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22"/>
  </p:notesMasterIdLst>
  <p:handoutMasterIdLst>
    <p:handoutMasterId r:id="rId23"/>
  </p:handoutMasterIdLst>
  <p:sldIdLst>
    <p:sldId id="451" r:id="rId3"/>
    <p:sldId id="455" r:id="rId4"/>
    <p:sldId id="452" r:id="rId5"/>
    <p:sldId id="458" r:id="rId6"/>
    <p:sldId id="456" r:id="rId7"/>
    <p:sldId id="470" r:id="rId8"/>
    <p:sldId id="463" r:id="rId9"/>
    <p:sldId id="457" r:id="rId10"/>
    <p:sldId id="466" r:id="rId11"/>
    <p:sldId id="467" r:id="rId12"/>
    <p:sldId id="464" r:id="rId13"/>
    <p:sldId id="462" r:id="rId14"/>
    <p:sldId id="459" r:id="rId15"/>
    <p:sldId id="460" r:id="rId16"/>
    <p:sldId id="469" r:id="rId17"/>
    <p:sldId id="465" r:id="rId18"/>
    <p:sldId id="468" r:id="rId19"/>
    <p:sldId id="461" r:id="rId20"/>
    <p:sldId id="471"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B6622"/>
    <a:srgbClr val="EDB73D"/>
    <a:srgbClr val="248985"/>
    <a:srgbClr val="34B2A7"/>
    <a:srgbClr val="4B1D97"/>
    <a:srgbClr val="5A2CC5"/>
    <a:srgbClr val="DB672D"/>
    <a:srgbClr val="6627CD"/>
    <a:srgbClr val="FFF3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4660"/>
  </p:normalViewPr>
  <p:slideViewPr>
    <p:cSldViewPr snapToGrid="0">
      <p:cViewPr varScale="1">
        <p:scale>
          <a:sx n="106" d="100"/>
          <a:sy n="106" d="100"/>
        </p:scale>
        <p:origin x="744" y="156"/>
      </p:cViewPr>
      <p:guideLst/>
    </p:cSldViewPr>
  </p:slideViewPr>
  <p:notesTextViewPr>
    <p:cViewPr>
      <p:scale>
        <a:sx n="125" d="100"/>
        <a:sy n="12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cs typeface="思源黑体 CN Bold" panose="020B0800000000000000" pitchFamily="34" charset="-122"/>
              </a:rPr>
              <a:t>2023/2/24</a:t>
            </a:fld>
            <a:endParaRPr lang="zh-CN" altLang="en-US">
              <a:cs typeface="思源黑体 CN Bold" panose="020B0800000000000000"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cs typeface="思源黑体 CN Bold" panose="020B0800000000000000" pitchFamily="34" charset="-122"/>
              </a:rPr>
              <a:t>‹#›</a:t>
            </a:fld>
            <a:endParaRPr lang="zh-CN" altLang="en-US">
              <a:cs typeface="思源黑体 CN Bold" panose="020B0800000000000000" pitchFamily="34" charset="-122"/>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思源黑体 CN Bold" panose="020B0800000000000000" pitchFamily="34" charset="-122"/>
                <a:ea typeface="思源黑体 CN Bold" panose="020B0800000000000000" pitchFamily="34" charset="-122"/>
                <a:cs typeface="思源黑体 CN Bold" panose="020B0800000000000000"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思源黑体 CN Bold" panose="020B0800000000000000" pitchFamily="34" charset="-122"/>
                <a:ea typeface="思源黑体 CN Bold" panose="020B0800000000000000" pitchFamily="34" charset="-122"/>
                <a:cs typeface="思源黑体 CN Bold" panose="020B0800000000000000" pitchFamily="34" charset="-122"/>
              </a:defRPr>
            </a:lvl1pPr>
          </a:lstStyle>
          <a:p>
            <a:fld id="{A6F05146-B6C3-4DEF-8DF7-2D19A43A0336}" type="datetimeFigureOut">
              <a:rPr lang="zh-CN" altLang="en-US" smtClean="0"/>
              <a:t>2023/2/24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思源黑体 CN Bold" panose="020B0800000000000000" pitchFamily="34" charset="-122"/>
                <a:ea typeface="思源黑体 CN Bold" panose="020B0800000000000000" pitchFamily="34" charset="-122"/>
                <a:cs typeface="思源黑体 CN Bold" panose="020B0800000000000000"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思源黑体 CN Bold" panose="020B0800000000000000" pitchFamily="34" charset="-122"/>
                <a:ea typeface="思源黑体 CN Bold" panose="020B0800000000000000" pitchFamily="34" charset="-122"/>
                <a:cs typeface="思源黑体 CN Bold" panose="020B0800000000000000" pitchFamily="34" charset="-122"/>
              </a:defRPr>
            </a:lvl1pPr>
          </a:lstStyle>
          <a:p>
            <a:fld id="{6136619A-55DC-49EF-9677-B158F20AD156}" type="slidenum">
              <a:rPr lang="zh-CN" altLang="en-US" smtClean="0"/>
              <a:t>‹#›</a:t>
            </a:fld>
            <a:endParaRPr lang="zh-CN" altLang="en-US"/>
          </a:p>
        </p:txBody>
      </p:sp>
    </p:spTree>
    <p:extLst>
      <p:ext uri="{BB962C8B-B14F-4D97-AF65-F5344CB8AC3E}">
        <p14:creationId xmlns:p14="http://schemas.microsoft.com/office/powerpoint/2010/main" val="3587949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思源黑体 CN Bold" panose="020B0800000000000000" pitchFamily="34" charset="-122"/>
        <a:ea typeface="思源黑体 CN Bold" panose="020B0800000000000000" pitchFamily="34" charset="-122"/>
        <a:cs typeface="思源黑体 CN Bold" panose="020B0800000000000000" pitchFamily="34" charset="-122"/>
      </a:defRPr>
    </a:lvl1pPr>
    <a:lvl2pPr marL="457200" algn="l" defTabSz="914400" rtl="0" eaLnBrk="1" latinLnBrk="0" hangingPunct="1">
      <a:defRPr sz="1200" kern="1200">
        <a:solidFill>
          <a:schemeClr val="tx1"/>
        </a:solidFill>
        <a:latin typeface="思源黑体 CN Bold" panose="020B0800000000000000" pitchFamily="34" charset="-122"/>
        <a:ea typeface="思源黑体 CN Bold" panose="020B0800000000000000" pitchFamily="34" charset="-122"/>
        <a:cs typeface="思源黑体 CN Bold" panose="020B0800000000000000" pitchFamily="34" charset="-122"/>
      </a:defRPr>
    </a:lvl2pPr>
    <a:lvl3pPr marL="914400" algn="l" defTabSz="914400" rtl="0" eaLnBrk="1" latinLnBrk="0" hangingPunct="1">
      <a:defRPr sz="1200" kern="1200">
        <a:solidFill>
          <a:schemeClr val="tx1"/>
        </a:solidFill>
        <a:latin typeface="思源黑体 CN Bold" panose="020B0800000000000000" pitchFamily="34" charset="-122"/>
        <a:ea typeface="思源黑体 CN Bold" panose="020B0800000000000000" pitchFamily="34" charset="-122"/>
        <a:cs typeface="思源黑体 CN Bold" panose="020B0800000000000000" pitchFamily="34" charset="-122"/>
      </a:defRPr>
    </a:lvl3pPr>
    <a:lvl4pPr marL="1371600" algn="l" defTabSz="914400" rtl="0" eaLnBrk="1" latinLnBrk="0" hangingPunct="1">
      <a:defRPr sz="1200" kern="1200">
        <a:solidFill>
          <a:schemeClr val="tx1"/>
        </a:solidFill>
        <a:latin typeface="思源黑体 CN Bold" panose="020B0800000000000000" pitchFamily="34" charset="-122"/>
        <a:ea typeface="思源黑体 CN Bold" panose="020B0800000000000000" pitchFamily="34" charset="-122"/>
        <a:cs typeface="思源黑体 CN Bold" panose="020B0800000000000000" pitchFamily="34" charset="-122"/>
      </a:defRPr>
    </a:lvl4pPr>
    <a:lvl5pPr marL="1828800" algn="l" defTabSz="914400" rtl="0" eaLnBrk="1" latinLnBrk="0" hangingPunct="1">
      <a:defRPr sz="1200" kern="1200">
        <a:solidFill>
          <a:schemeClr val="tx1"/>
        </a:solidFill>
        <a:latin typeface="思源黑体 CN Bold" panose="020B0800000000000000" pitchFamily="34" charset="-122"/>
        <a:ea typeface="思源黑体 CN Bold" panose="020B0800000000000000" pitchFamily="34" charset="-122"/>
        <a:cs typeface="思源黑体 CN Bold" panose="020B0800000000000000" pitchFamily="34"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136619A-55DC-49EF-9677-B158F20AD156}" type="slidenum">
              <a:rPr lang="zh-CN" altLang="en-US" smtClean="0"/>
              <a:t>1</a:t>
            </a:fld>
            <a:endParaRPr lang="zh-CN" altLang="en-US"/>
          </a:p>
        </p:txBody>
      </p:sp>
    </p:spTree>
    <p:extLst>
      <p:ext uri="{BB962C8B-B14F-4D97-AF65-F5344CB8AC3E}">
        <p14:creationId xmlns:p14="http://schemas.microsoft.com/office/powerpoint/2010/main" val="387675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6136619A-55DC-49EF-9677-B158F20AD156}" type="slidenum">
              <a:rPr lang="zh-CN" altLang="en-US" smtClean="0"/>
              <a:t>9</a:t>
            </a:fld>
            <a:endParaRPr lang="zh-CN" altLang="en-US"/>
          </a:p>
        </p:txBody>
      </p:sp>
    </p:spTree>
    <p:extLst>
      <p:ext uri="{BB962C8B-B14F-4D97-AF65-F5344CB8AC3E}">
        <p14:creationId xmlns:p14="http://schemas.microsoft.com/office/powerpoint/2010/main" val="3039412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136619A-55DC-49EF-9677-B158F20AD156}" type="slidenum">
              <a:rPr lang="zh-CN" altLang="en-US" smtClean="0"/>
              <a:t>18</a:t>
            </a:fld>
            <a:endParaRPr lang="zh-CN" altLang="en-US"/>
          </a:p>
        </p:txBody>
      </p:sp>
    </p:spTree>
    <p:extLst>
      <p:ext uri="{BB962C8B-B14F-4D97-AF65-F5344CB8AC3E}">
        <p14:creationId xmlns:p14="http://schemas.microsoft.com/office/powerpoint/2010/main" val="2013573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499398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PPT世界-2" hidden="1"/>
          <p:cNvSpPr txBox="1"/>
          <p:nvPr userDrawn="1"/>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08882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30265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3761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6451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45753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90515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15436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33083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62132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11100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3818173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PT世界-2" hidden="1"/>
          <p:cNvSpPr txBox="1"/>
          <p:nvPr userDrawn="1"/>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Lst>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2023/2/24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12872128"/>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ptx.c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www.pptx.cn/" TargetMode="Externa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www.pptx.cn/" TargetMode="External"/><Relationship Id="rId4" Type="http://schemas.openxmlformats.org/officeDocument/2006/relationships/image" Target="../media/image2.svg"/></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svg"/><Relationship Id="rId7" Type="http://schemas.openxmlformats.org/officeDocument/2006/relationships/hyperlink" Target="https://www.pptx.cn/"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www.pptx.cn/" TargetMode="Externa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www.pptx.cn/" TargetMode="Externa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 name="PPT世界-1"/>
          <p:cNvSpPr/>
          <p:nvPr/>
        </p:nvSpPr>
        <p:spPr>
          <a:xfrm>
            <a:off x="0" y="0"/>
            <a:ext cx="12192000" cy="685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cs typeface="思源黑体 CN Bold" panose="020B0800000000000000" pitchFamily="34" charset="-122"/>
            </a:endParaRPr>
          </a:p>
        </p:txBody>
      </p:sp>
      <p:sp>
        <p:nvSpPr>
          <p:cNvPr id="7" name="PPT世界-2"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120" name="PPT世界-3"/>
          <p:cNvSpPr/>
          <p:nvPr/>
        </p:nvSpPr>
        <p:spPr>
          <a:xfrm>
            <a:off x="5954365" y="0"/>
            <a:ext cx="6237635" cy="5694051"/>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22" name="PPT世界-4"/>
          <p:cNvSpPr/>
          <p:nvPr/>
        </p:nvSpPr>
        <p:spPr>
          <a:xfrm>
            <a:off x="1" y="3246969"/>
            <a:ext cx="5953667" cy="3611031"/>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28" name="PPT世界-5"/>
          <p:cNvSpPr/>
          <p:nvPr/>
        </p:nvSpPr>
        <p:spPr>
          <a:xfrm>
            <a:off x="5575148" y="407289"/>
            <a:ext cx="1265382" cy="1265382"/>
          </a:xfrm>
          <a:custGeom>
            <a:avLst/>
            <a:gdLst>
              <a:gd name="connsiteX0" fmla="*/ 1265383 w 1265382"/>
              <a:gd name="connsiteY0" fmla="*/ 632691 h 1265382"/>
              <a:gd name="connsiteX1" fmla="*/ 632691 w 1265382"/>
              <a:gd name="connsiteY1" fmla="*/ 1265383 h 1265382"/>
              <a:gd name="connsiteX2" fmla="*/ 0 w 1265382"/>
              <a:gd name="connsiteY2" fmla="*/ 632691 h 1265382"/>
              <a:gd name="connsiteX3" fmla="*/ 632691 w 1265382"/>
              <a:gd name="connsiteY3" fmla="*/ 0 h 1265382"/>
              <a:gd name="connsiteX4" fmla="*/ 1265383 w 1265382"/>
              <a:gd name="connsiteY4" fmla="*/ 632691 h 12653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5382" h="1265382">
                <a:moveTo>
                  <a:pt x="1265383" y="632691"/>
                </a:moveTo>
                <a:cubicBezTo>
                  <a:pt x="1265383" y="982117"/>
                  <a:pt x="982117" y="1265383"/>
                  <a:pt x="632691" y="1265383"/>
                </a:cubicBezTo>
                <a:cubicBezTo>
                  <a:pt x="283266" y="1265383"/>
                  <a:pt x="0" y="982117"/>
                  <a:pt x="0" y="632691"/>
                </a:cubicBezTo>
                <a:cubicBezTo>
                  <a:pt x="0" y="283266"/>
                  <a:pt x="283266" y="0"/>
                  <a:pt x="632691" y="0"/>
                </a:cubicBezTo>
                <a:cubicBezTo>
                  <a:pt x="982117" y="0"/>
                  <a:pt x="1265383" y="283266"/>
                  <a:pt x="1265383" y="632691"/>
                </a:cubicBezTo>
                <a:close/>
              </a:path>
            </a:pathLst>
          </a:custGeom>
          <a:solidFill>
            <a:schemeClr val="accent1"/>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26" name="PPT世界-6"/>
          <p:cNvSpPr/>
          <p:nvPr/>
        </p:nvSpPr>
        <p:spPr>
          <a:xfrm>
            <a:off x="7519234" y="0"/>
            <a:ext cx="1419085" cy="969507"/>
          </a:xfrm>
          <a:custGeom>
            <a:avLst/>
            <a:gdLst>
              <a:gd name="connsiteX0" fmla="*/ 355602 w 1419085"/>
              <a:gd name="connsiteY0" fmla="*/ 0 h 969507"/>
              <a:gd name="connsiteX1" fmla="*/ 1063474 w 1419085"/>
              <a:gd name="connsiteY1" fmla="*/ 0 h 969507"/>
              <a:gd name="connsiteX2" fmla="*/ 1015919 w 1419085"/>
              <a:gd name="connsiteY2" fmla="*/ 77807 h 969507"/>
              <a:gd name="connsiteX3" fmla="*/ 1004358 w 1419085"/>
              <a:gd name="connsiteY3" fmla="*/ 123004 h 969507"/>
              <a:gd name="connsiteX4" fmla="*/ 1008701 w 1419085"/>
              <a:gd name="connsiteY4" fmla="*/ 131005 h 969507"/>
              <a:gd name="connsiteX5" fmla="*/ 1013906 w 1419085"/>
              <a:gd name="connsiteY5" fmla="*/ 147770 h 969507"/>
              <a:gd name="connsiteX6" fmla="*/ 1054971 w 1419085"/>
              <a:gd name="connsiteY6" fmla="*/ 172107 h 969507"/>
              <a:gd name="connsiteX7" fmla="*/ 1419085 w 1419085"/>
              <a:gd name="connsiteY7" fmla="*/ 259954 h 969507"/>
              <a:gd name="connsiteX8" fmla="*/ 1054971 w 1419085"/>
              <a:gd name="connsiteY8" fmla="*/ 347804 h 969507"/>
              <a:gd name="connsiteX9" fmla="*/ 1011948 w 1419085"/>
              <a:gd name="connsiteY9" fmla="*/ 373301 h 969507"/>
              <a:gd name="connsiteX10" fmla="*/ 1008701 w 1419085"/>
              <a:gd name="connsiteY10" fmla="*/ 383761 h 969507"/>
              <a:gd name="connsiteX11" fmla="*/ 1003466 w 1419085"/>
              <a:gd name="connsiteY11" fmla="*/ 393406 h 969507"/>
              <a:gd name="connsiteX12" fmla="*/ 1015919 w 1419085"/>
              <a:gd name="connsiteY12" fmla="*/ 442090 h 969507"/>
              <a:gd name="connsiteX13" fmla="*/ 1211245 w 1419085"/>
              <a:gd name="connsiteY13" fmla="*/ 761674 h 969507"/>
              <a:gd name="connsiteX14" fmla="*/ 891668 w 1419085"/>
              <a:gd name="connsiteY14" fmla="*/ 566327 h 969507"/>
              <a:gd name="connsiteX15" fmla="*/ 841524 w 1419085"/>
              <a:gd name="connsiteY15" fmla="*/ 553501 h 969507"/>
              <a:gd name="connsiteX16" fmla="*/ 835920 w 1419085"/>
              <a:gd name="connsiteY16" fmla="*/ 556542 h 969507"/>
              <a:gd name="connsiteX17" fmla="*/ 824171 w 1419085"/>
              <a:gd name="connsiteY17" fmla="*/ 560190 h 969507"/>
              <a:gd name="connsiteX18" fmla="*/ 797382 w 1419085"/>
              <a:gd name="connsiteY18" fmla="*/ 605393 h 969507"/>
              <a:gd name="connsiteX19" fmla="*/ 709543 w 1419085"/>
              <a:gd name="connsiteY19" fmla="*/ 969507 h 969507"/>
              <a:gd name="connsiteX20" fmla="*/ 621702 w 1419085"/>
              <a:gd name="connsiteY20" fmla="*/ 605393 h 969507"/>
              <a:gd name="connsiteX21" fmla="*/ 594912 w 1419085"/>
              <a:gd name="connsiteY21" fmla="*/ 560189 h 969507"/>
              <a:gd name="connsiteX22" fmla="*/ 583165 w 1419085"/>
              <a:gd name="connsiteY22" fmla="*/ 556542 h 969507"/>
              <a:gd name="connsiteX23" fmla="*/ 577550 w 1419085"/>
              <a:gd name="connsiteY23" fmla="*/ 553495 h 969507"/>
              <a:gd name="connsiteX24" fmla="*/ 527382 w 1419085"/>
              <a:gd name="connsiteY24" fmla="*/ 566327 h 969507"/>
              <a:gd name="connsiteX25" fmla="*/ 207805 w 1419085"/>
              <a:gd name="connsiteY25" fmla="*/ 761674 h 969507"/>
              <a:gd name="connsiteX26" fmla="*/ 403165 w 1419085"/>
              <a:gd name="connsiteY26" fmla="*/ 442090 h 969507"/>
              <a:gd name="connsiteX27" fmla="*/ 415618 w 1419085"/>
              <a:gd name="connsiteY27" fmla="*/ 393406 h 969507"/>
              <a:gd name="connsiteX28" fmla="*/ 410383 w 1419085"/>
              <a:gd name="connsiteY28" fmla="*/ 383761 h 969507"/>
              <a:gd name="connsiteX29" fmla="*/ 407137 w 1419085"/>
              <a:gd name="connsiteY29" fmla="*/ 373304 h 969507"/>
              <a:gd name="connsiteX30" fmla="*/ 364114 w 1419085"/>
              <a:gd name="connsiteY30" fmla="*/ 347804 h 969507"/>
              <a:gd name="connsiteX31" fmla="*/ 0 w 1419085"/>
              <a:gd name="connsiteY31" fmla="*/ 259954 h 969507"/>
              <a:gd name="connsiteX32" fmla="*/ 364114 w 1419085"/>
              <a:gd name="connsiteY32" fmla="*/ 172107 h 969507"/>
              <a:gd name="connsiteX33" fmla="*/ 405180 w 1419085"/>
              <a:gd name="connsiteY33" fmla="*/ 147768 h 969507"/>
              <a:gd name="connsiteX34" fmla="*/ 410383 w 1419085"/>
              <a:gd name="connsiteY34" fmla="*/ 131005 h 969507"/>
              <a:gd name="connsiteX35" fmla="*/ 414726 w 1419085"/>
              <a:gd name="connsiteY35" fmla="*/ 123004 h 969507"/>
              <a:gd name="connsiteX36" fmla="*/ 403165 w 1419085"/>
              <a:gd name="connsiteY36" fmla="*/ 77807 h 969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419085" h="969507">
                <a:moveTo>
                  <a:pt x="355602" y="0"/>
                </a:moveTo>
                <a:lnTo>
                  <a:pt x="1063474" y="0"/>
                </a:lnTo>
                <a:lnTo>
                  <a:pt x="1015919" y="77807"/>
                </a:lnTo>
                <a:lnTo>
                  <a:pt x="1004358" y="123004"/>
                </a:lnTo>
                <a:lnTo>
                  <a:pt x="1008701" y="131005"/>
                </a:lnTo>
                <a:lnTo>
                  <a:pt x="1013906" y="147770"/>
                </a:lnTo>
                <a:lnTo>
                  <a:pt x="1054971" y="172107"/>
                </a:lnTo>
                <a:lnTo>
                  <a:pt x="1419085" y="259954"/>
                </a:lnTo>
                <a:lnTo>
                  <a:pt x="1054971" y="347804"/>
                </a:lnTo>
                <a:lnTo>
                  <a:pt x="1011948" y="373301"/>
                </a:lnTo>
                <a:lnTo>
                  <a:pt x="1008701" y="383761"/>
                </a:lnTo>
                <a:lnTo>
                  <a:pt x="1003466" y="393406"/>
                </a:lnTo>
                <a:lnTo>
                  <a:pt x="1015919" y="442090"/>
                </a:lnTo>
                <a:lnTo>
                  <a:pt x="1211245" y="761674"/>
                </a:lnTo>
                <a:lnTo>
                  <a:pt x="891668" y="566327"/>
                </a:lnTo>
                <a:lnTo>
                  <a:pt x="841524" y="553501"/>
                </a:lnTo>
                <a:lnTo>
                  <a:pt x="835920" y="556542"/>
                </a:lnTo>
                <a:lnTo>
                  <a:pt x="824171" y="560190"/>
                </a:lnTo>
                <a:lnTo>
                  <a:pt x="797382" y="605393"/>
                </a:lnTo>
                <a:lnTo>
                  <a:pt x="709543" y="969507"/>
                </a:lnTo>
                <a:lnTo>
                  <a:pt x="621702" y="605393"/>
                </a:lnTo>
                <a:lnTo>
                  <a:pt x="594912" y="560189"/>
                </a:lnTo>
                <a:lnTo>
                  <a:pt x="583165" y="556542"/>
                </a:lnTo>
                <a:lnTo>
                  <a:pt x="577550" y="553495"/>
                </a:lnTo>
                <a:lnTo>
                  <a:pt x="527382" y="566327"/>
                </a:lnTo>
                <a:lnTo>
                  <a:pt x="207805" y="761674"/>
                </a:lnTo>
                <a:lnTo>
                  <a:pt x="403165" y="442090"/>
                </a:lnTo>
                <a:lnTo>
                  <a:pt x="415618" y="393406"/>
                </a:lnTo>
                <a:lnTo>
                  <a:pt x="410383" y="383761"/>
                </a:lnTo>
                <a:lnTo>
                  <a:pt x="407137" y="373304"/>
                </a:lnTo>
                <a:lnTo>
                  <a:pt x="364114" y="347804"/>
                </a:lnTo>
                <a:lnTo>
                  <a:pt x="0" y="259954"/>
                </a:lnTo>
                <a:lnTo>
                  <a:pt x="364114" y="172107"/>
                </a:lnTo>
                <a:lnTo>
                  <a:pt x="405180" y="147768"/>
                </a:lnTo>
                <a:lnTo>
                  <a:pt x="410383" y="131005"/>
                </a:lnTo>
                <a:lnTo>
                  <a:pt x="414726" y="123004"/>
                </a:lnTo>
                <a:lnTo>
                  <a:pt x="403165" y="77807"/>
                </a:lnTo>
                <a:close/>
              </a:path>
            </a:pathLst>
          </a:custGeom>
          <a:solidFill>
            <a:schemeClr val="accent5"/>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grpSp>
        <p:nvGrpSpPr>
          <p:cNvPr id="3" name="PPT世界-7"/>
          <p:cNvGrpSpPr/>
          <p:nvPr/>
        </p:nvGrpSpPr>
        <p:grpSpPr>
          <a:xfrm>
            <a:off x="6840530" y="1008128"/>
            <a:ext cx="4775788" cy="3351610"/>
            <a:chOff x="6840530" y="1008128"/>
            <a:chExt cx="4775788" cy="3351610"/>
          </a:xfrm>
        </p:grpSpPr>
        <p:grpSp>
          <p:nvGrpSpPr>
            <p:cNvPr id="63" name="组合 62"/>
            <p:cNvGrpSpPr/>
            <p:nvPr/>
          </p:nvGrpSpPr>
          <p:grpSpPr>
            <a:xfrm>
              <a:off x="8457196" y="1008128"/>
              <a:ext cx="3159122" cy="1112977"/>
              <a:chOff x="7476622" y="2164280"/>
              <a:chExt cx="3159122" cy="1112977"/>
            </a:xfrm>
          </p:grpSpPr>
          <p:sp>
            <p:nvSpPr>
              <p:cNvPr id="62" name="PPT世界-7-1"/>
              <p:cNvSpPr txBox="1"/>
              <p:nvPr/>
            </p:nvSpPr>
            <p:spPr>
              <a:xfrm>
                <a:off x="7476622" y="2169261"/>
                <a:ext cx="3159122" cy="1107996"/>
              </a:xfrm>
              <a:prstGeom prst="rect">
                <a:avLst/>
              </a:prstGeom>
              <a:noFill/>
            </p:spPr>
            <p:txBody>
              <a:bodyPr wrap="square" rtlCol="0">
                <a:noAutofit/>
              </a:bodyPr>
              <a:lstStyle/>
              <a:p>
                <a:pPr algn="r"/>
                <a:r>
                  <a:rPr lang="zh-CN" altLang="en-US" sz="6600" dirty="0">
                    <a:ln w="215900">
                      <a:solidFill>
                        <a:schemeClr val="accent4"/>
                      </a:solidFill>
                    </a:ln>
                    <a:solidFill>
                      <a:srgbClr val="FFB82E"/>
                    </a:solidFill>
                    <a:latin typeface="思源黑体 CN Bold" panose="020B0800000000000000" pitchFamily="34" charset="-122"/>
                    <a:ea typeface="思源黑体 CN Bold" panose="020B0800000000000000" pitchFamily="34" charset="-122"/>
                    <a:cs typeface="思源黑体 CN Bold" panose="020B0800000000000000" pitchFamily="34" charset="-122"/>
                  </a:rPr>
                  <a:t>大学生</a:t>
                </a:r>
              </a:p>
            </p:txBody>
          </p:sp>
          <p:sp>
            <p:nvSpPr>
              <p:cNvPr id="59" name="PPT世界-7-2"/>
              <p:cNvSpPr txBox="1"/>
              <p:nvPr/>
            </p:nvSpPr>
            <p:spPr>
              <a:xfrm>
                <a:off x="7476622" y="2164280"/>
                <a:ext cx="3159122" cy="1107996"/>
              </a:xfrm>
              <a:prstGeom prst="rect">
                <a:avLst/>
              </a:prstGeom>
              <a:noFill/>
            </p:spPr>
            <p:txBody>
              <a:bodyPr wrap="square" rtlCol="0">
                <a:noAutofit/>
              </a:bodyPr>
              <a:lstStyle/>
              <a:p>
                <a:pPr algn="r"/>
                <a:r>
                  <a:rPr lang="zh-CN" altLang="en-US" sz="6600" dirty="0">
                    <a:ln w="88900">
                      <a:solidFill>
                        <a:schemeClr val="bg1"/>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大学生</a:t>
                </a:r>
              </a:p>
            </p:txBody>
          </p:sp>
          <p:sp>
            <p:nvSpPr>
              <p:cNvPr id="61" name="PPT世界-7-3"/>
              <p:cNvSpPr txBox="1"/>
              <p:nvPr/>
            </p:nvSpPr>
            <p:spPr>
              <a:xfrm>
                <a:off x="7476622" y="2169261"/>
                <a:ext cx="3159122" cy="1107996"/>
              </a:xfrm>
              <a:prstGeom prst="rect">
                <a:avLst/>
              </a:prstGeom>
              <a:noFill/>
            </p:spPr>
            <p:txBody>
              <a:bodyPr wrap="square" rtlCol="0">
                <a:noAutofit/>
              </a:bodyPr>
              <a:lstStyle/>
              <a:p>
                <a:pPr algn="r"/>
                <a:r>
                  <a:rPr lang="zh-CN" altLang="en-US" sz="6600" dirty="0">
                    <a:ln w="2540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大学生</a:t>
                </a:r>
              </a:p>
            </p:txBody>
          </p:sp>
        </p:grpSp>
        <p:grpSp>
          <p:nvGrpSpPr>
            <p:cNvPr id="82" name="组合 81"/>
            <p:cNvGrpSpPr/>
            <p:nvPr/>
          </p:nvGrpSpPr>
          <p:grpSpPr>
            <a:xfrm>
              <a:off x="6840530" y="2077549"/>
              <a:ext cx="4775788" cy="1020644"/>
              <a:chOff x="6570000" y="2461600"/>
              <a:chExt cx="4775788" cy="1020644"/>
            </a:xfrm>
          </p:grpSpPr>
          <p:sp>
            <p:nvSpPr>
              <p:cNvPr id="75" name="PPT世界-7-4"/>
              <p:cNvSpPr txBox="1"/>
              <p:nvPr/>
            </p:nvSpPr>
            <p:spPr>
              <a:xfrm>
                <a:off x="6570000" y="2466581"/>
                <a:ext cx="4775788" cy="1015663"/>
              </a:xfrm>
              <a:prstGeom prst="rect">
                <a:avLst/>
              </a:prstGeom>
              <a:noFill/>
            </p:spPr>
            <p:txBody>
              <a:bodyPr wrap="square" rtlCol="0">
                <a:noAutofit/>
              </a:bodyPr>
              <a:lstStyle/>
              <a:p>
                <a:pPr algn="r"/>
                <a:r>
                  <a:rPr lang="zh-CN" altLang="en-US" sz="6000" dirty="0">
                    <a:ln w="215900">
                      <a:solidFill>
                        <a:schemeClr val="accent4"/>
                      </a:solidFill>
                    </a:ln>
                    <a:solidFill>
                      <a:srgbClr val="FFB82E"/>
                    </a:solidFill>
                    <a:latin typeface="思源黑体 CN Bold" panose="020B0800000000000000" pitchFamily="34" charset="-122"/>
                    <a:ea typeface="思源黑体 CN Bold" panose="020B0800000000000000" pitchFamily="34" charset="-122"/>
                    <a:cs typeface="思源黑体 CN Bold" panose="020B0800000000000000" pitchFamily="34" charset="-122"/>
                  </a:rPr>
                  <a:t>人身安全教育</a:t>
                </a:r>
              </a:p>
            </p:txBody>
          </p:sp>
          <p:sp>
            <p:nvSpPr>
              <p:cNvPr id="76" name="PPT世界-7-5"/>
              <p:cNvSpPr txBox="1"/>
              <p:nvPr/>
            </p:nvSpPr>
            <p:spPr>
              <a:xfrm>
                <a:off x="6570000" y="2461600"/>
                <a:ext cx="4775788" cy="1015663"/>
              </a:xfrm>
              <a:prstGeom prst="rect">
                <a:avLst/>
              </a:prstGeom>
              <a:noFill/>
            </p:spPr>
            <p:txBody>
              <a:bodyPr wrap="square" rtlCol="0">
                <a:noAutofit/>
              </a:bodyPr>
              <a:lstStyle/>
              <a:p>
                <a:pPr algn="r"/>
                <a:r>
                  <a:rPr lang="zh-CN" altLang="en-US" sz="6000" dirty="0">
                    <a:ln w="88900">
                      <a:solidFill>
                        <a:schemeClr val="bg1"/>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人身安全教育</a:t>
                </a:r>
              </a:p>
            </p:txBody>
          </p:sp>
          <p:sp>
            <p:nvSpPr>
              <p:cNvPr id="77" name="PPT世界-7-6"/>
              <p:cNvSpPr txBox="1"/>
              <p:nvPr/>
            </p:nvSpPr>
            <p:spPr>
              <a:xfrm>
                <a:off x="6570000" y="2466581"/>
                <a:ext cx="4775788" cy="1015663"/>
              </a:xfrm>
              <a:prstGeom prst="rect">
                <a:avLst/>
              </a:prstGeom>
              <a:noFill/>
            </p:spPr>
            <p:txBody>
              <a:bodyPr wrap="square" rtlCol="0">
                <a:noAutofit/>
              </a:bodyPr>
              <a:lstStyle/>
              <a:p>
                <a:pPr algn="r"/>
                <a:r>
                  <a:rPr lang="zh-CN" altLang="en-US" sz="6000" dirty="0">
                    <a:ln w="2540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人身安全教育</a:t>
                </a:r>
              </a:p>
            </p:txBody>
          </p:sp>
        </p:grpSp>
        <p:grpSp>
          <p:nvGrpSpPr>
            <p:cNvPr id="83" name="组合 82"/>
            <p:cNvGrpSpPr/>
            <p:nvPr/>
          </p:nvGrpSpPr>
          <p:grpSpPr>
            <a:xfrm>
              <a:off x="8232006" y="3028675"/>
              <a:ext cx="3384312" cy="928311"/>
              <a:chOff x="7476622" y="2164280"/>
              <a:chExt cx="3159122" cy="928311"/>
            </a:xfrm>
          </p:grpSpPr>
          <p:sp>
            <p:nvSpPr>
              <p:cNvPr id="84" name="PPT世界-7-7"/>
              <p:cNvSpPr txBox="1"/>
              <p:nvPr/>
            </p:nvSpPr>
            <p:spPr>
              <a:xfrm>
                <a:off x="7476622" y="2169261"/>
                <a:ext cx="3159122" cy="923330"/>
              </a:xfrm>
              <a:prstGeom prst="rect">
                <a:avLst/>
              </a:prstGeom>
              <a:noFill/>
            </p:spPr>
            <p:txBody>
              <a:bodyPr wrap="square" rtlCol="0">
                <a:noAutofit/>
              </a:bodyPr>
              <a:lstStyle/>
              <a:p>
                <a:pPr algn="r"/>
                <a:r>
                  <a:rPr lang="zh-CN" altLang="en-US" sz="5400" dirty="0">
                    <a:ln w="215900">
                      <a:solidFill>
                        <a:schemeClr val="accent4"/>
                      </a:solidFill>
                    </a:ln>
                    <a:solidFill>
                      <a:srgbClr val="FFB82E"/>
                    </a:solidFill>
                    <a:latin typeface="思源黑体 CN Bold" panose="020B0800000000000000" pitchFamily="34" charset="-122"/>
                    <a:ea typeface="思源黑体 CN Bold" panose="020B0800000000000000" pitchFamily="34" charset="-122"/>
                    <a:cs typeface="思源黑体 CN Bold" panose="020B0800000000000000" pitchFamily="34" charset="-122"/>
                  </a:rPr>
                  <a:t>主题班会</a:t>
                </a:r>
              </a:p>
            </p:txBody>
          </p:sp>
          <p:sp>
            <p:nvSpPr>
              <p:cNvPr id="85" name="PPT世界-7-8"/>
              <p:cNvSpPr txBox="1"/>
              <p:nvPr/>
            </p:nvSpPr>
            <p:spPr>
              <a:xfrm>
                <a:off x="7476622" y="2164280"/>
                <a:ext cx="3159122" cy="923330"/>
              </a:xfrm>
              <a:prstGeom prst="rect">
                <a:avLst/>
              </a:prstGeom>
              <a:noFill/>
            </p:spPr>
            <p:txBody>
              <a:bodyPr wrap="square" rtlCol="0">
                <a:noAutofit/>
              </a:bodyPr>
              <a:lstStyle/>
              <a:p>
                <a:pPr algn="r"/>
                <a:r>
                  <a:rPr lang="zh-CN" altLang="en-US" sz="5400" dirty="0">
                    <a:ln w="88900">
                      <a:solidFill>
                        <a:schemeClr val="bg1"/>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主题班会</a:t>
                </a:r>
              </a:p>
            </p:txBody>
          </p:sp>
          <p:sp>
            <p:nvSpPr>
              <p:cNvPr id="86" name="PPT世界-7-9"/>
              <p:cNvSpPr txBox="1"/>
              <p:nvPr/>
            </p:nvSpPr>
            <p:spPr>
              <a:xfrm>
                <a:off x="7476622" y="2169261"/>
                <a:ext cx="3159122" cy="923330"/>
              </a:xfrm>
              <a:prstGeom prst="rect">
                <a:avLst/>
              </a:prstGeom>
              <a:noFill/>
            </p:spPr>
            <p:txBody>
              <a:bodyPr wrap="square" rtlCol="0">
                <a:noAutofit/>
              </a:bodyPr>
              <a:lstStyle/>
              <a:p>
                <a:pPr algn="r"/>
                <a:r>
                  <a:rPr lang="zh-CN" altLang="en-US" sz="5400" dirty="0">
                    <a:ln w="25400">
                      <a:solidFill>
                        <a:schemeClr val="tx1">
                          <a:lumMod val="85000"/>
                          <a:lumOff val="15000"/>
                        </a:schemeClr>
                      </a:solidFill>
                    </a:ln>
                    <a:solidFill>
                      <a:schemeClr val="accent6"/>
                    </a:solidFill>
                    <a:latin typeface="思源黑体 CN Bold" panose="020B0800000000000000" pitchFamily="34" charset="-122"/>
                    <a:ea typeface="思源黑体 CN Bold" panose="020B0800000000000000" pitchFamily="34" charset="-122"/>
                    <a:cs typeface="思源黑体 CN Bold" panose="020B0800000000000000" pitchFamily="34" charset="-122"/>
                  </a:rPr>
                  <a:t>主题班会</a:t>
                </a:r>
              </a:p>
            </p:txBody>
          </p:sp>
        </p:grpSp>
        <p:grpSp>
          <p:nvGrpSpPr>
            <p:cNvPr id="87" name="组合 86"/>
            <p:cNvGrpSpPr/>
            <p:nvPr/>
          </p:nvGrpSpPr>
          <p:grpSpPr>
            <a:xfrm>
              <a:off x="7279320" y="1192254"/>
              <a:ext cx="1573560" cy="790946"/>
              <a:chOff x="7476622" y="2164280"/>
              <a:chExt cx="3159122" cy="474907"/>
            </a:xfrm>
          </p:grpSpPr>
          <p:sp>
            <p:nvSpPr>
              <p:cNvPr id="88" name="PPT世界-7-10"/>
              <p:cNvSpPr txBox="1"/>
              <p:nvPr/>
            </p:nvSpPr>
            <p:spPr>
              <a:xfrm>
                <a:off x="7476622" y="2169261"/>
                <a:ext cx="3159122" cy="469926"/>
              </a:xfrm>
              <a:prstGeom prst="rect">
                <a:avLst/>
              </a:prstGeom>
              <a:noFill/>
            </p:spPr>
            <p:txBody>
              <a:bodyPr wrap="square" rtlCol="0">
                <a:noAutofit/>
              </a:bodyPr>
              <a:lstStyle/>
              <a:p>
                <a:pPr algn="r">
                  <a:lnSpc>
                    <a:spcPct val="130000"/>
                  </a:lnSpc>
                </a:pPr>
                <a:r>
                  <a:rPr lang="en-US" altLang="zh-CN" dirty="0">
                    <a:ln w="127000">
                      <a:solidFill>
                        <a:schemeClr val="accent4"/>
                      </a:solidFill>
                    </a:ln>
                    <a:solidFill>
                      <a:srgbClr val="FFB82E"/>
                    </a:solidFill>
                    <a:latin typeface="思源黑体 CN Bold" panose="020B0800000000000000" pitchFamily="34" charset="-122"/>
                    <a:ea typeface="思源黑体 CN Bold" panose="020B0800000000000000" pitchFamily="34" charset="-122"/>
                    <a:cs typeface="思源黑体 CN Bold" panose="020B0800000000000000" pitchFamily="34" charset="-122"/>
                  </a:rPr>
                  <a:t>COLLEGE STUDENT</a:t>
                </a:r>
              </a:p>
            </p:txBody>
          </p:sp>
          <p:sp>
            <p:nvSpPr>
              <p:cNvPr id="89" name="PPT世界-7-11"/>
              <p:cNvSpPr txBox="1"/>
              <p:nvPr/>
            </p:nvSpPr>
            <p:spPr>
              <a:xfrm>
                <a:off x="7476622" y="2164280"/>
                <a:ext cx="3159122" cy="469926"/>
              </a:xfrm>
              <a:prstGeom prst="rect">
                <a:avLst/>
              </a:prstGeom>
              <a:noFill/>
            </p:spPr>
            <p:txBody>
              <a:bodyPr wrap="square" rtlCol="0">
                <a:noAutofit/>
              </a:bodyPr>
              <a:lstStyle/>
              <a:p>
                <a:pPr algn="r">
                  <a:lnSpc>
                    <a:spcPct val="130000"/>
                  </a:lnSpc>
                </a:pPr>
                <a:r>
                  <a:rPr lang="en-US" altLang="zh-CN" dirty="0">
                    <a:ln w="50800">
                      <a:solidFill>
                        <a:schemeClr val="bg1"/>
                      </a:solidFill>
                    </a:ln>
                    <a:solidFill>
                      <a:srgbClr val="FFB82E"/>
                    </a:solidFill>
                    <a:latin typeface="思源黑体 CN Bold" panose="020B0800000000000000" pitchFamily="34" charset="-122"/>
                    <a:ea typeface="思源黑体 CN Bold" panose="020B0800000000000000" pitchFamily="34" charset="-122"/>
                    <a:cs typeface="思源黑体 CN Bold" panose="020B0800000000000000" pitchFamily="34" charset="-122"/>
                  </a:rPr>
                  <a:t>COLLEGE STUDENT</a:t>
                </a:r>
              </a:p>
            </p:txBody>
          </p:sp>
          <p:sp>
            <p:nvSpPr>
              <p:cNvPr id="90" name="PPT世界-7-12"/>
              <p:cNvSpPr txBox="1"/>
              <p:nvPr/>
            </p:nvSpPr>
            <p:spPr>
              <a:xfrm>
                <a:off x="7476622" y="2169261"/>
                <a:ext cx="3159122" cy="469926"/>
              </a:xfrm>
              <a:prstGeom prst="rect">
                <a:avLst/>
              </a:prstGeom>
              <a:noFill/>
            </p:spPr>
            <p:txBody>
              <a:bodyPr wrap="square" rtlCol="0">
                <a:noAutofit/>
              </a:bodyPr>
              <a:lstStyle/>
              <a:p>
                <a:pPr algn="r">
                  <a:lnSpc>
                    <a:spcPct val="130000"/>
                  </a:lnSpc>
                </a:pPr>
                <a:r>
                  <a:rPr lang="en-US" altLang="zh-CN" dirty="0">
                    <a:ln w="952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COLLEGE STUDENT</a:t>
                </a:r>
                <a:endParaRPr lang="zh-CN" altLang="en-US" dirty="0">
                  <a:ln w="952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grpSp>
        <p:grpSp>
          <p:nvGrpSpPr>
            <p:cNvPr id="95" name="组合 94"/>
            <p:cNvGrpSpPr/>
            <p:nvPr/>
          </p:nvGrpSpPr>
          <p:grpSpPr>
            <a:xfrm>
              <a:off x="6840530" y="4046980"/>
              <a:ext cx="4775788" cy="312758"/>
              <a:chOff x="6570000" y="2461600"/>
              <a:chExt cx="4775788" cy="312758"/>
            </a:xfrm>
          </p:grpSpPr>
          <p:sp>
            <p:nvSpPr>
              <p:cNvPr id="96" name="PPT世界-7-13"/>
              <p:cNvSpPr txBox="1"/>
              <p:nvPr/>
            </p:nvSpPr>
            <p:spPr>
              <a:xfrm>
                <a:off x="6570000" y="2466581"/>
                <a:ext cx="4775788" cy="307777"/>
              </a:xfrm>
              <a:prstGeom prst="rect">
                <a:avLst/>
              </a:prstGeom>
              <a:noFill/>
            </p:spPr>
            <p:txBody>
              <a:bodyPr wrap="square" rtlCol="0">
                <a:noAutofit/>
              </a:bodyPr>
              <a:lstStyle/>
              <a:p>
                <a:pPr algn="r"/>
                <a:r>
                  <a:rPr lang="en-US" altLang="zh-CN" sz="1400" dirty="0">
                    <a:ln w="215900">
                      <a:solidFill>
                        <a:schemeClr val="accent4"/>
                      </a:solidFill>
                    </a:ln>
                    <a:solidFill>
                      <a:srgbClr val="FFB82E"/>
                    </a:solidFill>
                    <a:latin typeface="思源黑体 CN Bold" panose="020B0800000000000000" pitchFamily="34" charset="-122"/>
                    <a:ea typeface="思源黑体 CN Bold" panose="020B0800000000000000" pitchFamily="34" charset="-122"/>
                    <a:cs typeface="思源黑体 CN Bold" panose="020B0800000000000000" pitchFamily="34" charset="-122"/>
                  </a:rPr>
                  <a:t>CLASS MEETING ON TRAFFIC SAFETY EDUCATION</a:t>
                </a:r>
              </a:p>
            </p:txBody>
          </p:sp>
          <p:sp>
            <p:nvSpPr>
              <p:cNvPr id="97" name="PPT世界-7-14"/>
              <p:cNvSpPr txBox="1"/>
              <p:nvPr/>
            </p:nvSpPr>
            <p:spPr>
              <a:xfrm>
                <a:off x="6570000" y="2461600"/>
                <a:ext cx="4775788" cy="307777"/>
              </a:xfrm>
              <a:prstGeom prst="rect">
                <a:avLst/>
              </a:prstGeom>
              <a:noFill/>
            </p:spPr>
            <p:txBody>
              <a:bodyPr wrap="square" rtlCol="0">
                <a:noAutofit/>
              </a:bodyPr>
              <a:lstStyle/>
              <a:p>
                <a:pPr algn="r"/>
                <a:r>
                  <a:rPr lang="en-US" altLang="zh-CN" sz="1400" dirty="0">
                    <a:ln w="88900">
                      <a:solidFill>
                        <a:schemeClr val="bg1"/>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CLASS MEETING ON TRAFFIC SAFETY EDUCATION</a:t>
                </a:r>
              </a:p>
            </p:txBody>
          </p:sp>
          <p:sp>
            <p:nvSpPr>
              <p:cNvPr id="98" name="PPT世界-7-15"/>
              <p:cNvSpPr txBox="1"/>
              <p:nvPr/>
            </p:nvSpPr>
            <p:spPr>
              <a:xfrm>
                <a:off x="6570000" y="2466581"/>
                <a:ext cx="4775788" cy="307777"/>
              </a:xfrm>
              <a:prstGeom prst="rect">
                <a:avLst/>
              </a:prstGeom>
              <a:noFill/>
            </p:spPr>
            <p:txBody>
              <a:bodyPr wrap="square" rtlCol="0">
                <a:noAutofit/>
              </a:bodyPr>
              <a:lstStyle/>
              <a:p>
                <a:pPr algn="r"/>
                <a:r>
                  <a:rPr lang="en-US" altLang="zh-CN" sz="1400" dirty="0">
                    <a:ln w="952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CLASS MEETING ON TRAFFIC SAFETY EDUCATION</a:t>
                </a:r>
                <a:endParaRPr lang="zh-CN" altLang="en-US" sz="1400" dirty="0">
                  <a:ln w="952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grpSp>
      </p:grpSp>
      <p:grpSp>
        <p:nvGrpSpPr>
          <p:cNvPr id="4" name="PPT世界-8"/>
          <p:cNvGrpSpPr/>
          <p:nvPr/>
        </p:nvGrpSpPr>
        <p:grpSpPr>
          <a:xfrm>
            <a:off x="7120542" y="4759686"/>
            <a:ext cx="4552942" cy="1395428"/>
            <a:chOff x="7120542" y="4759686"/>
            <a:chExt cx="4552942" cy="1395428"/>
          </a:xfrm>
        </p:grpSpPr>
        <p:sp>
          <p:nvSpPr>
            <p:cNvPr id="36" name="PPT世界-8-1"/>
            <p:cNvSpPr/>
            <p:nvPr/>
          </p:nvSpPr>
          <p:spPr>
            <a:xfrm>
              <a:off x="7220002" y="4846977"/>
              <a:ext cx="2113681" cy="629427"/>
            </a:xfrm>
            <a:custGeom>
              <a:avLst/>
              <a:gdLst>
                <a:gd name="connsiteX0" fmla="*/ 171429 w 2471485"/>
                <a:gd name="connsiteY0" fmla="*/ 0 h 735976"/>
                <a:gd name="connsiteX1" fmla="*/ 2300057 w 2471485"/>
                <a:gd name="connsiteY1" fmla="*/ 0 h 735976"/>
                <a:gd name="connsiteX2" fmla="*/ 2471485 w 2471485"/>
                <a:gd name="connsiteY2" fmla="*/ 171429 h 735976"/>
                <a:gd name="connsiteX3" fmla="*/ 2471485 w 2471485"/>
                <a:gd name="connsiteY3" fmla="*/ 564548 h 735976"/>
                <a:gd name="connsiteX4" fmla="*/ 2300057 w 2471485"/>
                <a:gd name="connsiteY4" fmla="*/ 735977 h 735976"/>
                <a:gd name="connsiteX5" fmla="*/ 171429 w 2471485"/>
                <a:gd name="connsiteY5" fmla="*/ 735977 h 735976"/>
                <a:gd name="connsiteX6" fmla="*/ 0 w 2471485"/>
                <a:gd name="connsiteY6" fmla="*/ 564548 h 735976"/>
                <a:gd name="connsiteX7" fmla="*/ 0 w 2471485"/>
                <a:gd name="connsiteY7" fmla="*/ 171429 h 735976"/>
                <a:gd name="connsiteX8" fmla="*/ 171429 w 2471485"/>
                <a:gd name="connsiteY8" fmla="*/ 0 h 735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1485" h="735976">
                  <a:moveTo>
                    <a:pt x="171429" y="0"/>
                  </a:moveTo>
                  <a:lnTo>
                    <a:pt x="2300057" y="0"/>
                  </a:lnTo>
                  <a:cubicBezTo>
                    <a:pt x="2394720" y="0"/>
                    <a:pt x="2471485" y="76766"/>
                    <a:pt x="2471485" y="171429"/>
                  </a:cubicBezTo>
                  <a:lnTo>
                    <a:pt x="2471485" y="564548"/>
                  </a:lnTo>
                  <a:cubicBezTo>
                    <a:pt x="2471485" y="659212"/>
                    <a:pt x="2394720" y="735977"/>
                    <a:pt x="2300057" y="735977"/>
                  </a:cubicBezTo>
                  <a:lnTo>
                    <a:pt x="171429" y="735977"/>
                  </a:lnTo>
                  <a:cubicBezTo>
                    <a:pt x="76765" y="735977"/>
                    <a:pt x="0" y="659212"/>
                    <a:pt x="0" y="564548"/>
                  </a:cubicBezTo>
                  <a:lnTo>
                    <a:pt x="0" y="171429"/>
                  </a:lnTo>
                  <a:cubicBezTo>
                    <a:pt x="0" y="76766"/>
                    <a:pt x="76765" y="0"/>
                    <a:pt x="171429" y="0"/>
                  </a:cubicBezTo>
                  <a:close/>
                </a:path>
              </a:pathLst>
            </a:custGeom>
            <a:solidFill>
              <a:schemeClr val="accent5"/>
            </a:solidFill>
            <a:ln w="25400" cap="flat">
              <a:solidFill>
                <a:schemeClr val="tx1">
                  <a:lumMod val="85000"/>
                  <a:lumOff val="15000"/>
                </a:schemeClr>
              </a:solidFill>
              <a:prstDash val="solid"/>
              <a:miter/>
            </a:ln>
          </p:spPr>
          <p:txBody>
            <a:bodyPr rtlCol="0" anchor="ctr">
              <a:noAutofit/>
            </a:bodyPr>
            <a:lstStyle/>
            <a:p>
              <a:endParaRPr lang="zh-CN" altLang="en-US">
                <a:cs typeface="思源黑体 CN Bold" panose="020B0800000000000000" pitchFamily="34" charset="-122"/>
              </a:endParaRPr>
            </a:p>
          </p:txBody>
        </p:sp>
        <p:sp>
          <p:nvSpPr>
            <p:cNvPr id="37" name="PPT世界-8-2"/>
            <p:cNvSpPr/>
            <p:nvPr/>
          </p:nvSpPr>
          <p:spPr>
            <a:xfrm>
              <a:off x="7120542" y="4759686"/>
              <a:ext cx="2113681" cy="629428"/>
            </a:xfrm>
            <a:custGeom>
              <a:avLst/>
              <a:gdLst>
                <a:gd name="connsiteX0" fmla="*/ 171429 w 2471485"/>
                <a:gd name="connsiteY0" fmla="*/ 0 h 735977"/>
                <a:gd name="connsiteX1" fmla="*/ 2300057 w 2471485"/>
                <a:gd name="connsiteY1" fmla="*/ 0 h 735977"/>
                <a:gd name="connsiteX2" fmla="*/ 2471485 w 2471485"/>
                <a:gd name="connsiteY2" fmla="*/ 171429 h 735977"/>
                <a:gd name="connsiteX3" fmla="*/ 2471485 w 2471485"/>
                <a:gd name="connsiteY3" fmla="*/ 564549 h 735977"/>
                <a:gd name="connsiteX4" fmla="*/ 2300057 w 2471485"/>
                <a:gd name="connsiteY4" fmla="*/ 735977 h 735977"/>
                <a:gd name="connsiteX5" fmla="*/ 171429 w 2471485"/>
                <a:gd name="connsiteY5" fmla="*/ 735977 h 735977"/>
                <a:gd name="connsiteX6" fmla="*/ 0 w 2471485"/>
                <a:gd name="connsiteY6" fmla="*/ 564583 h 735977"/>
                <a:gd name="connsiteX7" fmla="*/ 0 w 2471485"/>
                <a:gd name="connsiteY7" fmla="*/ 564549 h 735977"/>
                <a:gd name="connsiteX8" fmla="*/ 0 w 2471485"/>
                <a:gd name="connsiteY8" fmla="*/ 171429 h 735977"/>
                <a:gd name="connsiteX9" fmla="*/ 171429 w 2471485"/>
                <a:gd name="connsiteY9" fmla="*/ 0 h 735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71485" h="735977">
                  <a:moveTo>
                    <a:pt x="171429" y="0"/>
                  </a:moveTo>
                  <a:lnTo>
                    <a:pt x="2300057" y="0"/>
                  </a:lnTo>
                  <a:cubicBezTo>
                    <a:pt x="2394720" y="0"/>
                    <a:pt x="2471485" y="76766"/>
                    <a:pt x="2471485" y="171429"/>
                  </a:cubicBezTo>
                  <a:lnTo>
                    <a:pt x="2471485" y="564549"/>
                  </a:lnTo>
                  <a:cubicBezTo>
                    <a:pt x="2471485" y="659212"/>
                    <a:pt x="2394720" y="735977"/>
                    <a:pt x="2300057" y="735977"/>
                  </a:cubicBezTo>
                  <a:lnTo>
                    <a:pt x="171429" y="735977"/>
                  </a:lnTo>
                  <a:cubicBezTo>
                    <a:pt x="76765" y="735977"/>
                    <a:pt x="0" y="659246"/>
                    <a:pt x="0" y="564583"/>
                  </a:cubicBezTo>
                  <a:cubicBezTo>
                    <a:pt x="0" y="564583"/>
                    <a:pt x="0" y="564549"/>
                    <a:pt x="0" y="564549"/>
                  </a:cubicBezTo>
                  <a:lnTo>
                    <a:pt x="0" y="171429"/>
                  </a:lnTo>
                  <a:cubicBezTo>
                    <a:pt x="0" y="76766"/>
                    <a:pt x="76765" y="0"/>
                    <a:pt x="171429" y="0"/>
                  </a:cubicBezTo>
                  <a:close/>
                </a:path>
              </a:pathLst>
            </a:custGeom>
            <a:solidFill>
              <a:schemeClr val="bg1"/>
            </a:solidFill>
            <a:ln w="25400" cap="flat">
              <a:solidFill>
                <a:schemeClr val="tx1">
                  <a:lumMod val="85000"/>
                  <a:lumOff val="15000"/>
                </a:schemeClr>
              </a:solidFill>
              <a:prstDash val="solid"/>
              <a:miter/>
            </a:ln>
          </p:spPr>
          <p:txBody>
            <a:bodyPr rtlCol="0" anchor="ctr">
              <a:noAutofit/>
            </a:bodyPr>
            <a:lstStyle/>
            <a:p>
              <a:endParaRPr lang="zh-CN" altLang="en-US">
                <a:cs typeface="思源黑体 CN Bold" panose="020B0800000000000000" pitchFamily="34" charset="-122"/>
              </a:endParaRPr>
            </a:p>
          </p:txBody>
        </p:sp>
        <p:sp>
          <p:nvSpPr>
            <p:cNvPr id="38" name="PPT世界-8-3"/>
            <p:cNvSpPr/>
            <p:nvPr/>
          </p:nvSpPr>
          <p:spPr>
            <a:xfrm>
              <a:off x="8913293" y="4949487"/>
              <a:ext cx="219981" cy="252176"/>
            </a:xfrm>
            <a:custGeom>
              <a:avLst/>
              <a:gdLst>
                <a:gd name="connsiteX0" fmla="*/ 248743 w 257220"/>
                <a:gd name="connsiteY0" fmla="*/ 132617 h 294864"/>
                <a:gd name="connsiteX1" fmla="*/ 254880 w 257220"/>
                <a:gd name="connsiteY1" fmla="*/ 156069 h 294864"/>
                <a:gd name="connsiteX2" fmla="*/ 248743 w 257220"/>
                <a:gd name="connsiteY2" fmla="*/ 162206 h 294864"/>
                <a:gd name="connsiteX3" fmla="*/ 25783 w 257220"/>
                <a:gd name="connsiteY3" fmla="*/ 292526 h 294864"/>
                <a:gd name="connsiteX4" fmla="*/ 2331 w 257220"/>
                <a:gd name="connsiteY4" fmla="*/ 286354 h 294864"/>
                <a:gd name="connsiteX5" fmla="*/ 0 w 257220"/>
                <a:gd name="connsiteY5" fmla="*/ 277714 h 294864"/>
                <a:gd name="connsiteX6" fmla="*/ 0 w 257220"/>
                <a:gd name="connsiteY6" fmla="*/ 17109 h 294864"/>
                <a:gd name="connsiteX7" fmla="*/ 17177 w 257220"/>
                <a:gd name="connsiteY7" fmla="*/ 0 h 294864"/>
                <a:gd name="connsiteX8" fmla="*/ 25783 w 257220"/>
                <a:gd name="connsiteY8" fmla="*/ 2332 h 294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220" h="294864">
                  <a:moveTo>
                    <a:pt x="248743" y="132617"/>
                  </a:moveTo>
                  <a:cubicBezTo>
                    <a:pt x="256903" y="137417"/>
                    <a:pt x="259646" y="147909"/>
                    <a:pt x="254880" y="156069"/>
                  </a:cubicBezTo>
                  <a:cubicBezTo>
                    <a:pt x="253405" y="158606"/>
                    <a:pt x="251280" y="160732"/>
                    <a:pt x="248743" y="162206"/>
                  </a:cubicBezTo>
                  <a:lnTo>
                    <a:pt x="25783" y="292526"/>
                  </a:lnTo>
                  <a:cubicBezTo>
                    <a:pt x="17622" y="297291"/>
                    <a:pt x="7097" y="294549"/>
                    <a:pt x="2331" y="286354"/>
                  </a:cubicBezTo>
                  <a:cubicBezTo>
                    <a:pt x="789" y="283749"/>
                    <a:pt x="0" y="280766"/>
                    <a:pt x="0" y="277714"/>
                  </a:cubicBezTo>
                  <a:lnTo>
                    <a:pt x="0" y="17109"/>
                  </a:lnTo>
                  <a:cubicBezTo>
                    <a:pt x="0" y="7646"/>
                    <a:pt x="7714" y="-34"/>
                    <a:pt x="17177" y="0"/>
                  </a:cubicBezTo>
                  <a:cubicBezTo>
                    <a:pt x="20194" y="0"/>
                    <a:pt x="23177" y="823"/>
                    <a:pt x="25783" y="2332"/>
                  </a:cubicBezTo>
                  <a:close/>
                </a:path>
              </a:pathLst>
            </a:custGeom>
            <a:solidFill>
              <a:srgbClr val="5A2CC5"/>
            </a:solidFill>
            <a:ln w="3429"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91" name="PPT世界-8-4"/>
            <p:cNvSpPr/>
            <p:nvPr/>
          </p:nvSpPr>
          <p:spPr>
            <a:xfrm flipH="1">
              <a:off x="9588392" y="5562105"/>
              <a:ext cx="1991386" cy="593009"/>
            </a:xfrm>
            <a:custGeom>
              <a:avLst/>
              <a:gdLst>
                <a:gd name="connsiteX0" fmla="*/ 171429 w 2471485"/>
                <a:gd name="connsiteY0" fmla="*/ 0 h 735976"/>
                <a:gd name="connsiteX1" fmla="*/ 2300057 w 2471485"/>
                <a:gd name="connsiteY1" fmla="*/ 0 h 735976"/>
                <a:gd name="connsiteX2" fmla="*/ 2471485 w 2471485"/>
                <a:gd name="connsiteY2" fmla="*/ 171429 h 735976"/>
                <a:gd name="connsiteX3" fmla="*/ 2471485 w 2471485"/>
                <a:gd name="connsiteY3" fmla="*/ 564548 h 735976"/>
                <a:gd name="connsiteX4" fmla="*/ 2300057 w 2471485"/>
                <a:gd name="connsiteY4" fmla="*/ 735977 h 735976"/>
                <a:gd name="connsiteX5" fmla="*/ 171429 w 2471485"/>
                <a:gd name="connsiteY5" fmla="*/ 735977 h 735976"/>
                <a:gd name="connsiteX6" fmla="*/ 0 w 2471485"/>
                <a:gd name="connsiteY6" fmla="*/ 564548 h 735976"/>
                <a:gd name="connsiteX7" fmla="*/ 0 w 2471485"/>
                <a:gd name="connsiteY7" fmla="*/ 171429 h 735976"/>
                <a:gd name="connsiteX8" fmla="*/ 171429 w 2471485"/>
                <a:gd name="connsiteY8" fmla="*/ 0 h 735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1485" h="735976">
                  <a:moveTo>
                    <a:pt x="171429" y="0"/>
                  </a:moveTo>
                  <a:lnTo>
                    <a:pt x="2300057" y="0"/>
                  </a:lnTo>
                  <a:cubicBezTo>
                    <a:pt x="2394720" y="0"/>
                    <a:pt x="2471485" y="76766"/>
                    <a:pt x="2471485" y="171429"/>
                  </a:cubicBezTo>
                  <a:lnTo>
                    <a:pt x="2471485" y="564548"/>
                  </a:lnTo>
                  <a:cubicBezTo>
                    <a:pt x="2471485" y="659212"/>
                    <a:pt x="2394720" y="735977"/>
                    <a:pt x="2300057" y="735977"/>
                  </a:cubicBezTo>
                  <a:lnTo>
                    <a:pt x="171429" y="735977"/>
                  </a:lnTo>
                  <a:cubicBezTo>
                    <a:pt x="76765" y="735977"/>
                    <a:pt x="0" y="659212"/>
                    <a:pt x="0" y="564548"/>
                  </a:cubicBezTo>
                  <a:lnTo>
                    <a:pt x="0" y="171429"/>
                  </a:lnTo>
                  <a:cubicBezTo>
                    <a:pt x="0" y="76766"/>
                    <a:pt x="76765" y="0"/>
                    <a:pt x="171429" y="0"/>
                  </a:cubicBezTo>
                  <a:close/>
                </a:path>
              </a:pathLst>
            </a:custGeom>
            <a:solidFill>
              <a:schemeClr val="accent5"/>
            </a:solidFill>
            <a:ln w="25400" cap="flat">
              <a:solidFill>
                <a:schemeClr val="tx1">
                  <a:lumMod val="85000"/>
                  <a:lumOff val="15000"/>
                </a:schemeClr>
              </a:solidFill>
              <a:prstDash val="solid"/>
              <a:miter/>
            </a:ln>
          </p:spPr>
          <p:txBody>
            <a:bodyPr rtlCol="0" anchor="ctr">
              <a:noAutofit/>
            </a:bodyPr>
            <a:lstStyle/>
            <a:p>
              <a:endParaRPr lang="zh-CN" altLang="en-US">
                <a:cs typeface="思源黑体 CN Bold" panose="020B0800000000000000" pitchFamily="34" charset="-122"/>
              </a:endParaRPr>
            </a:p>
          </p:txBody>
        </p:sp>
        <p:sp>
          <p:nvSpPr>
            <p:cNvPr id="92" name="PPT世界-8-5"/>
            <p:cNvSpPr/>
            <p:nvPr/>
          </p:nvSpPr>
          <p:spPr>
            <a:xfrm flipH="1">
              <a:off x="9682098" y="5479864"/>
              <a:ext cx="1991386" cy="593010"/>
            </a:xfrm>
            <a:custGeom>
              <a:avLst/>
              <a:gdLst>
                <a:gd name="connsiteX0" fmla="*/ 171429 w 2471485"/>
                <a:gd name="connsiteY0" fmla="*/ 0 h 735977"/>
                <a:gd name="connsiteX1" fmla="*/ 2300057 w 2471485"/>
                <a:gd name="connsiteY1" fmla="*/ 0 h 735977"/>
                <a:gd name="connsiteX2" fmla="*/ 2471485 w 2471485"/>
                <a:gd name="connsiteY2" fmla="*/ 171429 h 735977"/>
                <a:gd name="connsiteX3" fmla="*/ 2471485 w 2471485"/>
                <a:gd name="connsiteY3" fmla="*/ 564549 h 735977"/>
                <a:gd name="connsiteX4" fmla="*/ 2300057 w 2471485"/>
                <a:gd name="connsiteY4" fmla="*/ 735977 h 735977"/>
                <a:gd name="connsiteX5" fmla="*/ 171429 w 2471485"/>
                <a:gd name="connsiteY5" fmla="*/ 735977 h 735977"/>
                <a:gd name="connsiteX6" fmla="*/ 0 w 2471485"/>
                <a:gd name="connsiteY6" fmla="*/ 564583 h 735977"/>
                <a:gd name="connsiteX7" fmla="*/ 0 w 2471485"/>
                <a:gd name="connsiteY7" fmla="*/ 564549 h 735977"/>
                <a:gd name="connsiteX8" fmla="*/ 0 w 2471485"/>
                <a:gd name="connsiteY8" fmla="*/ 171429 h 735977"/>
                <a:gd name="connsiteX9" fmla="*/ 171429 w 2471485"/>
                <a:gd name="connsiteY9" fmla="*/ 0 h 735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71485" h="735977">
                  <a:moveTo>
                    <a:pt x="171429" y="0"/>
                  </a:moveTo>
                  <a:lnTo>
                    <a:pt x="2300057" y="0"/>
                  </a:lnTo>
                  <a:cubicBezTo>
                    <a:pt x="2394720" y="0"/>
                    <a:pt x="2471485" y="76766"/>
                    <a:pt x="2471485" y="171429"/>
                  </a:cubicBezTo>
                  <a:lnTo>
                    <a:pt x="2471485" y="564549"/>
                  </a:lnTo>
                  <a:cubicBezTo>
                    <a:pt x="2471485" y="659212"/>
                    <a:pt x="2394720" y="735977"/>
                    <a:pt x="2300057" y="735977"/>
                  </a:cubicBezTo>
                  <a:lnTo>
                    <a:pt x="171429" y="735977"/>
                  </a:lnTo>
                  <a:cubicBezTo>
                    <a:pt x="76765" y="735977"/>
                    <a:pt x="0" y="659246"/>
                    <a:pt x="0" y="564583"/>
                  </a:cubicBezTo>
                  <a:cubicBezTo>
                    <a:pt x="0" y="564583"/>
                    <a:pt x="0" y="564549"/>
                    <a:pt x="0" y="564549"/>
                  </a:cubicBezTo>
                  <a:lnTo>
                    <a:pt x="0" y="171429"/>
                  </a:lnTo>
                  <a:cubicBezTo>
                    <a:pt x="0" y="76766"/>
                    <a:pt x="76765" y="0"/>
                    <a:pt x="171429" y="0"/>
                  </a:cubicBezTo>
                  <a:close/>
                </a:path>
              </a:pathLst>
            </a:custGeom>
            <a:solidFill>
              <a:schemeClr val="bg1"/>
            </a:solidFill>
            <a:ln w="25400" cap="flat">
              <a:solidFill>
                <a:schemeClr val="tx1">
                  <a:lumMod val="85000"/>
                  <a:lumOff val="15000"/>
                </a:schemeClr>
              </a:solidFill>
              <a:prstDash val="solid"/>
              <a:miter/>
            </a:ln>
          </p:spPr>
          <p:txBody>
            <a:bodyPr rtlCol="0" anchor="ctr">
              <a:noAutofit/>
            </a:bodyPr>
            <a:lstStyle/>
            <a:p>
              <a:endParaRPr lang="zh-CN" altLang="en-US">
                <a:cs typeface="思源黑体 CN Bold" panose="020B0800000000000000" pitchFamily="34" charset="-122"/>
              </a:endParaRPr>
            </a:p>
          </p:txBody>
        </p:sp>
        <p:sp>
          <p:nvSpPr>
            <p:cNvPr id="93" name="PPT世界-8-6"/>
            <p:cNvSpPr/>
            <p:nvPr/>
          </p:nvSpPr>
          <p:spPr>
            <a:xfrm flipH="1">
              <a:off x="9777205" y="5658684"/>
              <a:ext cx="207254" cy="237585"/>
            </a:xfrm>
            <a:custGeom>
              <a:avLst/>
              <a:gdLst>
                <a:gd name="connsiteX0" fmla="*/ 248743 w 257220"/>
                <a:gd name="connsiteY0" fmla="*/ 132617 h 294864"/>
                <a:gd name="connsiteX1" fmla="*/ 254880 w 257220"/>
                <a:gd name="connsiteY1" fmla="*/ 156069 h 294864"/>
                <a:gd name="connsiteX2" fmla="*/ 248743 w 257220"/>
                <a:gd name="connsiteY2" fmla="*/ 162206 h 294864"/>
                <a:gd name="connsiteX3" fmla="*/ 25783 w 257220"/>
                <a:gd name="connsiteY3" fmla="*/ 292526 h 294864"/>
                <a:gd name="connsiteX4" fmla="*/ 2331 w 257220"/>
                <a:gd name="connsiteY4" fmla="*/ 286354 h 294864"/>
                <a:gd name="connsiteX5" fmla="*/ 0 w 257220"/>
                <a:gd name="connsiteY5" fmla="*/ 277714 h 294864"/>
                <a:gd name="connsiteX6" fmla="*/ 0 w 257220"/>
                <a:gd name="connsiteY6" fmla="*/ 17109 h 294864"/>
                <a:gd name="connsiteX7" fmla="*/ 17177 w 257220"/>
                <a:gd name="connsiteY7" fmla="*/ 0 h 294864"/>
                <a:gd name="connsiteX8" fmla="*/ 25783 w 257220"/>
                <a:gd name="connsiteY8" fmla="*/ 2332 h 294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220" h="294864">
                  <a:moveTo>
                    <a:pt x="248743" y="132617"/>
                  </a:moveTo>
                  <a:cubicBezTo>
                    <a:pt x="256903" y="137417"/>
                    <a:pt x="259646" y="147909"/>
                    <a:pt x="254880" y="156069"/>
                  </a:cubicBezTo>
                  <a:cubicBezTo>
                    <a:pt x="253405" y="158606"/>
                    <a:pt x="251280" y="160732"/>
                    <a:pt x="248743" y="162206"/>
                  </a:cubicBezTo>
                  <a:lnTo>
                    <a:pt x="25783" y="292526"/>
                  </a:lnTo>
                  <a:cubicBezTo>
                    <a:pt x="17622" y="297291"/>
                    <a:pt x="7097" y="294549"/>
                    <a:pt x="2331" y="286354"/>
                  </a:cubicBezTo>
                  <a:cubicBezTo>
                    <a:pt x="789" y="283749"/>
                    <a:pt x="0" y="280766"/>
                    <a:pt x="0" y="277714"/>
                  </a:cubicBezTo>
                  <a:lnTo>
                    <a:pt x="0" y="17109"/>
                  </a:lnTo>
                  <a:cubicBezTo>
                    <a:pt x="0" y="7646"/>
                    <a:pt x="7714" y="-34"/>
                    <a:pt x="17177" y="0"/>
                  </a:cubicBezTo>
                  <a:cubicBezTo>
                    <a:pt x="20194" y="0"/>
                    <a:pt x="23177" y="823"/>
                    <a:pt x="25783" y="2332"/>
                  </a:cubicBezTo>
                  <a:close/>
                </a:path>
              </a:pathLst>
            </a:custGeom>
            <a:solidFill>
              <a:srgbClr val="5A2CC5"/>
            </a:solidFill>
            <a:ln w="3429"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17" name="PPT世界-8-7"/>
            <p:cNvSpPr txBox="1"/>
            <p:nvPr/>
          </p:nvSpPr>
          <p:spPr>
            <a:xfrm>
              <a:off x="7271943" y="4920214"/>
              <a:ext cx="1788237" cy="338554"/>
            </a:xfrm>
            <a:prstGeom prst="rect">
              <a:avLst/>
            </a:prstGeom>
            <a:noFill/>
          </p:spPr>
          <p:txBody>
            <a:bodyPr wrap="square">
              <a:noAutofit/>
            </a:bodyPr>
            <a:lstStyle/>
            <a:p>
              <a:r>
                <a:rPr lang="zh-CN" altLang="en-US" sz="1600" dirty="0">
                  <a:solidFill>
                    <a:sysClr val="windowText" lastClr="000000"/>
                  </a:solidFill>
                  <a:latin typeface="思源黑体 CN Bold" panose="020B0800000000000000" pitchFamily="34" charset="-122"/>
                  <a:ea typeface="思源黑体 CN Bold" panose="020B0800000000000000" pitchFamily="34" charset="-122"/>
                  <a:cs typeface="思源黑体 CN Bold" panose="020B0800000000000000" pitchFamily="34" charset="-122"/>
                  <a:hlinkClick r:id="rId3">
                    <a:extLst>
                      <a:ext uri="{A12FA001-AC4F-418D-AE19-62706E023703}">
                        <ahyp:hlinkClr xmlns:ahyp="http://schemas.microsoft.com/office/drawing/2018/hyperlinkcolor" xmlns="" val="tx"/>
                      </a:ext>
                    </a:extLst>
                  </a:hlinkClick>
                </a:rPr>
                <a:t>老师</a:t>
              </a:r>
              <a:r>
                <a:rPr lang="zh-CN" altLang="en-US" sz="1600" dirty="0" smtClean="0">
                  <a:solidFill>
                    <a:sysClr val="windowText" lastClr="000000"/>
                  </a:solidFill>
                  <a:latin typeface="思源黑体 CN Bold" panose="020B0800000000000000" pitchFamily="34" charset="-122"/>
                  <a:ea typeface="思源黑体 CN Bold" panose="020B0800000000000000" pitchFamily="34" charset="-122"/>
                  <a:cs typeface="思源黑体 CN Bold" panose="020B0800000000000000" pitchFamily="34" charset="-122"/>
                  <a:hlinkClick r:id="rId3">
                    <a:extLst>
                      <a:ext uri="{A12FA001-AC4F-418D-AE19-62706E023703}">
                        <ahyp:hlinkClr xmlns:ahyp="http://schemas.microsoft.com/office/drawing/2018/hyperlinkcolor" xmlns="" val="tx"/>
                      </a:ext>
                    </a:extLst>
                  </a:hlinkClick>
                </a:rPr>
                <a:t>：</a:t>
              </a:r>
              <a:r>
                <a:rPr lang="zh-CN" altLang="en-US" sz="1600" dirty="0">
                  <a:solidFill>
                    <a:sysClr val="windowText" lastClr="000000"/>
                  </a:solidFill>
                  <a:latin typeface="思源黑体 CN Bold" panose="020B0800000000000000" pitchFamily="34" charset="-122"/>
                  <a:ea typeface="思源黑体 CN Bold" panose="020B0800000000000000" pitchFamily="34" charset="-122"/>
                  <a:cs typeface="思源黑体 CN Bold" panose="020B0800000000000000" pitchFamily="34" charset="-122"/>
                </a:rPr>
                <a:t>优</a:t>
              </a:r>
              <a:r>
                <a:rPr lang="zh-CN" altLang="en-US" sz="1600" dirty="0" smtClean="0">
                  <a:solidFill>
                    <a:sysClr val="windowText" lastClr="000000"/>
                  </a:solidFill>
                  <a:latin typeface="思源黑体 CN Bold" panose="020B0800000000000000" pitchFamily="34" charset="-122"/>
                  <a:ea typeface="思源黑体 CN Bold" panose="020B0800000000000000" pitchFamily="34" charset="-122"/>
                  <a:cs typeface="思源黑体 CN Bold" panose="020B0800000000000000" pitchFamily="34" charset="-122"/>
                </a:rPr>
                <a:t>品</a:t>
              </a:r>
              <a:r>
                <a:rPr lang="en-US" altLang="zh-CN" sz="1600" dirty="0" smtClean="0">
                  <a:solidFill>
                    <a:sysClr val="windowText" lastClr="000000"/>
                  </a:solidFill>
                  <a:latin typeface="思源黑体 CN Bold" panose="020B0800000000000000" pitchFamily="34" charset="-122"/>
                  <a:ea typeface="思源黑体 CN Bold" panose="020B0800000000000000" pitchFamily="34" charset="-122"/>
                  <a:cs typeface="思源黑体 CN Bold" panose="020B0800000000000000" pitchFamily="34" charset="-122"/>
                </a:rPr>
                <a:t>PPT</a:t>
              </a:r>
              <a:endParaRPr lang="en-US" altLang="zh-CN" sz="1600" dirty="0">
                <a:solidFill>
                  <a:sysClr val="windowText" lastClr="000000"/>
                </a:solidFill>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118" name="PPT世界-8-8"/>
            <p:cNvSpPr txBox="1"/>
            <p:nvPr/>
          </p:nvSpPr>
          <p:spPr>
            <a:xfrm>
              <a:off x="10067028" y="5574005"/>
              <a:ext cx="1512750" cy="369332"/>
            </a:xfrm>
            <a:prstGeom prst="rect">
              <a:avLst/>
            </a:prstGeom>
            <a:noFill/>
          </p:spPr>
          <p:txBody>
            <a:bodyPr wrap="square">
              <a:noAutofit/>
            </a:bodyPr>
            <a:lstStyle/>
            <a:p>
              <a:pPr algn="ctr"/>
              <a:r>
                <a:rPr lang="zh-CN" altLang="en-US" dirty="0">
                  <a:solidFill>
                    <a:schemeClr val="tx1">
                      <a:lumMod val="85000"/>
                      <a:lumOff val="15000"/>
                    </a:schemeClr>
                  </a:solidFill>
                  <a:latin typeface="思源黑体 CN Bold" panose="020B0800000000000000" pitchFamily="34" charset="-122"/>
                  <a:ea typeface="思源黑体 CN Bold" panose="020B0800000000000000" pitchFamily="34" charset="-122"/>
                  <a:cs typeface="思源黑体 CN Bold" panose="020B0800000000000000" pitchFamily="34" charset="-122"/>
                </a:rPr>
                <a:t>时间：</a:t>
              </a:r>
              <a:r>
                <a:rPr lang="en-US" altLang="zh-CN" dirty="0">
                  <a:solidFill>
                    <a:schemeClr val="tx1">
                      <a:lumMod val="85000"/>
                      <a:lumOff val="15000"/>
                    </a:schemeClr>
                  </a:solidFill>
                  <a:latin typeface="思源黑体 CN Bold" panose="020B0800000000000000" pitchFamily="34" charset="-122"/>
                  <a:ea typeface="思源黑体 CN Bold" panose="020B0800000000000000" pitchFamily="34" charset="-122"/>
                  <a:cs typeface="思源黑体 CN Bold" panose="020B0800000000000000" pitchFamily="34" charset="-122"/>
                </a:rPr>
                <a:t>20XX</a:t>
              </a:r>
            </a:p>
          </p:txBody>
        </p:sp>
      </p:grpSp>
      <p:pic>
        <p:nvPicPr>
          <p:cNvPr id="130" name="PPT世界-11"/>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flipH="1">
            <a:off x="266691" y="69376"/>
            <a:ext cx="7033148" cy="6951367"/>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anim calcmode="lin" valueType="num">
                                      <p:cBhvr>
                                        <p:cTn id="14" dur="500" fill="hold"/>
                                        <p:tgtEl>
                                          <p:spTgt spid="4"/>
                                        </p:tgtEl>
                                        <p:attrNameLst>
                                          <p:attrName>ppt_x</p:attrName>
                                        </p:attrNameLst>
                                      </p:cBhvr>
                                      <p:tavLst>
                                        <p:tav tm="0">
                                          <p:val>
                                            <p:strVal val="#ppt_x"/>
                                          </p:val>
                                        </p:tav>
                                        <p:tav tm="100000">
                                          <p:val>
                                            <p:strVal val="#ppt_x"/>
                                          </p:val>
                                        </p:tav>
                                      </p:tavLst>
                                    </p:anim>
                                    <p:anim calcmode="lin" valueType="num">
                                      <p:cBhvr>
                                        <p:cTn id="15"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PT世界-1"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4" name="PPT世界-2"/>
          <p:cNvSpPr/>
          <p:nvPr/>
        </p:nvSpPr>
        <p:spPr>
          <a:xfrm flipH="1">
            <a:off x="11438193" y="6400800"/>
            <a:ext cx="753806" cy="457200"/>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5" name="PPT世界-3"/>
          <p:cNvSpPr/>
          <p:nvPr/>
        </p:nvSpPr>
        <p:spPr>
          <a:xfrm flipH="1">
            <a:off x="-1" y="1"/>
            <a:ext cx="667795" cy="609599"/>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grpSp>
        <p:nvGrpSpPr>
          <p:cNvPr id="12" name="PPT世界-4"/>
          <p:cNvGrpSpPr/>
          <p:nvPr/>
        </p:nvGrpSpPr>
        <p:grpSpPr>
          <a:xfrm>
            <a:off x="2393485" y="5554993"/>
            <a:ext cx="7405030" cy="689842"/>
            <a:chOff x="2393485" y="5554993"/>
            <a:chExt cx="7405030" cy="689842"/>
          </a:xfrm>
        </p:grpSpPr>
        <p:sp>
          <p:nvSpPr>
            <p:cNvPr id="13" name="PPT世界-4-1"/>
            <p:cNvSpPr txBox="1"/>
            <p:nvPr/>
          </p:nvSpPr>
          <p:spPr>
            <a:xfrm>
              <a:off x="2393485" y="5870309"/>
              <a:ext cx="7405030" cy="374526"/>
            </a:xfrm>
            <a:prstGeom prst="rect">
              <a:avLst/>
            </a:prstGeom>
            <a:noFill/>
            <a:ln>
              <a:noFill/>
            </a:ln>
          </p:spPr>
          <p:txBody>
            <a:bodyPr wrap="square" lIns="0" tIns="0" rIns="0" bIns="0" rtlCol="0">
              <a:noAutofit/>
            </a:bodyPr>
            <a:lstStyle/>
            <a:p>
              <a:pPr marL="0" marR="0" lvl="0" indent="0" algn="ctr" defTabSz="914400" rtl="0" eaLnBrk="1" fontAlgn="auto" latinLnBrk="0" hangingPunct="0">
                <a:lnSpc>
                  <a:spcPct val="130000"/>
                </a:lnSpc>
                <a:spcBef>
                  <a:spcPts val="0"/>
                </a:spcBef>
                <a:spcAft>
                  <a:spcPts val="0"/>
                </a:spcAft>
                <a:buClrTx/>
                <a:buSzTx/>
                <a:buFontTx/>
                <a:buNone/>
                <a:defRPr/>
              </a:pPr>
              <a:r>
                <a:rPr kumimoji="0" lang="zh-CN" altLang="en-US" sz="2000" b="0" i="0" u="none" strike="noStrike" kern="1200" cap="none" spc="100" normalizeH="0" baseline="0" noProof="0" dirty="0">
                  <a:ln>
                    <a:noFill/>
                  </a:ln>
                  <a:solidFill>
                    <a:schemeClr val="tx1">
                      <a:lumMod val="75000"/>
                      <a:lumOff val="25000"/>
                    </a:schemeClr>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单击此处键入文本单击单击此处键入文本单击单击此处</a:t>
              </a:r>
            </a:p>
          </p:txBody>
        </p:sp>
        <p:cxnSp>
          <p:nvCxnSpPr>
            <p:cNvPr id="14" name="PPT世界-4-2"/>
            <p:cNvCxnSpPr/>
            <p:nvPr/>
          </p:nvCxnSpPr>
          <p:spPr>
            <a:xfrm>
              <a:off x="2410823" y="5718048"/>
              <a:ext cx="7370354" cy="0"/>
            </a:xfrm>
            <a:prstGeom prst="line">
              <a:avLst/>
            </a:prstGeom>
            <a:noFill/>
            <a:ln w="15875" cap="flat" cmpd="sng" algn="ctr">
              <a:gradFill>
                <a:gsLst>
                  <a:gs pos="0">
                    <a:schemeClr val="accent1">
                      <a:alpha val="0"/>
                    </a:schemeClr>
                  </a:gs>
                  <a:gs pos="50000">
                    <a:schemeClr val="accent1"/>
                  </a:gs>
                  <a:gs pos="100000">
                    <a:schemeClr val="accent1">
                      <a:alpha val="0"/>
                    </a:schemeClr>
                  </a:gs>
                </a:gsLst>
                <a:lin ang="0" scaled="0"/>
              </a:gradFill>
              <a:prstDash val="solid"/>
              <a:miter lim="800000"/>
            </a:ln>
            <a:effectLst/>
          </p:spPr>
        </p:cxnSp>
        <p:sp>
          <p:nvSpPr>
            <p:cNvPr id="15" name="PPT世界-4-3"/>
            <p:cNvSpPr/>
            <p:nvPr/>
          </p:nvSpPr>
          <p:spPr>
            <a:xfrm>
              <a:off x="6000752" y="5554993"/>
              <a:ext cx="190498" cy="164220"/>
            </a:xfrm>
            <a:prstGeom prst="triangle">
              <a:avLst/>
            </a:prstGeom>
            <a:solidFill>
              <a:schemeClr val="accent1"/>
            </a:soli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grpSp>
      <p:grpSp>
        <p:nvGrpSpPr>
          <p:cNvPr id="2" name="PPT世界-5"/>
          <p:cNvGrpSpPr/>
          <p:nvPr/>
        </p:nvGrpSpPr>
        <p:grpSpPr>
          <a:xfrm>
            <a:off x="482601" y="1810657"/>
            <a:ext cx="3860928" cy="3236686"/>
            <a:chOff x="482601" y="1810657"/>
            <a:chExt cx="3860928" cy="3236686"/>
          </a:xfrm>
        </p:grpSpPr>
        <p:sp>
          <p:nvSpPr>
            <p:cNvPr id="29" name="PPT世界-5-1"/>
            <p:cNvSpPr/>
            <p:nvPr/>
          </p:nvSpPr>
          <p:spPr>
            <a:xfrm flipH="1">
              <a:off x="482601" y="1810657"/>
              <a:ext cx="3619538" cy="1516743"/>
            </a:xfrm>
            <a:custGeom>
              <a:avLst/>
              <a:gdLst>
                <a:gd name="connsiteX0" fmla="*/ 146995 w 3619538"/>
                <a:gd name="connsiteY0" fmla="*/ 0 h 1516743"/>
                <a:gd name="connsiteX1" fmla="*/ 3619538 w 3619538"/>
                <a:gd name="connsiteY1" fmla="*/ 0 h 1516743"/>
                <a:gd name="connsiteX2" fmla="*/ 3619538 w 3619538"/>
                <a:gd name="connsiteY2" fmla="*/ 1516743 h 1516743"/>
                <a:gd name="connsiteX3" fmla="*/ 590529 w 3619538"/>
                <a:gd name="connsiteY3" fmla="*/ 1516743 h 1516743"/>
                <a:gd name="connsiteX4" fmla="*/ 596938 w 3619538"/>
                <a:gd name="connsiteY4" fmla="*/ 1415143 h 1516743"/>
                <a:gd name="connsiteX5" fmla="*/ 114914 w 3619538"/>
                <a:gd name="connsiteY5" fmla="*/ 251436 h 1516743"/>
                <a:gd name="connsiteX6" fmla="*/ 0 w 3619538"/>
                <a:gd name="connsiteY6" fmla="*/ 146995 h 1516743"/>
                <a:gd name="connsiteX7" fmla="*/ 146995 w 3619538"/>
                <a:gd name="connsiteY7" fmla="*/ 0 h 1516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19538" h="1516743">
                  <a:moveTo>
                    <a:pt x="146995" y="0"/>
                  </a:moveTo>
                  <a:lnTo>
                    <a:pt x="3619538" y="0"/>
                  </a:lnTo>
                  <a:lnTo>
                    <a:pt x="3619538" y="1516743"/>
                  </a:lnTo>
                  <a:lnTo>
                    <a:pt x="590529" y="1516743"/>
                  </a:lnTo>
                  <a:lnTo>
                    <a:pt x="596938" y="1415143"/>
                  </a:lnTo>
                  <a:cubicBezTo>
                    <a:pt x="596938" y="960687"/>
                    <a:pt x="412733" y="549254"/>
                    <a:pt x="114914" y="251436"/>
                  </a:cubicBezTo>
                  <a:lnTo>
                    <a:pt x="0" y="146995"/>
                  </a:lnTo>
                  <a:lnTo>
                    <a:pt x="146995" y="0"/>
                  </a:lnTo>
                  <a:close/>
                </a:path>
              </a:pathLst>
            </a:custGeom>
            <a:solidFill>
              <a:sysClr val="window" lastClr="FFFFFF"/>
            </a:solidFill>
            <a:ln w="12700" cap="flat" cmpd="sng" algn="ctr">
              <a:noFill/>
              <a:prstDash val="solid"/>
              <a:miter lim="800000"/>
            </a:ln>
            <a:effectLst>
              <a:outerShdw blurRad="330200" dist="76200" dir="5400000" algn="l" rotWithShape="0">
                <a:schemeClr val="accent1">
                  <a:alpha val="30000"/>
                </a:schemeClr>
              </a:outerShdw>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0" name="PPT世界-5-2"/>
            <p:cNvSpPr txBox="1"/>
            <p:nvPr/>
          </p:nvSpPr>
          <p:spPr>
            <a:xfrm>
              <a:off x="1001600" y="2157890"/>
              <a:ext cx="2304670" cy="822276"/>
            </a:xfrm>
            <a:prstGeom prst="rect">
              <a:avLst/>
            </a:prstGeom>
            <a:noFill/>
            <a:ln>
              <a:noFill/>
            </a:ln>
          </p:spPr>
          <p:txBody>
            <a:bodyPr wrap="square" lIns="0" tIns="0" rIns="0" bIns="0" rtlCol="0">
              <a:noAutofit/>
            </a:bodyPr>
            <a:lstStyle/>
            <a:p>
              <a:pPr marL="285750" marR="0" lvl="0" indent="-285750" algn="l" defTabSz="914400" rtl="0" eaLnBrk="1" fontAlgn="auto" latinLnBrk="0" hangingPunct="0">
                <a:lnSpc>
                  <a:spcPct val="130000"/>
                </a:lnSpc>
                <a:spcBef>
                  <a:spcPts val="0"/>
                </a:spcBef>
                <a:spcAft>
                  <a:spcPts val="0"/>
                </a:spcAft>
                <a:buClrTx/>
                <a:buSzTx/>
                <a:buFont typeface="思源黑体 CN Bold" panose="020B0800000000000000" pitchFamily="34" charset="-122"/>
                <a:buChar char="•"/>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285750" marR="0" lvl="0" indent="-285750" algn="l" defTabSz="914400" rtl="0" eaLnBrk="1" fontAlgn="auto" latinLnBrk="0" hangingPunct="0">
                <a:lnSpc>
                  <a:spcPct val="130000"/>
                </a:lnSpc>
                <a:spcBef>
                  <a:spcPts val="0"/>
                </a:spcBef>
                <a:spcAft>
                  <a:spcPts val="0"/>
                </a:spcAft>
                <a:buClrTx/>
                <a:buSzTx/>
                <a:buFont typeface="思源黑体 CN Bold" panose="020B0800000000000000" pitchFamily="34" charset="-122"/>
                <a:buChar char="•"/>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285750" marR="0" lvl="0" indent="-285750" algn="l" defTabSz="914400" rtl="0" eaLnBrk="1" fontAlgn="auto" latinLnBrk="0" hangingPunct="0">
                <a:lnSpc>
                  <a:spcPct val="130000"/>
                </a:lnSpc>
                <a:spcBef>
                  <a:spcPts val="0"/>
                </a:spcBef>
                <a:spcAft>
                  <a:spcPts val="0"/>
                </a:spcAft>
                <a:buClrTx/>
                <a:buSzTx/>
                <a:buFont typeface="思源黑体 CN Bold" panose="020B0800000000000000" pitchFamily="34" charset="-122"/>
                <a:buChar char="•"/>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1" name="PPT世界-5-3"/>
            <p:cNvSpPr/>
            <p:nvPr/>
          </p:nvSpPr>
          <p:spPr>
            <a:xfrm>
              <a:off x="482601" y="1810657"/>
              <a:ext cx="76199" cy="1516743"/>
            </a:xfrm>
            <a:prstGeom prst="roundRect">
              <a:avLst>
                <a:gd name="adj" fmla="val 0"/>
              </a:avLst>
            </a:prstGeom>
            <a:solidFill>
              <a:schemeClr val="accent1"/>
            </a:soli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26" name="PPT世界-5-4"/>
            <p:cNvSpPr/>
            <p:nvPr/>
          </p:nvSpPr>
          <p:spPr>
            <a:xfrm flipH="1">
              <a:off x="482601" y="3530600"/>
              <a:ext cx="3860928" cy="1516743"/>
            </a:xfrm>
            <a:custGeom>
              <a:avLst/>
              <a:gdLst>
                <a:gd name="connsiteX0" fmla="*/ 806892 w 3860928"/>
                <a:gd name="connsiteY0" fmla="*/ 0 h 1516743"/>
                <a:gd name="connsiteX1" fmla="*/ 3860928 w 3860928"/>
                <a:gd name="connsiteY1" fmla="*/ 0 h 1516743"/>
                <a:gd name="connsiteX2" fmla="*/ 3860928 w 3860928"/>
                <a:gd name="connsiteY2" fmla="*/ 1516743 h 1516743"/>
                <a:gd name="connsiteX3" fmla="*/ 388385 w 3860928"/>
                <a:gd name="connsiteY3" fmla="*/ 1516743 h 1516743"/>
                <a:gd name="connsiteX4" fmla="*/ 0 w 3860928"/>
                <a:gd name="connsiteY4" fmla="*/ 1128358 h 1516743"/>
                <a:gd name="connsiteX5" fmla="*/ 112741 w 3860928"/>
                <a:gd name="connsiteY5" fmla="*/ 1059866 h 1516743"/>
                <a:gd name="connsiteX6" fmla="*/ 786516 w 3860928"/>
                <a:gd name="connsiteY6" fmla="*/ 106494 h 1516743"/>
                <a:gd name="connsiteX7" fmla="*/ 806892 w 3860928"/>
                <a:gd name="connsiteY7" fmla="*/ 0 h 1516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60928" h="1516743">
                  <a:moveTo>
                    <a:pt x="806892" y="0"/>
                  </a:moveTo>
                  <a:lnTo>
                    <a:pt x="3860928" y="0"/>
                  </a:lnTo>
                  <a:lnTo>
                    <a:pt x="3860928" y="1516743"/>
                  </a:lnTo>
                  <a:lnTo>
                    <a:pt x="388385" y="1516743"/>
                  </a:lnTo>
                  <a:lnTo>
                    <a:pt x="0" y="1128358"/>
                  </a:lnTo>
                  <a:lnTo>
                    <a:pt x="112741" y="1059866"/>
                  </a:lnTo>
                  <a:cubicBezTo>
                    <a:pt x="441066" y="838054"/>
                    <a:pt x="685046" y="500875"/>
                    <a:pt x="786516" y="106494"/>
                  </a:cubicBezTo>
                  <a:lnTo>
                    <a:pt x="806892" y="0"/>
                  </a:lnTo>
                  <a:close/>
                </a:path>
              </a:pathLst>
            </a:custGeom>
            <a:solidFill>
              <a:sysClr val="window" lastClr="FFFFFF"/>
            </a:solidFill>
            <a:ln w="12700" cap="flat" cmpd="sng" algn="ctr">
              <a:noFill/>
              <a:prstDash val="solid"/>
              <a:miter lim="800000"/>
            </a:ln>
            <a:effectLst>
              <a:outerShdw blurRad="330200" dist="76200" dir="5400000" algn="l" rotWithShape="0">
                <a:schemeClr val="accent3">
                  <a:alpha val="30000"/>
                </a:schemeClr>
              </a:outerShdw>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27" name="PPT世界-5-5"/>
            <p:cNvSpPr txBox="1"/>
            <p:nvPr/>
          </p:nvSpPr>
          <p:spPr>
            <a:xfrm>
              <a:off x="1001600" y="3877833"/>
              <a:ext cx="2304670" cy="822276"/>
            </a:xfrm>
            <a:prstGeom prst="rect">
              <a:avLst/>
            </a:prstGeom>
            <a:noFill/>
            <a:ln>
              <a:noFill/>
            </a:ln>
          </p:spPr>
          <p:txBody>
            <a:bodyPr wrap="square" lIns="0" tIns="0" rIns="0" bIns="0" rtlCol="0">
              <a:noAutofit/>
            </a:bodyPr>
            <a:lstStyle/>
            <a:p>
              <a:pPr marL="285750" marR="0" lvl="0" indent="-285750" algn="l" defTabSz="914400" rtl="0" eaLnBrk="1" fontAlgn="auto" latinLnBrk="0" hangingPunct="0">
                <a:lnSpc>
                  <a:spcPct val="130000"/>
                </a:lnSpc>
                <a:spcBef>
                  <a:spcPts val="0"/>
                </a:spcBef>
                <a:spcAft>
                  <a:spcPts val="0"/>
                </a:spcAft>
                <a:buClrTx/>
                <a:buSzTx/>
                <a:buFont typeface="思源黑体 CN Bold" panose="020B0800000000000000" pitchFamily="34" charset="-122"/>
                <a:buChar char="•"/>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285750" marR="0" lvl="0" indent="-285750" algn="l" defTabSz="914400" rtl="0" eaLnBrk="1" fontAlgn="auto" latinLnBrk="0" hangingPunct="0">
                <a:lnSpc>
                  <a:spcPct val="130000"/>
                </a:lnSpc>
                <a:spcBef>
                  <a:spcPts val="0"/>
                </a:spcBef>
                <a:spcAft>
                  <a:spcPts val="0"/>
                </a:spcAft>
                <a:buClrTx/>
                <a:buSzTx/>
                <a:buFont typeface="思源黑体 CN Bold" panose="020B0800000000000000" pitchFamily="34" charset="-122"/>
                <a:buChar char="•"/>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285750" marR="0" lvl="0" indent="-285750" algn="l" defTabSz="914400" rtl="0" eaLnBrk="1" fontAlgn="auto" latinLnBrk="0" hangingPunct="0">
                <a:lnSpc>
                  <a:spcPct val="130000"/>
                </a:lnSpc>
                <a:spcBef>
                  <a:spcPts val="0"/>
                </a:spcBef>
                <a:spcAft>
                  <a:spcPts val="0"/>
                </a:spcAft>
                <a:buClrTx/>
                <a:buSzTx/>
                <a:buFont typeface="思源黑体 CN Bold" panose="020B0800000000000000" pitchFamily="34" charset="-122"/>
                <a:buChar char="•"/>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28" name="PPT世界-5-6"/>
            <p:cNvSpPr/>
            <p:nvPr/>
          </p:nvSpPr>
          <p:spPr>
            <a:xfrm>
              <a:off x="482601" y="3530600"/>
              <a:ext cx="76199" cy="1516743"/>
            </a:xfrm>
            <a:prstGeom prst="roundRect">
              <a:avLst>
                <a:gd name="adj" fmla="val 0"/>
              </a:avLst>
            </a:prstGeom>
            <a:solidFill>
              <a:schemeClr val="accent3"/>
            </a:soli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grpSp>
      <p:grpSp>
        <p:nvGrpSpPr>
          <p:cNvPr id="3" name="PPT世界-6"/>
          <p:cNvGrpSpPr/>
          <p:nvPr/>
        </p:nvGrpSpPr>
        <p:grpSpPr>
          <a:xfrm>
            <a:off x="7848472" y="1810657"/>
            <a:ext cx="3860928" cy="3236686"/>
            <a:chOff x="7848472" y="1810657"/>
            <a:chExt cx="3860928" cy="3236686"/>
          </a:xfrm>
        </p:grpSpPr>
        <p:sp>
          <p:nvSpPr>
            <p:cNvPr id="33" name="PPT世界-6-1"/>
            <p:cNvSpPr/>
            <p:nvPr/>
          </p:nvSpPr>
          <p:spPr>
            <a:xfrm>
              <a:off x="8089862" y="1810657"/>
              <a:ext cx="3619538" cy="1516743"/>
            </a:xfrm>
            <a:custGeom>
              <a:avLst/>
              <a:gdLst>
                <a:gd name="connsiteX0" fmla="*/ 146995 w 3619538"/>
                <a:gd name="connsiteY0" fmla="*/ 0 h 1516743"/>
                <a:gd name="connsiteX1" fmla="*/ 3619538 w 3619538"/>
                <a:gd name="connsiteY1" fmla="*/ 0 h 1516743"/>
                <a:gd name="connsiteX2" fmla="*/ 3619538 w 3619538"/>
                <a:gd name="connsiteY2" fmla="*/ 1516743 h 1516743"/>
                <a:gd name="connsiteX3" fmla="*/ 590529 w 3619538"/>
                <a:gd name="connsiteY3" fmla="*/ 1516743 h 1516743"/>
                <a:gd name="connsiteX4" fmla="*/ 596938 w 3619538"/>
                <a:gd name="connsiteY4" fmla="*/ 1415143 h 1516743"/>
                <a:gd name="connsiteX5" fmla="*/ 114914 w 3619538"/>
                <a:gd name="connsiteY5" fmla="*/ 251436 h 1516743"/>
                <a:gd name="connsiteX6" fmla="*/ 0 w 3619538"/>
                <a:gd name="connsiteY6" fmla="*/ 146995 h 1516743"/>
                <a:gd name="connsiteX7" fmla="*/ 146995 w 3619538"/>
                <a:gd name="connsiteY7" fmla="*/ 0 h 1516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19538" h="1516743">
                  <a:moveTo>
                    <a:pt x="146995" y="0"/>
                  </a:moveTo>
                  <a:lnTo>
                    <a:pt x="3619538" y="0"/>
                  </a:lnTo>
                  <a:lnTo>
                    <a:pt x="3619538" y="1516743"/>
                  </a:lnTo>
                  <a:lnTo>
                    <a:pt x="590529" y="1516743"/>
                  </a:lnTo>
                  <a:lnTo>
                    <a:pt x="596938" y="1415143"/>
                  </a:lnTo>
                  <a:cubicBezTo>
                    <a:pt x="596938" y="960687"/>
                    <a:pt x="412733" y="549254"/>
                    <a:pt x="114914" y="251436"/>
                  </a:cubicBezTo>
                  <a:lnTo>
                    <a:pt x="0" y="146995"/>
                  </a:lnTo>
                  <a:lnTo>
                    <a:pt x="146995" y="0"/>
                  </a:lnTo>
                  <a:close/>
                </a:path>
              </a:pathLst>
            </a:custGeom>
            <a:solidFill>
              <a:sysClr val="window" lastClr="FFFFFF"/>
            </a:solidFill>
            <a:ln w="12700" cap="flat" cmpd="sng" algn="ctr">
              <a:noFill/>
              <a:prstDash val="solid"/>
              <a:miter lim="800000"/>
            </a:ln>
            <a:effectLst>
              <a:outerShdw blurRad="330200" dist="76200" dir="5400000" algn="l" rotWithShape="0">
                <a:schemeClr val="accent3">
                  <a:alpha val="30000"/>
                </a:schemeClr>
              </a:outerShdw>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4" name="PPT世界-6-2"/>
            <p:cNvSpPr/>
            <p:nvPr/>
          </p:nvSpPr>
          <p:spPr>
            <a:xfrm>
              <a:off x="7848472" y="3530600"/>
              <a:ext cx="3860928" cy="1516743"/>
            </a:xfrm>
            <a:custGeom>
              <a:avLst/>
              <a:gdLst>
                <a:gd name="connsiteX0" fmla="*/ 806892 w 3860928"/>
                <a:gd name="connsiteY0" fmla="*/ 0 h 1516743"/>
                <a:gd name="connsiteX1" fmla="*/ 3860928 w 3860928"/>
                <a:gd name="connsiteY1" fmla="*/ 0 h 1516743"/>
                <a:gd name="connsiteX2" fmla="*/ 3860928 w 3860928"/>
                <a:gd name="connsiteY2" fmla="*/ 1516743 h 1516743"/>
                <a:gd name="connsiteX3" fmla="*/ 388385 w 3860928"/>
                <a:gd name="connsiteY3" fmla="*/ 1516743 h 1516743"/>
                <a:gd name="connsiteX4" fmla="*/ 0 w 3860928"/>
                <a:gd name="connsiteY4" fmla="*/ 1128358 h 1516743"/>
                <a:gd name="connsiteX5" fmla="*/ 112741 w 3860928"/>
                <a:gd name="connsiteY5" fmla="*/ 1059866 h 1516743"/>
                <a:gd name="connsiteX6" fmla="*/ 786516 w 3860928"/>
                <a:gd name="connsiteY6" fmla="*/ 106494 h 1516743"/>
                <a:gd name="connsiteX7" fmla="*/ 806892 w 3860928"/>
                <a:gd name="connsiteY7" fmla="*/ 0 h 1516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60928" h="1516743">
                  <a:moveTo>
                    <a:pt x="806892" y="0"/>
                  </a:moveTo>
                  <a:lnTo>
                    <a:pt x="3860928" y="0"/>
                  </a:lnTo>
                  <a:lnTo>
                    <a:pt x="3860928" y="1516743"/>
                  </a:lnTo>
                  <a:lnTo>
                    <a:pt x="388385" y="1516743"/>
                  </a:lnTo>
                  <a:lnTo>
                    <a:pt x="0" y="1128358"/>
                  </a:lnTo>
                  <a:lnTo>
                    <a:pt x="112741" y="1059866"/>
                  </a:lnTo>
                  <a:cubicBezTo>
                    <a:pt x="441066" y="838054"/>
                    <a:pt x="685046" y="500875"/>
                    <a:pt x="786516" y="106494"/>
                  </a:cubicBezTo>
                  <a:lnTo>
                    <a:pt x="806892" y="0"/>
                  </a:lnTo>
                  <a:close/>
                </a:path>
              </a:pathLst>
            </a:custGeom>
            <a:solidFill>
              <a:sysClr val="window" lastClr="FFFFFF"/>
            </a:solidFill>
            <a:ln w="12700" cap="flat" cmpd="sng" algn="ctr">
              <a:noFill/>
              <a:prstDash val="solid"/>
              <a:miter lim="800000"/>
            </a:ln>
            <a:effectLst>
              <a:outerShdw blurRad="330200" dist="76200" dir="5400000" algn="l" rotWithShape="0">
                <a:schemeClr val="accent1">
                  <a:alpha val="30000"/>
                </a:schemeClr>
              </a:outerShdw>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5" name="PPT世界-6-3"/>
            <p:cNvSpPr txBox="1"/>
            <p:nvPr/>
          </p:nvSpPr>
          <p:spPr>
            <a:xfrm>
              <a:off x="9062405" y="2157890"/>
              <a:ext cx="2223092" cy="822276"/>
            </a:xfrm>
            <a:prstGeom prst="rect">
              <a:avLst/>
            </a:prstGeom>
            <a:noFill/>
            <a:ln>
              <a:noFill/>
            </a:ln>
          </p:spPr>
          <p:txBody>
            <a:bodyPr wrap="square" lIns="0" tIns="0" rIns="0" bIns="0" rtlCol="0">
              <a:noAutofit/>
            </a:bodyPr>
            <a:lstStyle/>
            <a:p>
              <a:pPr marL="285750" marR="0" lvl="0" indent="-285750" algn="l" defTabSz="914400" rtl="0" eaLnBrk="1" fontAlgn="auto" latinLnBrk="0" hangingPunct="0">
                <a:lnSpc>
                  <a:spcPct val="130000"/>
                </a:lnSpc>
                <a:spcBef>
                  <a:spcPts val="0"/>
                </a:spcBef>
                <a:spcAft>
                  <a:spcPts val="0"/>
                </a:spcAft>
                <a:buClrTx/>
                <a:buSzTx/>
                <a:buFont typeface="思源黑体 CN Bold" panose="020B0800000000000000" pitchFamily="34" charset="-122"/>
                <a:buChar char="•"/>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285750" marR="0" lvl="0" indent="-285750" algn="l" defTabSz="914400" rtl="0" eaLnBrk="1" fontAlgn="auto" latinLnBrk="0" hangingPunct="0">
                <a:lnSpc>
                  <a:spcPct val="130000"/>
                </a:lnSpc>
                <a:spcBef>
                  <a:spcPts val="0"/>
                </a:spcBef>
                <a:spcAft>
                  <a:spcPts val="0"/>
                </a:spcAft>
                <a:buClrTx/>
                <a:buSzTx/>
                <a:buFont typeface="思源黑体 CN Bold" panose="020B0800000000000000" pitchFamily="34" charset="-122"/>
                <a:buChar char="•"/>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285750" marR="0" lvl="0" indent="-285750" algn="l" defTabSz="914400" rtl="0" eaLnBrk="1" fontAlgn="auto" latinLnBrk="0" hangingPunct="0">
                <a:lnSpc>
                  <a:spcPct val="130000"/>
                </a:lnSpc>
                <a:spcBef>
                  <a:spcPts val="0"/>
                </a:spcBef>
                <a:spcAft>
                  <a:spcPts val="0"/>
                </a:spcAft>
                <a:buClrTx/>
                <a:buSzTx/>
                <a:buFont typeface="思源黑体 CN Bold" panose="020B0800000000000000" pitchFamily="34" charset="-122"/>
                <a:buChar char="•"/>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6" name="PPT世界-6-4"/>
            <p:cNvSpPr txBox="1"/>
            <p:nvPr/>
          </p:nvSpPr>
          <p:spPr>
            <a:xfrm>
              <a:off x="9062405" y="3877833"/>
              <a:ext cx="2223092" cy="822276"/>
            </a:xfrm>
            <a:prstGeom prst="rect">
              <a:avLst/>
            </a:prstGeom>
            <a:noFill/>
            <a:ln>
              <a:noFill/>
            </a:ln>
          </p:spPr>
          <p:txBody>
            <a:bodyPr wrap="square" lIns="0" tIns="0" rIns="0" bIns="0" rtlCol="0">
              <a:noAutofit/>
            </a:bodyPr>
            <a:lstStyle/>
            <a:p>
              <a:pPr marL="285750" marR="0" lvl="0" indent="-285750" algn="l" defTabSz="914400" rtl="0" eaLnBrk="1" fontAlgn="auto" latinLnBrk="0" hangingPunct="0">
                <a:lnSpc>
                  <a:spcPct val="130000"/>
                </a:lnSpc>
                <a:spcBef>
                  <a:spcPts val="0"/>
                </a:spcBef>
                <a:spcAft>
                  <a:spcPts val="0"/>
                </a:spcAft>
                <a:buClrTx/>
                <a:buSzTx/>
                <a:buFont typeface="思源黑体 CN Bold" panose="020B0800000000000000" pitchFamily="34" charset="-122"/>
                <a:buChar char="•"/>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285750" marR="0" lvl="0" indent="-285750" algn="l" defTabSz="914400" rtl="0" eaLnBrk="1" fontAlgn="auto" latinLnBrk="0" hangingPunct="0">
                <a:lnSpc>
                  <a:spcPct val="130000"/>
                </a:lnSpc>
                <a:spcBef>
                  <a:spcPts val="0"/>
                </a:spcBef>
                <a:spcAft>
                  <a:spcPts val="0"/>
                </a:spcAft>
                <a:buClrTx/>
                <a:buSzTx/>
                <a:buFont typeface="思源黑体 CN Bold" panose="020B0800000000000000" pitchFamily="34" charset="-122"/>
                <a:buChar char="•"/>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285750" marR="0" lvl="0" indent="-285750" algn="l" defTabSz="914400" rtl="0" eaLnBrk="1" fontAlgn="auto" latinLnBrk="0" hangingPunct="0">
                <a:lnSpc>
                  <a:spcPct val="130000"/>
                </a:lnSpc>
                <a:spcBef>
                  <a:spcPts val="0"/>
                </a:spcBef>
                <a:spcAft>
                  <a:spcPts val="0"/>
                </a:spcAft>
                <a:buClrTx/>
                <a:buSzTx/>
                <a:buFont typeface="思源黑体 CN Bold" panose="020B0800000000000000" pitchFamily="34" charset="-122"/>
                <a:buChar char="•"/>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7" name="PPT世界-6-5"/>
            <p:cNvSpPr/>
            <p:nvPr/>
          </p:nvSpPr>
          <p:spPr>
            <a:xfrm>
              <a:off x="11633200" y="1810657"/>
              <a:ext cx="76199" cy="1516743"/>
            </a:xfrm>
            <a:prstGeom prst="roundRect">
              <a:avLst>
                <a:gd name="adj" fmla="val 0"/>
              </a:avLst>
            </a:prstGeom>
            <a:solidFill>
              <a:schemeClr val="accent3"/>
            </a:soli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8" name="PPT世界-6-6"/>
            <p:cNvSpPr/>
            <p:nvPr/>
          </p:nvSpPr>
          <p:spPr>
            <a:xfrm>
              <a:off x="11633200" y="3530600"/>
              <a:ext cx="76199" cy="1516743"/>
            </a:xfrm>
            <a:prstGeom prst="roundRect">
              <a:avLst>
                <a:gd name="adj" fmla="val 0"/>
              </a:avLst>
            </a:prstGeom>
            <a:solidFill>
              <a:schemeClr val="accent1"/>
            </a:soli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grpSp>
      <p:grpSp>
        <p:nvGrpSpPr>
          <p:cNvPr id="39" name="PPT世界-7"/>
          <p:cNvGrpSpPr/>
          <p:nvPr/>
        </p:nvGrpSpPr>
        <p:grpSpPr>
          <a:xfrm>
            <a:off x="3792032" y="1866900"/>
            <a:ext cx="4607937" cy="2717800"/>
            <a:chOff x="3792032" y="1866900"/>
            <a:chExt cx="4607937" cy="2717800"/>
          </a:xfrm>
        </p:grpSpPr>
        <p:grpSp>
          <p:nvGrpSpPr>
            <p:cNvPr id="40" name="组合 39"/>
            <p:cNvGrpSpPr/>
            <p:nvPr/>
          </p:nvGrpSpPr>
          <p:grpSpPr>
            <a:xfrm>
              <a:off x="3792032" y="1866900"/>
              <a:ext cx="2717800" cy="2717800"/>
              <a:chOff x="3792032" y="1866900"/>
              <a:chExt cx="2717800" cy="2717800"/>
            </a:xfrm>
          </p:grpSpPr>
          <p:sp>
            <p:nvSpPr>
              <p:cNvPr id="44" name="PPT世界-7-1"/>
              <p:cNvSpPr/>
              <p:nvPr/>
            </p:nvSpPr>
            <p:spPr>
              <a:xfrm>
                <a:off x="3792032" y="1866900"/>
                <a:ext cx="2717800" cy="2717800"/>
              </a:xfrm>
              <a:prstGeom prst="ellipse">
                <a:avLst/>
              </a:prstGeom>
              <a:solidFill>
                <a:schemeClr val="accent1"/>
              </a:solidFill>
              <a:ln w="12700" cap="flat" cmpd="sng" algn="ctr">
                <a:noFill/>
                <a:prstDash val="solid"/>
                <a:miter lim="800000"/>
              </a:ln>
              <a:effectLst>
                <a:outerShdw blurRad="381000" dist="228600" dir="3600000" sx="97000" sy="97000" algn="tl" rotWithShape="0">
                  <a:srgbClr val="061B66">
                    <a:lumMod val="50000"/>
                    <a:alpha val="1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45" name="PPT世界-7-2"/>
              <p:cNvSpPr txBox="1"/>
              <p:nvPr/>
            </p:nvSpPr>
            <p:spPr>
              <a:xfrm>
                <a:off x="4139177" y="2794913"/>
                <a:ext cx="1574786" cy="861774"/>
              </a:xfrm>
              <a:prstGeom prst="rect">
                <a:avLst/>
              </a:prstGeom>
              <a:noFill/>
              <a:ln>
                <a:noFill/>
              </a:ln>
            </p:spPr>
            <p:txBody>
              <a:bodyPr wrap="square" lIns="0" tIns="0" rIns="0" bIns="0" rtlCol="0">
                <a:no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2800" b="1" i="0" u="none" strike="noStrike" kern="1200" cap="none" spc="10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a:t>
                </a:r>
                <a:endParaRPr kumimoji="0" lang="en-US" altLang="zh-CN" sz="2800" b="1" i="0" u="none" strike="noStrike" kern="1200" cap="none" spc="10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2800" b="1" i="0" u="none" strike="noStrike" kern="1200" cap="none" spc="10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文字添加</a:t>
                </a:r>
              </a:p>
            </p:txBody>
          </p:sp>
        </p:grpSp>
        <p:grpSp>
          <p:nvGrpSpPr>
            <p:cNvPr id="41" name="组合 40"/>
            <p:cNvGrpSpPr/>
            <p:nvPr/>
          </p:nvGrpSpPr>
          <p:grpSpPr>
            <a:xfrm>
              <a:off x="5682169" y="1866900"/>
              <a:ext cx="2717800" cy="2717800"/>
              <a:chOff x="5682169" y="1866900"/>
              <a:chExt cx="2717800" cy="2717800"/>
            </a:xfrm>
          </p:grpSpPr>
          <p:sp>
            <p:nvSpPr>
              <p:cNvPr id="42" name="PPT世界-7-3"/>
              <p:cNvSpPr/>
              <p:nvPr/>
            </p:nvSpPr>
            <p:spPr>
              <a:xfrm>
                <a:off x="5682169" y="1866900"/>
                <a:ext cx="2717800" cy="2717800"/>
              </a:xfrm>
              <a:prstGeom prst="ellipse">
                <a:avLst/>
              </a:prstGeom>
              <a:solidFill>
                <a:schemeClr val="accent3"/>
              </a:solidFill>
              <a:ln w="12700" cap="flat" cmpd="sng" algn="ctr">
                <a:noFill/>
                <a:prstDash val="solid"/>
                <a:miter lim="800000"/>
              </a:ln>
              <a:effectLst>
                <a:outerShdw blurRad="381000" dist="228600" dir="3600000" sx="97000" sy="97000" algn="tl" rotWithShape="0">
                  <a:srgbClr val="061B66">
                    <a:lumMod val="50000"/>
                    <a:alpha val="1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43" name="PPT世界-7-4"/>
              <p:cNvSpPr txBox="1"/>
              <p:nvPr/>
            </p:nvSpPr>
            <p:spPr>
              <a:xfrm>
                <a:off x="6273685" y="2794913"/>
                <a:ext cx="1534768" cy="861774"/>
              </a:xfrm>
              <a:prstGeom prst="rect">
                <a:avLst/>
              </a:prstGeom>
              <a:noFill/>
              <a:ln>
                <a:noFill/>
              </a:ln>
            </p:spPr>
            <p:txBody>
              <a:bodyPr wrap="square" lIns="0" tIns="0" rIns="0" bIns="0" rtlCol="0">
                <a:no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2800" b="1" i="0" u="none" strike="noStrike" kern="1200" cap="none" spc="10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a:t>
                </a:r>
                <a:endParaRPr kumimoji="0" lang="en-US" altLang="zh-CN" sz="2800" b="1" i="0" u="none" strike="noStrike" kern="1200" cap="none" spc="10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2800" b="1" i="0" u="none" strike="noStrike" kern="1200" cap="none" spc="10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文字添加</a:t>
                </a:r>
              </a:p>
            </p:txBody>
          </p:sp>
        </p:grpSp>
      </p:grpSp>
      <p:grpSp>
        <p:nvGrpSpPr>
          <p:cNvPr id="46" name="PPT世界-8"/>
          <p:cNvGrpSpPr/>
          <p:nvPr/>
        </p:nvGrpSpPr>
        <p:grpSpPr>
          <a:xfrm>
            <a:off x="326555" y="237076"/>
            <a:ext cx="3245994" cy="805912"/>
            <a:chOff x="961554" y="2326747"/>
            <a:chExt cx="4271393" cy="1060497"/>
          </a:xfrm>
        </p:grpSpPr>
        <p:sp>
          <p:nvSpPr>
            <p:cNvPr id="47" name="PPT世界-8-1"/>
            <p:cNvSpPr/>
            <p:nvPr/>
          </p:nvSpPr>
          <p:spPr>
            <a:xfrm>
              <a:off x="1109746" y="2447023"/>
              <a:ext cx="4123201" cy="940221"/>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48" name="PPT世界-8-2"/>
            <p:cNvSpPr/>
            <p:nvPr/>
          </p:nvSpPr>
          <p:spPr>
            <a:xfrm>
              <a:off x="1035651" y="2386885"/>
              <a:ext cx="4123201" cy="940221"/>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49" name="PPT世界-8-3"/>
            <p:cNvSpPr/>
            <p:nvPr/>
          </p:nvSpPr>
          <p:spPr>
            <a:xfrm>
              <a:off x="961554" y="2326747"/>
              <a:ext cx="4123201" cy="940221"/>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50" name="PPT世界-8-4"/>
            <p:cNvSpPr txBox="1"/>
            <p:nvPr/>
          </p:nvSpPr>
          <p:spPr>
            <a:xfrm>
              <a:off x="2290404" y="2386885"/>
              <a:ext cx="2227222" cy="607503"/>
            </a:xfrm>
            <a:prstGeom prst="rect">
              <a:avLst/>
            </a:prstGeom>
            <a:noFill/>
          </p:spPr>
          <p:txBody>
            <a:bodyPr wrap="square" rtlCol="0">
              <a:noAutofit/>
            </a:bodyPr>
            <a:lstStyle/>
            <a:p>
              <a:r>
                <a:rPr lang="zh-CN" altLang="en-US" sz="2400" dirty="0">
                  <a:ln w="635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食品安全</a:t>
              </a:r>
            </a:p>
          </p:txBody>
        </p:sp>
        <p:sp>
          <p:nvSpPr>
            <p:cNvPr id="51" name="PPT世界-8-5"/>
            <p:cNvSpPr txBox="1"/>
            <p:nvPr/>
          </p:nvSpPr>
          <p:spPr>
            <a:xfrm>
              <a:off x="2319091" y="2894906"/>
              <a:ext cx="2439881" cy="334127"/>
            </a:xfrm>
            <a:prstGeom prst="rect">
              <a:avLst/>
            </a:prstGeom>
            <a:noFill/>
          </p:spPr>
          <p:txBody>
            <a:bodyPr wrap="square" rtlCol="0">
              <a:noAutofit/>
            </a:bodyPr>
            <a:lstStyle/>
            <a:p>
              <a:pPr algn="dist"/>
              <a:r>
                <a:rPr lang="en-US" altLang="zh-CN"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FOOD SAFETY</a:t>
              </a:r>
              <a:endParaRPr lang="zh-CN" altLang="en-US"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52" name="PPT世界-8-6"/>
            <p:cNvPicPr>
              <a:picLocks noChangeAspect="1"/>
            </p:cNvPicPr>
            <p:nvPr/>
          </p:nvPicPr>
          <p:blipFill rotWithShape="1">
            <a:blip r:embed="rId2" cstate="screen"/>
            <a:srcRect/>
            <a:stretch>
              <a:fillRect/>
            </a:stretch>
          </p:blipFill>
          <p:spPr>
            <a:xfrm>
              <a:off x="1340076" y="2436857"/>
              <a:ext cx="719999" cy="719999"/>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500"/>
                                        <p:tgtEl>
                                          <p:spTgt spid="39"/>
                                        </p:tgtEl>
                                      </p:cBhvr>
                                    </p:animEffect>
                                    <p:anim calcmode="lin" valueType="num">
                                      <p:cBhvr>
                                        <p:cTn id="8" dur="500" fill="hold"/>
                                        <p:tgtEl>
                                          <p:spTgt spid="39"/>
                                        </p:tgtEl>
                                        <p:attrNameLst>
                                          <p:attrName>ppt_x</p:attrName>
                                        </p:attrNameLst>
                                      </p:cBhvr>
                                      <p:tavLst>
                                        <p:tav tm="0">
                                          <p:val>
                                            <p:strVal val="#ppt_x"/>
                                          </p:val>
                                        </p:tav>
                                        <p:tav tm="100000">
                                          <p:val>
                                            <p:strVal val="#ppt_x"/>
                                          </p:val>
                                        </p:tav>
                                      </p:tavLst>
                                    </p:anim>
                                    <p:anim calcmode="lin" valueType="num">
                                      <p:cBhvr>
                                        <p:cTn id="9" dur="500" fill="hold"/>
                                        <p:tgtEl>
                                          <p:spTgt spid="39"/>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anim calcmode="lin" valueType="num">
                                      <p:cBhvr>
                                        <p:cTn id="14" dur="500" fill="hold"/>
                                        <p:tgtEl>
                                          <p:spTgt spid="2"/>
                                        </p:tgtEl>
                                        <p:attrNameLst>
                                          <p:attrName>ppt_x</p:attrName>
                                        </p:attrNameLst>
                                      </p:cBhvr>
                                      <p:tavLst>
                                        <p:tav tm="0">
                                          <p:val>
                                            <p:strVal val="#ppt_x"/>
                                          </p:val>
                                        </p:tav>
                                        <p:tav tm="100000">
                                          <p:val>
                                            <p:strVal val="#ppt_x"/>
                                          </p:val>
                                        </p:tav>
                                      </p:tavLst>
                                    </p:anim>
                                    <p:anim calcmode="lin" valueType="num">
                                      <p:cBhvr>
                                        <p:cTn id="15" dur="5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anim calcmode="lin" valueType="num">
                                      <p:cBhvr>
                                        <p:cTn id="20" dur="500" fill="hold"/>
                                        <p:tgtEl>
                                          <p:spTgt spid="3"/>
                                        </p:tgtEl>
                                        <p:attrNameLst>
                                          <p:attrName>ppt_x</p:attrName>
                                        </p:attrNameLst>
                                      </p:cBhvr>
                                      <p:tavLst>
                                        <p:tav tm="0">
                                          <p:val>
                                            <p:strVal val="#ppt_x"/>
                                          </p:val>
                                        </p:tav>
                                        <p:tav tm="100000">
                                          <p:val>
                                            <p:strVal val="#ppt_x"/>
                                          </p:val>
                                        </p:tav>
                                      </p:tavLst>
                                    </p:anim>
                                    <p:anim calcmode="lin" valueType="num">
                                      <p:cBhvr>
                                        <p:cTn id="21" dur="500" fill="hold"/>
                                        <p:tgtEl>
                                          <p:spTgt spid="3"/>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anim calcmode="lin" valueType="num">
                                      <p:cBhvr>
                                        <p:cTn id="26" dur="500" fill="hold"/>
                                        <p:tgtEl>
                                          <p:spTgt spid="12"/>
                                        </p:tgtEl>
                                        <p:attrNameLst>
                                          <p:attrName>ppt_x</p:attrName>
                                        </p:attrNameLst>
                                      </p:cBhvr>
                                      <p:tavLst>
                                        <p:tav tm="0">
                                          <p:val>
                                            <p:strVal val="#ppt_x"/>
                                          </p:val>
                                        </p:tav>
                                        <p:tav tm="100000">
                                          <p:val>
                                            <p:strVal val="#ppt_x"/>
                                          </p:val>
                                        </p:tav>
                                      </p:tavLst>
                                    </p:anim>
                                    <p:anim calcmode="lin" valueType="num">
                                      <p:cBhvr>
                                        <p:cTn id="27" dur="5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PT世界-1"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12" name="PPT世界-2"/>
          <p:cNvSpPr/>
          <p:nvPr/>
        </p:nvSpPr>
        <p:spPr>
          <a:xfrm flipH="1">
            <a:off x="11438193" y="6400800"/>
            <a:ext cx="753806" cy="457200"/>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3" name="PPT世界-3"/>
          <p:cNvSpPr/>
          <p:nvPr/>
        </p:nvSpPr>
        <p:spPr>
          <a:xfrm flipH="1">
            <a:off x="-1" y="1"/>
            <a:ext cx="667795" cy="609599"/>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grpSp>
        <p:nvGrpSpPr>
          <p:cNvPr id="19" name="PPT世界-4"/>
          <p:cNvGrpSpPr/>
          <p:nvPr/>
        </p:nvGrpSpPr>
        <p:grpSpPr>
          <a:xfrm>
            <a:off x="1744892" y="2006302"/>
            <a:ext cx="2709085" cy="2801375"/>
            <a:chOff x="1744892" y="1803499"/>
            <a:chExt cx="2709085" cy="2801375"/>
          </a:xfrm>
        </p:grpSpPr>
        <p:sp>
          <p:nvSpPr>
            <p:cNvPr id="20" name="PPT世界-4-1"/>
            <p:cNvSpPr/>
            <p:nvPr/>
          </p:nvSpPr>
          <p:spPr>
            <a:xfrm>
              <a:off x="1855272" y="2991962"/>
              <a:ext cx="2351842" cy="440920"/>
            </a:xfrm>
            <a:prstGeom prst="roundRect">
              <a:avLst>
                <a:gd name="adj" fmla="val 50000"/>
              </a:avLst>
            </a:prstGeom>
            <a:solidFill>
              <a:srgbClr val="FFFFFF"/>
            </a:solidFill>
            <a:ln w="12700" cap="flat" cmpd="sng" algn="ctr">
              <a:solidFill>
                <a:schemeClr val="accent3">
                  <a:lumMod val="20000"/>
                  <a:lumOff val="80000"/>
                </a:schemeClr>
              </a:solidFill>
              <a:prstDash val="solid"/>
              <a:miter lim="800000"/>
            </a:ln>
            <a:effectLst/>
          </p:spPr>
          <p:txBody>
            <a:bodyPr rtlCol="0" anchor="ctr">
              <a:noAutofit/>
            </a:bodyPr>
            <a:lstStyle>
              <a:defPPr>
                <a:defRPr lang="zh-CN"/>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sym typeface="思源黑体 CN Bold" panose="020B0800000000000000" pitchFamily="34" charset="-122"/>
              </a:endParaRPr>
            </a:p>
          </p:txBody>
        </p:sp>
        <p:sp>
          <p:nvSpPr>
            <p:cNvPr id="21" name="PPT世界-4-2"/>
            <p:cNvSpPr/>
            <p:nvPr/>
          </p:nvSpPr>
          <p:spPr>
            <a:xfrm>
              <a:off x="2102135" y="4163954"/>
              <a:ext cx="2351842" cy="440920"/>
            </a:xfrm>
            <a:prstGeom prst="roundRect">
              <a:avLst>
                <a:gd name="adj" fmla="val 50000"/>
              </a:avLst>
            </a:prstGeom>
            <a:solidFill>
              <a:srgbClr val="FFFFFF"/>
            </a:solidFill>
            <a:ln w="12700" cap="flat" cmpd="sng" algn="ctr">
              <a:solidFill>
                <a:schemeClr val="accent1">
                  <a:lumMod val="20000"/>
                  <a:lumOff val="80000"/>
                </a:schemeClr>
              </a:solidFill>
              <a:prstDash val="solid"/>
              <a:miter lim="800000"/>
            </a:ln>
            <a:effectLst/>
          </p:spPr>
          <p:txBody>
            <a:bodyPr rtlCol="0" anchor="ctr">
              <a:noAutofit/>
            </a:bodyPr>
            <a:lstStyle>
              <a:defPPr>
                <a:defRPr lang="zh-CN"/>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sym typeface="思源黑体 CN Bold" panose="020B0800000000000000" pitchFamily="34" charset="-122"/>
              </a:endParaRPr>
            </a:p>
          </p:txBody>
        </p:sp>
        <p:sp>
          <p:nvSpPr>
            <p:cNvPr id="22" name="PPT世界-4-3"/>
            <p:cNvSpPr/>
            <p:nvPr/>
          </p:nvSpPr>
          <p:spPr>
            <a:xfrm>
              <a:off x="2102135" y="1809040"/>
              <a:ext cx="2351842" cy="440920"/>
            </a:xfrm>
            <a:prstGeom prst="roundRect">
              <a:avLst>
                <a:gd name="adj" fmla="val 50000"/>
              </a:avLst>
            </a:prstGeom>
            <a:solidFill>
              <a:srgbClr val="FFFFFF"/>
            </a:solidFill>
            <a:ln w="12700" cap="flat" cmpd="sng" algn="ctr">
              <a:solidFill>
                <a:schemeClr val="accent1">
                  <a:lumMod val="20000"/>
                  <a:lumOff val="80000"/>
                </a:schemeClr>
              </a:solidFill>
              <a:prstDash val="solid"/>
              <a:miter lim="800000"/>
            </a:ln>
            <a:effectLst/>
          </p:spPr>
          <p:txBody>
            <a:bodyPr rtlCol="0" anchor="ctr">
              <a:noAutofit/>
            </a:bodyPr>
            <a:lstStyle>
              <a:defPPr>
                <a:defRPr lang="zh-CN"/>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sym typeface="思源黑体 CN Bold" panose="020B0800000000000000" pitchFamily="34" charset="-122"/>
              </a:endParaRPr>
            </a:p>
          </p:txBody>
        </p:sp>
        <p:sp>
          <p:nvSpPr>
            <p:cNvPr id="23" name="PPT世界-4-4"/>
            <p:cNvSpPr/>
            <p:nvPr/>
          </p:nvSpPr>
          <p:spPr>
            <a:xfrm>
              <a:off x="2420709" y="1841219"/>
              <a:ext cx="1845979" cy="400110"/>
            </a:xfrm>
            <a:prstGeom prst="rect">
              <a:avLst/>
            </a:prstGeom>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24" name="PPT世界-4-5"/>
            <p:cNvSpPr/>
            <p:nvPr/>
          </p:nvSpPr>
          <p:spPr>
            <a:xfrm>
              <a:off x="1972317" y="1803499"/>
              <a:ext cx="448392" cy="448392"/>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rPr>
                <a:t>1</a:t>
              </a:r>
              <a:endParaRPr kumimoji="0" lang="zh-CN" altLang="en-US"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endParaRPr>
            </a:p>
          </p:txBody>
        </p:sp>
        <p:sp>
          <p:nvSpPr>
            <p:cNvPr id="25" name="PPT世界-4-6"/>
            <p:cNvSpPr/>
            <p:nvPr/>
          </p:nvSpPr>
          <p:spPr>
            <a:xfrm>
              <a:off x="2188336" y="3020157"/>
              <a:ext cx="1845979" cy="400110"/>
            </a:xfrm>
            <a:prstGeom prst="rect">
              <a:avLst/>
            </a:prstGeom>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chemeClr val="accent3"/>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28" name="PPT世界-4-7"/>
            <p:cNvSpPr/>
            <p:nvPr/>
          </p:nvSpPr>
          <p:spPr>
            <a:xfrm>
              <a:off x="1744892" y="2982437"/>
              <a:ext cx="448392" cy="448392"/>
            </a:xfrm>
            <a:prstGeom prst="ellips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rPr>
                <a:t>2</a:t>
              </a:r>
              <a:endParaRPr kumimoji="0" lang="zh-CN" altLang="en-US"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endParaRPr>
            </a:p>
          </p:txBody>
        </p:sp>
        <p:sp>
          <p:nvSpPr>
            <p:cNvPr id="29" name="PPT世界-4-8"/>
            <p:cNvSpPr/>
            <p:nvPr/>
          </p:nvSpPr>
          <p:spPr>
            <a:xfrm>
              <a:off x="2420709" y="4194202"/>
              <a:ext cx="1934434" cy="400110"/>
            </a:xfrm>
            <a:prstGeom prst="rect">
              <a:avLst/>
            </a:prstGeom>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30" name="PPT世界-4-9"/>
            <p:cNvSpPr/>
            <p:nvPr/>
          </p:nvSpPr>
          <p:spPr>
            <a:xfrm>
              <a:off x="1972317" y="4156482"/>
              <a:ext cx="448392" cy="448392"/>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rPr>
                <a:t>3</a:t>
              </a:r>
              <a:endParaRPr kumimoji="0" lang="zh-CN" altLang="en-US"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endParaRPr>
            </a:p>
          </p:txBody>
        </p:sp>
      </p:grpSp>
      <p:grpSp>
        <p:nvGrpSpPr>
          <p:cNvPr id="31" name="PPT世界-5"/>
          <p:cNvGrpSpPr/>
          <p:nvPr/>
        </p:nvGrpSpPr>
        <p:grpSpPr>
          <a:xfrm>
            <a:off x="7701642" y="2006302"/>
            <a:ext cx="2745466" cy="2801375"/>
            <a:chOff x="7701642" y="1803499"/>
            <a:chExt cx="2745466" cy="2801375"/>
          </a:xfrm>
        </p:grpSpPr>
        <p:sp>
          <p:nvSpPr>
            <p:cNvPr id="32" name="PPT世界-5-1"/>
            <p:cNvSpPr/>
            <p:nvPr/>
          </p:nvSpPr>
          <p:spPr>
            <a:xfrm flipH="1">
              <a:off x="7948505" y="2991962"/>
              <a:ext cx="2351842" cy="440920"/>
            </a:xfrm>
            <a:prstGeom prst="roundRect">
              <a:avLst>
                <a:gd name="adj" fmla="val 50000"/>
              </a:avLst>
            </a:prstGeom>
            <a:solidFill>
              <a:srgbClr val="FFFFFF"/>
            </a:solidFill>
            <a:ln w="12700" cap="flat" cmpd="sng" algn="ctr">
              <a:solidFill>
                <a:schemeClr val="accent1">
                  <a:lumMod val="20000"/>
                  <a:lumOff val="80000"/>
                </a:schemeClr>
              </a:solidFill>
              <a:prstDash val="solid"/>
              <a:miter lim="800000"/>
            </a:ln>
            <a:effectLst/>
          </p:spPr>
          <p:txBody>
            <a:bodyPr rtlCol="0" anchor="ctr">
              <a:noAutofit/>
            </a:bodyPr>
            <a:lstStyle>
              <a:defPPr>
                <a:defRPr lang="zh-CN"/>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sym typeface="思源黑体 CN Bold" panose="020B0800000000000000" pitchFamily="34" charset="-122"/>
              </a:endParaRPr>
            </a:p>
          </p:txBody>
        </p:sp>
        <p:sp>
          <p:nvSpPr>
            <p:cNvPr id="33" name="PPT世界-5-2"/>
            <p:cNvSpPr/>
            <p:nvPr/>
          </p:nvSpPr>
          <p:spPr>
            <a:xfrm flipH="1">
              <a:off x="7701642" y="4163954"/>
              <a:ext cx="2351842" cy="440920"/>
            </a:xfrm>
            <a:prstGeom prst="roundRect">
              <a:avLst>
                <a:gd name="adj" fmla="val 50000"/>
              </a:avLst>
            </a:prstGeom>
            <a:solidFill>
              <a:srgbClr val="FFFFFF"/>
            </a:solidFill>
            <a:ln w="12700" cap="flat" cmpd="sng" algn="ctr">
              <a:solidFill>
                <a:schemeClr val="accent3">
                  <a:lumMod val="20000"/>
                  <a:lumOff val="80000"/>
                </a:schemeClr>
              </a:solidFill>
              <a:prstDash val="solid"/>
              <a:miter lim="800000"/>
            </a:ln>
            <a:effectLst/>
          </p:spPr>
          <p:txBody>
            <a:bodyPr rtlCol="0" anchor="ctr">
              <a:noAutofit/>
            </a:bodyPr>
            <a:lstStyle>
              <a:defPPr>
                <a:defRPr lang="zh-CN"/>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sym typeface="思源黑体 CN Bold" panose="020B0800000000000000" pitchFamily="34" charset="-122"/>
              </a:endParaRPr>
            </a:p>
          </p:txBody>
        </p:sp>
        <p:grpSp>
          <p:nvGrpSpPr>
            <p:cNvPr id="34" name="组合 33"/>
            <p:cNvGrpSpPr/>
            <p:nvPr/>
          </p:nvGrpSpPr>
          <p:grpSpPr>
            <a:xfrm>
              <a:off x="7701642" y="1803499"/>
              <a:ext cx="2514389" cy="448392"/>
              <a:chOff x="7701642" y="1803499"/>
              <a:chExt cx="2514389" cy="448392"/>
            </a:xfrm>
          </p:grpSpPr>
          <p:sp>
            <p:nvSpPr>
              <p:cNvPr id="39" name="PPT世界-5-3"/>
              <p:cNvSpPr/>
              <p:nvPr/>
            </p:nvSpPr>
            <p:spPr>
              <a:xfrm flipH="1">
                <a:off x="7701642" y="1809040"/>
                <a:ext cx="2351842" cy="440920"/>
              </a:xfrm>
              <a:prstGeom prst="roundRect">
                <a:avLst>
                  <a:gd name="adj" fmla="val 50000"/>
                </a:avLst>
              </a:prstGeom>
              <a:solidFill>
                <a:srgbClr val="FFFFFF"/>
              </a:solidFill>
              <a:ln w="12700" cap="flat" cmpd="sng" algn="ctr">
                <a:solidFill>
                  <a:schemeClr val="accent3">
                    <a:lumMod val="20000"/>
                    <a:lumOff val="80000"/>
                  </a:schemeClr>
                </a:solidFill>
                <a:prstDash val="solid"/>
                <a:miter lim="800000"/>
              </a:ln>
              <a:effectLst/>
            </p:spPr>
            <p:txBody>
              <a:bodyPr rtlCol="0" anchor="ctr">
                <a:noAutofit/>
              </a:bodyPr>
              <a:lstStyle>
                <a:defPPr>
                  <a:defRPr lang="zh-CN"/>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sym typeface="思源黑体 CN Bold" panose="020B0800000000000000" pitchFamily="34" charset="-122"/>
                </a:endParaRPr>
              </a:p>
            </p:txBody>
          </p:sp>
          <p:sp>
            <p:nvSpPr>
              <p:cNvPr id="40" name="PPT世界-5-4"/>
              <p:cNvSpPr/>
              <p:nvPr/>
            </p:nvSpPr>
            <p:spPr>
              <a:xfrm>
                <a:off x="7831297" y="1841219"/>
                <a:ext cx="1851272" cy="400110"/>
              </a:xfrm>
              <a:prstGeom prst="rect">
                <a:avLst/>
              </a:prstGeom>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chemeClr val="accent3"/>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41" name="PPT世界-5-5"/>
              <p:cNvSpPr/>
              <p:nvPr/>
            </p:nvSpPr>
            <p:spPr>
              <a:xfrm>
                <a:off x="9767639" y="1803499"/>
                <a:ext cx="448392" cy="448392"/>
              </a:xfrm>
              <a:prstGeom prst="ellips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rPr>
                  <a:t>4</a:t>
                </a:r>
                <a:endParaRPr kumimoji="0" lang="zh-CN" altLang="en-US"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endParaRPr>
              </a:p>
            </p:txBody>
          </p:sp>
        </p:grpSp>
        <p:sp>
          <p:nvSpPr>
            <p:cNvPr id="35" name="PPT世界-5-6"/>
            <p:cNvSpPr/>
            <p:nvPr/>
          </p:nvSpPr>
          <p:spPr>
            <a:xfrm>
              <a:off x="8145882" y="3020157"/>
              <a:ext cx="1851271" cy="400110"/>
            </a:xfrm>
            <a:prstGeom prst="rect">
              <a:avLst/>
            </a:prstGeom>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36" name="PPT世界-5-7"/>
            <p:cNvSpPr/>
            <p:nvPr/>
          </p:nvSpPr>
          <p:spPr>
            <a:xfrm>
              <a:off x="9998716" y="2982437"/>
              <a:ext cx="448392" cy="448392"/>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rPr>
                <a:t>5</a:t>
              </a:r>
              <a:endParaRPr kumimoji="0" lang="zh-CN" altLang="en-US"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endParaRPr>
            </a:p>
          </p:txBody>
        </p:sp>
        <p:sp>
          <p:nvSpPr>
            <p:cNvPr id="37" name="PPT世界-5-8"/>
            <p:cNvSpPr/>
            <p:nvPr/>
          </p:nvSpPr>
          <p:spPr>
            <a:xfrm>
              <a:off x="7831297" y="4194202"/>
              <a:ext cx="1924269" cy="400110"/>
            </a:xfrm>
            <a:prstGeom prst="rect">
              <a:avLst/>
            </a:prstGeom>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chemeClr val="accent3"/>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38" name="PPT世界-5-9"/>
            <p:cNvSpPr/>
            <p:nvPr/>
          </p:nvSpPr>
          <p:spPr>
            <a:xfrm>
              <a:off x="9767639" y="4156482"/>
              <a:ext cx="448392" cy="448392"/>
            </a:xfrm>
            <a:prstGeom prst="ellips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rPr>
                <a:t>6</a:t>
              </a:r>
              <a:endParaRPr kumimoji="0" lang="zh-CN" altLang="en-US"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endParaRPr>
            </a:p>
          </p:txBody>
        </p:sp>
      </p:grpSp>
      <p:sp>
        <p:nvSpPr>
          <p:cNvPr id="42" name="PPT世界-6"/>
          <p:cNvSpPr/>
          <p:nvPr/>
        </p:nvSpPr>
        <p:spPr>
          <a:xfrm>
            <a:off x="1390650" y="5484029"/>
            <a:ext cx="9410700" cy="705129"/>
          </a:xfrm>
          <a:prstGeom prst="rect">
            <a:avLst/>
          </a:prstGeom>
        </p:spPr>
        <p:txBody>
          <a:bodyPr wrap="square">
            <a:noAutofit/>
          </a:bodyPr>
          <a:lstStyle/>
          <a:p>
            <a:pPr marL="0" marR="0" lvl="0" indent="0" algn="ctr" defTabSz="914400" rtl="0" eaLnBrk="1" fontAlgn="auto" latinLnBrk="0" hangingPunct="1">
              <a:lnSpc>
                <a:spcPct val="150000"/>
              </a:lnSpc>
              <a:spcBef>
                <a:spcPts val="0"/>
              </a:spcBef>
              <a:spcAft>
                <a:spcPts val="600"/>
              </a:spcAft>
              <a:buClrTx/>
              <a:buSzTx/>
              <a:buFontTx/>
              <a:buNone/>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mn-ea"/>
                <a:sym typeface="+mn-lt"/>
              </a:rPr>
              <a:t>单击此处键入文本单击单击此处键入文本单击单击此处键入文本单击单击单击此处键入文本单击单击此处键入文本单击单击此处键入文本单击单击</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mn-ea"/>
              <a:sym typeface="+mn-lt"/>
            </a:endParaRPr>
          </a:p>
        </p:txBody>
      </p:sp>
      <p:grpSp>
        <p:nvGrpSpPr>
          <p:cNvPr id="2" name="PPT世界-7"/>
          <p:cNvGrpSpPr/>
          <p:nvPr/>
        </p:nvGrpSpPr>
        <p:grpSpPr>
          <a:xfrm>
            <a:off x="4512001" y="2062643"/>
            <a:ext cx="3168000" cy="3168000"/>
            <a:chOff x="4512001" y="2062643"/>
            <a:chExt cx="3168000" cy="3168000"/>
          </a:xfrm>
        </p:grpSpPr>
        <p:grpSp>
          <p:nvGrpSpPr>
            <p:cNvPr id="43" name="PPT世界-5"/>
            <p:cNvGrpSpPr/>
            <p:nvPr/>
          </p:nvGrpSpPr>
          <p:grpSpPr>
            <a:xfrm>
              <a:off x="4512001" y="2062643"/>
              <a:ext cx="3168000" cy="3168000"/>
              <a:chOff x="4512001" y="1859840"/>
              <a:chExt cx="3168000" cy="3168000"/>
            </a:xfrm>
          </p:grpSpPr>
          <p:sp>
            <p:nvSpPr>
              <p:cNvPr id="44" name="PPT世界-7-1" descr="e7d195523061f1c0c30ee18c1b05f65d12b38e2533cb2ccdAE0CC34CB5CBEBFAEC353FED4DECE97C3E379FD1D933F5E4DC18EF8EA6B7A1130D5F6DE9DD2BE4B0A8C9126ACE5083D1F5A9E323B29CCFC719943B77D863AB77335A00C842BF524346F6D4332DECCD964A90C37CF4A03A8F8C29A883A4D7151BA9DF98E99B9AC939A418790FFD843C21"/>
              <p:cNvSpPr>
                <a:spLocks noChangeAspect="1"/>
              </p:cNvSpPr>
              <p:nvPr/>
            </p:nvSpPr>
            <p:spPr>
              <a:xfrm rot="7200000">
                <a:off x="4512001" y="1859840"/>
                <a:ext cx="3168000" cy="3168000"/>
              </a:xfrm>
              <a:prstGeom prst="arc">
                <a:avLst/>
              </a:prstGeom>
              <a:noFill/>
              <a:ln w="38100" cap="flat" cmpd="sng" algn="ctr">
                <a:gradFill>
                  <a:gsLst>
                    <a:gs pos="0">
                      <a:schemeClr val="accent4">
                        <a:alpha val="0"/>
                      </a:schemeClr>
                    </a:gs>
                    <a:gs pos="100000">
                      <a:schemeClr val="accent4"/>
                    </a:gs>
                  </a:gsLst>
                  <a:lin ang="5400000" scaled="1"/>
                </a:gradFill>
                <a:prstDash val="solid"/>
                <a:miter lim="800000"/>
                <a:headEnd type="none" w="med" len="med"/>
                <a:tailEnd type="arrow" w="med" len="med"/>
              </a:ln>
              <a:effectLst/>
            </p:spPr>
            <p:txBody>
              <a:bodyPr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black"/>
                  </a:solidFill>
                  <a:effectLst/>
                  <a:uLnTx/>
                  <a:uFillTx/>
                  <a:latin typeface="思源黑体 CN Bold" panose="020B0800000000000000" pitchFamily="34" charset="-122"/>
                  <a:ea typeface="思源黑体 CN Light" panose="020B0300000000000000" pitchFamily="34" charset="-122"/>
                  <a:cs typeface="+mn-ea"/>
                  <a:sym typeface="+mn-lt"/>
                </a:endParaRPr>
              </a:p>
            </p:txBody>
          </p:sp>
          <p:sp>
            <p:nvSpPr>
              <p:cNvPr id="45" name="PPT世界-7-2" descr="e7d195523061f1c0c30ee18c1b05f65d12b38e2533cb2ccdAE0CC34CB5CBEBFAEC353FED4DECE97C3E379FD1D933F5E4DC18EF8EA6B7A1130D5F6DE9DD2BE4B0A8C9126ACE5083D1F5A9E323B29CCFC719943B77D863AB77335A00C842BF524346F6D4332DECCD964A90C37CF4A03A8F8C29A883A4D7151BA9DF98E99B9AC939A418790FFD843C21"/>
              <p:cNvSpPr>
                <a:spLocks noChangeAspect="1"/>
              </p:cNvSpPr>
              <p:nvPr/>
            </p:nvSpPr>
            <p:spPr>
              <a:xfrm rot="14400000">
                <a:off x="4512001" y="1859840"/>
                <a:ext cx="3168000" cy="3168000"/>
              </a:xfrm>
              <a:prstGeom prst="arc">
                <a:avLst/>
              </a:prstGeom>
              <a:noFill/>
              <a:ln w="38100" cap="flat" cmpd="sng" algn="ctr">
                <a:gradFill>
                  <a:gsLst>
                    <a:gs pos="0">
                      <a:schemeClr val="accent1">
                        <a:alpha val="0"/>
                      </a:schemeClr>
                    </a:gs>
                    <a:gs pos="100000">
                      <a:schemeClr val="accent1"/>
                    </a:gs>
                  </a:gsLst>
                  <a:lin ang="5400000" scaled="1"/>
                </a:gradFill>
                <a:prstDash val="solid"/>
                <a:miter lim="800000"/>
                <a:headEnd type="none" w="med" len="med"/>
                <a:tailEnd type="arrow" w="med" len="med"/>
              </a:ln>
              <a:effectLst/>
            </p:spPr>
            <p:txBody>
              <a:bodyPr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black"/>
                  </a:solidFill>
                  <a:effectLst/>
                  <a:uLnTx/>
                  <a:uFillTx/>
                  <a:latin typeface="思源黑体 CN Bold" panose="020B0800000000000000" pitchFamily="34" charset="-122"/>
                  <a:ea typeface="思源黑体 CN Light" panose="020B0300000000000000" pitchFamily="34" charset="-122"/>
                  <a:cs typeface="+mn-ea"/>
                  <a:sym typeface="+mn-lt"/>
                </a:endParaRPr>
              </a:p>
            </p:txBody>
          </p:sp>
          <p:sp>
            <p:nvSpPr>
              <p:cNvPr id="46" name="PPT世界-7-3"/>
              <p:cNvSpPr>
                <a:spLocks noChangeAspect="1"/>
              </p:cNvSpPr>
              <p:nvPr/>
            </p:nvSpPr>
            <p:spPr>
              <a:xfrm>
                <a:off x="4770123" y="2117963"/>
                <a:ext cx="2651758" cy="2651756"/>
              </a:xfrm>
              <a:prstGeom prst="ellipse">
                <a:avLst/>
              </a:prstGeom>
              <a:solidFill>
                <a:schemeClr val="bg1"/>
              </a:solidFill>
              <a:ln w="6350">
                <a:solidFill>
                  <a:schemeClr val="accent4">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endParaRPr>
              </a:p>
            </p:txBody>
          </p:sp>
          <p:sp>
            <p:nvSpPr>
              <p:cNvPr id="47" name="PPT世界-7-4"/>
              <p:cNvSpPr>
                <a:spLocks noChangeAspect="1"/>
              </p:cNvSpPr>
              <p:nvPr/>
            </p:nvSpPr>
            <p:spPr>
              <a:xfrm>
                <a:off x="4944112" y="2291951"/>
                <a:ext cx="2303779" cy="2303779"/>
              </a:xfrm>
              <a:prstGeom prst="ellipse">
                <a:avLst/>
              </a:prstGeom>
              <a:solidFill>
                <a:schemeClr val="bg1"/>
              </a:solidFill>
              <a:ln w="6350">
                <a:solidFill>
                  <a:schemeClr val="accent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endParaRPr>
              </a:p>
            </p:txBody>
          </p:sp>
          <p:sp>
            <p:nvSpPr>
              <p:cNvPr id="48" name="PPT世界-7-5"/>
              <p:cNvSpPr>
                <a:spLocks noChangeAspect="1"/>
              </p:cNvSpPr>
              <p:nvPr/>
            </p:nvSpPr>
            <p:spPr>
              <a:xfrm>
                <a:off x="5365754" y="2713593"/>
                <a:ext cx="1460496" cy="1460496"/>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endParaRPr>
              </a:p>
            </p:txBody>
          </p:sp>
          <p:sp>
            <p:nvSpPr>
              <p:cNvPr id="49" name="PPT世界-7-6"/>
              <p:cNvSpPr>
                <a:spLocks noChangeAspect="1"/>
              </p:cNvSpPr>
              <p:nvPr/>
            </p:nvSpPr>
            <p:spPr>
              <a:xfrm>
                <a:off x="5159338" y="2507177"/>
                <a:ext cx="1873329" cy="1873329"/>
              </a:xfrm>
              <a:prstGeom prst="ellipse">
                <a:avLst/>
              </a:prstGeom>
              <a:noFill/>
              <a:ln w="15875" cap="flat" cmpd="sng" algn="ctr">
                <a:gradFill flip="none" rotWithShape="1">
                  <a:gsLst>
                    <a:gs pos="0">
                      <a:schemeClr val="accent2"/>
                    </a:gs>
                    <a:gs pos="55000">
                      <a:schemeClr val="accent2">
                        <a:alpha val="0"/>
                      </a:schemeClr>
                    </a:gs>
                    <a:gs pos="45000">
                      <a:schemeClr val="accent2">
                        <a:alpha val="0"/>
                      </a:schemeClr>
                    </a:gs>
                    <a:gs pos="100000">
                      <a:schemeClr val="accent2"/>
                    </a:gs>
                  </a:gsLst>
                  <a:lin ang="13500000" scaled="1"/>
                  <a:tileRect/>
                </a:gradFill>
                <a:prstDash val="solid"/>
                <a:miter lim="800000"/>
              </a:ln>
              <a:effectLst/>
            </p:spPr>
            <p:txBody>
              <a:bodyPr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mn-ea"/>
                  <a:sym typeface="+mn-lt"/>
                </a:endParaRPr>
              </a:p>
            </p:txBody>
          </p:sp>
          <p:sp>
            <p:nvSpPr>
              <p:cNvPr id="50" name="PPT世界-7-7" descr="e7d195523061f1c0c30ee18c1b05f65d12b38e2533cb2ccdAE0CC34CB5CBEBFAEC353FED4DECE97C3E379FD1D933F5E4DC18EF8EA6B7A1130D5F6DE9DD2BE4B0A8C9126ACE5083D1F5A9E323B29CCFC719943B77D863AB77335A00C842BF524346F6D4332DECCD964A90C37CF4A03A8F8C29A883A4D7151BA9DF98E99B9AC939A418790FFD843C21"/>
              <p:cNvSpPr>
                <a:spLocks noChangeAspect="1"/>
              </p:cNvSpPr>
              <p:nvPr/>
            </p:nvSpPr>
            <p:spPr>
              <a:xfrm>
                <a:off x="4512001" y="1859840"/>
                <a:ext cx="3168000" cy="3168000"/>
              </a:xfrm>
              <a:prstGeom prst="arc">
                <a:avLst/>
              </a:prstGeom>
              <a:noFill/>
              <a:ln w="38100" cap="flat" cmpd="sng" algn="ctr">
                <a:gradFill>
                  <a:gsLst>
                    <a:gs pos="0">
                      <a:schemeClr val="accent2">
                        <a:alpha val="0"/>
                      </a:schemeClr>
                    </a:gs>
                    <a:gs pos="100000">
                      <a:schemeClr val="accent2"/>
                    </a:gs>
                  </a:gsLst>
                  <a:lin ang="5400000" scaled="1"/>
                </a:gradFill>
                <a:prstDash val="solid"/>
                <a:miter lim="800000"/>
                <a:headEnd type="none" w="med" len="med"/>
                <a:tailEnd type="arrow" w="med" len="med"/>
              </a:ln>
              <a:effectLst/>
            </p:spPr>
            <p:txBody>
              <a:bodyPr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prstClr val="black"/>
                  </a:solidFill>
                  <a:effectLst/>
                  <a:uLnTx/>
                  <a:uFillTx/>
                  <a:latin typeface="思源黑体 CN Bold" panose="020B0800000000000000" pitchFamily="34" charset="-122"/>
                  <a:ea typeface="思源黑体 CN Light" panose="020B0300000000000000" pitchFamily="34" charset="-122"/>
                  <a:cs typeface="+mn-ea"/>
                  <a:sym typeface="+mn-lt"/>
                </a:endParaRPr>
              </a:p>
            </p:txBody>
          </p:sp>
        </p:grpSp>
        <p:pic>
          <p:nvPicPr>
            <p:cNvPr id="52" name="PPT世界-7-8"/>
            <p:cNvPicPr>
              <a:picLocks noChangeAspect="1"/>
            </p:cNvPicPr>
            <p:nvPr/>
          </p:nvPicPr>
          <p:blipFill>
            <a:blip r:embed="rId2" cstate="screen"/>
            <a:srcRect l="-533"/>
            <a:stretch>
              <a:fillRect/>
            </a:stretch>
          </p:blipFill>
          <p:spPr>
            <a:xfrm>
              <a:off x="5191577" y="2320765"/>
              <a:ext cx="2015079" cy="1989434"/>
            </a:xfrm>
            <a:custGeom>
              <a:avLst/>
              <a:gdLst>
                <a:gd name="connsiteX0" fmla="*/ 0 w 4072481"/>
                <a:gd name="connsiteY0" fmla="*/ 0 h 4020652"/>
                <a:gd name="connsiteX1" fmla="*/ 4072481 w 4072481"/>
                <a:gd name="connsiteY1" fmla="*/ 0 h 4020652"/>
                <a:gd name="connsiteX2" fmla="*/ 4072481 w 4072481"/>
                <a:gd name="connsiteY2" fmla="*/ 3217905 h 4020652"/>
                <a:gd name="connsiteX3" fmla="*/ 3248891 w 4072481"/>
                <a:gd name="connsiteY3" fmla="*/ 3217905 h 4020652"/>
                <a:gd name="connsiteX4" fmla="*/ 3224737 w 4072481"/>
                <a:gd name="connsiteY4" fmla="*/ 3263674 h 4020652"/>
                <a:gd name="connsiteX5" fmla="*/ 2220227 w 4072481"/>
                <a:gd name="connsiteY5" fmla="*/ 3997135 h 4020652"/>
                <a:gd name="connsiteX6" fmla="*/ 2110121 w 4072481"/>
                <a:gd name="connsiteY6" fmla="*/ 4020652 h 4020652"/>
                <a:gd name="connsiteX7" fmla="*/ 1543298 w 4072481"/>
                <a:gd name="connsiteY7" fmla="*/ 4020652 h 4020652"/>
                <a:gd name="connsiteX8" fmla="*/ 1453108 w 4072481"/>
                <a:gd name="connsiteY8" fmla="*/ 4001862 h 4020652"/>
                <a:gd name="connsiteX9" fmla="*/ 409879 w 4072481"/>
                <a:gd name="connsiteY9" fmla="*/ 3218989 h 4020652"/>
                <a:gd name="connsiteX10" fmla="*/ 409203 w 4072481"/>
                <a:gd name="connsiteY10" fmla="*/ 3217905 h 4020652"/>
                <a:gd name="connsiteX11" fmla="*/ 0 w 4072481"/>
                <a:gd name="connsiteY11" fmla="*/ 3217905 h 4020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72481" h="4020652">
                  <a:moveTo>
                    <a:pt x="0" y="0"/>
                  </a:moveTo>
                  <a:lnTo>
                    <a:pt x="4072481" y="0"/>
                  </a:lnTo>
                  <a:lnTo>
                    <a:pt x="4072481" y="3217905"/>
                  </a:lnTo>
                  <a:lnTo>
                    <a:pt x="3248891" y="3217905"/>
                  </a:lnTo>
                  <a:lnTo>
                    <a:pt x="3224737" y="3263674"/>
                  </a:lnTo>
                  <a:cubicBezTo>
                    <a:pt x="3003329" y="3619892"/>
                    <a:pt x="2631626" y="3888586"/>
                    <a:pt x="2220227" y="3997135"/>
                  </a:cubicBezTo>
                  <a:lnTo>
                    <a:pt x="2110121" y="4020652"/>
                  </a:lnTo>
                  <a:lnTo>
                    <a:pt x="1543298" y="4020652"/>
                  </a:lnTo>
                  <a:lnTo>
                    <a:pt x="1453108" y="4001862"/>
                  </a:lnTo>
                  <a:cubicBezTo>
                    <a:pt x="1046913" y="3893022"/>
                    <a:pt x="664419" y="3591673"/>
                    <a:pt x="409879" y="3218989"/>
                  </a:cubicBezTo>
                  <a:lnTo>
                    <a:pt x="409203" y="3217905"/>
                  </a:lnTo>
                  <a:lnTo>
                    <a:pt x="0" y="3217905"/>
                  </a:lnTo>
                  <a:close/>
                </a:path>
              </a:pathLst>
            </a:custGeom>
          </p:spPr>
        </p:pic>
      </p:grpSp>
      <p:grpSp>
        <p:nvGrpSpPr>
          <p:cNvPr id="53" name="PPT世界-8"/>
          <p:cNvGrpSpPr/>
          <p:nvPr/>
        </p:nvGrpSpPr>
        <p:grpSpPr>
          <a:xfrm>
            <a:off x="326555" y="237076"/>
            <a:ext cx="3245994" cy="805912"/>
            <a:chOff x="961554" y="2326747"/>
            <a:chExt cx="4271393" cy="1060497"/>
          </a:xfrm>
        </p:grpSpPr>
        <p:sp>
          <p:nvSpPr>
            <p:cNvPr id="54" name="PPT世界-8-1"/>
            <p:cNvSpPr/>
            <p:nvPr/>
          </p:nvSpPr>
          <p:spPr>
            <a:xfrm>
              <a:off x="1109746" y="2447023"/>
              <a:ext cx="4123201" cy="940221"/>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55" name="PPT世界-8-2"/>
            <p:cNvSpPr/>
            <p:nvPr/>
          </p:nvSpPr>
          <p:spPr>
            <a:xfrm>
              <a:off x="1035651" y="2386885"/>
              <a:ext cx="4123201" cy="940221"/>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56" name="PPT世界-8-3"/>
            <p:cNvSpPr/>
            <p:nvPr/>
          </p:nvSpPr>
          <p:spPr>
            <a:xfrm>
              <a:off x="961554" y="2326747"/>
              <a:ext cx="4123201" cy="940221"/>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57" name="PPT世界-8-4"/>
            <p:cNvSpPr txBox="1"/>
            <p:nvPr/>
          </p:nvSpPr>
          <p:spPr>
            <a:xfrm>
              <a:off x="2290404" y="2386885"/>
              <a:ext cx="2227222" cy="607503"/>
            </a:xfrm>
            <a:prstGeom prst="rect">
              <a:avLst/>
            </a:prstGeom>
            <a:noFill/>
          </p:spPr>
          <p:txBody>
            <a:bodyPr wrap="square" rtlCol="0">
              <a:noAutofit/>
            </a:bodyPr>
            <a:lstStyle/>
            <a:p>
              <a:r>
                <a:rPr lang="zh-CN" altLang="en-US" sz="2400" dirty="0">
                  <a:ln w="635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食品安全</a:t>
              </a:r>
            </a:p>
          </p:txBody>
        </p:sp>
        <p:sp>
          <p:nvSpPr>
            <p:cNvPr id="58" name="PPT世界-8-5"/>
            <p:cNvSpPr txBox="1"/>
            <p:nvPr/>
          </p:nvSpPr>
          <p:spPr>
            <a:xfrm>
              <a:off x="2319091" y="2894906"/>
              <a:ext cx="2439881" cy="334127"/>
            </a:xfrm>
            <a:prstGeom prst="rect">
              <a:avLst/>
            </a:prstGeom>
            <a:noFill/>
          </p:spPr>
          <p:txBody>
            <a:bodyPr wrap="square" rtlCol="0">
              <a:noAutofit/>
            </a:bodyPr>
            <a:lstStyle/>
            <a:p>
              <a:pPr algn="dist"/>
              <a:r>
                <a:rPr lang="en-US" altLang="zh-CN"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FOOD SAFETY</a:t>
              </a:r>
              <a:endParaRPr lang="zh-CN" altLang="en-US"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59" name="PPT世界-8-6"/>
            <p:cNvPicPr>
              <a:picLocks noChangeAspect="1"/>
            </p:cNvPicPr>
            <p:nvPr/>
          </p:nvPicPr>
          <p:blipFill rotWithShape="1">
            <a:blip r:embed="rId3" cstate="screen"/>
            <a:srcRect/>
            <a:stretch>
              <a:fillRect/>
            </a:stretch>
          </p:blipFill>
          <p:spPr>
            <a:xfrm>
              <a:off x="1340076" y="2436857"/>
              <a:ext cx="719999" cy="719999"/>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anim calcmode="lin" valueType="num">
                                      <p:cBhvr>
                                        <p:cTn id="14" dur="500" fill="hold"/>
                                        <p:tgtEl>
                                          <p:spTgt spid="19"/>
                                        </p:tgtEl>
                                        <p:attrNameLst>
                                          <p:attrName>ppt_x</p:attrName>
                                        </p:attrNameLst>
                                      </p:cBhvr>
                                      <p:tavLst>
                                        <p:tav tm="0">
                                          <p:val>
                                            <p:strVal val="#ppt_x"/>
                                          </p:val>
                                        </p:tav>
                                        <p:tav tm="100000">
                                          <p:val>
                                            <p:strVal val="#ppt_x"/>
                                          </p:val>
                                        </p:tav>
                                      </p:tavLst>
                                    </p:anim>
                                    <p:anim calcmode="lin" valueType="num">
                                      <p:cBhvr>
                                        <p:cTn id="15" dur="500" fill="hold"/>
                                        <p:tgtEl>
                                          <p:spTgt spid="19"/>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fade">
                                      <p:cBhvr>
                                        <p:cTn id="19" dur="500"/>
                                        <p:tgtEl>
                                          <p:spTgt spid="31"/>
                                        </p:tgtEl>
                                      </p:cBhvr>
                                    </p:animEffect>
                                    <p:anim calcmode="lin" valueType="num">
                                      <p:cBhvr>
                                        <p:cTn id="20" dur="500" fill="hold"/>
                                        <p:tgtEl>
                                          <p:spTgt spid="31"/>
                                        </p:tgtEl>
                                        <p:attrNameLst>
                                          <p:attrName>ppt_x</p:attrName>
                                        </p:attrNameLst>
                                      </p:cBhvr>
                                      <p:tavLst>
                                        <p:tav tm="0">
                                          <p:val>
                                            <p:strVal val="#ppt_x"/>
                                          </p:val>
                                        </p:tav>
                                        <p:tav tm="100000">
                                          <p:val>
                                            <p:strVal val="#ppt_x"/>
                                          </p:val>
                                        </p:tav>
                                      </p:tavLst>
                                    </p:anim>
                                    <p:anim calcmode="lin" valueType="num">
                                      <p:cBhvr>
                                        <p:cTn id="21" dur="500" fill="hold"/>
                                        <p:tgtEl>
                                          <p:spTgt spid="31"/>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fade">
                                      <p:cBhvr>
                                        <p:cTn id="25" dur="500"/>
                                        <p:tgtEl>
                                          <p:spTgt spid="42"/>
                                        </p:tgtEl>
                                      </p:cBhvr>
                                    </p:animEffect>
                                    <p:anim calcmode="lin" valueType="num">
                                      <p:cBhvr>
                                        <p:cTn id="26" dur="500" fill="hold"/>
                                        <p:tgtEl>
                                          <p:spTgt spid="42"/>
                                        </p:tgtEl>
                                        <p:attrNameLst>
                                          <p:attrName>ppt_x</p:attrName>
                                        </p:attrNameLst>
                                      </p:cBhvr>
                                      <p:tavLst>
                                        <p:tav tm="0">
                                          <p:val>
                                            <p:strVal val="#ppt_x"/>
                                          </p:val>
                                        </p:tav>
                                        <p:tav tm="100000">
                                          <p:val>
                                            <p:strVal val="#ppt_x"/>
                                          </p:val>
                                        </p:tav>
                                      </p:tavLst>
                                    </p:anim>
                                    <p:anim calcmode="lin" valueType="num">
                                      <p:cBhvr>
                                        <p:cTn id="27" dur="5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PT世界-1"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12" name="PPT世界-2"/>
          <p:cNvSpPr/>
          <p:nvPr/>
        </p:nvSpPr>
        <p:spPr>
          <a:xfrm flipH="1">
            <a:off x="11438193" y="6400800"/>
            <a:ext cx="753806" cy="457200"/>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3" name="PPT世界-3"/>
          <p:cNvSpPr/>
          <p:nvPr/>
        </p:nvSpPr>
        <p:spPr>
          <a:xfrm flipH="1">
            <a:off x="-1" y="1"/>
            <a:ext cx="667795" cy="609599"/>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grpSp>
        <p:nvGrpSpPr>
          <p:cNvPr id="19" name="PPT世界-4"/>
          <p:cNvGrpSpPr/>
          <p:nvPr/>
        </p:nvGrpSpPr>
        <p:grpSpPr>
          <a:xfrm>
            <a:off x="3174923" y="658150"/>
            <a:ext cx="5842156" cy="5842154"/>
            <a:chOff x="3174923" y="593647"/>
            <a:chExt cx="5842156" cy="5842154"/>
          </a:xfrm>
        </p:grpSpPr>
        <p:sp>
          <p:nvSpPr>
            <p:cNvPr id="20" name="PPT世界-4-1"/>
            <p:cNvSpPr/>
            <p:nvPr/>
          </p:nvSpPr>
          <p:spPr>
            <a:xfrm rot="19741494">
              <a:off x="3174923" y="593647"/>
              <a:ext cx="5842156" cy="5842154"/>
            </a:xfrm>
            <a:prstGeom prst="ellipse">
              <a:avLst/>
            </a:prstGeom>
            <a:gradFill flip="none" rotWithShape="1">
              <a:gsLst>
                <a:gs pos="53000">
                  <a:schemeClr val="accent1">
                    <a:lumMod val="20000"/>
                    <a:lumOff val="80000"/>
                    <a:alpha val="5000"/>
                  </a:schemeClr>
                </a:gs>
                <a:gs pos="100000">
                  <a:schemeClr val="accent1">
                    <a:alpha val="10000"/>
                  </a:schemeClr>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zh-CN"/>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sym typeface="思源黑体 CN Bold" panose="020B0800000000000000" pitchFamily="34" charset="-122"/>
              </a:endParaRPr>
            </a:p>
          </p:txBody>
        </p:sp>
        <p:sp>
          <p:nvSpPr>
            <p:cNvPr id="21" name="PPT世界-4-2"/>
            <p:cNvSpPr/>
            <p:nvPr/>
          </p:nvSpPr>
          <p:spPr>
            <a:xfrm rot="19741494">
              <a:off x="4074971" y="1480995"/>
              <a:ext cx="4042060" cy="4042058"/>
            </a:xfrm>
            <a:prstGeom prst="ellipse">
              <a:avLst/>
            </a:prstGeom>
            <a:gradFill flip="none" rotWithShape="1">
              <a:gsLst>
                <a:gs pos="53000">
                  <a:schemeClr val="accent1">
                    <a:lumMod val="20000"/>
                    <a:lumOff val="80000"/>
                    <a:alpha val="7000"/>
                  </a:schemeClr>
                </a:gs>
                <a:gs pos="100000">
                  <a:schemeClr val="accent1">
                    <a:alpha val="10000"/>
                  </a:schemeClr>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zh-CN"/>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Roboto Regular"/>
                  <a:ea typeface="思源黑体 CN Regular" panose="020B0500000000000000" charset="-122"/>
                  <a:cs typeface="Arial" panose="020B0604020202020204" pitchFamily="34" charset="0"/>
                  <a:sym typeface="Wingdings" panose="05000000000000000000"/>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sym typeface="思源黑体 CN Bold" panose="020B0800000000000000" pitchFamily="34" charset="-122"/>
              </a:endParaRPr>
            </a:p>
          </p:txBody>
        </p:sp>
        <p:grpSp>
          <p:nvGrpSpPr>
            <p:cNvPr id="22" name="PPT世界-14"/>
            <p:cNvGrpSpPr/>
            <p:nvPr/>
          </p:nvGrpSpPr>
          <p:grpSpPr>
            <a:xfrm>
              <a:off x="4543426" y="1951583"/>
              <a:ext cx="3105150" cy="3100882"/>
              <a:chOff x="4543426" y="1951629"/>
              <a:chExt cx="3105150" cy="3100882"/>
            </a:xfrm>
            <a:solidFill>
              <a:schemeClr val="accent1"/>
            </a:solidFill>
          </p:grpSpPr>
          <p:sp>
            <p:nvSpPr>
              <p:cNvPr id="28" name="PPT世界-4-3"/>
              <p:cNvSpPr/>
              <p:nvPr/>
            </p:nvSpPr>
            <p:spPr bwMode="auto">
              <a:xfrm>
                <a:off x="6189838" y="3593773"/>
                <a:ext cx="1458738" cy="1458738"/>
              </a:xfrm>
              <a:custGeom>
                <a:avLst/>
                <a:gdLst>
                  <a:gd name="T0" fmla="*/ 0 w 342"/>
                  <a:gd name="T1" fmla="*/ 255 h 342"/>
                  <a:gd name="T2" fmla="*/ 0 w 342"/>
                  <a:gd name="T3" fmla="*/ 342 h 342"/>
                  <a:gd name="T4" fmla="*/ 342 w 342"/>
                  <a:gd name="T5" fmla="*/ 0 h 342"/>
                  <a:gd name="T6" fmla="*/ 255 w 342"/>
                  <a:gd name="T7" fmla="*/ 0 h 342"/>
                  <a:gd name="T8" fmla="*/ 0 w 342"/>
                  <a:gd name="T9" fmla="*/ 255 h 342"/>
                </a:gdLst>
                <a:ahLst/>
                <a:cxnLst>
                  <a:cxn ang="0">
                    <a:pos x="T0" y="T1"/>
                  </a:cxn>
                  <a:cxn ang="0">
                    <a:pos x="T2" y="T3"/>
                  </a:cxn>
                  <a:cxn ang="0">
                    <a:pos x="T4" y="T5"/>
                  </a:cxn>
                  <a:cxn ang="0">
                    <a:pos x="T6" y="T7"/>
                  </a:cxn>
                  <a:cxn ang="0">
                    <a:pos x="T8" y="T9"/>
                  </a:cxn>
                </a:cxnLst>
                <a:rect l="0" t="0" r="r" b="b"/>
                <a:pathLst>
                  <a:path w="342" h="342">
                    <a:moveTo>
                      <a:pt x="0" y="255"/>
                    </a:moveTo>
                    <a:cubicBezTo>
                      <a:pt x="0" y="342"/>
                      <a:pt x="0" y="342"/>
                      <a:pt x="0" y="342"/>
                    </a:cubicBezTo>
                    <a:cubicBezTo>
                      <a:pt x="184" y="331"/>
                      <a:pt x="331" y="184"/>
                      <a:pt x="342" y="0"/>
                    </a:cubicBezTo>
                    <a:cubicBezTo>
                      <a:pt x="255" y="0"/>
                      <a:pt x="255" y="0"/>
                      <a:pt x="255" y="0"/>
                    </a:cubicBezTo>
                    <a:cubicBezTo>
                      <a:pt x="244" y="136"/>
                      <a:pt x="136" y="245"/>
                      <a:pt x="0" y="25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Bold" panose="020B0800000000000000" pitchFamily="34" charset="-122"/>
                  <a:cs typeface="Arial" panose="020B0604020202020204" pitchFamily="34" charset="0"/>
                </a:endParaRPr>
              </a:p>
            </p:txBody>
          </p:sp>
          <p:sp>
            <p:nvSpPr>
              <p:cNvPr id="29" name="PPT世界-4-4"/>
              <p:cNvSpPr/>
              <p:nvPr/>
            </p:nvSpPr>
            <p:spPr bwMode="auto">
              <a:xfrm>
                <a:off x="4543426" y="1951629"/>
                <a:ext cx="1458738" cy="1454472"/>
              </a:xfrm>
              <a:custGeom>
                <a:avLst/>
                <a:gdLst>
                  <a:gd name="T0" fmla="*/ 342 w 342"/>
                  <a:gd name="T1" fmla="*/ 86 h 341"/>
                  <a:gd name="T2" fmla="*/ 342 w 342"/>
                  <a:gd name="T3" fmla="*/ 0 h 341"/>
                  <a:gd name="T4" fmla="*/ 0 w 342"/>
                  <a:gd name="T5" fmla="*/ 341 h 341"/>
                  <a:gd name="T6" fmla="*/ 87 w 342"/>
                  <a:gd name="T7" fmla="*/ 341 h 341"/>
                  <a:gd name="T8" fmla="*/ 342 w 342"/>
                  <a:gd name="T9" fmla="*/ 86 h 341"/>
                </a:gdLst>
                <a:ahLst/>
                <a:cxnLst>
                  <a:cxn ang="0">
                    <a:pos x="T0" y="T1"/>
                  </a:cxn>
                  <a:cxn ang="0">
                    <a:pos x="T2" y="T3"/>
                  </a:cxn>
                  <a:cxn ang="0">
                    <a:pos x="T4" y="T5"/>
                  </a:cxn>
                  <a:cxn ang="0">
                    <a:pos x="T6" y="T7"/>
                  </a:cxn>
                  <a:cxn ang="0">
                    <a:pos x="T8" y="T9"/>
                  </a:cxn>
                </a:cxnLst>
                <a:rect l="0" t="0" r="r" b="b"/>
                <a:pathLst>
                  <a:path w="342" h="341">
                    <a:moveTo>
                      <a:pt x="342" y="86"/>
                    </a:moveTo>
                    <a:cubicBezTo>
                      <a:pt x="342" y="0"/>
                      <a:pt x="342" y="0"/>
                      <a:pt x="342" y="0"/>
                    </a:cubicBezTo>
                    <a:cubicBezTo>
                      <a:pt x="158" y="10"/>
                      <a:pt x="11" y="158"/>
                      <a:pt x="0" y="341"/>
                    </a:cubicBezTo>
                    <a:cubicBezTo>
                      <a:pt x="87" y="341"/>
                      <a:pt x="87" y="341"/>
                      <a:pt x="87" y="341"/>
                    </a:cubicBezTo>
                    <a:cubicBezTo>
                      <a:pt x="98" y="205"/>
                      <a:pt x="206" y="97"/>
                      <a:pt x="342" y="8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Bold" panose="020B0800000000000000" pitchFamily="34" charset="-122"/>
                  <a:cs typeface="Arial" panose="020B0604020202020204" pitchFamily="34" charset="0"/>
                </a:endParaRPr>
              </a:p>
            </p:txBody>
          </p:sp>
          <p:sp>
            <p:nvSpPr>
              <p:cNvPr id="30" name="PPT世界-4-5"/>
              <p:cNvSpPr/>
              <p:nvPr/>
            </p:nvSpPr>
            <p:spPr bwMode="auto">
              <a:xfrm>
                <a:off x="6189838" y="1951629"/>
                <a:ext cx="1458738" cy="1454472"/>
              </a:xfrm>
              <a:custGeom>
                <a:avLst/>
                <a:gdLst>
                  <a:gd name="T0" fmla="*/ 255 w 342"/>
                  <a:gd name="T1" fmla="*/ 341 h 341"/>
                  <a:gd name="T2" fmla="*/ 342 w 342"/>
                  <a:gd name="T3" fmla="*/ 341 h 341"/>
                  <a:gd name="T4" fmla="*/ 0 w 342"/>
                  <a:gd name="T5" fmla="*/ 0 h 341"/>
                  <a:gd name="T6" fmla="*/ 0 w 342"/>
                  <a:gd name="T7" fmla="*/ 86 h 341"/>
                  <a:gd name="T8" fmla="*/ 255 w 342"/>
                  <a:gd name="T9" fmla="*/ 341 h 341"/>
                </a:gdLst>
                <a:ahLst/>
                <a:cxnLst>
                  <a:cxn ang="0">
                    <a:pos x="T0" y="T1"/>
                  </a:cxn>
                  <a:cxn ang="0">
                    <a:pos x="T2" y="T3"/>
                  </a:cxn>
                  <a:cxn ang="0">
                    <a:pos x="T4" y="T5"/>
                  </a:cxn>
                  <a:cxn ang="0">
                    <a:pos x="T6" y="T7"/>
                  </a:cxn>
                  <a:cxn ang="0">
                    <a:pos x="T8" y="T9"/>
                  </a:cxn>
                </a:cxnLst>
                <a:rect l="0" t="0" r="r" b="b"/>
                <a:pathLst>
                  <a:path w="342" h="341">
                    <a:moveTo>
                      <a:pt x="255" y="341"/>
                    </a:moveTo>
                    <a:cubicBezTo>
                      <a:pt x="342" y="341"/>
                      <a:pt x="342" y="341"/>
                      <a:pt x="342" y="341"/>
                    </a:cubicBezTo>
                    <a:cubicBezTo>
                      <a:pt x="331" y="158"/>
                      <a:pt x="184" y="10"/>
                      <a:pt x="0" y="0"/>
                    </a:cubicBezTo>
                    <a:cubicBezTo>
                      <a:pt x="0" y="86"/>
                      <a:pt x="0" y="86"/>
                      <a:pt x="0" y="86"/>
                    </a:cubicBezTo>
                    <a:cubicBezTo>
                      <a:pt x="136" y="97"/>
                      <a:pt x="244" y="205"/>
                      <a:pt x="255" y="34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Bold" panose="020B0800000000000000" pitchFamily="34" charset="-122"/>
                  <a:cs typeface="Arial" panose="020B0604020202020204" pitchFamily="34" charset="0"/>
                </a:endParaRPr>
              </a:p>
            </p:txBody>
          </p:sp>
          <p:sp>
            <p:nvSpPr>
              <p:cNvPr id="31" name="PPT世界-4-6"/>
              <p:cNvSpPr/>
              <p:nvPr/>
            </p:nvSpPr>
            <p:spPr bwMode="auto">
              <a:xfrm>
                <a:off x="4543426" y="3593773"/>
                <a:ext cx="1458738" cy="1458738"/>
              </a:xfrm>
              <a:custGeom>
                <a:avLst/>
                <a:gdLst>
                  <a:gd name="T0" fmla="*/ 87 w 342"/>
                  <a:gd name="T1" fmla="*/ 0 h 342"/>
                  <a:gd name="T2" fmla="*/ 0 w 342"/>
                  <a:gd name="T3" fmla="*/ 0 h 342"/>
                  <a:gd name="T4" fmla="*/ 342 w 342"/>
                  <a:gd name="T5" fmla="*/ 342 h 342"/>
                  <a:gd name="T6" fmla="*/ 342 w 342"/>
                  <a:gd name="T7" fmla="*/ 255 h 342"/>
                  <a:gd name="T8" fmla="*/ 87 w 342"/>
                  <a:gd name="T9" fmla="*/ 0 h 342"/>
                </a:gdLst>
                <a:ahLst/>
                <a:cxnLst>
                  <a:cxn ang="0">
                    <a:pos x="T0" y="T1"/>
                  </a:cxn>
                  <a:cxn ang="0">
                    <a:pos x="T2" y="T3"/>
                  </a:cxn>
                  <a:cxn ang="0">
                    <a:pos x="T4" y="T5"/>
                  </a:cxn>
                  <a:cxn ang="0">
                    <a:pos x="T6" y="T7"/>
                  </a:cxn>
                  <a:cxn ang="0">
                    <a:pos x="T8" y="T9"/>
                  </a:cxn>
                </a:cxnLst>
                <a:rect l="0" t="0" r="r" b="b"/>
                <a:pathLst>
                  <a:path w="342" h="342">
                    <a:moveTo>
                      <a:pt x="87" y="0"/>
                    </a:moveTo>
                    <a:cubicBezTo>
                      <a:pt x="0" y="0"/>
                      <a:pt x="0" y="0"/>
                      <a:pt x="0" y="0"/>
                    </a:cubicBezTo>
                    <a:cubicBezTo>
                      <a:pt x="11" y="184"/>
                      <a:pt x="158" y="331"/>
                      <a:pt x="342" y="342"/>
                    </a:cubicBezTo>
                    <a:cubicBezTo>
                      <a:pt x="342" y="255"/>
                      <a:pt x="342" y="255"/>
                      <a:pt x="342" y="255"/>
                    </a:cubicBezTo>
                    <a:cubicBezTo>
                      <a:pt x="206" y="245"/>
                      <a:pt x="98" y="136"/>
                      <a:pt x="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Bold" panose="020B0800000000000000" pitchFamily="34" charset="-122"/>
                  <a:cs typeface="Arial" panose="020B0604020202020204" pitchFamily="34" charset="0"/>
                </a:endParaRPr>
              </a:p>
            </p:txBody>
          </p:sp>
        </p:grpSp>
        <p:grpSp>
          <p:nvGrpSpPr>
            <p:cNvPr id="23" name="PPT世界-15"/>
            <p:cNvGrpSpPr/>
            <p:nvPr/>
          </p:nvGrpSpPr>
          <p:grpSpPr>
            <a:xfrm>
              <a:off x="5112465" y="2518478"/>
              <a:ext cx="1967073" cy="1967092"/>
              <a:chOff x="5112465" y="2518478"/>
              <a:chExt cx="1967073" cy="1967092"/>
            </a:xfrm>
          </p:grpSpPr>
          <p:sp>
            <p:nvSpPr>
              <p:cNvPr id="24" name="PPT世界-4-7"/>
              <p:cNvSpPr/>
              <p:nvPr/>
            </p:nvSpPr>
            <p:spPr>
              <a:xfrm flipH="1">
                <a:off x="5112465" y="2518478"/>
                <a:ext cx="1967073" cy="1967092"/>
              </a:xfrm>
              <a:prstGeom prst="ellipse">
                <a:avLst/>
              </a:prstGeom>
              <a:solidFill>
                <a:schemeClr val="bg1"/>
              </a:solidFill>
              <a:ln>
                <a:noFill/>
              </a:ln>
              <a:effectLst>
                <a:outerShdw blurRad="254000" dist="139700" dir="5400000" sx="98000" sy="98000" algn="t" rotWithShape="0">
                  <a:schemeClr val="accent1">
                    <a:alpha val="2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dirty="0">
                  <a:ln>
                    <a:noFill/>
                  </a:ln>
                  <a:solidFill>
                    <a:srgbClr val="144EAE"/>
                  </a:solidFill>
                  <a:effectLst/>
                  <a:uLnTx/>
                  <a:uFillTx/>
                  <a:latin typeface="思源黑体 CN Bold" panose="020B0800000000000000" pitchFamily="34" charset="-122"/>
                  <a:ea typeface="思源黑体 CN Light" panose="020B0300000000000000" pitchFamily="34" charset="-122"/>
                  <a:cs typeface="Arial" panose="020B0604020202020204" pitchFamily="34" charset="0"/>
                </a:endParaRPr>
              </a:p>
            </p:txBody>
          </p:sp>
          <p:sp>
            <p:nvSpPr>
              <p:cNvPr id="25" name="PPT世界-4-8"/>
              <p:cNvSpPr txBox="1"/>
              <p:nvPr/>
            </p:nvSpPr>
            <p:spPr>
              <a:xfrm>
                <a:off x="5187808" y="3089263"/>
                <a:ext cx="1801147" cy="984885"/>
              </a:xfrm>
              <a:prstGeom prst="rect">
                <a:avLst/>
              </a:prstGeom>
              <a:noFill/>
            </p:spPr>
            <p:txBody>
              <a:bodyPr wrap="square" lIns="0" tIns="0" rIns="0" bIns="0" rtlCol="0">
                <a:noAutofit/>
              </a:bodyPr>
              <a:lstStyle>
                <a:defPPr>
                  <a:defRPr lang="zh-CN"/>
                </a:defPPr>
                <a:lvl1pPr>
                  <a:defRPr sz="2400">
                    <a:gradFill flip="none" rotWithShape="1">
                      <a:gsLst>
                        <a:gs pos="46000">
                          <a:schemeClr val="accent1"/>
                        </a:gs>
                        <a:gs pos="16000">
                          <a:schemeClr val="accent2"/>
                        </a:gs>
                      </a:gsLst>
                      <a:lin ang="5400000" scaled="0"/>
                    </a:gradFill>
                    <a:latin typeface="+mj-ea"/>
                    <a:ea typeface="+mj-ea"/>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2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a:t>
                </a:r>
                <a:endParaRPr kumimoji="0" lang="en-US" altLang="zh-CN" sz="32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2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文字添加</a:t>
                </a:r>
              </a:p>
            </p:txBody>
          </p:sp>
        </p:grpSp>
      </p:grpSp>
      <p:grpSp>
        <p:nvGrpSpPr>
          <p:cNvPr id="32" name="PPT世界-5"/>
          <p:cNvGrpSpPr/>
          <p:nvPr/>
        </p:nvGrpSpPr>
        <p:grpSpPr>
          <a:xfrm>
            <a:off x="1018712" y="1687903"/>
            <a:ext cx="4015966" cy="1558933"/>
            <a:chOff x="1018712" y="1623400"/>
            <a:chExt cx="4015966" cy="1558933"/>
          </a:xfrm>
        </p:grpSpPr>
        <p:sp>
          <p:nvSpPr>
            <p:cNvPr id="33" name="PPT世界-5-1"/>
            <p:cNvSpPr/>
            <p:nvPr/>
          </p:nvSpPr>
          <p:spPr bwMode="auto">
            <a:xfrm>
              <a:off x="3425678" y="1850311"/>
              <a:ext cx="1609000" cy="512600"/>
            </a:xfrm>
            <a:custGeom>
              <a:avLst/>
              <a:gdLst>
                <a:gd name="T0" fmla="*/ 674 w 674"/>
                <a:gd name="T1" fmla="*/ 256 h 256"/>
                <a:gd name="T2" fmla="*/ 420 w 674"/>
                <a:gd name="T3" fmla="*/ 0 h 256"/>
                <a:gd name="T4" fmla="*/ 0 w 674"/>
                <a:gd name="T5" fmla="*/ 0 h 256"/>
              </a:gdLst>
              <a:ahLst/>
              <a:cxnLst>
                <a:cxn ang="0">
                  <a:pos x="T0" y="T1"/>
                </a:cxn>
                <a:cxn ang="0">
                  <a:pos x="T2" y="T3"/>
                </a:cxn>
                <a:cxn ang="0">
                  <a:pos x="T4" y="T5"/>
                </a:cxn>
              </a:cxnLst>
              <a:rect l="0" t="0" r="r" b="b"/>
              <a:pathLst>
                <a:path w="674" h="256">
                  <a:moveTo>
                    <a:pt x="674" y="256"/>
                  </a:moveTo>
                  <a:lnTo>
                    <a:pt x="420" y="0"/>
                  </a:lnTo>
                  <a:lnTo>
                    <a:pt x="0" y="0"/>
                  </a:lnTo>
                </a:path>
              </a:pathLst>
            </a:custGeom>
            <a:noFill/>
            <a:ln w="3175" cap="flat">
              <a:solidFill>
                <a:schemeClr val="accent1"/>
              </a:solidFill>
              <a:prstDash val="dash"/>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4" name="PPT世界-5-2"/>
            <p:cNvSpPr txBox="1"/>
            <p:nvPr/>
          </p:nvSpPr>
          <p:spPr>
            <a:xfrm>
              <a:off x="1235305" y="2246499"/>
              <a:ext cx="2126693" cy="935834"/>
            </a:xfrm>
            <a:prstGeom prst="rect">
              <a:avLst/>
            </a:prstGeom>
            <a:noFill/>
          </p:spPr>
          <p:txBody>
            <a:bodyPr wrap="square" lIns="0" tIns="0" rIns="0" bIns="0" rtlCol="0">
              <a:noAutofit/>
            </a:bodyPr>
            <a:lstStyle>
              <a:defPPr>
                <a:defRPr lang="zh-CN"/>
              </a:defPPr>
              <a:lvl1pPr hangingPunct="0">
                <a:lnSpc>
                  <a:spcPct val="120000"/>
                </a:lnSpc>
                <a:defRPr sz="1600"/>
              </a:lvl1pPr>
            </a:lstStyle>
            <a:p>
              <a:pPr marL="0" marR="0" lvl="0" indent="0" algn="l" defTabSz="914400" rtl="0" eaLnBrk="1" fontAlgn="auto" latinLnBrk="0" hangingPunct="0">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a:t>
              </a:r>
              <a:r>
                <a:rPr kumimoji="0" lang="zh-CN" altLang="en-US" sz="1400" b="0" i="0" u="none" strike="noStrike" kern="1200" cap="none" spc="0" normalizeH="0" baseline="0" noProof="0" dirty="0">
                  <a:ln>
                    <a:noFill/>
                  </a:ln>
                  <a:solidFill>
                    <a:prstClr val="black">
                      <a:lumMod val="95000"/>
                      <a:lumOff val="5000"/>
                    </a:prstClr>
                  </a:solidFill>
                  <a:effectLst/>
                  <a:uLnTx/>
                  <a:uFillTx/>
                  <a:latin typeface="思源黑体 CN Light" panose="020B0300000000000000" pitchFamily="34" charset="-122"/>
                  <a:ea typeface="思源黑体 CN Light" panose="020B0300000000000000" pitchFamily="34" charset="-122"/>
                  <a:cs typeface="+mn-ea"/>
                  <a:sym typeface="+mn-lt"/>
                </a:rPr>
                <a:t>。</a:t>
              </a:r>
              <a:endParaRPr kumimoji="0" lang="zh-CN" altLang="en-US" sz="1400" b="0" i="0" u="none" strike="noStrike" kern="1200" cap="none" spc="0" normalizeH="0" baseline="0" noProof="0" dirty="0">
                <a:ln>
                  <a:noFill/>
                </a:ln>
                <a:solidFill>
                  <a:prstClr val="black">
                    <a:lumMod val="95000"/>
                    <a:lumOff val="5000"/>
                  </a:prstClr>
                </a:solidFill>
                <a:effectLst/>
                <a:uLnTx/>
                <a:uFillTx/>
                <a:latin typeface="思源黑体 CN Bold" panose="020B0800000000000000" pitchFamily="34" charset="-122"/>
                <a:ea typeface="思源黑体 CN Light" panose="020B0300000000000000" pitchFamily="34" charset="-122"/>
                <a:cs typeface="+mn-ea"/>
                <a:sym typeface="+mn-lt"/>
              </a:endParaRPr>
            </a:p>
          </p:txBody>
        </p:sp>
        <p:sp>
          <p:nvSpPr>
            <p:cNvPr id="35" name="PPT世界-5-3"/>
            <p:cNvSpPr/>
            <p:nvPr/>
          </p:nvSpPr>
          <p:spPr>
            <a:xfrm>
              <a:off x="1018712" y="1623400"/>
              <a:ext cx="2444033" cy="441286"/>
            </a:xfrm>
            <a:prstGeom prst="roundRect">
              <a:avLst>
                <a:gd name="adj" fmla="val 50000"/>
              </a:avLst>
            </a:prstGeom>
            <a:solidFill>
              <a:schemeClr val="accent1"/>
            </a:solidFill>
            <a:ln>
              <a:noFill/>
            </a:ln>
            <a:effectLst>
              <a:outerShdw blurRad="254000" dist="101600" dir="5400000" sx="98000" sy="98000" algn="t" rotWithShape="0">
                <a:schemeClr val="accent1">
                  <a:alpha val="2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Arial" panose="020B0604020202020204" pitchFamily="34" charset="0"/>
              </a:endParaRPr>
            </a:p>
          </p:txBody>
        </p:sp>
        <p:sp>
          <p:nvSpPr>
            <p:cNvPr id="36" name="PPT世界-5-4"/>
            <p:cNvSpPr txBox="1"/>
            <p:nvPr/>
          </p:nvSpPr>
          <p:spPr>
            <a:xfrm>
              <a:off x="1228725" y="1656603"/>
              <a:ext cx="1821909" cy="369332"/>
            </a:xfrm>
            <a:prstGeom prst="rect">
              <a:avLst/>
            </a:prstGeom>
            <a:noFill/>
          </p:spPr>
          <p:txBody>
            <a:bodyPr wrap="square" lIns="0" tIns="0" rIns="0" bIns="0" rtlCol="0">
              <a:noAutofit/>
            </a:bodyPr>
            <a:lstStyle>
              <a:defPPr>
                <a:defRPr lang="zh-CN"/>
              </a:def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01.</a:t>
              </a:r>
              <a:r>
                <a:rPr kumimoji="0" lang="zh-CN" altLang="en-US"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a:t>
              </a:r>
            </a:p>
          </p:txBody>
        </p:sp>
        <p:grpSp>
          <p:nvGrpSpPr>
            <p:cNvPr id="37" name="PPT世界-22"/>
            <p:cNvGrpSpPr/>
            <p:nvPr/>
          </p:nvGrpSpPr>
          <p:grpSpPr>
            <a:xfrm>
              <a:off x="2998709" y="1710933"/>
              <a:ext cx="238160" cy="238158"/>
              <a:chOff x="-1366838" y="3051175"/>
              <a:chExt cx="538163" cy="538163"/>
            </a:xfrm>
          </p:grpSpPr>
          <p:sp>
            <p:nvSpPr>
              <p:cNvPr id="38" name="PPT世界-5-5"/>
              <p:cNvSpPr>
                <a:spLocks noChangeArrowheads="1"/>
              </p:cNvSpPr>
              <p:nvPr/>
            </p:nvSpPr>
            <p:spPr bwMode="auto">
              <a:xfrm>
                <a:off x="-1323975" y="3089275"/>
                <a:ext cx="457200" cy="458788"/>
              </a:xfrm>
              <a:prstGeom prst="ellipse">
                <a:avLst/>
              </a:prstGeom>
              <a:noFill/>
              <a:ln w="7620" cap="flat">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9" name="PPT世界-5-6"/>
              <p:cNvSpPr>
                <a:spLocks noChangeArrowheads="1"/>
              </p:cNvSpPr>
              <p:nvPr/>
            </p:nvSpPr>
            <p:spPr bwMode="auto">
              <a:xfrm>
                <a:off x="-1204913" y="3213100"/>
                <a:ext cx="214313" cy="214313"/>
              </a:xfrm>
              <a:prstGeom prst="ellipse">
                <a:avLst/>
              </a:prstGeom>
              <a:noFill/>
              <a:ln w="7620" cap="flat">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40" name="PPT世界-5-7"/>
              <p:cNvSpPr>
                <a:spLocks noChangeShapeType="1"/>
              </p:cNvSpPr>
              <p:nvPr/>
            </p:nvSpPr>
            <p:spPr bwMode="auto">
              <a:xfrm>
                <a:off x="-1366838" y="3321050"/>
                <a:ext cx="538163" cy="0"/>
              </a:xfrm>
              <a:prstGeom prst="line">
                <a:avLst/>
              </a:prstGeom>
              <a:noFill/>
              <a:ln w="7620" cap="rnd">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41" name="PPT世界-5-8"/>
              <p:cNvSpPr>
                <a:spLocks noChangeShapeType="1"/>
              </p:cNvSpPr>
              <p:nvPr/>
            </p:nvSpPr>
            <p:spPr bwMode="auto">
              <a:xfrm>
                <a:off x="-1098550" y="3051175"/>
                <a:ext cx="0" cy="538163"/>
              </a:xfrm>
              <a:prstGeom prst="line">
                <a:avLst/>
              </a:prstGeom>
              <a:noFill/>
              <a:ln w="7620" cap="rnd">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grpSp>
      </p:grpSp>
      <p:grpSp>
        <p:nvGrpSpPr>
          <p:cNvPr id="42" name="PPT世界-6"/>
          <p:cNvGrpSpPr/>
          <p:nvPr/>
        </p:nvGrpSpPr>
        <p:grpSpPr>
          <a:xfrm>
            <a:off x="958065" y="4442206"/>
            <a:ext cx="4076613" cy="1852310"/>
            <a:chOff x="958065" y="4377703"/>
            <a:chExt cx="4076613" cy="1852310"/>
          </a:xfrm>
        </p:grpSpPr>
        <p:sp>
          <p:nvSpPr>
            <p:cNvPr id="43" name="PPT世界-6-1"/>
            <p:cNvSpPr/>
            <p:nvPr/>
          </p:nvSpPr>
          <p:spPr bwMode="auto">
            <a:xfrm>
              <a:off x="3425678" y="4377703"/>
              <a:ext cx="1609000" cy="508596"/>
            </a:xfrm>
            <a:custGeom>
              <a:avLst/>
              <a:gdLst>
                <a:gd name="T0" fmla="*/ 674 w 674"/>
                <a:gd name="T1" fmla="*/ 0 h 254"/>
                <a:gd name="T2" fmla="*/ 420 w 674"/>
                <a:gd name="T3" fmla="*/ 254 h 254"/>
                <a:gd name="T4" fmla="*/ 0 w 674"/>
                <a:gd name="T5" fmla="*/ 254 h 254"/>
              </a:gdLst>
              <a:ahLst/>
              <a:cxnLst>
                <a:cxn ang="0">
                  <a:pos x="T0" y="T1"/>
                </a:cxn>
                <a:cxn ang="0">
                  <a:pos x="T2" y="T3"/>
                </a:cxn>
                <a:cxn ang="0">
                  <a:pos x="T4" y="T5"/>
                </a:cxn>
              </a:cxnLst>
              <a:rect l="0" t="0" r="r" b="b"/>
              <a:pathLst>
                <a:path w="674" h="254">
                  <a:moveTo>
                    <a:pt x="674" y="0"/>
                  </a:moveTo>
                  <a:lnTo>
                    <a:pt x="420" y="254"/>
                  </a:lnTo>
                  <a:lnTo>
                    <a:pt x="0" y="254"/>
                  </a:lnTo>
                </a:path>
              </a:pathLst>
            </a:custGeom>
            <a:noFill/>
            <a:ln w="3175" cap="flat">
              <a:solidFill>
                <a:schemeClr val="accent1"/>
              </a:solidFill>
              <a:prstDash val="dash"/>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44" name="PPT世界-6-2"/>
            <p:cNvSpPr txBox="1"/>
            <p:nvPr/>
          </p:nvSpPr>
          <p:spPr>
            <a:xfrm>
              <a:off x="1235305" y="5294179"/>
              <a:ext cx="1987889" cy="935834"/>
            </a:xfrm>
            <a:prstGeom prst="rect">
              <a:avLst/>
            </a:prstGeom>
            <a:noFill/>
          </p:spPr>
          <p:txBody>
            <a:bodyPr wrap="square" lIns="0" tIns="0" rIns="0" bIns="0" rtlCol="0">
              <a:noAutofit/>
            </a:bodyPr>
            <a:lstStyle>
              <a:defPPr>
                <a:defRPr lang="zh-CN"/>
              </a:defPPr>
              <a:lvl1pPr hangingPunct="0">
                <a:lnSpc>
                  <a:spcPct val="120000"/>
                </a:lnSpc>
                <a:defRPr sz="1600"/>
              </a:lvl1pPr>
            </a:lstStyle>
            <a:p>
              <a:pPr marL="0" marR="0" lvl="0" indent="0" algn="l" defTabSz="914400" rtl="0" eaLnBrk="1" fontAlgn="auto" latinLnBrk="0" hangingPunct="0">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a:t>
              </a:r>
              <a:r>
                <a:rPr kumimoji="0" lang="zh-CN" altLang="en-US" sz="1400" b="0" i="0" u="none" strike="noStrike" kern="1200" cap="none" spc="0" normalizeH="0" baseline="0" noProof="0" dirty="0">
                  <a:ln>
                    <a:noFill/>
                  </a:ln>
                  <a:solidFill>
                    <a:prstClr val="black">
                      <a:lumMod val="95000"/>
                      <a:lumOff val="5000"/>
                    </a:prstClr>
                  </a:solidFill>
                  <a:effectLst/>
                  <a:uLnTx/>
                  <a:uFillTx/>
                  <a:latin typeface="思源黑体 CN Light" panose="020B0300000000000000" pitchFamily="34" charset="-122"/>
                  <a:ea typeface="思源黑体 CN Light" panose="020B0300000000000000" pitchFamily="34" charset="-122"/>
                  <a:cs typeface="+mn-ea"/>
                  <a:sym typeface="+mn-lt"/>
                </a:rPr>
                <a:t>。</a:t>
              </a:r>
              <a:endParaRPr kumimoji="0" lang="zh-CN" altLang="en-US" sz="1400" b="0" i="0" u="none" strike="noStrike" kern="1200" cap="none" spc="0" normalizeH="0" baseline="0" noProof="0" dirty="0">
                <a:ln>
                  <a:noFill/>
                </a:ln>
                <a:solidFill>
                  <a:prstClr val="black">
                    <a:lumMod val="95000"/>
                    <a:lumOff val="5000"/>
                  </a:prstClr>
                </a:solidFill>
                <a:effectLst/>
                <a:uLnTx/>
                <a:uFillTx/>
                <a:latin typeface="思源黑体 CN Bold" panose="020B0800000000000000" pitchFamily="34" charset="-122"/>
                <a:ea typeface="思源黑体 CN Light" panose="020B0300000000000000" pitchFamily="34" charset="-122"/>
                <a:cs typeface="+mn-ea"/>
                <a:sym typeface="+mn-lt"/>
              </a:endParaRPr>
            </a:p>
          </p:txBody>
        </p:sp>
        <p:sp>
          <p:nvSpPr>
            <p:cNvPr id="45" name="PPT世界-6-3"/>
            <p:cNvSpPr/>
            <p:nvPr/>
          </p:nvSpPr>
          <p:spPr>
            <a:xfrm>
              <a:off x="958065" y="4658617"/>
              <a:ext cx="2444033" cy="441286"/>
            </a:xfrm>
            <a:prstGeom prst="roundRect">
              <a:avLst>
                <a:gd name="adj" fmla="val 50000"/>
              </a:avLst>
            </a:prstGeom>
            <a:solidFill>
              <a:schemeClr val="accent3"/>
            </a:solidFill>
            <a:ln>
              <a:noFill/>
            </a:ln>
            <a:effectLst>
              <a:outerShdw blurRad="254000" dist="101600" dir="5400000" sx="98000" sy="98000" algn="t" rotWithShape="0">
                <a:schemeClr val="accent3">
                  <a:alpha val="2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Arial" panose="020B0604020202020204" pitchFamily="34" charset="0"/>
              </a:endParaRPr>
            </a:p>
          </p:txBody>
        </p:sp>
        <p:sp>
          <p:nvSpPr>
            <p:cNvPr id="46" name="PPT世界-6-4"/>
            <p:cNvSpPr txBox="1"/>
            <p:nvPr/>
          </p:nvSpPr>
          <p:spPr>
            <a:xfrm>
              <a:off x="1200151" y="4691820"/>
              <a:ext cx="1874459" cy="369332"/>
            </a:xfrm>
            <a:prstGeom prst="rect">
              <a:avLst/>
            </a:prstGeom>
            <a:noFill/>
          </p:spPr>
          <p:txBody>
            <a:bodyPr wrap="square" lIns="0" tIns="0" rIns="0" bIns="0" rtlCol="0">
              <a:noAutofit/>
            </a:bodyPr>
            <a:lstStyle>
              <a:defPPr>
                <a:defRPr lang="zh-CN"/>
              </a:def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03.</a:t>
              </a:r>
              <a:r>
                <a:rPr kumimoji="0" lang="zh-CN" altLang="en-US"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a:t>
              </a:r>
            </a:p>
          </p:txBody>
        </p:sp>
        <p:grpSp>
          <p:nvGrpSpPr>
            <p:cNvPr id="47" name="PPT世界-25"/>
            <p:cNvGrpSpPr/>
            <p:nvPr/>
          </p:nvGrpSpPr>
          <p:grpSpPr>
            <a:xfrm>
              <a:off x="3007108" y="4746625"/>
              <a:ext cx="198176" cy="231776"/>
              <a:chOff x="6289675" y="7172325"/>
              <a:chExt cx="458788" cy="536575"/>
            </a:xfrm>
          </p:grpSpPr>
          <p:sp>
            <p:nvSpPr>
              <p:cNvPr id="48" name="PPT世界-6-5"/>
              <p:cNvSpPr/>
              <p:nvPr/>
            </p:nvSpPr>
            <p:spPr bwMode="auto">
              <a:xfrm>
                <a:off x="6289675" y="7172325"/>
                <a:ext cx="431800" cy="536575"/>
              </a:xfrm>
              <a:custGeom>
                <a:avLst/>
                <a:gdLst>
                  <a:gd name="T0" fmla="*/ 112 w 112"/>
                  <a:gd name="T1" fmla="*/ 66 h 140"/>
                  <a:gd name="T2" fmla="*/ 112 w 112"/>
                  <a:gd name="T3" fmla="*/ 35 h 140"/>
                  <a:gd name="T4" fmla="*/ 81 w 112"/>
                  <a:gd name="T5" fmla="*/ 0 h 140"/>
                  <a:gd name="T6" fmla="*/ 7 w 112"/>
                  <a:gd name="T7" fmla="*/ 0 h 140"/>
                  <a:gd name="T8" fmla="*/ 0 w 112"/>
                  <a:gd name="T9" fmla="*/ 7 h 140"/>
                  <a:gd name="T10" fmla="*/ 0 w 112"/>
                  <a:gd name="T11" fmla="*/ 133 h 140"/>
                  <a:gd name="T12" fmla="*/ 7 w 112"/>
                  <a:gd name="T13" fmla="*/ 140 h 140"/>
                  <a:gd name="T14" fmla="*/ 49 w 112"/>
                  <a:gd name="T15" fmla="*/ 140 h 1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 h="140">
                    <a:moveTo>
                      <a:pt x="112" y="66"/>
                    </a:moveTo>
                    <a:cubicBezTo>
                      <a:pt x="112" y="35"/>
                      <a:pt x="112" y="35"/>
                      <a:pt x="112" y="35"/>
                    </a:cubicBezTo>
                    <a:cubicBezTo>
                      <a:pt x="81" y="0"/>
                      <a:pt x="81" y="0"/>
                      <a:pt x="81" y="0"/>
                    </a:cubicBezTo>
                    <a:cubicBezTo>
                      <a:pt x="7" y="0"/>
                      <a:pt x="7" y="0"/>
                      <a:pt x="7" y="0"/>
                    </a:cubicBezTo>
                    <a:cubicBezTo>
                      <a:pt x="3" y="0"/>
                      <a:pt x="0" y="3"/>
                      <a:pt x="0" y="7"/>
                    </a:cubicBezTo>
                    <a:cubicBezTo>
                      <a:pt x="0" y="133"/>
                      <a:pt x="0" y="133"/>
                      <a:pt x="0" y="133"/>
                    </a:cubicBezTo>
                    <a:cubicBezTo>
                      <a:pt x="0" y="137"/>
                      <a:pt x="3" y="140"/>
                      <a:pt x="7" y="140"/>
                    </a:cubicBezTo>
                    <a:cubicBezTo>
                      <a:pt x="49" y="140"/>
                      <a:pt x="49" y="140"/>
                      <a:pt x="49" y="140"/>
                    </a:cubicBezTo>
                  </a:path>
                </a:pathLst>
              </a:custGeom>
              <a:noFill/>
              <a:ln w="762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49" name="PPT世界-6-6"/>
              <p:cNvSpPr/>
              <p:nvPr/>
            </p:nvSpPr>
            <p:spPr bwMode="auto">
              <a:xfrm>
                <a:off x="6681788" y="7532688"/>
                <a:ext cx="66675" cy="134938"/>
              </a:xfrm>
              <a:custGeom>
                <a:avLst/>
                <a:gdLst>
                  <a:gd name="T0" fmla="*/ 0 w 42"/>
                  <a:gd name="T1" fmla="*/ 0 h 85"/>
                  <a:gd name="T2" fmla="*/ 42 w 42"/>
                  <a:gd name="T3" fmla="*/ 44 h 85"/>
                  <a:gd name="T4" fmla="*/ 0 w 42"/>
                  <a:gd name="T5" fmla="*/ 85 h 85"/>
                </a:gdLst>
                <a:ahLst/>
                <a:cxnLst>
                  <a:cxn ang="0">
                    <a:pos x="T0" y="T1"/>
                  </a:cxn>
                  <a:cxn ang="0">
                    <a:pos x="T2" y="T3"/>
                  </a:cxn>
                  <a:cxn ang="0">
                    <a:pos x="T4" y="T5"/>
                  </a:cxn>
                </a:cxnLst>
                <a:rect l="0" t="0" r="r" b="b"/>
                <a:pathLst>
                  <a:path w="42" h="85">
                    <a:moveTo>
                      <a:pt x="0" y="0"/>
                    </a:moveTo>
                    <a:lnTo>
                      <a:pt x="42" y="44"/>
                    </a:lnTo>
                    <a:lnTo>
                      <a:pt x="0" y="85"/>
                    </a:lnTo>
                  </a:path>
                </a:pathLst>
              </a:custGeom>
              <a:noFill/>
              <a:ln w="762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50" name="PPT世界-6-7"/>
              <p:cNvSpPr/>
              <p:nvPr/>
            </p:nvSpPr>
            <p:spPr bwMode="auto">
              <a:xfrm>
                <a:off x="6532563" y="7532688"/>
                <a:ext cx="68263" cy="134938"/>
              </a:xfrm>
              <a:custGeom>
                <a:avLst/>
                <a:gdLst>
                  <a:gd name="T0" fmla="*/ 43 w 43"/>
                  <a:gd name="T1" fmla="*/ 0 h 85"/>
                  <a:gd name="T2" fmla="*/ 0 w 43"/>
                  <a:gd name="T3" fmla="*/ 44 h 85"/>
                  <a:gd name="T4" fmla="*/ 43 w 43"/>
                  <a:gd name="T5" fmla="*/ 85 h 85"/>
                </a:gdLst>
                <a:ahLst/>
                <a:cxnLst>
                  <a:cxn ang="0">
                    <a:pos x="T0" y="T1"/>
                  </a:cxn>
                  <a:cxn ang="0">
                    <a:pos x="T2" y="T3"/>
                  </a:cxn>
                  <a:cxn ang="0">
                    <a:pos x="T4" y="T5"/>
                  </a:cxn>
                </a:cxnLst>
                <a:rect l="0" t="0" r="r" b="b"/>
                <a:pathLst>
                  <a:path w="43" h="85">
                    <a:moveTo>
                      <a:pt x="43" y="0"/>
                    </a:moveTo>
                    <a:lnTo>
                      <a:pt x="0" y="44"/>
                    </a:lnTo>
                    <a:lnTo>
                      <a:pt x="43" y="85"/>
                    </a:lnTo>
                  </a:path>
                </a:pathLst>
              </a:custGeom>
              <a:noFill/>
              <a:ln w="762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51" name="PPT世界-6-8"/>
              <p:cNvSpPr/>
              <p:nvPr/>
            </p:nvSpPr>
            <p:spPr bwMode="auto">
              <a:xfrm>
                <a:off x="6586538" y="7172325"/>
                <a:ext cx="134938" cy="134938"/>
              </a:xfrm>
              <a:custGeom>
                <a:avLst/>
                <a:gdLst>
                  <a:gd name="T0" fmla="*/ 0 w 85"/>
                  <a:gd name="T1" fmla="*/ 0 h 85"/>
                  <a:gd name="T2" fmla="*/ 0 w 85"/>
                  <a:gd name="T3" fmla="*/ 85 h 85"/>
                  <a:gd name="T4" fmla="*/ 85 w 85"/>
                  <a:gd name="T5" fmla="*/ 85 h 85"/>
                </a:gdLst>
                <a:ahLst/>
                <a:cxnLst>
                  <a:cxn ang="0">
                    <a:pos x="T0" y="T1"/>
                  </a:cxn>
                  <a:cxn ang="0">
                    <a:pos x="T2" y="T3"/>
                  </a:cxn>
                  <a:cxn ang="0">
                    <a:pos x="T4" y="T5"/>
                  </a:cxn>
                </a:cxnLst>
                <a:rect l="0" t="0" r="r" b="b"/>
                <a:pathLst>
                  <a:path w="85" h="85">
                    <a:moveTo>
                      <a:pt x="0" y="0"/>
                    </a:moveTo>
                    <a:lnTo>
                      <a:pt x="0" y="85"/>
                    </a:lnTo>
                    <a:lnTo>
                      <a:pt x="85" y="85"/>
                    </a:lnTo>
                  </a:path>
                </a:pathLst>
              </a:custGeom>
              <a:noFill/>
              <a:ln w="762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grpSp>
      </p:grpSp>
      <p:grpSp>
        <p:nvGrpSpPr>
          <p:cNvPr id="52" name="PPT世界-7"/>
          <p:cNvGrpSpPr/>
          <p:nvPr/>
        </p:nvGrpSpPr>
        <p:grpSpPr>
          <a:xfrm>
            <a:off x="7101101" y="1687903"/>
            <a:ext cx="4095944" cy="1550082"/>
            <a:chOff x="7101101" y="1623400"/>
            <a:chExt cx="4095944" cy="1550082"/>
          </a:xfrm>
        </p:grpSpPr>
        <p:sp>
          <p:nvSpPr>
            <p:cNvPr id="53" name="PPT世界-7-1"/>
            <p:cNvSpPr/>
            <p:nvPr/>
          </p:nvSpPr>
          <p:spPr bwMode="auto">
            <a:xfrm>
              <a:off x="7101101" y="1850311"/>
              <a:ext cx="1664276" cy="512600"/>
            </a:xfrm>
            <a:custGeom>
              <a:avLst/>
              <a:gdLst>
                <a:gd name="T0" fmla="*/ 0 w 674"/>
                <a:gd name="T1" fmla="*/ 256 h 256"/>
                <a:gd name="T2" fmla="*/ 254 w 674"/>
                <a:gd name="T3" fmla="*/ 0 h 256"/>
                <a:gd name="T4" fmla="*/ 674 w 674"/>
                <a:gd name="T5" fmla="*/ 0 h 256"/>
              </a:gdLst>
              <a:ahLst/>
              <a:cxnLst>
                <a:cxn ang="0">
                  <a:pos x="T0" y="T1"/>
                </a:cxn>
                <a:cxn ang="0">
                  <a:pos x="T2" y="T3"/>
                </a:cxn>
                <a:cxn ang="0">
                  <a:pos x="T4" y="T5"/>
                </a:cxn>
              </a:cxnLst>
              <a:rect l="0" t="0" r="r" b="b"/>
              <a:pathLst>
                <a:path w="674" h="256">
                  <a:moveTo>
                    <a:pt x="0" y="256"/>
                  </a:moveTo>
                  <a:lnTo>
                    <a:pt x="254" y="0"/>
                  </a:lnTo>
                  <a:lnTo>
                    <a:pt x="674" y="0"/>
                  </a:lnTo>
                </a:path>
              </a:pathLst>
            </a:custGeom>
            <a:noFill/>
            <a:ln w="3175" cap="flat">
              <a:solidFill>
                <a:schemeClr val="accent1"/>
              </a:solidFill>
              <a:prstDash val="dash"/>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54" name="PPT世界-7-2"/>
            <p:cNvSpPr txBox="1"/>
            <p:nvPr/>
          </p:nvSpPr>
          <p:spPr>
            <a:xfrm>
              <a:off x="8971612" y="2237648"/>
              <a:ext cx="2113291" cy="935834"/>
            </a:xfrm>
            <a:prstGeom prst="rect">
              <a:avLst/>
            </a:prstGeom>
            <a:noFill/>
          </p:spPr>
          <p:txBody>
            <a:bodyPr wrap="square" lIns="0" tIns="0" rIns="0" bIns="0" rtlCol="0">
              <a:noAutofit/>
            </a:bodyPr>
            <a:lstStyle>
              <a:defPPr>
                <a:defRPr lang="zh-CN"/>
              </a:defPPr>
              <a:lvl1pPr hangingPunct="0">
                <a:lnSpc>
                  <a:spcPct val="120000"/>
                </a:lnSpc>
                <a:defRPr sz="1600"/>
              </a:lvl1pPr>
            </a:lstStyle>
            <a:p>
              <a:pPr marL="0" marR="0" lvl="0" indent="0" algn="l" defTabSz="914400" rtl="0" eaLnBrk="1" fontAlgn="auto" latinLnBrk="0" hangingPunct="0">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a:t>
              </a:r>
              <a:r>
                <a:rPr kumimoji="0" lang="zh-CN" altLang="en-US" sz="1400" b="0" i="0" u="none" strike="noStrike" kern="1200" cap="none" spc="0" normalizeH="0" baseline="0" noProof="0" dirty="0">
                  <a:ln>
                    <a:noFill/>
                  </a:ln>
                  <a:solidFill>
                    <a:prstClr val="black">
                      <a:lumMod val="95000"/>
                      <a:lumOff val="5000"/>
                    </a:prstClr>
                  </a:solidFill>
                  <a:effectLst/>
                  <a:uLnTx/>
                  <a:uFillTx/>
                  <a:latin typeface="思源黑体 CN Light" panose="020B0300000000000000" pitchFamily="34" charset="-122"/>
                  <a:ea typeface="思源黑体 CN Light" panose="020B0300000000000000" pitchFamily="34" charset="-122"/>
                  <a:cs typeface="+mn-ea"/>
                  <a:sym typeface="+mn-lt"/>
                </a:rPr>
                <a:t>。</a:t>
              </a:r>
              <a:endParaRPr kumimoji="0" lang="zh-CN" altLang="en-US" sz="1400" b="0" i="0" u="none" strike="noStrike" kern="1200" cap="none" spc="0" normalizeH="0" baseline="0" noProof="0" dirty="0">
                <a:ln>
                  <a:noFill/>
                </a:ln>
                <a:solidFill>
                  <a:prstClr val="black">
                    <a:lumMod val="95000"/>
                    <a:lumOff val="5000"/>
                  </a:prstClr>
                </a:solidFill>
                <a:effectLst/>
                <a:uLnTx/>
                <a:uFillTx/>
                <a:latin typeface="思源黑体 CN Bold" panose="020B0800000000000000" pitchFamily="34" charset="-122"/>
                <a:ea typeface="思源黑体 CN Light" panose="020B0300000000000000" pitchFamily="34" charset="-122"/>
                <a:cs typeface="+mn-ea"/>
                <a:sym typeface="+mn-lt"/>
              </a:endParaRPr>
            </a:p>
          </p:txBody>
        </p:sp>
        <p:sp>
          <p:nvSpPr>
            <p:cNvPr id="55" name="PPT世界-7-3"/>
            <p:cNvSpPr/>
            <p:nvPr/>
          </p:nvSpPr>
          <p:spPr>
            <a:xfrm>
              <a:off x="8753012" y="1623400"/>
              <a:ext cx="2444033" cy="441286"/>
            </a:xfrm>
            <a:prstGeom prst="roundRect">
              <a:avLst>
                <a:gd name="adj" fmla="val 50000"/>
              </a:avLst>
            </a:prstGeom>
            <a:solidFill>
              <a:schemeClr val="accent3"/>
            </a:solidFill>
            <a:ln>
              <a:noFill/>
            </a:ln>
            <a:effectLst>
              <a:outerShdw blurRad="254000" dist="101600" dir="5400000" sx="98000" sy="98000" algn="t" rotWithShape="0">
                <a:schemeClr val="accent3">
                  <a:alpha val="2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Arial" panose="020B0604020202020204" pitchFamily="34" charset="0"/>
              </a:endParaRPr>
            </a:p>
          </p:txBody>
        </p:sp>
        <p:sp>
          <p:nvSpPr>
            <p:cNvPr id="56" name="PPT世界-7-4"/>
            <p:cNvSpPr txBox="1"/>
            <p:nvPr/>
          </p:nvSpPr>
          <p:spPr>
            <a:xfrm>
              <a:off x="8953501" y="1656603"/>
              <a:ext cx="1728186" cy="369332"/>
            </a:xfrm>
            <a:prstGeom prst="rect">
              <a:avLst/>
            </a:prstGeom>
            <a:noFill/>
          </p:spPr>
          <p:txBody>
            <a:bodyPr wrap="square" lIns="0" tIns="0" rIns="0" bIns="0" rtlCol="0">
              <a:noAutofit/>
            </a:bodyPr>
            <a:lstStyle>
              <a:defPPr>
                <a:defRPr lang="zh-CN"/>
              </a:def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02.</a:t>
              </a:r>
              <a:r>
                <a:rPr kumimoji="0" lang="zh-CN" altLang="en-US"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a:t>
              </a:r>
            </a:p>
          </p:txBody>
        </p:sp>
        <p:grpSp>
          <p:nvGrpSpPr>
            <p:cNvPr id="57" name="PPT世界-28"/>
            <p:cNvGrpSpPr/>
            <p:nvPr/>
          </p:nvGrpSpPr>
          <p:grpSpPr>
            <a:xfrm>
              <a:off x="10736943" y="1704975"/>
              <a:ext cx="244702" cy="244702"/>
              <a:chOff x="13274675" y="3524250"/>
              <a:chExt cx="534988" cy="534988"/>
            </a:xfrm>
          </p:grpSpPr>
          <p:sp>
            <p:nvSpPr>
              <p:cNvPr id="58" name="PPT世界-7-5"/>
              <p:cNvSpPr/>
              <p:nvPr/>
            </p:nvSpPr>
            <p:spPr bwMode="auto">
              <a:xfrm>
                <a:off x="13354050" y="3657600"/>
                <a:ext cx="376238" cy="374650"/>
              </a:xfrm>
              <a:custGeom>
                <a:avLst/>
                <a:gdLst>
                  <a:gd name="T0" fmla="*/ 49 w 98"/>
                  <a:gd name="T1" fmla="*/ 98 h 98"/>
                  <a:gd name="T2" fmla="*/ 98 w 98"/>
                  <a:gd name="T3" fmla="*/ 49 h 98"/>
                  <a:gd name="T4" fmla="*/ 98 w 98"/>
                  <a:gd name="T5" fmla="*/ 0 h 98"/>
                  <a:gd name="T6" fmla="*/ 0 w 98"/>
                  <a:gd name="T7" fmla="*/ 0 h 98"/>
                  <a:gd name="T8" fmla="*/ 0 w 98"/>
                  <a:gd name="T9" fmla="*/ 49 h 98"/>
                  <a:gd name="T10" fmla="*/ 49 w 98"/>
                  <a:gd name="T11" fmla="*/ 98 h 98"/>
                </a:gdLst>
                <a:ahLst/>
                <a:cxnLst>
                  <a:cxn ang="0">
                    <a:pos x="T0" y="T1"/>
                  </a:cxn>
                  <a:cxn ang="0">
                    <a:pos x="T2" y="T3"/>
                  </a:cxn>
                  <a:cxn ang="0">
                    <a:pos x="T4" y="T5"/>
                  </a:cxn>
                  <a:cxn ang="0">
                    <a:pos x="T6" y="T7"/>
                  </a:cxn>
                  <a:cxn ang="0">
                    <a:pos x="T8" y="T9"/>
                  </a:cxn>
                  <a:cxn ang="0">
                    <a:pos x="T10" y="T11"/>
                  </a:cxn>
                </a:cxnLst>
                <a:rect l="0" t="0" r="r" b="b"/>
                <a:pathLst>
                  <a:path w="98" h="98">
                    <a:moveTo>
                      <a:pt x="49" y="98"/>
                    </a:moveTo>
                    <a:cubicBezTo>
                      <a:pt x="91" y="98"/>
                      <a:pt x="98" y="61"/>
                      <a:pt x="98" y="49"/>
                    </a:cubicBezTo>
                    <a:cubicBezTo>
                      <a:pt x="98" y="38"/>
                      <a:pt x="98" y="22"/>
                      <a:pt x="98" y="0"/>
                    </a:cubicBezTo>
                    <a:cubicBezTo>
                      <a:pt x="0" y="0"/>
                      <a:pt x="0" y="0"/>
                      <a:pt x="0" y="0"/>
                    </a:cubicBezTo>
                    <a:cubicBezTo>
                      <a:pt x="0" y="12"/>
                      <a:pt x="0" y="28"/>
                      <a:pt x="0" y="49"/>
                    </a:cubicBezTo>
                    <a:cubicBezTo>
                      <a:pt x="0" y="61"/>
                      <a:pt x="7" y="98"/>
                      <a:pt x="49" y="98"/>
                    </a:cubicBezTo>
                    <a:close/>
                  </a:path>
                </a:pathLst>
              </a:custGeom>
              <a:noFill/>
              <a:ln w="7620" cap="flat">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59" name="PPT世界-7-6"/>
              <p:cNvSpPr>
                <a:spLocks noChangeShapeType="1"/>
              </p:cNvSpPr>
              <p:nvPr/>
            </p:nvSpPr>
            <p:spPr bwMode="auto">
              <a:xfrm>
                <a:off x="13274675" y="3578225"/>
                <a:ext cx="79375" cy="79375"/>
              </a:xfrm>
              <a:prstGeom prst="line">
                <a:avLst/>
              </a:prstGeom>
              <a:noFill/>
              <a:ln w="7620" cap="rnd">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60" name="PPT世界-7-7"/>
              <p:cNvSpPr>
                <a:spLocks noChangeShapeType="1"/>
              </p:cNvSpPr>
              <p:nvPr/>
            </p:nvSpPr>
            <p:spPr bwMode="auto">
              <a:xfrm flipH="1">
                <a:off x="13730288" y="3578225"/>
                <a:ext cx="79375" cy="79375"/>
              </a:xfrm>
              <a:prstGeom prst="line">
                <a:avLst/>
              </a:prstGeom>
              <a:noFill/>
              <a:ln w="7620" cap="rnd">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61" name="PPT世界-7-8"/>
              <p:cNvSpPr>
                <a:spLocks noChangeShapeType="1"/>
              </p:cNvSpPr>
              <p:nvPr/>
            </p:nvSpPr>
            <p:spPr bwMode="auto">
              <a:xfrm>
                <a:off x="13274675" y="3833813"/>
                <a:ext cx="79375" cy="0"/>
              </a:xfrm>
              <a:prstGeom prst="line">
                <a:avLst/>
              </a:prstGeom>
              <a:noFill/>
              <a:ln w="7620" cap="rnd">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62" name="PPT世界-7-9"/>
              <p:cNvSpPr>
                <a:spLocks noChangeShapeType="1"/>
              </p:cNvSpPr>
              <p:nvPr/>
            </p:nvSpPr>
            <p:spPr bwMode="auto">
              <a:xfrm flipH="1">
                <a:off x="13730288" y="3833813"/>
                <a:ext cx="79375" cy="0"/>
              </a:xfrm>
              <a:prstGeom prst="line">
                <a:avLst/>
              </a:prstGeom>
              <a:noFill/>
              <a:ln w="7620" cap="rnd">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63" name="PPT世界-7-10"/>
              <p:cNvSpPr>
                <a:spLocks noChangeShapeType="1"/>
              </p:cNvSpPr>
              <p:nvPr/>
            </p:nvSpPr>
            <p:spPr bwMode="auto">
              <a:xfrm flipV="1">
                <a:off x="13315950" y="3979863"/>
                <a:ext cx="80963" cy="79375"/>
              </a:xfrm>
              <a:prstGeom prst="line">
                <a:avLst/>
              </a:prstGeom>
              <a:noFill/>
              <a:ln w="7620" cap="rnd">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64" name="PPT世界-7-11"/>
              <p:cNvSpPr>
                <a:spLocks noChangeShapeType="1"/>
              </p:cNvSpPr>
              <p:nvPr/>
            </p:nvSpPr>
            <p:spPr bwMode="auto">
              <a:xfrm flipH="1" flipV="1">
                <a:off x="13692188" y="3979863"/>
                <a:ext cx="79375" cy="79375"/>
              </a:xfrm>
              <a:prstGeom prst="line">
                <a:avLst/>
              </a:prstGeom>
              <a:noFill/>
              <a:ln w="7620" cap="rnd">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65" name="PPT世界-7-12"/>
              <p:cNvSpPr>
                <a:spLocks noChangeShapeType="1"/>
              </p:cNvSpPr>
              <p:nvPr/>
            </p:nvSpPr>
            <p:spPr bwMode="auto">
              <a:xfrm flipV="1">
                <a:off x="13542963" y="3657600"/>
                <a:ext cx="0" cy="374650"/>
              </a:xfrm>
              <a:prstGeom prst="line">
                <a:avLst/>
              </a:prstGeom>
              <a:noFill/>
              <a:ln w="7620" cap="rnd">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66" name="PPT世界-7-13"/>
              <p:cNvSpPr/>
              <p:nvPr/>
            </p:nvSpPr>
            <p:spPr bwMode="auto">
              <a:xfrm>
                <a:off x="13419138" y="3994150"/>
                <a:ext cx="246063" cy="38100"/>
              </a:xfrm>
              <a:custGeom>
                <a:avLst/>
                <a:gdLst>
                  <a:gd name="T0" fmla="*/ 0 w 64"/>
                  <a:gd name="T1" fmla="*/ 0 h 10"/>
                  <a:gd name="T2" fmla="*/ 32 w 64"/>
                  <a:gd name="T3" fmla="*/ 10 h 10"/>
                  <a:gd name="T4" fmla="*/ 64 w 64"/>
                  <a:gd name="T5" fmla="*/ 0 h 10"/>
                </a:gdLst>
                <a:ahLst/>
                <a:cxnLst>
                  <a:cxn ang="0">
                    <a:pos x="T0" y="T1"/>
                  </a:cxn>
                  <a:cxn ang="0">
                    <a:pos x="T2" y="T3"/>
                  </a:cxn>
                  <a:cxn ang="0">
                    <a:pos x="T4" y="T5"/>
                  </a:cxn>
                </a:cxnLst>
                <a:rect l="0" t="0" r="r" b="b"/>
                <a:pathLst>
                  <a:path w="64" h="10">
                    <a:moveTo>
                      <a:pt x="0" y="0"/>
                    </a:moveTo>
                    <a:cubicBezTo>
                      <a:pt x="8" y="6"/>
                      <a:pt x="18" y="10"/>
                      <a:pt x="32" y="10"/>
                    </a:cubicBezTo>
                    <a:cubicBezTo>
                      <a:pt x="46" y="10"/>
                      <a:pt x="57" y="6"/>
                      <a:pt x="64" y="0"/>
                    </a:cubicBezTo>
                  </a:path>
                </a:pathLst>
              </a:custGeom>
              <a:noFill/>
              <a:ln w="762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67" name="PPT世界-7-14"/>
              <p:cNvSpPr/>
              <p:nvPr/>
            </p:nvSpPr>
            <p:spPr bwMode="auto">
              <a:xfrm>
                <a:off x="13435013" y="3524250"/>
                <a:ext cx="214313" cy="133350"/>
              </a:xfrm>
              <a:custGeom>
                <a:avLst/>
                <a:gdLst>
                  <a:gd name="T0" fmla="*/ 56 w 56"/>
                  <a:gd name="T1" fmla="*/ 29 h 35"/>
                  <a:gd name="T2" fmla="*/ 28 w 56"/>
                  <a:gd name="T3" fmla="*/ 0 h 35"/>
                  <a:gd name="T4" fmla="*/ 0 w 56"/>
                  <a:gd name="T5" fmla="*/ 29 h 35"/>
                  <a:gd name="T6" fmla="*/ 0 w 56"/>
                  <a:gd name="T7" fmla="*/ 35 h 35"/>
                  <a:gd name="T8" fmla="*/ 56 w 56"/>
                  <a:gd name="T9" fmla="*/ 35 h 35"/>
                  <a:gd name="T10" fmla="*/ 56 w 56"/>
                  <a:gd name="T11" fmla="*/ 29 h 35"/>
                </a:gdLst>
                <a:ahLst/>
                <a:cxnLst>
                  <a:cxn ang="0">
                    <a:pos x="T0" y="T1"/>
                  </a:cxn>
                  <a:cxn ang="0">
                    <a:pos x="T2" y="T3"/>
                  </a:cxn>
                  <a:cxn ang="0">
                    <a:pos x="T4" y="T5"/>
                  </a:cxn>
                  <a:cxn ang="0">
                    <a:pos x="T6" y="T7"/>
                  </a:cxn>
                  <a:cxn ang="0">
                    <a:pos x="T8" y="T9"/>
                  </a:cxn>
                  <a:cxn ang="0">
                    <a:pos x="T10" y="T11"/>
                  </a:cxn>
                </a:cxnLst>
                <a:rect l="0" t="0" r="r" b="b"/>
                <a:pathLst>
                  <a:path w="56" h="35">
                    <a:moveTo>
                      <a:pt x="56" y="29"/>
                    </a:moveTo>
                    <a:cubicBezTo>
                      <a:pt x="56" y="13"/>
                      <a:pt x="43" y="0"/>
                      <a:pt x="28" y="0"/>
                    </a:cubicBezTo>
                    <a:cubicBezTo>
                      <a:pt x="13" y="0"/>
                      <a:pt x="0" y="13"/>
                      <a:pt x="0" y="29"/>
                    </a:cubicBezTo>
                    <a:cubicBezTo>
                      <a:pt x="0" y="35"/>
                      <a:pt x="0" y="35"/>
                      <a:pt x="0" y="35"/>
                    </a:cubicBezTo>
                    <a:cubicBezTo>
                      <a:pt x="56" y="35"/>
                      <a:pt x="56" y="35"/>
                      <a:pt x="56" y="35"/>
                    </a:cubicBezTo>
                    <a:lnTo>
                      <a:pt x="56" y="29"/>
                    </a:lnTo>
                    <a:close/>
                  </a:path>
                </a:pathLst>
              </a:custGeom>
              <a:noFill/>
              <a:ln w="7620" cap="flat">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grpSp>
      </p:grpSp>
      <p:grpSp>
        <p:nvGrpSpPr>
          <p:cNvPr id="68" name="PPT世界-8"/>
          <p:cNvGrpSpPr/>
          <p:nvPr/>
        </p:nvGrpSpPr>
        <p:grpSpPr>
          <a:xfrm>
            <a:off x="7101101" y="4442206"/>
            <a:ext cx="4095944" cy="1836054"/>
            <a:chOff x="7101101" y="4377703"/>
            <a:chExt cx="4095944" cy="1836054"/>
          </a:xfrm>
        </p:grpSpPr>
        <p:sp>
          <p:nvSpPr>
            <p:cNvPr id="69" name="PPT世界-8-1"/>
            <p:cNvSpPr/>
            <p:nvPr/>
          </p:nvSpPr>
          <p:spPr bwMode="auto">
            <a:xfrm>
              <a:off x="7101101" y="4377703"/>
              <a:ext cx="1664276" cy="508596"/>
            </a:xfrm>
            <a:custGeom>
              <a:avLst/>
              <a:gdLst>
                <a:gd name="T0" fmla="*/ 0 w 674"/>
                <a:gd name="T1" fmla="*/ 0 h 254"/>
                <a:gd name="T2" fmla="*/ 254 w 674"/>
                <a:gd name="T3" fmla="*/ 254 h 254"/>
                <a:gd name="T4" fmla="*/ 674 w 674"/>
                <a:gd name="T5" fmla="*/ 254 h 254"/>
              </a:gdLst>
              <a:ahLst/>
              <a:cxnLst>
                <a:cxn ang="0">
                  <a:pos x="T0" y="T1"/>
                </a:cxn>
                <a:cxn ang="0">
                  <a:pos x="T2" y="T3"/>
                </a:cxn>
                <a:cxn ang="0">
                  <a:pos x="T4" y="T5"/>
                </a:cxn>
              </a:cxnLst>
              <a:rect l="0" t="0" r="r" b="b"/>
              <a:pathLst>
                <a:path w="674" h="254">
                  <a:moveTo>
                    <a:pt x="0" y="0"/>
                  </a:moveTo>
                  <a:lnTo>
                    <a:pt x="254" y="254"/>
                  </a:lnTo>
                  <a:lnTo>
                    <a:pt x="674" y="254"/>
                  </a:lnTo>
                </a:path>
              </a:pathLst>
            </a:custGeom>
            <a:noFill/>
            <a:ln w="3175" cap="flat">
              <a:solidFill>
                <a:schemeClr val="accent1"/>
              </a:solidFill>
              <a:prstDash val="dash"/>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70" name="PPT世界-8-2"/>
            <p:cNvSpPr txBox="1"/>
            <p:nvPr/>
          </p:nvSpPr>
          <p:spPr>
            <a:xfrm>
              <a:off x="8971612" y="5277923"/>
              <a:ext cx="2018274" cy="935834"/>
            </a:xfrm>
            <a:prstGeom prst="rect">
              <a:avLst/>
            </a:prstGeom>
            <a:noFill/>
          </p:spPr>
          <p:txBody>
            <a:bodyPr wrap="square" lIns="0" tIns="0" rIns="0" bIns="0" rtlCol="0">
              <a:noAutofit/>
            </a:bodyPr>
            <a:lstStyle>
              <a:defPPr>
                <a:defRPr lang="zh-CN"/>
              </a:defPPr>
              <a:lvl1pPr hangingPunct="0">
                <a:lnSpc>
                  <a:spcPct val="120000"/>
                </a:lnSpc>
                <a:defRPr sz="1600"/>
              </a:lvl1pPr>
            </a:lstStyle>
            <a:p>
              <a:pPr marL="0" marR="0" lvl="0" indent="0" algn="l" defTabSz="914400" rtl="0" eaLnBrk="1" fontAlgn="auto" latinLnBrk="0" hangingPunct="0">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a:t>
              </a:r>
              <a:r>
                <a:rPr kumimoji="0" lang="zh-CN" altLang="en-US" sz="1400" b="0" i="0" u="none" strike="noStrike" kern="1200" cap="none" spc="0" normalizeH="0" baseline="0" noProof="0" dirty="0">
                  <a:ln>
                    <a:noFill/>
                  </a:ln>
                  <a:solidFill>
                    <a:prstClr val="black">
                      <a:lumMod val="95000"/>
                      <a:lumOff val="5000"/>
                    </a:prstClr>
                  </a:solidFill>
                  <a:effectLst/>
                  <a:uLnTx/>
                  <a:uFillTx/>
                  <a:latin typeface="思源黑体 CN Light" panose="020B0300000000000000" pitchFamily="34" charset="-122"/>
                  <a:ea typeface="思源黑体 CN Light" panose="020B0300000000000000" pitchFamily="34" charset="-122"/>
                  <a:cs typeface="+mn-ea"/>
                  <a:sym typeface="+mn-lt"/>
                </a:rPr>
                <a:t>。</a:t>
              </a:r>
              <a:endParaRPr kumimoji="0" lang="zh-CN" altLang="en-US" sz="1400" b="0" i="0" u="none" strike="noStrike" kern="1200" cap="none" spc="0" normalizeH="0" baseline="0" noProof="0" dirty="0">
                <a:ln>
                  <a:noFill/>
                </a:ln>
                <a:solidFill>
                  <a:prstClr val="black">
                    <a:lumMod val="95000"/>
                    <a:lumOff val="5000"/>
                  </a:prstClr>
                </a:solidFill>
                <a:effectLst/>
                <a:uLnTx/>
                <a:uFillTx/>
                <a:latin typeface="思源黑体 CN Bold" panose="020B0800000000000000" pitchFamily="34" charset="-122"/>
                <a:ea typeface="思源黑体 CN Light" panose="020B0300000000000000" pitchFamily="34" charset="-122"/>
                <a:cs typeface="+mn-ea"/>
                <a:sym typeface="+mn-lt"/>
              </a:endParaRPr>
            </a:p>
          </p:txBody>
        </p:sp>
        <p:sp>
          <p:nvSpPr>
            <p:cNvPr id="71" name="PPT世界-8-3"/>
            <p:cNvSpPr/>
            <p:nvPr/>
          </p:nvSpPr>
          <p:spPr>
            <a:xfrm>
              <a:off x="8753012" y="4671400"/>
              <a:ext cx="2444033" cy="441286"/>
            </a:xfrm>
            <a:prstGeom prst="roundRect">
              <a:avLst>
                <a:gd name="adj" fmla="val 50000"/>
              </a:avLst>
            </a:prstGeom>
            <a:solidFill>
              <a:schemeClr val="accent1"/>
            </a:solidFill>
            <a:ln>
              <a:noFill/>
            </a:ln>
            <a:effectLst>
              <a:outerShdw blurRad="254000" dist="101600" dir="5400000" sx="98000" sy="98000" algn="t" rotWithShape="0">
                <a:schemeClr val="accent1">
                  <a:alpha val="2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Arial" panose="020B0604020202020204" pitchFamily="34" charset="0"/>
              </a:endParaRPr>
            </a:p>
          </p:txBody>
        </p:sp>
        <p:sp>
          <p:nvSpPr>
            <p:cNvPr id="72" name="PPT世界-8-4"/>
            <p:cNvSpPr txBox="1"/>
            <p:nvPr/>
          </p:nvSpPr>
          <p:spPr>
            <a:xfrm>
              <a:off x="8953501" y="4704603"/>
              <a:ext cx="1793860" cy="369332"/>
            </a:xfrm>
            <a:prstGeom prst="rect">
              <a:avLst/>
            </a:prstGeom>
            <a:noFill/>
          </p:spPr>
          <p:txBody>
            <a:bodyPr wrap="square" lIns="0" tIns="0" rIns="0" bIns="0" rtlCol="0">
              <a:noAutofit/>
            </a:bodyPr>
            <a:lstStyle>
              <a:defPPr>
                <a:defRPr lang="zh-CN"/>
              </a:def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04.</a:t>
              </a:r>
              <a:r>
                <a:rPr kumimoji="0" lang="zh-CN" altLang="en-US"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a:t>
              </a:r>
            </a:p>
          </p:txBody>
        </p:sp>
        <p:grpSp>
          <p:nvGrpSpPr>
            <p:cNvPr id="73" name="PPT世界-31"/>
            <p:cNvGrpSpPr/>
            <p:nvPr/>
          </p:nvGrpSpPr>
          <p:grpSpPr>
            <a:xfrm>
              <a:off x="10765217" y="4774406"/>
              <a:ext cx="235364" cy="218942"/>
              <a:chOff x="13413736" y="2711480"/>
              <a:chExt cx="440330" cy="409609"/>
            </a:xfrm>
          </p:grpSpPr>
          <p:sp>
            <p:nvSpPr>
              <p:cNvPr id="74" name="PPT世界-8-5"/>
              <p:cNvSpPr/>
              <p:nvPr/>
            </p:nvSpPr>
            <p:spPr bwMode="auto">
              <a:xfrm>
                <a:off x="13611756" y="2898294"/>
                <a:ext cx="242310" cy="222795"/>
              </a:xfrm>
              <a:custGeom>
                <a:avLst/>
                <a:gdLst>
                  <a:gd name="T0" fmla="*/ 94 w 186"/>
                  <a:gd name="T1" fmla="*/ 135 h 161"/>
                  <a:gd name="T2" fmla="*/ 0 w 186"/>
                  <a:gd name="T3" fmla="*/ 135 h 161"/>
                  <a:gd name="T4" fmla="*/ 0 w 186"/>
                  <a:gd name="T5" fmla="*/ 67 h 161"/>
                  <a:gd name="T6" fmla="*/ 119 w 186"/>
                  <a:gd name="T7" fmla="*/ 67 h 161"/>
                  <a:gd name="T8" fmla="*/ 119 w 186"/>
                  <a:gd name="T9" fmla="*/ 0 h 161"/>
                  <a:gd name="T10" fmla="*/ 186 w 186"/>
                  <a:gd name="T11" fmla="*/ 0 h 161"/>
                  <a:gd name="T12" fmla="*/ 186 w 186"/>
                  <a:gd name="T13" fmla="*/ 135 h 161"/>
                  <a:gd name="T14" fmla="*/ 145 w 186"/>
                  <a:gd name="T15" fmla="*/ 135 h 161"/>
                  <a:gd name="T16" fmla="*/ 119 w 186"/>
                  <a:gd name="T17" fmla="*/ 161 h 161"/>
                  <a:gd name="T18" fmla="*/ 94 w 186"/>
                  <a:gd name="T19" fmla="*/ 13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6" h="161">
                    <a:moveTo>
                      <a:pt x="94" y="135"/>
                    </a:moveTo>
                    <a:lnTo>
                      <a:pt x="0" y="135"/>
                    </a:lnTo>
                    <a:lnTo>
                      <a:pt x="0" y="67"/>
                    </a:lnTo>
                    <a:lnTo>
                      <a:pt x="119" y="67"/>
                    </a:lnTo>
                    <a:lnTo>
                      <a:pt x="119" y="0"/>
                    </a:lnTo>
                    <a:lnTo>
                      <a:pt x="186" y="0"/>
                    </a:lnTo>
                    <a:lnTo>
                      <a:pt x="186" y="135"/>
                    </a:lnTo>
                    <a:lnTo>
                      <a:pt x="145" y="135"/>
                    </a:lnTo>
                    <a:lnTo>
                      <a:pt x="119" y="161"/>
                    </a:lnTo>
                    <a:lnTo>
                      <a:pt x="94" y="135"/>
                    </a:lnTo>
                    <a:close/>
                  </a:path>
                </a:pathLst>
              </a:custGeom>
              <a:noFill/>
              <a:ln w="762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75" name="PPT世界-8-6"/>
              <p:cNvSpPr/>
              <p:nvPr/>
            </p:nvSpPr>
            <p:spPr bwMode="auto">
              <a:xfrm>
                <a:off x="13413736" y="2711480"/>
                <a:ext cx="353044" cy="326581"/>
              </a:xfrm>
              <a:custGeom>
                <a:avLst/>
                <a:gdLst>
                  <a:gd name="T0" fmla="*/ 0 w 271"/>
                  <a:gd name="T1" fmla="*/ 0 h 236"/>
                  <a:gd name="T2" fmla="*/ 271 w 271"/>
                  <a:gd name="T3" fmla="*/ 0 h 236"/>
                  <a:gd name="T4" fmla="*/ 271 w 271"/>
                  <a:gd name="T5" fmla="*/ 202 h 236"/>
                  <a:gd name="T6" fmla="*/ 111 w 271"/>
                  <a:gd name="T7" fmla="*/ 202 h 236"/>
                  <a:gd name="T8" fmla="*/ 77 w 271"/>
                  <a:gd name="T9" fmla="*/ 236 h 236"/>
                  <a:gd name="T10" fmla="*/ 43 w 271"/>
                  <a:gd name="T11" fmla="*/ 202 h 236"/>
                  <a:gd name="T12" fmla="*/ 0 w 271"/>
                  <a:gd name="T13" fmla="*/ 202 h 236"/>
                  <a:gd name="T14" fmla="*/ 0 w 271"/>
                  <a:gd name="T15" fmla="*/ 0 h 2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1" h="236">
                    <a:moveTo>
                      <a:pt x="0" y="0"/>
                    </a:moveTo>
                    <a:lnTo>
                      <a:pt x="271" y="0"/>
                    </a:lnTo>
                    <a:lnTo>
                      <a:pt x="271" y="202"/>
                    </a:lnTo>
                    <a:lnTo>
                      <a:pt x="111" y="202"/>
                    </a:lnTo>
                    <a:lnTo>
                      <a:pt x="77" y="236"/>
                    </a:lnTo>
                    <a:lnTo>
                      <a:pt x="43" y="202"/>
                    </a:lnTo>
                    <a:lnTo>
                      <a:pt x="0" y="202"/>
                    </a:lnTo>
                    <a:lnTo>
                      <a:pt x="0" y="0"/>
                    </a:lnTo>
                    <a:close/>
                  </a:path>
                </a:pathLst>
              </a:custGeom>
              <a:noFill/>
              <a:ln w="7620" cap="rnd">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76" name="PPT世界-8-7"/>
              <p:cNvSpPr>
                <a:spLocks noChangeShapeType="1"/>
              </p:cNvSpPr>
              <p:nvPr/>
            </p:nvSpPr>
            <p:spPr bwMode="auto">
              <a:xfrm>
                <a:off x="13580490" y="2851244"/>
                <a:ext cx="9120" cy="0"/>
              </a:xfrm>
              <a:prstGeom prst="line">
                <a:avLst/>
              </a:prstGeom>
              <a:noFill/>
              <a:ln w="7620" cap="rnd">
                <a:solidFill>
                  <a:schemeClr val="bg1"/>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77" name="PPT世界-8-8"/>
              <p:cNvSpPr>
                <a:spLocks noChangeShapeType="1"/>
              </p:cNvSpPr>
              <p:nvPr/>
            </p:nvSpPr>
            <p:spPr bwMode="auto">
              <a:xfrm>
                <a:off x="13656049" y="2851244"/>
                <a:ext cx="13027" cy="0"/>
              </a:xfrm>
              <a:prstGeom prst="line">
                <a:avLst/>
              </a:prstGeom>
              <a:noFill/>
              <a:ln w="7620" cap="rnd">
                <a:solidFill>
                  <a:schemeClr val="bg1"/>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78" name="PPT世界-8-9"/>
              <p:cNvSpPr>
                <a:spLocks noChangeShapeType="1"/>
              </p:cNvSpPr>
              <p:nvPr/>
            </p:nvSpPr>
            <p:spPr bwMode="auto">
              <a:xfrm>
                <a:off x="13502325" y="2851244"/>
                <a:ext cx="11725" cy="0"/>
              </a:xfrm>
              <a:prstGeom prst="line">
                <a:avLst/>
              </a:prstGeom>
              <a:noFill/>
              <a:ln w="7620" cap="rnd">
                <a:solidFill>
                  <a:schemeClr val="bg1"/>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grpSp>
      </p:grpSp>
      <p:grpSp>
        <p:nvGrpSpPr>
          <p:cNvPr id="112" name="PPT世界-9"/>
          <p:cNvGrpSpPr/>
          <p:nvPr/>
        </p:nvGrpSpPr>
        <p:grpSpPr>
          <a:xfrm>
            <a:off x="326555" y="237076"/>
            <a:ext cx="3245994" cy="805912"/>
            <a:chOff x="961554" y="2326747"/>
            <a:chExt cx="4271393" cy="1060497"/>
          </a:xfrm>
        </p:grpSpPr>
        <p:sp>
          <p:nvSpPr>
            <p:cNvPr id="113" name="PPT世界-9-1"/>
            <p:cNvSpPr/>
            <p:nvPr/>
          </p:nvSpPr>
          <p:spPr>
            <a:xfrm>
              <a:off x="1109746" y="2447023"/>
              <a:ext cx="4123201" cy="940221"/>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114" name="PPT世界-9-2"/>
            <p:cNvSpPr/>
            <p:nvPr/>
          </p:nvSpPr>
          <p:spPr>
            <a:xfrm>
              <a:off x="1035651" y="2386885"/>
              <a:ext cx="4123201" cy="940221"/>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115" name="PPT世界-9-3"/>
            <p:cNvSpPr/>
            <p:nvPr/>
          </p:nvSpPr>
          <p:spPr>
            <a:xfrm>
              <a:off x="961554" y="2326747"/>
              <a:ext cx="4123201" cy="940221"/>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116" name="PPT世界-9-4"/>
            <p:cNvSpPr txBox="1"/>
            <p:nvPr/>
          </p:nvSpPr>
          <p:spPr>
            <a:xfrm>
              <a:off x="2290404" y="2386885"/>
              <a:ext cx="2227222" cy="607503"/>
            </a:xfrm>
            <a:prstGeom prst="rect">
              <a:avLst/>
            </a:prstGeom>
            <a:noFill/>
          </p:spPr>
          <p:txBody>
            <a:bodyPr wrap="square" rtlCol="0">
              <a:noAutofit/>
            </a:bodyPr>
            <a:lstStyle/>
            <a:p>
              <a:r>
                <a:rPr lang="zh-CN" altLang="en-US" sz="2400" dirty="0">
                  <a:ln w="635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食品安全</a:t>
              </a:r>
            </a:p>
          </p:txBody>
        </p:sp>
        <p:sp>
          <p:nvSpPr>
            <p:cNvPr id="117" name="PPT世界-9-5"/>
            <p:cNvSpPr txBox="1"/>
            <p:nvPr/>
          </p:nvSpPr>
          <p:spPr>
            <a:xfrm>
              <a:off x="2319091" y="2894906"/>
              <a:ext cx="2439881" cy="334127"/>
            </a:xfrm>
            <a:prstGeom prst="rect">
              <a:avLst/>
            </a:prstGeom>
            <a:noFill/>
          </p:spPr>
          <p:txBody>
            <a:bodyPr wrap="square" rtlCol="0">
              <a:noAutofit/>
            </a:bodyPr>
            <a:lstStyle/>
            <a:p>
              <a:pPr algn="dist"/>
              <a:r>
                <a:rPr lang="en-US" altLang="zh-CN"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FOOD SAFETY</a:t>
              </a:r>
              <a:endParaRPr lang="zh-CN" altLang="en-US"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118" name="PPT世界-9-6"/>
            <p:cNvPicPr>
              <a:picLocks noChangeAspect="1"/>
            </p:cNvPicPr>
            <p:nvPr/>
          </p:nvPicPr>
          <p:blipFill rotWithShape="1">
            <a:blip r:embed="rId2" cstate="screen"/>
            <a:srcRect/>
            <a:stretch>
              <a:fillRect/>
            </a:stretch>
          </p:blipFill>
          <p:spPr>
            <a:xfrm>
              <a:off x="1340076" y="2436857"/>
              <a:ext cx="719999" cy="719999"/>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anim calcmode="lin" valueType="num">
                                      <p:cBhvr>
                                        <p:cTn id="8" dur="500" fill="hold"/>
                                        <p:tgtEl>
                                          <p:spTgt spid="19"/>
                                        </p:tgtEl>
                                        <p:attrNameLst>
                                          <p:attrName>ppt_x</p:attrName>
                                        </p:attrNameLst>
                                      </p:cBhvr>
                                      <p:tavLst>
                                        <p:tav tm="0">
                                          <p:val>
                                            <p:strVal val="#ppt_x"/>
                                          </p:val>
                                        </p:tav>
                                        <p:tav tm="100000">
                                          <p:val>
                                            <p:strVal val="#ppt_x"/>
                                          </p:val>
                                        </p:tav>
                                      </p:tavLst>
                                    </p:anim>
                                    <p:anim calcmode="lin" valueType="num">
                                      <p:cBhvr>
                                        <p:cTn id="9" dur="500" fill="hold"/>
                                        <p:tgtEl>
                                          <p:spTgt spid="19"/>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anim calcmode="lin" valueType="num">
                                      <p:cBhvr>
                                        <p:cTn id="14" dur="500" fill="hold"/>
                                        <p:tgtEl>
                                          <p:spTgt spid="32"/>
                                        </p:tgtEl>
                                        <p:attrNameLst>
                                          <p:attrName>ppt_x</p:attrName>
                                        </p:attrNameLst>
                                      </p:cBhvr>
                                      <p:tavLst>
                                        <p:tav tm="0">
                                          <p:val>
                                            <p:strVal val="#ppt_x"/>
                                          </p:val>
                                        </p:tav>
                                        <p:tav tm="100000">
                                          <p:val>
                                            <p:strVal val="#ppt_x"/>
                                          </p:val>
                                        </p:tav>
                                      </p:tavLst>
                                    </p:anim>
                                    <p:anim calcmode="lin" valueType="num">
                                      <p:cBhvr>
                                        <p:cTn id="15" dur="500" fill="hold"/>
                                        <p:tgtEl>
                                          <p:spTgt spid="3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Effect transition="in" filter="fade">
                                      <p:cBhvr>
                                        <p:cTn id="19" dur="500"/>
                                        <p:tgtEl>
                                          <p:spTgt spid="52"/>
                                        </p:tgtEl>
                                      </p:cBhvr>
                                    </p:animEffect>
                                    <p:anim calcmode="lin" valueType="num">
                                      <p:cBhvr>
                                        <p:cTn id="20" dur="500" fill="hold"/>
                                        <p:tgtEl>
                                          <p:spTgt spid="52"/>
                                        </p:tgtEl>
                                        <p:attrNameLst>
                                          <p:attrName>ppt_x</p:attrName>
                                        </p:attrNameLst>
                                      </p:cBhvr>
                                      <p:tavLst>
                                        <p:tav tm="0">
                                          <p:val>
                                            <p:strVal val="#ppt_x"/>
                                          </p:val>
                                        </p:tav>
                                        <p:tav tm="100000">
                                          <p:val>
                                            <p:strVal val="#ppt_x"/>
                                          </p:val>
                                        </p:tav>
                                      </p:tavLst>
                                    </p:anim>
                                    <p:anim calcmode="lin" valueType="num">
                                      <p:cBhvr>
                                        <p:cTn id="21" dur="500" fill="hold"/>
                                        <p:tgtEl>
                                          <p:spTgt spid="52"/>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fade">
                                      <p:cBhvr>
                                        <p:cTn id="25" dur="500"/>
                                        <p:tgtEl>
                                          <p:spTgt spid="42"/>
                                        </p:tgtEl>
                                      </p:cBhvr>
                                    </p:animEffect>
                                    <p:anim calcmode="lin" valueType="num">
                                      <p:cBhvr>
                                        <p:cTn id="26" dur="500" fill="hold"/>
                                        <p:tgtEl>
                                          <p:spTgt spid="42"/>
                                        </p:tgtEl>
                                        <p:attrNameLst>
                                          <p:attrName>ppt_x</p:attrName>
                                        </p:attrNameLst>
                                      </p:cBhvr>
                                      <p:tavLst>
                                        <p:tav tm="0">
                                          <p:val>
                                            <p:strVal val="#ppt_x"/>
                                          </p:val>
                                        </p:tav>
                                        <p:tav tm="100000">
                                          <p:val>
                                            <p:strVal val="#ppt_x"/>
                                          </p:val>
                                        </p:tav>
                                      </p:tavLst>
                                    </p:anim>
                                    <p:anim calcmode="lin" valueType="num">
                                      <p:cBhvr>
                                        <p:cTn id="27" dur="500" fill="hold"/>
                                        <p:tgtEl>
                                          <p:spTgt spid="42"/>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68"/>
                                        </p:tgtEl>
                                        <p:attrNameLst>
                                          <p:attrName>style.visibility</p:attrName>
                                        </p:attrNameLst>
                                      </p:cBhvr>
                                      <p:to>
                                        <p:strVal val="visible"/>
                                      </p:to>
                                    </p:set>
                                    <p:animEffect transition="in" filter="fade">
                                      <p:cBhvr>
                                        <p:cTn id="31" dur="500"/>
                                        <p:tgtEl>
                                          <p:spTgt spid="68"/>
                                        </p:tgtEl>
                                      </p:cBhvr>
                                    </p:animEffect>
                                    <p:anim calcmode="lin" valueType="num">
                                      <p:cBhvr>
                                        <p:cTn id="32" dur="500" fill="hold"/>
                                        <p:tgtEl>
                                          <p:spTgt spid="68"/>
                                        </p:tgtEl>
                                        <p:attrNameLst>
                                          <p:attrName>ppt_x</p:attrName>
                                        </p:attrNameLst>
                                      </p:cBhvr>
                                      <p:tavLst>
                                        <p:tav tm="0">
                                          <p:val>
                                            <p:strVal val="#ppt_x"/>
                                          </p:val>
                                        </p:tav>
                                        <p:tav tm="100000">
                                          <p:val>
                                            <p:strVal val="#ppt_x"/>
                                          </p:val>
                                        </p:tav>
                                      </p:tavLst>
                                    </p:anim>
                                    <p:anim calcmode="lin" valueType="num">
                                      <p:cBhvr>
                                        <p:cTn id="33" dur="500" fill="hold"/>
                                        <p:tgtEl>
                                          <p:spTgt spid="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PPT世界-1"/>
          <p:cNvSpPr/>
          <p:nvPr/>
        </p:nvSpPr>
        <p:spPr>
          <a:xfrm flipH="1">
            <a:off x="0" y="0"/>
            <a:ext cx="12192000" cy="685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cs typeface="思源黑体 CN Bold" panose="020B0800000000000000" pitchFamily="34" charset="-122"/>
            </a:endParaRPr>
          </a:p>
        </p:txBody>
      </p:sp>
      <p:sp>
        <p:nvSpPr>
          <p:cNvPr id="75" name="PPT世界-2"/>
          <p:cNvSpPr/>
          <p:nvPr/>
        </p:nvSpPr>
        <p:spPr>
          <a:xfrm flipH="1">
            <a:off x="3991429" y="1884173"/>
            <a:ext cx="8200570" cy="4973827"/>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74" name="PPT世界-3"/>
          <p:cNvSpPr/>
          <p:nvPr/>
        </p:nvSpPr>
        <p:spPr>
          <a:xfrm flipH="1">
            <a:off x="0" y="1"/>
            <a:ext cx="3420615" cy="3122522"/>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76" name="PPT世界-4"/>
          <p:cNvSpPr/>
          <p:nvPr/>
        </p:nvSpPr>
        <p:spPr>
          <a:xfrm flipH="1">
            <a:off x="2934657" y="223351"/>
            <a:ext cx="693914" cy="693914"/>
          </a:xfrm>
          <a:custGeom>
            <a:avLst/>
            <a:gdLst>
              <a:gd name="connsiteX0" fmla="*/ 1265383 w 1265382"/>
              <a:gd name="connsiteY0" fmla="*/ 632691 h 1265382"/>
              <a:gd name="connsiteX1" fmla="*/ 632691 w 1265382"/>
              <a:gd name="connsiteY1" fmla="*/ 1265383 h 1265382"/>
              <a:gd name="connsiteX2" fmla="*/ 0 w 1265382"/>
              <a:gd name="connsiteY2" fmla="*/ 632691 h 1265382"/>
              <a:gd name="connsiteX3" fmla="*/ 632691 w 1265382"/>
              <a:gd name="connsiteY3" fmla="*/ 0 h 1265382"/>
              <a:gd name="connsiteX4" fmla="*/ 1265383 w 1265382"/>
              <a:gd name="connsiteY4" fmla="*/ 632691 h 12653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5382" h="1265382">
                <a:moveTo>
                  <a:pt x="1265383" y="632691"/>
                </a:moveTo>
                <a:cubicBezTo>
                  <a:pt x="1265383" y="982117"/>
                  <a:pt x="982117" y="1265383"/>
                  <a:pt x="632691" y="1265383"/>
                </a:cubicBezTo>
                <a:cubicBezTo>
                  <a:pt x="283266" y="1265383"/>
                  <a:pt x="0" y="982117"/>
                  <a:pt x="0" y="632691"/>
                </a:cubicBezTo>
                <a:cubicBezTo>
                  <a:pt x="0" y="283266"/>
                  <a:pt x="283266" y="0"/>
                  <a:pt x="632691" y="0"/>
                </a:cubicBezTo>
                <a:cubicBezTo>
                  <a:pt x="982117" y="0"/>
                  <a:pt x="1265383" y="283266"/>
                  <a:pt x="1265383" y="632691"/>
                </a:cubicBezTo>
                <a:close/>
              </a:path>
            </a:pathLst>
          </a:custGeom>
          <a:solidFill>
            <a:schemeClr val="accent1"/>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77" name="PPT世界-5"/>
          <p:cNvSpPr/>
          <p:nvPr/>
        </p:nvSpPr>
        <p:spPr>
          <a:xfrm flipH="1" flipV="1">
            <a:off x="9741241" y="5888493"/>
            <a:ext cx="1419085" cy="969507"/>
          </a:xfrm>
          <a:custGeom>
            <a:avLst/>
            <a:gdLst>
              <a:gd name="connsiteX0" fmla="*/ 355602 w 1419085"/>
              <a:gd name="connsiteY0" fmla="*/ 0 h 969507"/>
              <a:gd name="connsiteX1" fmla="*/ 1063474 w 1419085"/>
              <a:gd name="connsiteY1" fmla="*/ 0 h 969507"/>
              <a:gd name="connsiteX2" fmla="*/ 1015919 w 1419085"/>
              <a:gd name="connsiteY2" fmla="*/ 77807 h 969507"/>
              <a:gd name="connsiteX3" fmla="*/ 1004358 w 1419085"/>
              <a:gd name="connsiteY3" fmla="*/ 123004 h 969507"/>
              <a:gd name="connsiteX4" fmla="*/ 1008701 w 1419085"/>
              <a:gd name="connsiteY4" fmla="*/ 131005 h 969507"/>
              <a:gd name="connsiteX5" fmla="*/ 1013906 w 1419085"/>
              <a:gd name="connsiteY5" fmla="*/ 147770 h 969507"/>
              <a:gd name="connsiteX6" fmla="*/ 1054971 w 1419085"/>
              <a:gd name="connsiteY6" fmla="*/ 172107 h 969507"/>
              <a:gd name="connsiteX7" fmla="*/ 1419085 w 1419085"/>
              <a:gd name="connsiteY7" fmla="*/ 259954 h 969507"/>
              <a:gd name="connsiteX8" fmla="*/ 1054971 w 1419085"/>
              <a:gd name="connsiteY8" fmla="*/ 347804 h 969507"/>
              <a:gd name="connsiteX9" fmla="*/ 1011948 w 1419085"/>
              <a:gd name="connsiteY9" fmla="*/ 373301 h 969507"/>
              <a:gd name="connsiteX10" fmla="*/ 1008701 w 1419085"/>
              <a:gd name="connsiteY10" fmla="*/ 383761 h 969507"/>
              <a:gd name="connsiteX11" fmla="*/ 1003466 w 1419085"/>
              <a:gd name="connsiteY11" fmla="*/ 393406 h 969507"/>
              <a:gd name="connsiteX12" fmla="*/ 1015919 w 1419085"/>
              <a:gd name="connsiteY12" fmla="*/ 442090 h 969507"/>
              <a:gd name="connsiteX13" fmla="*/ 1211245 w 1419085"/>
              <a:gd name="connsiteY13" fmla="*/ 761674 h 969507"/>
              <a:gd name="connsiteX14" fmla="*/ 891668 w 1419085"/>
              <a:gd name="connsiteY14" fmla="*/ 566327 h 969507"/>
              <a:gd name="connsiteX15" fmla="*/ 841524 w 1419085"/>
              <a:gd name="connsiteY15" fmla="*/ 553501 h 969507"/>
              <a:gd name="connsiteX16" fmla="*/ 835920 w 1419085"/>
              <a:gd name="connsiteY16" fmla="*/ 556542 h 969507"/>
              <a:gd name="connsiteX17" fmla="*/ 824171 w 1419085"/>
              <a:gd name="connsiteY17" fmla="*/ 560190 h 969507"/>
              <a:gd name="connsiteX18" fmla="*/ 797382 w 1419085"/>
              <a:gd name="connsiteY18" fmla="*/ 605393 h 969507"/>
              <a:gd name="connsiteX19" fmla="*/ 709543 w 1419085"/>
              <a:gd name="connsiteY19" fmla="*/ 969507 h 969507"/>
              <a:gd name="connsiteX20" fmla="*/ 621702 w 1419085"/>
              <a:gd name="connsiteY20" fmla="*/ 605393 h 969507"/>
              <a:gd name="connsiteX21" fmla="*/ 594912 w 1419085"/>
              <a:gd name="connsiteY21" fmla="*/ 560189 h 969507"/>
              <a:gd name="connsiteX22" fmla="*/ 583165 w 1419085"/>
              <a:gd name="connsiteY22" fmla="*/ 556542 h 969507"/>
              <a:gd name="connsiteX23" fmla="*/ 577550 w 1419085"/>
              <a:gd name="connsiteY23" fmla="*/ 553495 h 969507"/>
              <a:gd name="connsiteX24" fmla="*/ 527382 w 1419085"/>
              <a:gd name="connsiteY24" fmla="*/ 566327 h 969507"/>
              <a:gd name="connsiteX25" fmla="*/ 207805 w 1419085"/>
              <a:gd name="connsiteY25" fmla="*/ 761674 h 969507"/>
              <a:gd name="connsiteX26" fmla="*/ 403165 w 1419085"/>
              <a:gd name="connsiteY26" fmla="*/ 442090 h 969507"/>
              <a:gd name="connsiteX27" fmla="*/ 415618 w 1419085"/>
              <a:gd name="connsiteY27" fmla="*/ 393406 h 969507"/>
              <a:gd name="connsiteX28" fmla="*/ 410383 w 1419085"/>
              <a:gd name="connsiteY28" fmla="*/ 383761 h 969507"/>
              <a:gd name="connsiteX29" fmla="*/ 407137 w 1419085"/>
              <a:gd name="connsiteY29" fmla="*/ 373304 h 969507"/>
              <a:gd name="connsiteX30" fmla="*/ 364114 w 1419085"/>
              <a:gd name="connsiteY30" fmla="*/ 347804 h 969507"/>
              <a:gd name="connsiteX31" fmla="*/ 0 w 1419085"/>
              <a:gd name="connsiteY31" fmla="*/ 259954 h 969507"/>
              <a:gd name="connsiteX32" fmla="*/ 364114 w 1419085"/>
              <a:gd name="connsiteY32" fmla="*/ 172107 h 969507"/>
              <a:gd name="connsiteX33" fmla="*/ 405180 w 1419085"/>
              <a:gd name="connsiteY33" fmla="*/ 147768 h 969507"/>
              <a:gd name="connsiteX34" fmla="*/ 410383 w 1419085"/>
              <a:gd name="connsiteY34" fmla="*/ 131005 h 969507"/>
              <a:gd name="connsiteX35" fmla="*/ 414726 w 1419085"/>
              <a:gd name="connsiteY35" fmla="*/ 123004 h 969507"/>
              <a:gd name="connsiteX36" fmla="*/ 403165 w 1419085"/>
              <a:gd name="connsiteY36" fmla="*/ 77807 h 969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419085" h="969507">
                <a:moveTo>
                  <a:pt x="355602" y="0"/>
                </a:moveTo>
                <a:lnTo>
                  <a:pt x="1063474" y="0"/>
                </a:lnTo>
                <a:lnTo>
                  <a:pt x="1015919" y="77807"/>
                </a:lnTo>
                <a:lnTo>
                  <a:pt x="1004358" y="123004"/>
                </a:lnTo>
                <a:lnTo>
                  <a:pt x="1008701" y="131005"/>
                </a:lnTo>
                <a:lnTo>
                  <a:pt x="1013906" y="147770"/>
                </a:lnTo>
                <a:lnTo>
                  <a:pt x="1054971" y="172107"/>
                </a:lnTo>
                <a:lnTo>
                  <a:pt x="1419085" y="259954"/>
                </a:lnTo>
                <a:lnTo>
                  <a:pt x="1054971" y="347804"/>
                </a:lnTo>
                <a:lnTo>
                  <a:pt x="1011948" y="373301"/>
                </a:lnTo>
                <a:lnTo>
                  <a:pt x="1008701" y="383761"/>
                </a:lnTo>
                <a:lnTo>
                  <a:pt x="1003466" y="393406"/>
                </a:lnTo>
                <a:lnTo>
                  <a:pt x="1015919" y="442090"/>
                </a:lnTo>
                <a:lnTo>
                  <a:pt x="1211245" y="761674"/>
                </a:lnTo>
                <a:lnTo>
                  <a:pt x="891668" y="566327"/>
                </a:lnTo>
                <a:lnTo>
                  <a:pt x="841524" y="553501"/>
                </a:lnTo>
                <a:lnTo>
                  <a:pt x="835920" y="556542"/>
                </a:lnTo>
                <a:lnTo>
                  <a:pt x="824171" y="560190"/>
                </a:lnTo>
                <a:lnTo>
                  <a:pt x="797382" y="605393"/>
                </a:lnTo>
                <a:lnTo>
                  <a:pt x="709543" y="969507"/>
                </a:lnTo>
                <a:lnTo>
                  <a:pt x="621702" y="605393"/>
                </a:lnTo>
                <a:lnTo>
                  <a:pt x="594912" y="560189"/>
                </a:lnTo>
                <a:lnTo>
                  <a:pt x="583165" y="556542"/>
                </a:lnTo>
                <a:lnTo>
                  <a:pt x="577550" y="553495"/>
                </a:lnTo>
                <a:lnTo>
                  <a:pt x="527382" y="566327"/>
                </a:lnTo>
                <a:lnTo>
                  <a:pt x="207805" y="761674"/>
                </a:lnTo>
                <a:lnTo>
                  <a:pt x="403165" y="442090"/>
                </a:lnTo>
                <a:lnTo>
                  <a:pt x="415618" y="393406"/>
                </a:lnTo>
                <a:lnTo>
                  <a:pt x="410383" y="383761"/>
                </a:lnTo>
                <a:lnTo>
                  <a:pt x="407137" y="373304"/>
                </a:lnTo>
                <a:lnTo>
                  <a:pt x="364114" y="347804"/>
                </a:lnTo>
                <a:lnTo>
                  <a:pt x="0" y="259954"/>
                </a:lnTo>
                <a:lnTo>
                  <a:pt x="364114" y="172107"/>
                </a:lnTo>
                <a:lnTo>
                  <a:pt x="405180" y="147768"/>
                </a:lnTo>
                <a:lnTo>
                  <a:pt x="410383" y="131005"/>
                </a:lnTo>
                <a:lnTo>
                  <a:pt x="414726" y="123004"/>
                </a:lnTo>
                <a:lnTo>
                  <a:pt x="403165" y="77807"/>
                </a:lnTo>
                <a:close/>
              </a:path>
            </a:pathLst>
          </a:custGeom>
          <a:solidFill>
            <a:schemeClr val="accent5"/>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7" name="PPT世界-6"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82" name="PPT世界-9"/>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773159" y="69376"/>
            <a:ext cx="7033148" cy="6951367"/>
          </a:xfrm>
          <a:prstGeom prst="rect">
            <a:avLst/>
          </a:prstGeom>
        </p:spPr>
      </p:pic>
      <p:grpSp>
        <p:nvGrpSpPr>
          <p:cNvPr id="83" name="PPT世界-10"/>
          <p:cNvGrpSpPr/>
          <p:nvPr/>
        </p:nvGrpSpPr>
        <p:grpSpPr>
          <a:xfrm>
            <a:off x="5341677" y="2552701"/>
            <a:ext cx="5818649" cy="1444648"/>
            <a:chOff x="961554" y="2326747"/>
            <a:chExt cx="4271393" cy="1060497"/>
          </a:xfrm>
        </p:grpSpPr>
        <p:sp>
          <p:nvSpPr>
            <p:cNvPr id="84" name="PPT世界-10-1"/>
            <p:cNvSpPr/>
            <p:nvPr/>
          </p:nvSpPr>
          <p:spPr>
            <a:xfrm>
              <a:off x="1109746" y="2447023"/>
              <a:ext cx="4123201" cy="940221"/>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2400" dirty="0">
                <a:cs typeface="思源黑体 CN Bold" panose="020B0800000000000000" pitchFamily="34" charset="-122"/>
              </a:endParaRPr>
            </a:p>
          </p:txBody>
        </p:sp>
        <p:sp>
          <p:nvSpPr>
            <p:cNvPr id="85" name="PPT世界-10-2"/>
            <p:cNvSpPr/>
            <p:nvPr/>
          </p:nvSpPr>
          <p:spPr>
            <a:xfrm>
              <a:off x="1035651" y="2386885"/>
              <a:ext cx="4123201" cy="940221"/>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2400" dirty="0">
                <a:cs typeface="思源黑体 CN Bold" panose="020B0800000000000000" pitchFamily="34" charset="-122"/>
              </a:endParaRPr>
            </a:p>
          </p:txBody>
        </p:sp>
        <p:sp>
          <p:nvSpPr>
            <p:cNvPr id="86" name="PPT世界-10-3"/>
            <p:cNvSpPr/>
            <p:nvPr/>
          </p:nvSpPr>
          <p:spPr>
            <a:xfrm>
              <a:off x="961554" y="2326747"/>
              <a:ext cx="4123201" cy="940221"/>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2400" dirty="0">
                <a:cs typeface="思源黑体 CN Bold" panose="020B0800000000000000" pitchFamily="34" charset="-122"/>
              </a:endParaRPr>
            </a:p>
          </p:txBody>
        </p:sp>
        <p:sp>
          <p:nvSpPr>
            <p:cNvPr id="87" name="PPT世界-10-4"/>
            <p:cNvSpPr txBox="1"/>
            <p:nvPr/>
          </p:nvSpPr>
          <p:spPr>
            <a:xfrm>
              <a:off x="2290404" y="2411018"/>
              <a:ext cx="1834090" cy="519650"/>
            </a:xfrm>
            <a:prstGeom prst="rect">
              <a:avLst/>
            </a:prstGeom>
            <a:noFill/>
          </p:spPr>
          <p:txBody>
            <a:bodyPr wrap="square" rtlCol="0">
              <a:noAutofit/>
            </a:bodyPr>
            <a:lstStyle/>
            <a:p>
              <a:r>
                <a:rPr lang="zh-CN" altLang="en-US" sz="4000" dirty="0">
                  <a:ln w="1587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人身安全</a:t>
              </a:r>
            </a:p>
          </p:txBody>
        </p:sp>
        <p:sp>
          <p:nvSpPr>
            <p:cNvPr id="88" name="PPT世界-10-5"/>
            <p:cNvSpPr txBox="1"/>
            <p:nvPr/>
          </p:nvSpPr>
          <p:spPr>
            <a:xfrm>
              <a:off x="2319091" y="2919039"/>
              <a:ext cx="2439880" cy="248528"/>
            </a:xfrm>
            <a:prstGeom prst="rect">
              <a:avLst/>
            </a:prstGeom>
            <a:noFill/>
          </p:spPr>
          <p:txBody>
            <a:bodyPr wrap="square" rtlCol="0">
              <a:noAutofit/>
            </a:bodyPr>
            <a:lstStyle/>
            <a:p>
              <a:pPr algn="dist"/>
              <a:r>
                <a:rPr lang="en-US" altLang="zh-CN" sz="160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PERSONAL SAFETY</a:t>
              </a:r>
              <a:endParaRPr lang="zh-CN" altLang="en-US" sz="160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89" name="PPT世界-10-6"/>
            <p:cNvPicPr>
              <a:picLocks noChangeAspect="1"/>
            </p:cNvPicPr>
            <p:nvPr/>
          </p:nvPicPr>
          <p:blipFill rotWithShape="1">
            <a:blip r:embed="rId4"/>
            <a:srcRect/>
            <a:stretch>
              <a:fillRect/>
            </a:stretch>
          </p:blipFill>
          <p:spPr>
            <a:xfrm>
              <a:off x="1340075" y="2436857"/>
              <a:ext cx="720000" cy="720000"/>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pic>
        <p:nvPicPr>
          <p:cNvPr id="18" name="图片 17">
            <a:hlinkClick r:id="rId5"/>
            <a:extLst>
              <a:ext uri="{FF2B5EF4-FFF2-40B4-BE49-F238E27FC236}">
                <a16:creationId xmlns:a16="http://schemas.microsoft.com/office/drawing/2014/main" xmlns="" id="{8A5EE2C0-D824-4856-912F-B954E0C5E20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412097" y="370027"/>
            <a:ext cx="1225789" cy="303352"/>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fade">
                                      <p:cBhvr>
                                        <p:cTn id="7" dur="500"/>
                                        <p:tgtEl>
                                          <p:spTgt spid="83"/>
                                        </p:tgtEl>
                                      </p:cBhvr>
                                    </p:animEffect>
                                    <p:anim calcmode="lin" valueType="num">
                                      <p:cBhvr>
                                        <p:cTn id="8" dur="500" fill="hold"/>
                                        <p:tgtEl>
                                          <p:spTgt spid="83"/>
                                        </p:tgtEl>
                                        <p:attrNameLst>
                                          <p:attrName>ppt_x</p:attrName>
                                        </p:attrNameLst>
                                      </p:cBhvr>
                                      <p:tavLst>
                                        <p:tav tm="0">
                                          <p:val>
                                            <p:strVal val="#ppt_x"/>
                                          </p:val>
                                        </p:tav>
                                        <p:tav tm="100000">
                                          <p:val>
                                            <p:strVal val="#ppt_x"/>
                                          </p:val>
                                        </p:tav>
                                      </p:tavLst>
                                    </p:anim>
                                    <p:anim calcmode="lin" valueType="num">
                                      <p:cBhvr>
                                        <p:cTn id="9" dur="500" fill="hold"/>
                                        <p:tgtEl>
                                          <p:spTgt spid="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PT世界-1"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4" name="PPT世界-2"/>
          <p:cNvSpPr/>
          <p:nvPr/>
        </p:nvSpPr>
        <p:spPr>
          <a:xfrm flipH="1">
            <a:off x="11438193" y="6400800"/>
            <a:ext cx="753806" cy="457200"/>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5" name="PPT世界-3"/>
          <p:cNvSpPr/>
          <p:nvPr/>
        </p:nvSpPr>
        <p:spPr>
          <a:xfrm flipH="1">
            <a:off x="-1" y="1"/>
            <a:ext cx="667795" cy="609599"/>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grpSp>
        <p:nvGrpSpPr>
          <p:cNvPr id="6" name="PPT世界-4"/>
          <p:cNvGrpSpPr/>
          <p:nvPr/>
        </p:nvGrpSpPr>
        <p:grpSpPr>
          <a:xfrm>
            <a:off x="326555" y="237076"/>
            <a:ext cx="3245994" cy="805912"/>
            <a:chOff x="326555" y="237076"/>
            <a:chExt cx="3245994" cy="805912"/>
          </a:xfrm>
        </p:grpSpPr>
        <p:sp>
          <p:nvSpPr>
            <p:cNvPr id="20" name="PPT世界-4-1"/>
            <p:cNvSpPr/>
            <p:nvPr/>
          </p:nvSpPr>
          <p:spPr>
            <a:xfrm>
              <a:off x="439172" y="328478"/>
              <a:ext cx="3133377" cy="714510"/>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21" name="PPT世界-4-2"/>
            <p:cNvSpPr/>
            <p:nvPr/>
          </p:nvSpPr>
          <p:spPr>
            <a:xfrm>
              <a:off x="382864" y="282777"/>
              <a:ext cx="3133377" cy="714510"/>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22" name="PPT世界-4-3"/>
            <p:cNvSpPr/>
            <p:nvPr/>
          </p:nvSpPr>
          <p:spPr>
            <a:xfrm>
              <a:off x="326555" y="237076"/>
              <a:ext cx="3133377" cy="714510"/>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23" name="PPT世界-4-4"/>
            <p:cNvSpPr txBox="1"/>
            <p:nvPr/>
          </p:nvSpPr>
          <p:spPr>
            <a:xfrm>
              <a:off x="1336399" y="282777"/>
              <a:ext cx="1692551" cy="461665"/>
            </a:xfrm>
            <a:prstGeom prst="rect">
              <a:avLst/>
            </a:prstGeom>
            <a:noFill/>
          </p:spPr>
          <p:txBody>
            <a:bodyPr wrap="square" rtlCol="0">
              <a:noAutofit/>
            </a:bodyPr>
            <a:lstStyle/>
            <a:p>
              <a:r>
                <a:rPr lang="zh-CN" altLang="en-US" sz="2400" dirty="0">
                  <a:ln w="635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人身安全</a:t>
              </a:r>
            </a:p>
          </p:txBody>
        </p:sp>
        <p:sp>
          <p:nvSpPr>
            <p:cNvPr id="24" name="PPT世界-4-5"/>
            <p:cNvSpPr txBox="1"/>
            <p:nvPr/>
          </p:nvSpPr>
          <p:spPr>
            <a:xfrm>
              <a:off x="1358199" y="668842"/>
              <a:ext cx="1854158" cy="253916"/>
            </a:xfrm>
            <a:prstGeom prst="rect">
              <a:avLst/>
            </a:prstGeom>
            <a:noFill/>
          </p:spPr>
          <p:txBody>
            <a:bodyPr wrap="square" rtlCol="0">
              <a:noAutofit/>
            </a:bodyPr>
            <a:lstStyle/>
            <a:p>
              <a:pPr algn="dist"/>
              <a:r>
                <a:rPr lang="en-US" altLang="zh-CN"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PERSONAL SAFETY</a:t>
              </a:r>
              <a:endParaRPr lang="zh-CN" altLang="en-US"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25" name="PPT世界-4-6"/>
            <p:cNvPicPr>
              <a:picLocks noChangeAspect="1"/>
            </p:cNvPicPr>
            <p:nvPr/>
          </p:nvPicPr>
          <p:blipFill rotWithShape="1">
            <a:blip r:embed="rId2" cstate="screen"/>
            <a:srcRect/>
            <a:stretch>
              <a:fillRect/>
            </a:stretch>
          </p:blipFill>
          <p:spPr>
            <a:xfrm>
              <a:off x="614208" y="320753"/>
              <a:ext cx="547155" cy="547155"/>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sp>
        <p:nvSpPr>
          <p:cNvPr id="13" name="PPT世界-5"/>
          <p:cNvSpPr/>
          <p:nvPr/>
        </p:nvSpPr>
        <p:spPr>
          <a:xfrm>
            <a:off x="386096" y="1520689"/>
            <a:ext cx="4769986" cy="4769986"/>
          </a:xfrm>
          <a:prstGeom prst="arc">
            <a:avLst>
              <a:gd name="adj1" fmla="val 11192530"/>
              <a:gd name="adj2" fmla="val 9993599"/>
            </a:avLst>
          </a:prstGeom>
          <a:noFill/>
          <a:ln w="31750">
            <a:gradFill>
              <a:gsLst>
                <a:gs pos="0">
                  <a:schemeClr val="accent1"/>
                </a:gs>
                <a:gs pos="45000">
                  <a:schemeClr val="accent1">
                    <a:alpha val="0"/>
                  </a:schemeClr>
                </a:gs>
              </a:gsLst>
              <a:lin ang="108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grpSp>
        <p:nvGrpSpPr>
          <p:cNvPr id="16" name="PPT世界-6"/>
          <p:cNvGrpSpPr/>
          <p:nvPr/>
        </p:nvGrpSpPr>
        <p:grpSpPr>
          <a:xfrm>
            <a:off x="4077610" y="1802802"/>
            <a:ext cx="7232819" cy="1136727"/>
            <a:chOff x="4077610" y="1707552"/>
            <a:chExt cx="7232819" cy="1136727"/>
          </a:xfrm>
        </p:grpSpPr>
        <p:sp useBgFill="1">
          <p:nvSpPr>
            <p:cNvPr id="17" name="PPT世界-6-1"/>
            <p:cNvSpPr/>
            <p:nvPr/>
          </p:nvSpPr>
          <p:spPr>
            <a:xfrm>
              <a:off x="4300061" y="1722309"/>
              <a:ext cx="1436828" cy="380390"/>
            </a:xfrm>
            <a:prstGeom prst="rect">
              <a:avLst/>
            </a:prstGeom>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18" name="PPT世界-6-2"/>
            <p:cNvSpPr/>
            <p:nvPr/>
          </p:nvSpPr>
          <p:spPr>
            <a:xfrm>
              <a:off x="4300060" y="1722309"/>
              <a:ext cx="1487629" cy="380390"/>
            </a:xfrm>
            <a:prstGeom prst="roundRect">
              <a:avLst>
                <a:gd name="adj" fmla="val 8320"/>
              </a:avLst>
            </a:prstGeom>
            <a:gradFill flip="none" rotWithShape="1">
              <a:gsLst>
                <a:gs pos="0">
                  <a:schemeClr val="accent1">
                    <a:lumMod val="20000"/>
                    <a:lumOff val="80000"/>
                  </a:schemeClr>
                </a:gs>
                <a:gs pos="100000">
                  <a:srgbClr val="FBFAF8">
                    <a:alpha val="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26" name="PPT世界-6-3"/>
            <p:cNvSpPr txBox="1"/>
            <p:nvPr/>
          </p:nvSpPr>
          <p:spPr>
            <a:xfrm>
              <a:off x="4922626" y="1735296"/>
              <a:ext cx="1723549" cy="400110"/>
            </a:xfrm>
            <a:prstGeom prst="rect">
              <a:avLst/>
            </a:prstGeom>
            <a:noFill/>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27" name="PPT世界-6-4"/>
            <p:cNvSpPr/>
            <p:nvPr/>
          </p:nvSpPr>
          <p:spPr>
            <a:xfrm>
              <a:off x="4077610" y="1707552"/>
              <a:ext cx="409905" cy="40990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28" name="PPT世界-6-5"/>
            <p:cNvSpPr/>
            <p:nvPr/>
          </p:nvSpPr>
          <p:spPr>
            <a:xfrm rot="5400000">
              <a:off x="4195341" y="1822678"/>
              <a:ext cx="208397" cy="17965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29" name="PPT世界-6-6"/>
            <p:cNvSpPr txBox="1"/>
            <p:nvPr/>
          </p:nvSpPr>
          <p:spPr>
            <a:xfrm>
              <a:off x="4973662" y="2139150"/>
              <a:ext cx="6336767" cy="705129"/>
            </a:xfrm>
            <a:prstGeom prst="rect">
              <a:avLst/>
            </a:prstGeom>
            <a:noFill/>
          </p:spPr>
          <p:txBody>
            <a:bodyPr wrap="square">
              <a:noAutofit/>
            </a:bodyPr>
            <a:lstStyle>
              <a:defPPr>
                <a:defRPr lang="zh-CN"/>
              </a:defPPr>
              <a:lvl1pPr>
                <a:lnSpc>
                  <a:spcPct val="130000"/>
                </a:lnSpc>
                <a:defRPr sz="1400" b="1" spc="120">
                  <a:solidFill>
                    <a:schemeClr val="accent1">
                      <a:lumMod val="50000"/>
                    </a:schemeClr>
                  </a:solidFill>
                  <a:effectLst/>
                  <a:latin typeface="+mn-ea"/>
                  <a:cs typeface="Times New Roman" panose="02020603050405020304" pitchFamily="18" charset="0"/>
                </a:defRPr>
              </a:lvl1p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Light" panose="020B0300000000000000" pitchFamily="34" charset="-122"/>
                </a:rPr>
                <a:t>单击此处键入文本单击单击此处键入文本单击单击此处键入文本单击单击此处键入文本单击单击此处键入文本单击单击此处键入文本键入文本单击。</a:t>
              </a:r>
              <a:endParaRPr kumimoji="0" lang="zh-CN" altLang="zh-CN"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grpSp>
        <p:nvGrpSpPr>
          <p:cNvPr id="30" name="PPT世界-7"/>
          <p:cNvGrpSpPr/>
          <p:nvPr/>
        </p:nvGrpSpPr>
        <p:grpSpPr>
          <a:xfrm>
            <a:off x="4936894" y="3501854"/>
            <a:ext cx="6869010" cy="1150421"/>
            <a:chOff x="4936894" y="3406604"/>
            <a:chExt cx="6869010" cy="1150421"/>
          </a:xfrm>
        </p:grpSpPr>
        <p:sp useBgFill="1">
          <p:nvSpPr>
            <p:cNvPr id="31" name="PPT世界-7-1"/>
            <p:cNvSpPr/>
            <p:nvPr/>
          </p:nvSpPr>
          <p:spPr>
            <a:xfrm>
              <a:off x="5159345" y="3421361"/>
              <a:ext cx="1436828" cy="380390"/>
            </a:xfrm>
            <a:prstGeom prst="rect">
              <a:avLst/>
            </a:prstGeom>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2" name="PPT世界-7-2"/>
            <p:cNvSpPr/>
            <p:nvPr/>
          </p:nvSpPr>
          <p:spPr>
            <a:xfrm>
              <a:off x="5159344" y="3421361"/>
              <a:ext cx="1487629" cy="380390"/>
            </a:xfrm>
            <a:prstGeom prst="roundRect">
              <a:avLst>
                <a:gd name="adj" fmla="val 8320"/>
              </a:avLst>
            </a:prstGeom>
            <a:gradFill flip="none" rotWithShape="1">
              <a:gsLst>
                <a:gs pos="0">
                  <a:schemeClr val="accent3">
                    <a:lumMod val="20000"/>
                    <a:lumOff val="80000"/>
                  </a:schemeClr>
                </a:gs>
                <a:gs pos="100000">
                  <a:srgbClr val="FBFAF8">
                    <a:alpha val="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3" name="PPT世界-7-3"/>
            <p:cNvSpPr txBox="1"/>
            <p:nvPr/>
          </p:nvSpPr>
          <p:spPr>
            <a:xfrm>
              <a:off x="5489265" y="3434348"/>
              <a:ext cx="1723549" cy="400110"/>
            </a:xfrm>
            <a:prstGeom prst="rect">
              <a:avLst/>
            </a:prstGeom>
            <a:noFill/>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schemeClr val="accent3"/>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34" name="PPT世界-7-4"/>
            <p:cNvSpPr/>
            <p:nvPr/>
          </p:nvSpPr>
          <p:spPr>
            <a:xfrm>
              <a:off x="4936894" y="3406604"/>
              <a:ext cx="409905" cy="40990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5" name="PPT世界-7-5"/>
            <p:cNvSpPr/>
            <p:nvPr/>
          </p:nvSpPr>
          <p:spPr>
            <a:xfrm rot="5400000">
              <a:off x="5054625" y="3521730"/>
              <a:ext cx="208397" cy="17965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6" name="PPT世界-7-6"/>
            <p:cNvSpPr txBox="1"/>
            <p:nvPr/>
          </p:nvSpPr>
          <p:spPr>
            <a:xfrm>
              <a:off x="5469137" y="3851896"/>
              <a:ext cx="6336767" cy="705129"/>
            </a:xfrm>
            <a:prstGeom prst="rect">
              <a:avLst/>
            </a:prstGeom>
            <a:noFill/>
          </p:spPr>
          <p:txBody>
            <a:bodyPr wrap="square">
              <a:noAutofit/>
            </a:bodyPr>
            <a:lstStyle>
              <a:defPPr>
                <a:defRPr lang="zh-CN"/>
              </a:defPPr>
              <a:lvl1pPr>
                <a:lnSpc>
                  <a:spcPct val="130000"/>
                </a:lnSpc>
                <a:defRPr sz="1400" b="1" spc="120">
                  <a:solidFill>
                    <a:schemeClr val="accent1">
                      <a:lumMod val="50000"/>
                    </a:schemeClr>
                  </a:solidFill>
                  <a:effectLst/>
                  <a:latin typeface="+mn-ea"/>
                  <a:cs typeface="Times New Roman" panose="02020603050405020304" pitchFamily="18" charset="0"/>
                </a:defRPr>
              </a:lvl1p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Light" panose="020B0300000000000000" pitchFamily="34" charset="-122"/>
                </a:rPr>
                <a:t>单击此处键入文本单击单击此处键入文本单击单击此处键入文本单击单击此处键入文本单击单击此处键入文本单击单击此处键入文本键入文本单击。</a:t>
              </a:r>
              <a:endParaRPr kumimoji="0" lang="zh-CN" altLang="zh-CN"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grpSp>
        <p:nvGrpSpPr>
          <p:cNvPr id="37" name="PPT世界-8"/>
          <p:cNvGrpSpPr/>
          <p:nvPr/>
        </p:nvGrpSpPr>
        <p:grpSpPr>
          <a:xfrm>
            <a:off x="4446132" y="5183004"/>
            <a:ext cx="6703254" cy="1138520"/>
            <a:chOff x="4446132" y="5087754"/>
            <a:chExt cx="6703254" cy="1138520"/>
          </a:xfrm>
        </p:grpSpPr>
        <p:sp useBgFill="1">
          <p:nvSpPr>
            <p:cNvPr id="38" name="PPT世界-8-1"/>
            <p:cNvSpPr/>
            <p:nvPr/>
          </p:nvSpPr>
          <p:spPr>
            <a:xfrm>
              <a:off x="4668583" y="5102511"/>
              <a:ext cx="1436828" cy="380390"/>
            </a:xfrm>
            <a:prstGeom prst="rect">
              <a:avLst/>
            </a:prstGeom>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9" name="PPT世界-8-2"/>
            <p:cNvSpPr/>
            <p:nvPr/>
          </p:nvSpPr>
          <p:spPr>
            <a:xfrm>
              <a:off x="4668582" y="5102511"/>
              <a:ext cx="1487629" cy="380390"/>
            </a:xfrm>
            <a:prstGeom prst="roundRect">
              <a:avLst>
                <a:gd name="adj" fmla="val 8320"/>
              </a:avLst>
            </a:prstGeom>
            <a:gradFill flip="none" rotWithShape="1">
              <a:gsLst>
                <a:gs pos="0">
                  <a:schemeClr val="accent1">
                    <a:lumMod val="20000"/>
                    <a:lumOff val="80000"/>
                  </a:schemeClr>
                </a:gs>
                <a:gs pos="100000">
                  <a:srgbClr val="FBFAF8">
                    <a:alpha val="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40" name="PPT世界-8-3"/>
            <p:cNvSpPr txBox="1"/>
            <p:nvPr/>
          </p:nvSpPr>
          <p:spPr>
            <a:xfrm>
              <a:off x="4998503" y="5115498"/>
              <a:ext cx="1723549" cy="400110"/>
            </a:xfrm>
            <a:prstGeom prst="rect">
              <a:avLst/>
            </a:prstGeom>
            <a:noFill/>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41" name="PPT世界-8-4"/>
            <p:cNvSpPr/>
            <p:nvPr/>
          </p:nvSpPr>
          <p:spPr>
            <a:xfrm>
              <a:off x="4446132" y="5087754"/>
              <a:ext cx="409905" cy="40990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42" name="PPT世界-8-5"/>
            <p:cNvSpPr/>
            <p:nvPr/>
          </p:nvSpPr>
          <p:spPr>
            <a:xfrm rot="5400000">
              <a:off x="4563863" y="5202880"/>
              <a:ext cx="208397" cy="17965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43" name="PPT世界-8-6"/>
            <p:cNvSpPr txBox="1"/>
            <p:nvPr/>
          </p:nvSpPr>
          <p:spPr>
            <a:xfrm>
              <a:off x="4979867" y="5521145"/>
              <a:ext cx="6169519" cy="705129"/>
            </a:xfrm>
            <a:prstGeom prst="rect">
              <a:avLst/>
            </a:prstGeom>
            <a:noFill/>
          </p:spPr>
          <p:txBody>
            <a:bodyPr wrap="square">
              <a:noAutofit/>
            </a:bodyPr>
            <a:lstStyle>
              <a:defPPr>
                <a:defRPr lang="zh-CN"/>
              </a:defPPr>
              <a:lvl1pPr>
                <a:lnSpc>
                  <a:spcPct val="130000"/>
                </a:lnSpc>
                <a:defRPr sz="1400" b="1" spc="120">
                  <a:solidFill>
                    <a:schemeClr val="accent1">
                      <a:lumMod val="50000"/>
                    </a:schemeClr>
                  </a:solidFill>
                  <a:effectLst/>
                  <a:latin typeface="+mn-ea"/>
                  <a:cs typeface="Times New Roman" panose="02020603050405020304" pitchFamily="18" charset="0"/>
                </a:defRPr>
              </a:lvl1p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Light" panose="020B0300000000000000" pitchFamily="34" charset="-122"/>
                </a:rPr>
                <a:t>单击此处键入文本单击单击此处键入文本单击单击此处键入文本单击单击此处键入文本单击单击此处键入文本单击单击此处键入文本键入文本单击。</a:t>
              </a:r>
              <a:endParaRPr kumimoji="0" lang="zh-CN" altLang="zh-CN" sz="14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grpSp>
        <p:nvGrpSpPr>
          <p:cNvPr id="3" name="PPT世界-9"/>
          <p:cNvGrpSpPr/>
          <p:nvPr/>
        </p:nvGrpSpPr>
        <p:grpSpPr>
          <a:xfrm>
            <a:off x="793517" y="1685828"/>
            <a:ext cx="4072481" cy="4039705"/>
            <a:chOff x="793517" y="1685828"/>
            <a:chExt cx="4072481" cy="4039705"/>
          </a:xfrm>
        </p:grpSpPr>
        <p:sp>
          <p:nvSpPr>
            <p:cNvPr id="14" name="PPT世界-9-1"/>
            <p:cNvSpPr/>
            <p:nvPr/>
          </p:nvSpPr>
          <p:spPr>
            <a:xfrm rot="900000">
              <a:off x="861130" y="2460853"/>
              <a:ext cx="3372488" cy="3264680"/>
            </a:xfrm>
            <a:custGeom>
              <a:avLst/>
              <a:gdLst>
                <a:gd name="connsiteX0" fmla="*/ 2655239 w 2655138"/>
                <a:gd name="connsiteY0" fmla="*/ 1833255 h 3561930"/>
                <a:gd name="connsiteX1" fmla="*/ 1409215 w 2655138"/>
                <a:gd name="connsiteY1" fmla="*/ 3562031 h 3561930"/>
                <a:gd name="connsiteX2" fmla="*/ 100 w 2655138"/>
                <a:gd name="connsiteY2" fmla="*/ 1833255 h 3561930"/>
                <a:gd name="connsiteX3" fmla="*/ 1409215 w 2655138"/>
                <a:gd name="connsiteY3" fmla="*/ 100 h 3561930"/>
                <a:gd name="connsiteX4" fmla="*/ 2655239 w 2655138"/>
                <a:gd name="connsiteY4" fmla="*/ 1833255 h 35619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5138" h="3561930">
                  <a:moveTo>
                    <a:pt x="2655239" y="1833255"/>
                  </a:moveTo>
                  <a:cubicBezTo>
                    <a:pt x="2655239" y="2723737"/>
                    <a:pt x="2071369" y="3562031"/>
                    <a:pt x="1409215" y="3562031"/>
                  </a:cubicBezTo>
                  <a:cubicBezTo>
                    <a:pt x="747062" y="3562031"/>
                    <a:pt x="100" y="2723737"/>
                    <a:pt x="100" y="1833255"/>
                  </a:cubicBezTo>
                  <a:cubicBezTo>
                    <a:pt x="100" y="942772"/>
                    <a:pt x="747062" y="100"/>
                    <a:pt x="1409215" y="100"/>
                  </a:cubicBezTo>
                  <a:cubicBezTo>
                    <a:pt x="2071369" y="100"/>
                    <a:pt x="2655239" y="942772"/>
                    <a:pt x="2655239" y="1833255"/>
                  </a:cubicBezTo>
                  <a:close/>
                </a:path>
              </a:pathLst>
            </a:custGeom>
            <a:solidFill>
              <a:schemeClr val="accent1">
                <a:lumMod val="20000"/>
                <a:lumOff val="80000"/>
                <a:alpha val="30000"/>
              </a:schemeClr>
            </a:solidFill>
            <a:ln w="32576"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pic>
          <p:nvPicPr>
            <p:cNvPr id="54" name="PPT世界-9-2"/>
            <p:cNvPicPr>
              <a:picLocks noChangeAspect="1"/>
            </p:cNvPicPr>
            <p:nvPr/>
          </p:nvPicPr>
          <p:blipFill>
            <a:blip r:embed="rId3" cstate="screen"/>
            <a:srcRect l="-533"/>
            <a:stretch>
              <a:fillRect/>
            </a:stretch>
          </p:blipFill>
          <p:spPr>
            <a:xfrm>
              <a:off x="793517" y="1685828"/>
              <a:ext cx="4072481" cy="4020652"/>
            </a:xfrm>
            <a:custGeom>
              <a:avLst/>
              <a:gdLst>
                <a:gd name="connsiteX0" fmla="*/ 0 w 4072481"/>
                <a:gd name="connsiteY0" fmla="*/ 0 h 4020652"/>
                <a:gd name="connsiteX1" fmla="*/ 4072481 w 4072481"/>
                <a:gd name="connsiteY1" fmla="*/ 0 h 4020652"/>
                <a:gd name="connsiteX2" fmla="*/ 4072481 w 4072481"/>
                <a:gd name="connsiteY2" fmla="*/ 3217905 h 4020652"/>
                <a:gd name="connsiteX3" fmla="*/ 3248891 w 4072481"/>
                <a:gd name="connsiteY3" fmla="*/ 3217905 h 4020652"/>
                <a:gd name="connsiteX4" fmla="*/ 3224737 w 4072481"/>
                <a:gd name="connsiteY4" fmla="*/ 3263674 h 4020652"/>
                <a:gd name="connsiteX5" fmla="*/ 2220227 w 4072481"/>
                <a:gd name="connsiteY5" fmla="*/ 3997135 h 4020652"/>
                <a:gd name="connsiteX6" fmla="*/ 2110121 w 4072481"/>
                <a:gd name="connsiteY6" fmla="*/ 4020652 h 4020652"/>
                <a:gd name="connsiteX7" fmla="*/ 1543298 w 4072481"/>
                <a:gd name="connsiteY7" fmla="*/ 4020652 h 4020652"/>
                <a:gd name="connsiteX8" fmla="*/ 1453108 w 4072481"/>
                <a:gd name="connsiteY8" fmla="*/ 4001862 h 4020652"/>
                <a:gd name="connsiteX9" fmla="*/ 409879 w 4072481"/>
                <a:gd name="connsiteY9" fmla="*/ 3218989 h 4020652"/>
                <a:gd name="connsiteX10" fmla="*/ 409203 w 4072481"/>
                <a:gd name="connsiteY10" fmla="*/ 3217905 h 4020652"/>
                <a:gd name="connsiteX11" fmla="*/ 0 w 4072481"/>
                <a:gd name="connsiteY11" fmla="*/ 3217905 h 4020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72481" h="4020652">
                  <a:moveTo>
                    <a:pt x="0" y="0"/>
                  </a:moveTo>
                  <a:lnTo>
                    <a:pt x="4072481" y="0"/>
                  </a:lnTo>
                  <a:lnTo>
                    <a:pt x="4072481" y="3217905"/>
                  </a:lnTo>
                  <a:lnTo>
                    <a:pt x="3248891" y="3217905"/>
                  </a:lnTo>
                  <a:lnTo>
                    <a:pt x="3224737" y="3263674"/>
                  </a:lnTo>
                  <a:cubicBezTo>
                    <a:pt x="3003329" y="3619892"/>
                    <a:pt x="2631626" y="3888586"/>
                    <a:pt x="2220227" y="3997135"/>
                  </a:cubicBezTo>
                  <a:lnTo>
                    <a:pt x="2110121" y="4020652"/>
                  </a:lnTo>
                  <a:lnTo>
                    <a:pt x="1543298" y="4020652"/>
                  </a:lnTo>
                  <a:lnTo>
                    <a:pt x="1453108" y="4001862"/>
                  </a:lnTo>
                  <a:cubicBezTo>
                    <a:pt x="1046913" y="3893022"/>
                    <a:pt x="664419" y="3591673"/>
                    <a:pt x="409879" y="3218989"/>
                  </a:cubicBezTo>
                  <a:lnTo>
                    <a:pt x="409203" y="3217905"/>
                  </a:lnTo>
                  <a:lnTo>
                    <a:pt x="0" y="3217905"/>
                  </a:lnTo>
                  <a:close/>
                </a:path>
              </a:pathLst>
            </a:custGeom>
          </p:spPr>
        </p:pic>
      </p:grpSp>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500"/>
                                        <p:tgtEl>
                                          <p:spTgt spid="30"/>
                                        </p:tgtEl>
                                      </p:cBhvr>
                                    </p:animEffect>
                                    <p:anim calcmode="lin" valueType="num">
                                      <p:cBhvr>
                                        <p:cTn id="14" dur="500" fill="hold"/>
                                        <p:tgtEl>
                                          <p:spTgt spid="30"/>
                                        </p:tgtEl>
                                        <p:attrNameLst>
                                          <p:attrName>ppt_x</p:attrName>
                                        </p:attrNameLst>
                                      </p:cBhvr>
                                      <p:tavLst>
                                        <p:tav tm="0">
                                          <p:val>
                                            <p:strVal val="#ppt_x"/>
                                          </p:val>
                                        </p:tav>
                                        <p:tav tm="100000">
                                          <p:val>
                                            <p:strVal val="#ppt_x"/>
                                          </p:val>
                                        </p:tav>
                                      </p:tavLst>
                                    </p:anim>
                                    <p:anim calcmode="lin" valueType="num">
                                      <p:cBhvr>
                                        <p:cTn id="15" dur="500" fill="hold"/>
                                        <p:tgtEl>
                                          <p:spTgt spid="30"/>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fade">
                                      <p:cBhvr>
                                        <p:cTn id="19" dur="500"/>
                                        <p:tgtEl>
                                          <p:spTgt spid="37"/>
                                        </p:tgtEl>
                                      </p:cBhvr>
                                    </p:animEffect>
                                    <p:anim calcmode="lin" valueType="num">
                                      <p:cBhvr>
                                        <p:cTn id="20" dur="500" fill="hold"/>
                                        <p:tgtEl>
                                          <p:spTgt spid="37"/>
                                        </p:tgtEl>
                                        <p:attrNameLst>
                                          <p:attrName>ppt_x</p:attrName>
                                        </p:attrNameLst>
                                      </p:cBhvr>
                                      <p:tavLst>
                                        <p:tav tm="0">
                                          <p:val>
                                            <p:strVal val="#ppt_x"/>
                                          </p:val>
                                        </p:tav>
                                        <p:tav tm="100000">
                                          <p:val>
                                            <p:strVal val="#ppt_x"/>
                                          </p:val>
                                        </p:tav>
                                      </p:tavLst>
                                    </p:anim>
                                    <p:anim calcmode="lin" valueType="num">
                                      <p:cBhvr>
                                        <p:cTn id="21" dur="5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PT世界-1"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12" name="PPT世界-2"/>
          <p:cNvSpPr/>
          <p:nvPr/>
        </p:nvSpPr>
        <p:spPr>
          <a:xfrm flipH="1">
            <a:off x="11438193" y="6400800"/>
            <a:ext cx="753806" cy="457200"/>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3" name="PPT世界-3"/>
          <p:cNvSpPr/>
          <p:nvPr/>
        </p:nvSpPr>
        <p:spPr>
          <a:xfrm flipH="1">
            <a:off x="-1" y="1"/>
            <a:ext cx="667795" cy="609599"/>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grpSp>
        <p:nvGrpSpPr>
          <p:cNvPr id="4" name="PPT世界-4"/>
          <p:cNvGrpSpPr/>
          <p:nvPr/>
        </p:nvGrpSpPr>
        <p:grpSpPr>
          <a:xfrm>
            <a:off x="3739979" y="1084806"/>
            <a:ext cx="4712042" cy="5119721"/>
            <a:chOff x="3739979" y="930883"/>
            <a:chExt cx="4712042" cy="5119721"/>
          </a:xfrm>
        </p:grpSpPr>
        <p:sp>
          <p:nvSpPr>
            <p:cNvPr id="19" name="PPT世界-4-1"/>
            <p:cNvSpPr/>
            <p:nvPr/>
          </p:nvSpPr>
          <p:spPr>
            <a:xfrm>
              <a:off x="4026568" y="1625151"/>
              <a:ext cx="4138864" cy="4138864"/>
            </a:xfrm>
            <a:prstGeom prst="ellipse">
              <a:avLst/>
            </a:prstGeom>
            <a:solidFill>
              <a:sysClr val="window" lastClr="FFFFFF"/>
            </a:solidFill>
            <a:ln w="12700" cap="flat" cmpd="sng" algn="ctr">
              <a:noFill/>
              <a:prstDash val="solid"/>
              <a:miter lim="800000"/>
            </a:ln>
            <a:effectLst>
              <a:outerShdw blurRad="647700" sx="102000" sy="102000" algn="ctr" rotWithShape="0">
                <a:schemeClr val="accent1">
                  <a:alpha val="1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20" name="PPT世界-4-2"/>
            <p:cNvSpPr/>
            <p:nvPr/>
          </p:nvSpPr>
          <p:spPr>
            <a:xfrm>
              <a:off x="3739979" y="1338562"/>
              <a:ext cx="4712042" cy="4712042"/>
            </a:xfrm>
            <a:prstGeom prst="arc">
              <a:avLst>
                <a:gd name="adj1" fmla="val 19061883"/>
                <a:gd name="adj2" fmla="val 13330387"/>
              </a:avLst>
            </a:prstGeom>
            <a:noFill/>
            <a:ln w="76200" cap="flat" cmpd="sng" algn="ctr">
              <a:solidFill>
                <a:schemeClr val="accent1"/>
              </a:solidFill>
              <a:prstDash val="solid"/>
              <a:miter lim="800000"/>
              <a:headEnd type="oval" w="sm" len="sm"/>
              <a:tailEnd type="oval" w="sm" len="sm"/>
            </a:ln>
            <a:effectLst>
              <a:outerShdw blurRad="647700" sx="102000" sy="102000" algn="ctr" rotWithShape="0">
                <a:srgbClr val="8ADA77">
                  <a:lumMod val="75000"/>
                  <a:alpha val="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41" name="PPT世界-4-3"/>
            <p:cNvSpPr txBox="1"/>
            <p:nvPr/>
          </p:nvSpPr>
          <p:spPr>
            <a:xfrm>
              <a:off x="4743450" y="3933138"/>
              <a:ext cx="2705100" cy="461665"/>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42" name="PPT世界-4-4"/>
            <p:cNvSpPr txBox="1"/>
            <p:nvPr/>
          </p:nvSpPr>
          <p:spPr>
            <a:xfrm>
              <a:off x="4617309" y="4385390"/>
              <a:ext cx="2957382" cy="894027"/>
            </a:xfrm>
            <a:prstGeom prst="rect">
              <a:avLst/>
            </a:prstGeom>
            <a:noFill/>
          </p:spPr>
          <p:txBody>
            <a:bodyPr wrap="square" rtlCol="0">
              <a:no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a:t>
              </a:r>
              <a:endParaRPr kumimoji="0" lang="en-US" altLang="zh-CN" sz="12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入文本单击单击此处键入文本单击单击</a:t>
              </a:r>
              <a:endParaRPr kumimoji="0" lang="en-US" altLang="zh-CN" sz="12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此处键入文本单击</a:t>
              </a:r>
            </a:p>
          </p:txBody>
        </p:sp>
        <p:pic>
          <p:nvPicPr>
            <p:cNvPr id="60" name="PPT世界-4-5"/>
            <p:cNvPicPr>
              <a:picLocks noChangeAspect="1"/>
            </p:cNvPicPr>
            <p:nvPr/>
          </p:nvPicPr>
          <p:blipFill>
            <a:blip r:embed="rId2" cstate="screen">
              <a:extLst>
                <a:ext uri="{96DAC541-7B7A-43D3-8B79-37D633B846F1}">
                  <asvg:svgBlip xmlns:asvg="http://schemas.microsoft.com/office/drawing/2016/SVG/main" xmlns="" r:embed="rId3"/>
                </a:ext>
              </a:extLst>
            </a:blip>
            <a:stretch>
              <a:fillRect/>
            </a:stretch>
          </p:blipFill>
          <p:spPr>
            <a:xfrm flipH="1">
              <a:off x="4743450" y="930883"/>
              <a:ext cx="2977180" cy="2942561"/>
            </a:xfrm>
            <a:prstGeom prst="rect">
              <a:avLst/>
            </a:prstGeom>
          </p:spPr>
        </p:pic>
        <p:sp>
          <p:nvSpPr>
            <p:cNvPr id="44" name="PPT世界-4-6"/>
            <p:cNvSpPr/>
            <p:nvPr/>
          </p:nvSpPr>
          <p:spPr>
            <a:xfrm>
              <a:off x="3918898" y="3755279"/>
              <a:ext cx="4354204" cy="96377"/>
            </a:xfrm>
            <a:prstGeom prst="roundRect">
              <a:avLst>
                <a:gd name="adj" fmla="val 50000"/>
              </a:avLst>
            </a:prstGeom>
            <a:solidFill>
              <a:schemeClr val="accent1"/>
            </a:soli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grpSp>
      <p:grpSp>
        <p:nvGrpSpPr>
          <p:cNvPr id="2" name="PPT世界-5"/>
          <p:cNvGrpSpPr/>
          <p:nvPr/>
        </p:nvGrpSpPr>
        <p:grpSpPr>
          <a:xfrm>
            <a:off x="660400" y="2513608"/>
            <a:ext cx="3956910" cy="3352867"/>
            <a:chOff x="660400" y="2359685"/>
            <a:chExt cx="3956910" cy="3352867"/>
          </a:xfrm>
        </p:grpSpPr>
        <p:sp>
          <p:nvSpPr>
            <p:cNvPr id="21" name="PPT世界-5-1"/>
            <p:cNvSpPr/>
            <p:nvPr/>
          </p:nvSpPr>
          <p:spPr>
            <a:xfrm>
              <a:off x="1038905" y="2359685"/>
              <a:ext cx="2557780" cy="505460"/>
            </a:xfrm>
            <a:prstGeom prst="roundRect">
              <a:avLst>
                <a:gd name="adj" fmla="val 50000"/>
              </a:avLst>
            </a:prstGeom>
            <a:solidFill>
              <a:schemeClr val="accent1"/>
            </a:solidFill>
            <a:ln w="12700" cap="flat" cmpd="sng" algn="ctr">
              <a:noFill/>
              <a:prstDash val="solid"/>
              <a:miter lim="800000"/>
            </a:ln>
            <a:effectLst>
              <a:outerShdw blurRad="165100" dist="63500" dir="2700000" algn="tl" rotWithShape="0">
                <a:schemeClr val="accent1">
                  <a:alpha val="32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22" name="PPT世界-5-2"/>
            <p:cNvSpPr/>
            <p:nvPr/>
          </p:nvSpPr>
          <p:spPr>
            <a:xfrm>
              <a:off x="660400" y="3783389"/>
              <a:ext cx="2557780" cy="505460"/>
            </a:xfrm>
            <a:prstGeom prst="roundRect">
              <a:avLst>
                <a:gd name="adj" fmla="val 50000"/>
              </a:avLst>
            </a:prstGeom>
            <a:solidFill>
              <a:schemeClr val="accent3"/>
            </a:solidFill>
            <a:ln w="12700" cap="flat" cmpd="sng" algn="ctr">
              <a:noFill/>
              <a:prstDash val="solid"/>
              <a:miter lim="800000"/>
            </a:ln>
            <a:effectLst>
              <a:outerShdw blurRad="165100" dist="63500" dir="2700000" algn="tl" rotWithShape="0">
                <a:schemeClr val="accent3">
                  <a:alpha val="32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23" name="PPT世界-5-3"/>
            <p:cNvSpPr/>
            <p:nvPr/>
          </p:nvSpPr>
          <p:spPr>
            <a:xfrm>
              <a:off x="1325494" y="5207092"/>
              <a:ext cx="2557780" cy="505460"/>
            </a:xfrm>
            <a:prstGeom prst="roundRect">
              <a:avLst>
                <a:gd name="adj" fmla="val 50000"/>
              </a:avLst>
            </a:prstGeom>
            <a:solidFill>
              <a:schemeClr val="accent1"/>
            </a:solidFill>
            <a:ln w="12700" cap="flat" cmpd="sng" algn="ctr">
              <a:noFill/>
              <a:prstDash val="solid"/>
              <a:miter lim="800000"/>
            </a:ln>
            <a:effectLst>
              <a:outerShdw blurRad="165100" dist="63500" dir="2700000" algn="tl" rotWithShape="0">
                <a:schemeClr val="accent1">
                  <a:alpha val="32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29" name="PPT世界-5-4"/>
            <p:cNvSpPr/>
            <p:nvPr/>
          </p:nvSpPr>
          <p:spPr>
            <a:xfrm>
              <a:off x="3893137" y="2612415"/>
              <a:ext cx="123568" cy="123568"/>
            </a:xfrm>
            <a:prstGeom prst="ellipse">
              <a:avLst/>
            </a:prstGeom>
            <a:solidFill>
              <a:schemeClr val="accent1"/>
            </a:solidFill>
            <a:ln w="34925" cap="flat" cmpd="sng" algn="ctr">
              <a:solidFill>
                <a:schemeClr val="bg1"/>
              </a:solid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0" name="PPT世界-5-5"/>
            <p:cNvSpPr/>
            <p:nvPr/>
          </p:nvSpPr>
          <p:spPr>
            <a:xfrm>
              <a:off x="3697922" y="3974335"/>
              <a:ext cx="123568" cy="123568"/>
            </a:xfrm>
            <a:prstGeom prst="ellipse">
              <a:avLst/>
            </a:prstGeom>
            <a:solidFill>
              <a:schemeClr val="accent3"/>
            </a:solidFill>
            <a:ln w="34925" cap="flat" cmpd="sng" algn="ctr">
              <a:solidFill>
                <a:schemeClr val="bg1"/>
              </a:solid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3" name="PPT世界-5-6"/>
            <p:cNvSpPr/>
            <p:nvPr/>
          </p:nvSpPr>
          <p:spPr>
            <a:xfrm>
              <a:off x="4493742" y="5398805"/>
              <a:ext cx="123568" cy="123568"/>
            </a:xfrm>
            <a:prstGeom prst="ellipse">
              <a:avLst/>
            </a:prstGeom>
            <a:solidFill>
              <a:schemeClr val="accent1"/>
            </a:solidFill>
            <a:ln w="34925" cap="flat" cmpd="sng" algn="ctr">
              <a:solidFill>
                <a:schemeClr val="bg1"/>
              </a:solid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5" name="PPT世界-5-7"/>
            <p:cNvSpPr txBox="1"/>
            <p:nvPr/>
          </p:nvSpPr>
          <p:spPr>
            <a:xfrm>
              <a:off x="1214212" y="2427749"/>
              <a:ext cx="2207167" cy="36933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36" name="PPT世界-5-8"/>
            <p:cNvSpPr txBox="1"/>
            <p:nvPr/>
          </p:nvSpPr>
          <p:spPr>
            <a:xfrm>
              <a:off x="835707" y="3851453"/>
              <a:ext cx="2207167" cy="36933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37" name="PPT世界-5-9"/>
            <p:cNvSpPr txBox="1"/>
            <p:nvPr/>
          </p:nvSpPr>
          <p:spPr>
            <a:xfrm>
              <a:off x="1500801" y="5275156"/>
              <a:ext cx="2207167" cy="36933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grpSp>
      <p:grpSp>
        <p:nvGrpSpPr>
          <p:cNvPr id="3" name="PPT世界-6"/>
          <p:cNvGrpSpPr/>
          <p:nvPr/>
        </p:nvGrpSpPr>
        <p:grpSpPr>
          <a:xfrm>
            <a:off x="7574691" y="2513608"/>
            <a:ext cx="3944209" cy="3352867"/>
            <a:chOff x="7574691" y="2359685"/>
            <a:chExt cx="3944209" cy="3352867"/>
          </a:xfrm>
        </p:grpSpPr>
        <p:sp>
          <p:nvSpPr>
            <p:cNvPr id="24" name="PPT世界-6-1"/>
            <p:cNvSpPr/>
            <p:nvPr/>
          </p:nvSpPr>
          <p:spPr>
            <a:xfrm>
              <a:off x="8595315" y="2359685"/>
              <a:ext cx="2557780" cy="505460"/>
            </a:xfrm>
            <a:prstGeom prst="roundRect">
              <a:avLst>
                <a:gd name="adj" fmla="val 50000"/>
              </a:avLst>
            </a:prstGeom>
            <a:solidFill>
              <a:schemeClr val="accent1"/>
            </a:solidFill>
            <a:ln w="12700" cap="flat" cmpd="sng" algn="ctr">
              <a:noFill/>
              <a:prstDash val="solid"/>
              <a:miter lim="800000"/>
            </a:ln>
            <a:effectLst>
              <a:outerShdw blurRad="165100" dist="63500" dir="2700000" algn="tl" rotWithShape="0">
                <a:schemeClr val="accent1">
                  <a:alpha val="32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25" name="PPT世界-6-2"/>
            <p:cNvSpPr/>
            <p:nvPr/>
          </p:nvSpPr>
          <p:spPr>
            <a:xfrm>
              <a:off x="8308726" y="5207092"/>
              <a:ext cx="2557780" cy="505460"/>
            </a:xfrm>
            <a:prstGeom prst="roundRect">
              <a:avLst>
                <a:gd name="adj" fmla="val 50000"/>
              </a:avLst>
            </a:prstGeom>
            <a:solidFill>
              <a:schemeClr val="accent1"/>
            </a:solidFill>
            <a:ln w="12700" cap="flat" cmpd="sng" algn="ctr">
              <a:noFill/>
              <a:prstDash val="solid"/>
              <a:miter lim="800000"/>
            </a:ln>
            <a:effectLst>
              <a:outerShdw blurRad="165100" dist="63500" dir="2700000" algn="tl" rotWithShape="0">
                <a:schemeClr val="accent1">
                  <a:alpha val="32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28" name="PPT世界-6-3"/>
            <p:cNvSpPr/>
            <p:nvPr/>
          </p:nvSpPr>
          <p:spPr>
            <a:xfrm>
              <a:off x="8961120" y="3783389"/>
              <a:ext cx="2557780" cy="505460"/>
            </a:xfrm>
            <a:prstGeom prst="roundRect">
              <a:avLst>
                <a:gd name="adj" fmla="val 50000"/>
              </a:avLst>
            </a:prstGeom>
            <a:solidFill>
              <a:schemeClr val="accent3"/>
            </a:solidFill>
            <a:ln w="12700" cap="flat" cmpd="sng" algn="ctr">
              <a:noFill/>
              <a:prstDash val="solid"/>
              <a:miter lim="800000"/>
            </a:ln>
            <a:effectLst>
              <a:outerShdw blurRad="165100" dist="63500" dir="2700000" algn="tl" rotWithShape="0">
                <a:schemeClr val="accent3">
                  <a:alpha val="32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1" name="PPT世界-6-4"/>
            <p:cNvSpPr/>
            <p:nvPr/>
          </p:nvSpPr>
          <p:spPr>
            <a:xfrm>
              <a:off x="8365523" y="3974335"/>
              <a:ext cx="123568" cy="123568"/>
            </a:xfrm>
            <a:prstGeom prst="ellipse">
              <a:avLst/>
            </a:prstGeom>
            <a:solidFill>
              <a:schemeClr val="accent3"/>
            </a:solidFill>
            <a:ln w="34925" cap="flat" cmpd="sng" algn="ctr">
              <a:solidFill>
                <a:schemeClr val="bg1"/>
              </a:solid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2" name="PPT世界-6-5"/>
            <p:cNvSpPr/>
            <p:nvPr/>
          </p:nvSpPr>
          <p:spPr>
            <a:xfrm>
              <a:off x="7574691" y="5398805"/>
              <a:ext cx="123568" cy="123568"/>
            </a:xfrm>
            <a:prstGeom prst="ellipse">
              <a:avLst/>
            </a:prstGeom>
            <a:solidFill>
              <a:schemeClr val="accent1"/>
            </a:solidFill>
            <a:ln w="34925" cap="flat" cmpd="sng" algn="ctr">
              <a:solidFill>
                <a:schemeClr val="bg1"/>
              </a:solid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4" name="PPT世界-6-6"/>
            <p:cNvSpPr/>
            <p:nvPr/>
          </p:nvSpPr>
          <p:spPr>
            <a:xfrm>
              <a:off x="8166623" y="2612415"/>
              <a:ext cx="123568" cy="123568"/>
            </a:xfrm>
            <a:prstGeom prst="ellipse">
              <a:avLst/>
            </a:prstGeom>
            <a:solidFill>
              <a:schemeClr val="accent1"/>
            </a:solidFill>
            <a:ln w="34925" cap="flat" cmpd="sng" algn="ctr">
              <a:solidFill>
                <a:schemeClr val="bg1"/>
              </a:solid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8" name="PPT世界-6-7"/>
            <p:cNvSpPr txBox="1"/>
            <p:nvPr/>
          </p:nvSpPr>
          <p:spPr>
            <a:xfrm>
              <a:off x="8770622" y="2427749"/>
              <a:ext cx="2207167" cy="36933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39" name="PPT世界-6-8"/>
            <p:cNvSpPr txBox="1"/>
            <p:nvPr/>
          </p:nvSpPr>
          <p:spPr>
            <a:xfrm>
              <a:off x="9136427" y="3851453"/>
              <a:ext cx="2207167" cy="36933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40" name="PPT世界-6-9"/>
            <p:cNvSpPr txBox="1"/>
            <p:nvPr/>
          </p:nvSpPr>
          <p:spPr>
            <a:xfrm>
              <a:off x="8484033" y="5275156"/>
              <a:ext cx="2207167" cy="36933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grpSp>
      <p:grpSp>
        <p:nvGrpSpPr>
          <p:cNvPr id="84" name="PPT世界-7"/>
          <p:cNvGrpSpPr/>
          <p:nvPr/>
        </p:nvGrpSpPr>
        <p:grpSpPr>
          <a:xfrm>
            <a:off x="326555" y="237076"/>
            <a:ext cx="3245994" cy="805912"/>
            <a:chOff x="326555" y="237076"/>
            <a:chExt cx="3245994" cy="805912"/>
          </a:xfrm>
        </p:grpSpPr>
        <p:sp>
          <p:nvSpPr>
            <p:cNvPr id="85" name="PPT世界-7-1"/>
            <p:cNvSpPr/>
            <p:nvPr/>
          </p:nvSpPr>
          <p:spPr>
            <a:xfrm>
              <a:off x="439172" y="328478"/>
              <a:ext cx="3133377" cy="714510"/>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86" name="PPT世界-7-2"/>
            <p:cNvSpPr/>
            <p:nvPr/>
          </p:nvSpPr>
          <p:spPr>
            <a:xfrm>
              <a:off x="382864" y="282777"/>
              <a:ext cx="3133377" cy="714510"/>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87" name="PPT世界-7-3"/>
            <p:cNvSpPr/>
            <p:nvPr/>
          </p:nvSpPr>
          <p:spPr>
            <a:xfrm>
              <a:off x="326555" y="237076"/>
              <a:ext cx="3133377" cy="714510"/>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88" name="PPT世界-7-4"/>
            <p:cNvSpPr txBox="1"/>
            <p:nvPr/>
          </p:nvSpPr>
          <p:spPr>
            <a:xfrm>
              <a:off x="1336399" y="282777"/>
              <a:ext cx="1692551" cy="461665"/>
            </a:xfrm>
            <a:prstGeom prst="rect">
              <a:avLst/>
            </a:prstGeom>
            <a:noFill/>
          </p:spPr>
          <p:txBody>
            <a:bodyPr wrap="square" rtlCol="0">
              <a:noAutofit/>
            </a:bodyPr>
            <a:lstStyle/>
            <a:p>
              <a:r>
                <a:rPr lang="zh-CN" altLang="en-US" sz="2400" dirty="0">
                  <a:ln w="635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人身安全</a:t>
              </a:r>
            </a:p>
          </p:txBody>
        </p:sp>
        <p:sp>
          <p:nvSpPr>
            <p:cNvPr id="89" name="PPT世界-7-5"/>
            <p:cNvSpPr txBox="1"/>
            <p:nvPr/>
          </p:nvSpPr>
          <p:spPr>
            <a:xfrm>
              <a:off x="1358199" y="668842"/>
              <a:ext cx="1854158" cy="253916"/>
            </a:xfrm>
            <a:prstGeom prst="rect">
              <a:avLst/>
            </a:prstGeom>
            <a:noFill/>
          </p:spPr>
          <p:txBody>
            <a:bodyPr wrap="square" rtlCol="0">
              <a:noAutofit/>
            </a:bodyPr>
            <a:lstStyle/>
            <a:p>
              <a:pPr algn="dist"/>
              <a:r>
                <a:rPr lang="en-US" altLang="zh-CN"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PERSONAL SAFETY</a:t>
              </a:r>
              <a:endParaRPr lang="zh-CN" altLang="en-US"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90" name="PPT世界-7-6"/>
            <p:cNvPicPr>
              <a:picLocks noChangeAspect="1"/>
            </p:cNvPicPr>
            <p:nvPr/>
          </p:nvPicPr>
          <p:blipFill rotWithShape="1">
            <a:blip r:embed="rId4" cstate="screen"/>
            <a:srcRect/>
            <a:stretch>
              <a:fillRect/>
            </a:stretch>
          </p:blipFill>
          <p:spPr>
            <a:xfrm>
              <a:off x="614208" y="320753"/>
              <a:ext cx="547155" cy="547155"/>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anim calcmode="lin" valueType="num">
                                      <p:cBhvr>
                                        <p:cTn id="14" dur="500" fill="hold"/>
                                        <p:tgtEl>
                                          <p:spTgt spid="2"/>
                                        </p:tgtEl>
                                        <p:attrNameLst>
                                          <p:attrName>ppt_x</p:attrName>
                                        </p:attrNameLst>
                                      </p:cBhvr>
                                      <p:tavLst>
                                        <p:tav tm="0">
                                          <p:val>
                                            <p:strVal val="#ppt_x"/>
                                          </p:val>
                                        </p:tav>
                                        <p:tav tm="100000">
                                          <p:val>
                                            <p:strVal val="#ppt_x"/>
                                          </p:val>
                                        </p:tav>
                                      </p:tavLst>
                                    </p:anim>
                                    <p:anim calcmode="lin" valueType="num">
                                      <p:cBhvr>
                                        <p:cTn id="15" dur="5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anim calcmode="lin" valueType="num">
                                      <p:cBhvr>
                                        <p:cTn id="20" dur="500" fill="hold"/>
                                        <p:tgtEl>
                                          <p:spTgt spid="3"/>
                                        </p:tgtEl>
                                        <p:attrNameLst>
                                          <p:attrName>ppt_x</p:attrName>
                                        </p:attrNameLst>
                                      </p:cBhvr>
                                      <p:tavLst>
                                        <p:tav tm="0">
                                          <p:val>
                                            <p:strVal val="#ppt_x"/>
                                          </p:val>
                                        </p:tav>
                                        <p:tav tm="100000">
                                          <p:val>
                                            <p:strVal val="#ppt_x"/>
                                          </p:val>
                                        </p:tav>
                                      </p:tavLst>
                                    </p:anim>
                                    <p:anim calcmode="lin" valueType="num">
                                      <p:cBhvr>
                                        <p:cTn id="21" dur="5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PT世界-1"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12" name="PPT世界-2"/>
          <p:cNvSpPr/>
          <p:nvPr/>
        </p:nvSpPr>
        <p:spPr>
          <a:xfrm flipH="1">
            <a:off x="11438193" y="6400800"/>
            <a:ext cx="753806" cy="457200"/>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3" name="PPT世界-3"/>
          <p:cNvSpPr/>
          <p:nvPr/>
        </p:nvSpPr>
        <p:spPr>
          <a:xfrm flipH="1">
            <a:off x="-1" y="1"/>
            <a:ext cx="667795" cy="609599"/>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grpSp>
        <p:nvGrpSpPr>
          <p:cNvPr id="19" name="PPT世界-4"/>
          <p:cNvGrpSpPr/>
          <p:nvPr/>
        </p:nvGrpSpPr>
        <p:grpSpPr>
          <a:xfrm>
            <a:off x="662715" y="1915070"/>
            <a:ext cx="7495382" cy="1373186"/>
            <a:chOff x="662715" y="1619795"/>
            <a:chExt cx="7495382" cy="1373186"/>
          </a:xfrm>
        </p:grpSpPr>
        <p:sp>
          <p:nvSpPr>
            <p:cNvPr id="20" name="PPT世界-4-1"/>
            <p:cNvSpPr/>
            <p:nvPr/>
          </p:nvSpPr>
          <p:spPr>
            <a:xfrm>
              <a:off x="662715" y="1619795"/>
              <a:ext cx="7495382" cy="1373186"/>
            </a:xfrm>
            <a:prstGeom prst="roundRect">
              <a:avLst/>
            </a:prstGeom>
            <a:solidFill>
              <a:schemeClr val="bg1"/>
            </a:solidFill>
            <a:ln w="12700" cap="flat" cmpd="sng" algn="ctr">
              <a:solidFill>
                <a:schemeClr val="accent1">
                  <a:lumMod val="20000"/>
                  <a:lumOff val="80000"/>
                </a:schemeClr>
              </a:solid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21" name="PPT世界-4-2"/>
            <p:cNvSpPr/>
            <p:nvPr/>
          </p:nvSpPr>
          <p:spPr>
            <a:xfrm>
              <a:off x="943506" y="1708993"/>
              <a:ext cx="1194790" cy="119479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22" name="PPT世界-4-3"/>
            <p:cNvSpPr/>
            <p:nvPr/>
          </p:nvSpPr>
          <p:spPr>
            <a:xfrm>
              <a:off x="1243117" y="2024442"/>
              <a:ext cx="614258" cy="563893"/>
            </a:xfrm>
            <a:custGeom>
              <a:avLst/>
              <a:gdLst>
                <a:gd name="connsiteX0" fmla="*/ 117399 w 337212"/>
                <a:gd name="connsiteY0" fmla="*/ 192088 h 309563"/>
                <a:gd name="connsiteX1" fmla="*/ 130099 w 337212"/>
                <a:gd name="connsiteY1" fmla="*/ 196036 h 309563"/>
                <a:gd name="connsiteX2" fmla="*/ 130099 w 337212"/>
                <a:gd name="connsiteY2" fmla="*/ 278941 h 309563"/>
                <a:gd name="connsiteX3" fmla="*/ 117399 w 337212"/>
                <a:gd name="connsiteY3" fmla="*/ 292101 h 309563"/>
                <a:gd name="connsiteX4" fmla="*/ 176137 w 337212"/>
                <a:gd name="connsiteY4" fmla="*/ 187325 h 309563"/>
                <a:gd name="connsiteX5" fmla="*/ 187250 w 337212"/>
                <a:gd name="connsiteY5" fmla="*/ 191271 h 309563"/>
                <a:gd name="connsiteX6" fmla="*/ 187250 w 337212"/>
                <a:gd name="connsiteY6" fmla="*/ 267562 h 309563"/>
                <a:gd name="connsiteX7" fmla="*/ 176137 w 337212"/>
                <a:gd name="connsiteY7" fmla="*/ 279400 h 309563"/>
                <a:gd name="connsiteX8" fmla="*/ 176137 w 337212"/>
                <a:gd name="connsiteY8" fmla="*/ 187325 h 309563"/>
                <a:gd name="connsiteX9" fmla="*/ 231699 w 337212"/>
                <a:gd name="connsiteY9" fmla="*/ 180975 h 309563"/>
                <a:gd name="connsiteX10" fmla="*/ 239637 w 337212"/>
                <a:gd name="connsiteY10" fmla="*/ 184982 h 309563"/>
                <a:gd name="connsiteX11" fmla="*/ 239637 w 337212"/>
                <a:gd name="connsiteY11" fmla="*/ 254429 h 309563"/>
                <a:gd name="connsiteX12" fmla="*/ 231699 w 337212"/>
                <a:gd name="connsiteY12" fmla="*/ 265113 h 309563"/>
                <a:gd name="connsiteX13" fmla="*/ 277737 w 337212"/>
                <a:gd name="connsiteY13" fmla="*/ 177800 h 309563"/>
                <a:gd name="connsiteX14" fmla="*/ 287262 w 337212"/>
                <a:gd name="connsiteY14" fmla="*/ 180398 h 309563"/>
                <a:gd name="connsiteX15" fmla="*/ 287262 w 337212"/>
                <a:gd name="connsiteY15" fmla="*/ 238847 h 309563"/>
                <a:gd name="connsiteX16" fmla="*/ 277737 w 337212"/>
                <a:gd name="connsiteY16" fmla="*/ 249238 h 309563"/>
                <a:gd name="connsiteX17" fmla="*/ 280912 w 337212"/>
                <a:gd name="connsiteY17" fmla="*/ 92075 h 309563"/>
                <a:gd name="connsiteX18" fmla="*/ 307493 w 337212"/>
                <a:gd name="connsiteY18" fmla="*/ 92075 h 309563"/>
                <a:gd name="connsiteX19" fmla="*/ 315468 w 337212"/>
                <a:gd name="connsiteY19" fmla="*/ 97314 h 309563"/>
                <a:gd name="connsiteX20" fmla="*/ 336733 w 337212"/>
                <a:gd name="connsiteY20" fmla="*/ 158869 h 309563"/>
                <a:gd name="connsiteX21" fmla="*/ 331417 w 337212"/>
                <a:gd name="connsiteY21" fmla="*/ 169347 h 309563"/>
                <a:gd name="connsiteX22" fmla="*/ 320784 w 337212"/>
                <a:gd name="connsiteY22" fmla="*/ 164108 h 309563"/>
                <a:gd name="connsiteX23" fmla="*/ 314139 w 337212"/>
                <a:gd name="connsiteY23" fmla="*/ 145772 h 309563"/>
                <a:gd name="connsiteX24" fmla="*/ 314139 w 337212"/>
                <a:gd name="connsiteY24" fmla="*/ 238761 h 309563"/>
                <a:gd name="connsiteX25" fmla="*/ 304835 w 337212"/>
                <a:gd name="connsiteY25" fmla="*/ 249238 h 309563"/>
                <a:gd name="connsiteX26" fmla="*/ 294203 w 337212"/>
                <a:gd name="connsiteY26" fmla="*/ 238761 h 309563"/>
                <a:gd name="connsiteX27" fmla="*/ 294203 w 337212"/>
                <a:gd name="connsiteY27" fmla="*/ 179824 h 309563"/>
                <a:gd name="connsiteX28" fmla="*/ 288886 w 337212"/>
                <a:gd name="connsiteY28" fmla="*/ 179824 h 309563"/>
                <a:gd name="connsiteX29" fmla="*/ 294203 w 337212"/>
                <a:gd name="connsiteY29" fmla="*/ 178515 h 309563"/>
                <a:gd name="connsiteX30" fmla="*/ 304835 w 337212"/>
                <a:gd name="connsiteY30" fmla="*/ 157560 h 309563"/>
                <a:gd name="connsiteX31" fmla="*/ 280912 w 337212"/>
                <a:gd name="connsiteY31" fmla="*/ 92075 h 309563"/>
                <a:gd name="connsiteX32" fmla="*/ 231699 w 337212"/>
                <a:gd name="connsiteY32" fmla="*/ 82550 h 309563"/>
                <a:gd name="connsiteX33" fmla="*/ 243745 w 337212"/>
                <a:gd name="connsiteY33" fmla="*/ 82550 h 309563"/>
                <a:gd name="connsiteX34" fmla="*/ 262484 w 337212"/>
                <a:gd name="connsiteY34" fmla="*/ 82550 h 309563"/>
                <a:gd name="connsiteX35" fmla="*/ 273192 w 337212"/>
                <a:gd name="connsiteY35" fmla="*/ 89117 h 309563"/>
                <a:gd name="connsiteX36" fmla="*/ 297285 w 337212"/>
                <a:gd name="connsiteY36" fmla="*/ 160041 h 309563"/>
                <a:gd name="connsiteX37" fmla="*/ 291931 w 337212"/>
                <a:gd name="connsiteY37" fmla="*/ 171861 h 309563"/>
                <a:gd name="connsiteX38" fmla="*/ 279885 w 337212"/>
                <a:gd name="connsiteY38" fmla="*/ 166608 h 309563"/>
                <a:gd name="connsiteX39" fmla="*/ 271854 w 337212"/>
                <a:gd name="connsiteY39" fmla="*/ 144280 h 309563"/>
                <a:gd name="connsiteX40" fmla="*/ 271854 w 337212"/>
                <a:gd name="connsiteY40" fmla="*/ 253292 h 309563"/>
                <a:gd name="connsiteX41" fmla="*/ 259807 w 337212"/>
                <a:gd name="connsiteY41" fmla="*/ 265113 h 309563"/>
                <a:gd name="connsiteX42" fmla="*/ 247761 w 337212"/>
                <a:gd name="connsiteY42" fmla="*/ 253292 h 309563"/>
                <a:gd name="connsiteX43" fmla="*/ 247761 w 337212"/>
                <a:gd name="connsiteY43" fmla="*/ 183682 h 309563"/>
                <a:gd name="connsiteX44" fmla="*/ 258469 w 337212"/>
                <a:gd name="connsiteY44" fmla="*/ 160041 h 309563"/>
                <a:gd name="connsiteX45" fmla="*/ 231699 w 337212"/>
                <a:gd name="connsiteY45" fmla="*/ 82550 h 309563"/>
                <a:gd name="connsiteX46" fmla="*/ 177724 w 337212"/>
                <a:gd name="connsiteY46" fmla="*/ 77788 h 309563"/>
                <a:gd name="connsiteX47" fmla="*/ 214510 w 337212"/>
                <a:gd name="connsiteY47" fmla="*/ 77788 h 309563"/>
                <a:gd name="connsiteX48" fmla="*/ 225021 w 337212"/>
                <a:gd name="connsiteY48" fmla="*/ 85643 h 309563"/>
                <a:gd name="connsiteX49" fmla="*/ 252610 w 337212"/>
                <a:gd name="connsiteY49" fmla="*/ 162884 h 309563"/>
                <a:gd name="connsiteX50" fmla="*/ 246041 w 337212"/>
                <a:gd name="connsiteY50" fmla="*/ 175976 h 309563"/>
                <a:gd name="connsiteX51" fmla="*/ 231590 w 337212"/>
                <a:gd name="connsiteY51" fmla="*/ 169430 h 309563"/>
                <a:gd name="connsiteX52" fmla="*/ 223707 w 337212"/>
                <a:gd name="connsiteY52" fmla="*/ 145865 h 309563"/>
                <a:gd name="connsiteX53" fmla="*/ 223707 w 337212"/>
                <a:gd name="connsiteY53" fmla="*/ 266309 h 309563"/>
                <a:gd name="connsiteX54" fmla="*/ 210569 w 337212"/>
                <a:gd name="connsiteY54" fmla="*/ 279401 h 309563"/>
                <a:gd name="connsiteX55" fmla="*/ 198745 w 337212"/>
                <a:gd name="connsiteY55" fmla="*/ 266309 h 309563"/>
                <a:gd name="connsiteX56" fmla="*/ 198745 w 337212"/>
                <a:gd name="connsiteY56" fmla="*/ 189068 h 309563"/>
                <a:gd name="connsiteX57" fmla="*/ 197759 w 337212"/>
                <a:gd name="connsiteY57" fmla="*/ 189068 h 309563"/>
                <a:gd name="connsiteX58" fmla="*/ 194803 w 337212"/>
                <a:gd name="connsiteY58" fmla="*/ 189068 h 309563"/>
                <a:gd name="connsiteX59" fmla="*/ 206628 w 337212"/>
                <a:gd name="connsiteY59" fmla="*/ 178595 h 309563"/>
                <a:gd name="connsiteX60" fmla="*/ 206628 w 337212"/>
                <a:gd name="connsiteY60" fmla="*/ 162884 h 309563"/>
                <a:gd name="connsiteX61" fmla="*/ 177724 w 337212"/>
                <a:gd name="connsiteY61" fmla="*/ 79097 h 309563"/>
                <a:gd name="connsiteX62" fmla="*/ 177724 w 337212"/>
                <a:gd name="connsiteY62" fmla="*/ 77788 h 309563"/>
                <a:gd name="connsiteX63" fmla="*/ 120574 w 337212"/>
                <a:gd name="connsiteY63" fmla="*/ 73025 h 309563"/>
                <a:gd name="connsiteX64" fmla="*/ 157008 w 337212"/>
                <a:gd name="connsiteY64" fmla="*/ 73025 h 309563"/>
                <a:gd name="connsiteX65" fmla="*/ 168720 w 337212"/>
                <a:gd name="connsiteY65" fmla="*/ 80953 h 309563"/>
                <a:gd name="connsiteX66" fmla="*/ 197347 w 337212"/>
                <a:gd name="connsiteY66" fmla="*/ 166840 h 309563"/>
                <a:gd name="connsiteX67" fmla="*/ 190840 w 337212"/>
                <a:gd name="connsiteY67" fmla="*/ 181375 h 309563"/>
                <a:gd name="connsiteX68" fmla="*/ 176527 w 337212"/>
                <a:gd name="connsiteY68" fmla="*/ 173447 h 309563"/>
                <a:gd name="connsiteX69" fmla="*/ 167418 w 337212"/>
                <a:gd name="connsiteY69" fmla="*/ 148341 h 309563"/>
                <a:gd name="connsiteX70" fmla="*/ 167418 w 337212"/>
                <a:gd name="connsiteY70" fmla="*/ 279153 h 309563"/>
                <a:gd name="connsiteX71" fmla="*/ 153105 w 337212"/>
                <a:gd name="connsiteY71" fmla="*/ 293688 h 309563"/>
                <a:gd name="connsiteX72" fmla="*/ 140093 w 337212"/>
                <a:gd name="connsiteY72" fmla="*/ 279153 h 309563"/>
                <a:gd name="connsiteX73" fmla="*/ 140093 w 337212"/>
                <a:gd name="connsiteY73" fmla="*/ 195909 h 309563"/>
                <a:gd name="connsiteX74" fmla="*/ 133586 w 337212"/>
                <a:gd name="connsiteY74" fmla="*/ 195909 h 309563"/>
                <a:gd name="connsiteX75" fmla="*/ 138791 w 337212"/>
                <a:gd name="connsiteY75" fmla="*/ 194588 h 309563"/>
                <a:gd name="connsiteX76" fmla="*/ 151804 w 337212"/>
                <a:gd name="connsiteY76" fmla="*/ 166840 h 309563"/>
                <a:gd name="connsiteX77" fmla="*/ 120574 w 337212"/>
                <a:gd name="connsiteY77" fmla="*/ 73025 h 309563"/>
                <a:gd name="connsiteX78" fmla="*/ 46220 w 337212"/>
                <a:gd name="connsiteY78" fmla="*/ 66675 h 309563"/>
                <a:gd name="connsiteX79" fmla="*/ 72821 w 337212"/>
                <a:gd name="connsiteY79" fmla="*/ 66675 h 309563"/>
                <a:gd name="connsiteX80" fmla="*/ 98092 w 337212"/>
                <a:gd name="connsiteY80" fmla="*/ 66675 h 309563"/>
                <a:gd name="connsiteX81" fmla="*/ 111393 w 337212"/>
                <a:gd name="connsiteY81" fmla="*/ 74595 h 309563"/>
                <a:gd name="connsiteX82" fmla="*/ 143315 w 337212"/>
                <a:gd name="connsiteY82" fmla="*/ 169638 h 309563"/>
                <a:gd name="connsiteX83" fmla="*/ 135334 w 337212"/>
                <a:gd name="connsiteY83" fmla="*/ 185479 h 309563"/>
                <a:gd name="connsiteX84" fmla="*/ 119374 w 337212"/>
                <a:gd name="connsiteY84" fmla="*/ 177559 h 309563"/>
                <a:gd name="connsiteX85" fmla="*/ 108733 w 337212"/>
                <a:gd name="connsiteY85" fmla="*/ 148518 h 309563"/>
                <a:gd name="connsiteX86" fmla="*/ 108733 w 337212"/>
                <a:gd name="connsiteY86" fmla="*/ 295043 h 309563"/>
                <a:gd name="connsiteX87" fmla="*/ 94102 w 337212"/>
                <a:gd name="connsiteY87" fmla="*/ 309563 h 309563"/>
                <a:gd name="connsiteX88" fmla="*/ 78141 w 337212"/>
                <a:gd name="connsiteY88" fmla="*/ 295043 h 309563"/>
                <a:gd name="connsiteX89" fmla="*/ 78141 w 337212"/>
                <a:gd name="connsiteY89" fmla="*/ 202640 h 309563"/>
                <a:gd name="connsiteX90" fmla="*/ 66171 w 337212"/>
                <a:gd name="connsiteY90" fmla="*/ 202640 h 309563"/>
                <a:gd name="connsiteX91" fmla="*/ 66171 w 337212"/>
                <a:gd name="connsiteY91" fmla="*/ 295043 h 309563"/>
                <a:gd name="connsiteX92" fmla="*/ 50210 w 337212"/>
                <a:gd name="connsiteY92" fmla="*/ 309563 h 309563"/>
                <a:gd name="connsiteX93" fmla="*/ 35579 w 337212"/>
                <a:gd name="connsiteY93" fmla="*/ 295043 h 309563"/>
                <a:gd name="connsiteX94" fmla="*/ 35579 w 337212"/>
                <a:gd name="connsiteY94" fmla="*/ 148518 h 309563"/>
                <a:gd name="connsiteX95" fmla="*/ 24938 w 337212"/>
                <a:gd name="connsiteY95" fmla="*/ 177559 h 309563"/>
                <a:gd name="connsiteX96" fmla="*/ 8978 w 337212"/>
                <a:gd name="connsiteY96" fmla="*/ 185479 h 309563"/>
                <a:gd name="connsiteX97" fmla="*/ 997 w 337212"/>
                <a:gd name="connsiteY97" fmla="*/ 169638 h 309563"/>
                <a:gd name="connsiteX98" fmla="*/ 32919 w 337212"/>
                <a:gd name="connsiteY98" fmla="*/ 74595 h 309563"/>
                <a:gd name="connsiteX99" fmla="*/ 46220 w 337212"/>
                <a:gd name="connsiteY99" fmla="*/ 66675 h 309563"/>
                <a:gd name="connsiteX100" fmla="*/ 289643 w 337212"/>
                <a:gd name="connsiteY100" fmla="*/ 49213 h 309563"/>
                <a:gd name="connsiteX101" fmla="*/ 309487 w 337212"/>
                <a:gd name="connsiteY101" fmla="*/ 68263 h 309563"/>
                <a:gd name="connsiteX102" fmla="*/ 289643 w 337212"/>
                <a:gd name="connsiteY102" fmla="*/ 87313 h 309563"/>
                <a:gd name="connsiteX103" fmla="*/ 269799 w 337212"/>
                <a:gd name="connsiteY103" fmla="*/ 68263 h 309563"/>
                <a:gd name="connsiteX104" fmla="*/ 271122 w 337212"/>
                <a:gd name="connsiteY104" fmla="*/ 68263 h 309563"/>
                <a:gd name="connsiteX105" fmla="*/ 272445 w 337212"/>
                <a:gd name="connsiteY105" fmla="*/ 59373 h 309563"/>
                <a:gd name="connsiteX106" fmla="*/ 289643 w 337212"/>
                <a:gd name="connsiteY106" fmla="*/ 49213 h 309563"/>
                <a:gd name="connsiteX107" fmla="*/ 244544 w 337212"/>
                <a:gd name="connsiteY107" fmla="*/ 33338 h 309563"/>
                <a:gd name="connsiteX108" fmla="*/ 266625 w 337212"/>
                <a:gd name="connsiteY108" fmla="*/ 55699 h 309563"/>
                <a:gd name="connsiteX109" fmla="*/ 244544 w 337212"/>
                <a:gd name="connsiteY109" fmla="*/ 79376 h 309563"/>
                <a:gd name="connsiteX110" fmla="*/ 223762 w 337212"/>
                <a:gd name="connsiteY110" fmla="*/ 63592 h 309563"/>
                <a:gd name="connsiteX111" fmla="*/ 226360 w 337212"/>
                <a:gd name="connsiteY111" fmla="*/ 49123 h 309563"/>
                <a:gd name="connsiteX112" fmla="*/ 226360 w 337212"/>
                <a:gd name="connsiteY112" fmla="*/ 43861 h 309563"/>
                <a:gd name="connsiteX113" fmla="*/ 244544 w 337212"/>
                <a:gd name="connsiteY113" fmla="*/ 33338 h 309563"/>
                <a:gd name="connsiteX114" fmla="*/ 192806 w 337212"/>
                <a:gd name="connsiteY114" fmla="*/ 23813 h 309563"/>
                <a:gd name="connsiteX115" fmla="*/ 217412 w 337212"/>
                <a:gd name="connsiteY115" fmla="*/ 48420 h 309563"/>
                <a:gd name="connsiteX116" fmla="*/ 192806 w 337212"/>
                <a:gd name="connsiteY116" fmla="*/ 73026 h 309563"/>
                <a:gd name="connsiteX117" fmla="*/ 168199 w 337212"/>
                <a:gd name="connsiteY117" fmla="*/ 51010 h 309563"/>
                <a:gd name="connsiteX118" fmla="*/ 170789 w 337212"/>
                <a:gd name="connsiteY118" fmla="*/ 39354 h 309563"/>
                <a:gd name="connsiteX119" fmla="*/ 170789 w 337212"/>
                <a:gd name="connsiteY119" fmla="*/ 38059 h 309563"/>
                <a:gd name="connsiteX120" fmla="*/ 192806 w 337212"/>
                <a:gd name="connsiteY120" fmla="*/ 23813 h 309563"/>
                <a:gd name="connsiteX121" fmla="*/ 133275 w 337212"/>
                <a:gd name="connsiteY121" fmla="*/ 12700 h 309563"/>
                <a:gd name="connsiteX122" fmla="*/ 160262 w 337212"/>
                <a:gd name="connsiteY122" fmla="*/ 39029 h 309563"/>
                <a:gd name="connsiteX123" fmla="*/ 133275 w 337212"/>
                <a:gd name="connsiteY123" fmla="*/ 66675 h 309563"/>
                <a:gd name="connsiteX124" fmla="*/ 106287 w 337212"/>
                <a:gd name="connsiteY124" fmla="*/ 48245 h 309563"/>
                <a:gd name="connsiteX125" fmla="*/ 111685 w 337212"/>
                <a:gd name="connsiteY125" fmla="*/ 29814 h 309563"/>
                <a:gd name="connsiteX126" fmla="*/ 110335 w 337212"/>
                <a:gd name="connsiteY126" fmla="*/ 23232 h 309563"/>
                <a:gd name="connsiteX127" fmla="*/ 133275 w 337212"/>
                <a:gd name="connsiteY127" fmla="*/ 12700 h 309563"/>
                <a:gd name="connsiteX128" fmla="*/ 72809 w 337212"/>
                <a:gd name="connsiteY128" fmla="*/ 0 h 309563"/>
                <a:gd name="connsiteX129" fmla="*/ 101525 w 337212"/>
                <a:gd name="connsiteY129" fmla="*/ 30163 h 309563"/>
                <a:gd name="connsiteX130" fmla="*/ 72809 w 337212"/>
                <a:gd name="connsiteY130" fmla="*/ 60325 h 309563"/>
                <a:gd name="connsiteX131" fmla="*/ 42787 w 337212"/>
                <a:gd name="connsiteY131" fmla="*/ 30163 h 309563"/>
                <a:gd name="connsiteX132" fmla="*/ 72809 w 337212"/>
                <a:gd name="connsiteY132" fmla="*/ 0 h 309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337212" h="309563">
                  <a:moveTo>
                    <a:pt x="117399" y="192088"/>
                  </a:moveTo>
                  <a:cubicBezTo>
                    <a:pt x="121632" y="194720"/>
                    <a:pt x="125866" y="196036"/>
                    <a:pt x="130099" y="196036"/>
                  </a:cubicBezTo>
                  <a:cubicBezTo>
                    <a:pt x="130099" y="196036"/>
                    <a:pt x="130099" y="196036"/>
                    <a:pt x="130099" y="278941"/>
                  </a:cubicBezTo>
                  <a:cubicBezTo>
                    <a:pt x="130099" y="285521"/>
                    <a:pt x="124455" y="290785"/>
                    <a:pt x="117399" y="292101"/>
                  </a:cubicBezTo>
                  <a:close/>
                  <a:moveTo>
                    <a:pt x="176137" y="187325"/>
                  </a:moveTo>
                  <a:cubicBezTo>
                    <a:pt x="179841" y="189956"/>
                    <a:pt x="183546" y="191271"/>
                    <a:pt x="187250" y="191271"/>
                  </a:cubicBezTo>
                  <a:cubicBezTo>
                    <a:pt x="187250" y="191271"/>
                    <a:pt x="187250" y="191271"/>
                    <a:pt x="187250" y="267562"/>
                  </a:cubicBezTo>
                  <a:cubicBezTo>
                    <a:pt x="187250" y="274139"/>
                    <a:pt x="182311" y="279400"/>
                    <a:pt x="176137" y="279400"/>
                  </a:cubicBezTo>
                  <a:cubicBezTo>
                    <a:pt x="176137" y="279400"/>
                    <a:pt x="176137" y="279400"/>
                    <a:pt x="176137" y="187325"/>
                  </a:cubicBezTo>
                  <a:close/>
                  <a:moveTo>
                    <a:pt x="231699" y="180975"/>
                  </a:moveTo>
                  <a:cubicBezTo>
                    <a:pt x="233967" y="183646"/>
                    <a:pt x="236235" y="183646"/>
                    <a:pt x="239637" y="184982"/>
                  </a:cubicBezTo>
                  <a:cubicBezTo>
                    <a:pt x="239637" y="184982"/>
                    <a:pt x="239637" y="184982"/>
                    <a:pt x="239637" y="254429"/>
                  </a:cubicBezTo>
                  <a:cubicBezTo>
                    <a:pt x="239637" y="259771"/>
                    <a:pt x="236235" y="263778"/>
                    <a:pt x="231699" y="265113"/>
                  </a:cubicBezTo>
                  <a:close/>
                  <a:moveTo>
                    <a:pt x="277737" y="177800"/>
                  </a:moveTo>
                  <a:cubicBezTo>
                    <a:pt x="280458" y="179099"/>
                    <a:pt x="283180" y="180398"/>
                    <a:pt x="287262" y="180398"/>
                  </a:cubicBezTo>
                  <a:cubicBezTo>
                    <a:pt x="287262" y="180398"/>
                    <a:pt x="287262" y="180398"/>
                    <a:pt x="287262" y="238847"/>
                  </a:cubicBezTo>
                  <a:cubicBezTo>
                    <a:pt x="287262" y="244043"/>
                    <a:pt x="283180" y="247939"/>
                    <a:pt x="277737" y="249238"/>
                  </a:cubicBezTo>
                  <a:close/>
                  <a:moveTo>
                    <a:pt x="280912" y="92075"/>
                  </a:moveTo>
                  <a:cubicBezTo>
                    <a:pt x="282241" y="92075"/>
                    <a:pt x="306164" y="92075"/>
                    <a:pt x="307493" y="92075"/>
                  </a:cubicBezTo>
                  <a:cubicBezTo>
                    <a:pt x="311481" y="92075"/>
                    <a:pt x="314139" y="94694"/>
                    <a:pt x="315468" y="97314"/>
                  </a:cubicBezTo>
                  <a:cubicBezTo>
                    <a:pt x="315468" y="97314"/>
                    <a:pt x="315468" y="97314"/>
                    <a:pt x="336733" y="158869"/>
                  </a:cubicBezTo>
                  <a:cubicBezTo>
                    <a:pt x="338062" y="162798"/>
                    <a:pt x="336733" y="168037"/>
                    <a:pt x="331417" y="169347"/>
                  </a:cubicBezTo>
                  <a:cubicBezTo>
                    <a:pt x="327430" y="170657"/>
                    <a:pt x="322113" y="168037"/>
                    <a:pt x="320784" y="164108"/>
                  </a:cubicBezTo>
                  <a:cubicBezTo>
                    <a:pt x="320784" y="164108"/>
                    <a:pt x="320784" y="164108"/>
                    <a:pt x="314139" y="145772"/>
                  </a:cubicBezTo>
                  <a:cubicBezTo>
                    <a:pt x="314139" y="145772"/>
                    <a:pt x="314139" y="145772"/>
                    <a:pt x="314139" y="238761"/>
                  </a:cubicBezTo>
                  <a:cubicBezTo>
                    <a:pt x="314139" y="243999"/>
                    <a:pt x="310152" y="249238"/>
                    <a:pt x="304835" y="249238"/>
                  </a:cubicBezTo>
                  <a:cubicBezTo>
                    <a:pt x="299519" y="249238"/>
                    <a:pt x="294203" y="243999"/>
                    <a:pt x="294203" y="238761"/>
                  </a:cubicBezTo>
                  <a:cubicBezTo>
                    <a:pt x="294203" y="238761"/>
                    <a:pt x="294203" y="238761"/>
                    <a:pt x="294203" y="179824"/>
                  </a:cubicBezTo>
                  <a:cubicBezTo>
                    <a:pt x="294203" y="179824"/>
                    <a:pt x="294203" y="179824"/>
                    <a:pt x="288886" y="179824"/>
                  </a:cubicBezTo>
                  <a:cubicBezTo>
                    <a:pt x="291545" y="179824"/>
                    <a:pt x="292874" y="179824"/>
                    <a:pt x="294203" y="178515"/>
                  </a:cubicBezTo>
                  <a:cubicBezTo>
                    <a:pt x="302177" y="175895"/>
                    <a:pt x="307493" y="166727"/>
                    <a:pt x="304835" y="157560"/>
                  </a:cubicBezTo>
                  <a:cubicBezTo>
                    <a:pt x="304835" y="157560"/>
                    <a:pt x="304835" y="157560"/>
                    <a:pt x="280912" y="92075"/>
                  </a:cubicBezTo>
                  <a:close/>
                  <a:moveTo>
                    <a:pt x="231699" y="82550"/>
                  </a:moveTo>
                  <a:cubicBezTo>
                    <a:pt x="235715" y="82550"/>
                    <a:pt x="239730" y="82550"/>
                    <a:pt x="243745" y="82550"/>
                  </a:cubicBezTo>
                  <a:cubicBezTo>
                    <a:pt x="253115" y="82550"/>
                    <a:pt x="262484" y="82550"/>
                    <a:pt x="262484" y="82550"/>
                  </a:cubicBezTo>
                  <a:cubicBezTo>
                    <a:pt x="267838" y="82550"/>
                    <a:pt x="271854" y="85177"/>
                    <a:pt x="273192" y="89117"/>
                  </a:cubicBezTo>
                  <a:cubicBezTo>
                    <a:pt x="273192" y="89117"/>
                    <a:pt x="273192" y="89117"/>
                    <a:pt x="297285" y="160041"/>
                  </a:cubicBezTo>
                  <a:cubicBezTo>
                    <a:pt x="299962" y="165294"/>
                    <a:pt x="297285" y="170548"/>
                    <a:pt x="291931" y="171861"/>
                  </a:cubicBezTo>
                  <a:cubicBezTo>
                    <a:pt x="286577" y="174488"/>
                    <a:pt x="281223" y="170548"/>
                    <a:pt x="279885" y="166608"/>
                  </a:cubicBezTo>
                  <a:cubicBezTo>
                    <a:pt x="279885" y="166608"/>
                    <a:pt x="279885" y="166608"/>
                    <a:pt x="271854" y="144280"/>
                  </a:cubicBezTo>
                  <a:cubicBezTo>
                    <a:pt x="271854" y="144280"/>
                    <a:pt x="271854" y="144280"/>
                    <a:pt x="271854" y="253292"/>
                  </a:cubicBezTo>
                  <a:cubicBezTo>
                    <a:pt x="271854" y="259859"/>
                    <a:pt x="266500" y="265113"/>
                    <a:pt x="259807" y="265113"/>
                  </a:cubicBezTo>
                  <a:cubicBezTo>
                    <a:pt x="253115" y="265113"/>
                    <a:pt x="247761" y="259859"/>
                    <a:pt x="247761" y="253292"/>
                  </a:cubicBezTo>
                  <a:cubicBezTo>
                    <a:pt x="247761" y="253292"/>
                    <a:pt x="247761" y="253292"/>
                    <a:pt x="247761" y="183682"/>
                  </a:cubicBezTo>
                  <a:cubicBezTo>
                    <a:pt x="257130" y="179742"/>
                    <a:pt x="262484" y="169235"/>
                    <a:pt x="258469" y="160041"/>
                  </a:cubicBezTo>
                  <a:cubicBezTo>
                    <a:pt x="258469" y="160041"/>
                    <a:pt x="258469" y="160041"/>
                    <a:pt x="231699" y="82550"/>
                  </a:cubicBezTo>
                  <a:close/>
                  <a:moveTo>
                    <a:pt x="177724" y="77788"/>
                  </a:moveTo>
                  <a:cubicBezTo>
                    <a:pt x="177724" y="77788"/>
                    <a:pt x="213196" y="77788"/>
                    <a:pt x="214510" y="77788"/>
                  </a:cubicBezTo>
                  <a:cubicBezTo>
                    <a:pt x="219765" y="77788"/>
                    <a:pt x="223707" y="80406"/>
                    <a:pt x="225021" y="85643"/>
                  </a:cubicBezTo>
                  <a:cubicBezTo>
                    <a:pt x="225021" y="85643"/>
                    <a:pt x="225021" y="85643"/>
                    <a:pt x="252610" y="162884"/>
                  </a:cubicBezTo>
                  <a:cubicBezTo>
                    <a:pt x="253924" y="168121"/>
                    <a:pt x="251296" y="174667"/>
                    <a:pt x="246041" y="175976"/>
                  </a:cubicBezTo>
                  <a:cubicBezTo>
                    <a:pt x="239472" y="178595"/>
                    <a:pt x="234217" y="175976"/>
                    <a:pt x="231590" y="169430"/>
                  </a:cubicBezTo>
                  <a:cubicBezTo>
                    <a:pt x="231590" y="169430"/>
                    <a:pt x="231590" y="169430"/>
                    <a:pt x="223707" y="145865"/>
                  </a:cubicBezTo>
                  <a:cubicBezTo>
                    <a:pt x="223707" y="145865"/>
                    <a:pt x="223707" y="145865"/>
                    <a:pt x="223707" y="266309"/>
                  </a:cubicBezTo>
                  <a:cubicBezTo>
                    <a:pt x="223707" y="272855"/>
                    <a:pt x="218452" y="279401"/>
                    <a:pt x="210569" y="279401"/>
                  </a:cubicBezTo>
                  <a:cubicBezTo>
                    <a:pt x="204000" y="279401"/>
                    <a:pt x="198745" y="272855"/>
                    <a:pt x="198745" y="266309"/>
                  </a:cubicBezTo>
                  <a:cubicBezTo>
                    <a:pt x="198745" y="266309"/>
                    <a:pt x="198745" y="266309"/>
                    <a:pt x="198745" y="189068"/>
                  </a:cubicBezTo>
                  <a:cubicBezTo>
                    <a:pt x="198745" y="189068"/>
                    <a:pt x="198745" y="189068"/>
                    <a:pt x="197759" y="189068"/>
                  </a:cubicBezTo>
                  <a:lnTo>
                    <a:pt x="194803" y="189068"/>
                  </a:lnTo>
                  <a:cubicBezTo>
                    <a:pt x="200059" y="187759"/>
                    <a:pt x="204000" y="183831"/>
                    <a:pt x="206628" y="178595"/>
                  </a:cubicBezTo>
                  <a:cubicBezTo>
                    <a:pt x="209255" y="173358"/>
                    <a:pt x="209255" y="168121"/>
                    <a:pt x="206628" y="162884"/>
                  </a:cubicBezTo>
                  <a:cubicBezTo>
                    <a:pt x="206628" y="162884"/>
                    <a:pt x="206628" y="162884"/>
                    <a:pt x="177724" y="79097"/>
                  </a:cubicBezTo>
                  <a:cubicBezTo>
                    <a:pt x="177724" y="79097"/>
                    <a:pt x="177724" y="77788"/>
                    <a:pt x="177724" y="77788"/>
                  </a:cubicBezTo>
                  <a:close/>
                  <a:moveTo>
                    <a:pt x="120574" y="73025"/>
                  </a:moveTo>
                  <a:cubicBezTo>
                    <a:pt x="120574" y="73025"/>
                    <a:pt x="157008" y="73025"/>
                    <a:pt x="157008" y="73025"/>
                  </a:cubicBezTo>
                  <a:cubicBezTo>
                    <a:pt x="162213" y="73025"/>
                    <a:pt x="167418" y="75668"/>
                    <a:pt x="168720" y="80953"/>
                  </a:cubicBezTo>
                  <a:cubicBezTo>
                    <a:pt x="168720" y="80953"/>
                    <a:pt x="168720" y="80953"/>
                    <a:pt x="197347" y="166840"/>
                  </a:cubicBezTo>
                  <a:cubicBezTo>
                    <a:pt x="199949" y="172125"/>
                    <a:pt x="197347" y="178732"/>
                    <a:pt x="190840" y="181375"/>
                  </a:cubicBezTo>
                  <a:cubicBezTo>
                    <a:pt x="184334" y="184017"/>
                    <a:pt x="177828" y="180053"/>
                    <a:pt x="176527" y="173447"/>
                  </a:cubicBezTo>
                  <a:lnTo>
                    <a:pt x="167418" y="148341"/>
                  </a:lnTo>
                  <a:cubicBezTo>
                    <a:pt x="167418" y="148341"/>
                    <a:pt x="167418" y="148341"/>
                    <a:pt x="167418" y="279153"/>
                  </a:cubicBezTo>
                  <a:cubicBezTo>
                    <a:pt x="167418" y="287081"/>
                    <a:pt x="160912" y="293688"/>
                    <a:pt x="153105" y="293688"/>
                  </a:cubicBezTo>
                  <a:cubicBezTo>
                    <a:pt x="145297" y="293688"/>
                    <a:pt x="140093" y="287081"/>
                    <a:pt x="140093" y="279153"/>
                  </a:cubicBezTo>
                  <a:cubicBezTo>
                    <a:pt x="140093" y="279153"/>
                    <a:pt x="140093" y="279153"/>
                    <a:pt x="140093" y="195909"/>
                  </a:cubicBezTo>
                  <a:cubicBezTo>
                    <a:pt x="140093" y="195909"/>
                    <a:pt x="140093" y="195909"/>
                    <a:pt x="133586" y="195909"/>
                  </a:cubicBezTo>
                  <a:cubicBezTo>
                    <a:pt x="134888" y="195909"/>
                    <a:pt x="136189" y="195909"/>
                    <a:pt x="138791" y="194588"/>
                  </a:cubicBezTo>
                  <a:cubicBezTo>
                    <a:pt x="150502" y="190624"/>
                    <a:pt x="155707" y="177411"/>
                    <a:pt x="151804" y="166840"/>
                  </a:cubicBezTo>
                  <a:cubicBezTo>
                    <a:pt x="151804" y="166840"/>
                    <a:pt x="151804" y="166840"/>
                    <a:pt x="120574" y="73025"/>
                  </a:cubicBezTo>
                  <a:close/>
                  <a:moveTo>
                    <a:pt x="46220" y="66675"/>
                  </a:moveTo>
                  <a:cubicBezTo>
                    <a:pt x="47550" y="66675"/>
                    <a:pt x="59520" y="66675"/>
                    <a:pt x="72821" y="66675"/>
                  </a:cubicBezTo>
                  <a:cubicBezTo>
                    <a:pt x="84792" y="66675"/>
                    <a:pt x="96762" y="66675"/>
                    <a:pt x="98092" y="66675"/>
                  </a:cubicBezTo>
                  <a:cubicBezTo>
                    <a:pt x="103413" y="66675"/>
                    <a:pt x="108733" y="69315"/>
                    <a:pt x="111393" y="74595"/>
                  </a:cubicBezTo>
                  <a:cubicBezTo>
                    <a:pt x="111393" y="74595"/>
                    <a:pt x="111393" y="74595"/>
                    <a:pt x="143315" y="169638"/>
                  </a:cubicBezTo>
                  <a:cubicBezTo>
                    <a:pt x="145975" y="176239"/>
                    <a:pt x="143315" y="184159"/>
                    <a:pt x="135334" y="185479"/>
                  </a:cubicBezTo>
                  <a:cubicBezTo>
                    <a:pt x="128684" y="188119"/>
                    <a:pt x="122034" y="184159"/>
                    <a:pt x="119374" y="177559"/>
                  </a:cubicBezTo>
                  <a:cubicBezTo>
                    <a:pt x="119374" y="177559"/>
                    <a:pt x="119374" y="177559"/>
                    <a:pt x="108733" y="148518"/>
                  </a:cubicBezTo>
                  <a:cubicBezTo>
                    <a:pt x="108733" y="148518"/>
                    <a:pt x="108733" y="148518"/>
                    <a:pt x="108733" y="295043"/>
                  </a:cubicBezTo>
                  <a:cubicBezTo>
                    <a:pt x="108733" y="302963"/>
                    <a:pt x="102083" y="309563"/>
                    <a:pt x="94102" y="309563"/>
                  </a:cubicBezTo>
                  <a:cubicBezTo>
                    <a:pt x="84792" y="309563"/>
                    <a:pt x="78141" y="302963"/>
                    <a:pt x="78141" y="295043"/>
                  </a:cubicBezTo>
                  <a:cubicBezTo>
                    <a:pt x="78141" y="295043"/>
                    <a:pt x="78141" y="295043"/>
                    <a:pt x="78141" y="202640"/>
                  </a:cubicBezTo>
                  <a:cubicBezTo>
                    <a:pt x="78141" y="202640"/>
                    <a:pt x="78141" y="202640"/>
                    <a:pt x="66171" y="202640"/>
                  </a:cubicBezTo>
                  <a:cubicBezTo>
                    <a:pt x="66171" y="202640"/>
                    <a:pt x="66171" y="202640"/>
                    <a:pt x="66171" y="295043"/>
                  </a:cubicBezTo>
                  <a:cubicBezTo>
                    <a:pt x="66171" y="302963"/>
                    <a:pt x="59520" y="309563"/>
                    <a:pt x="50210" y="309563"/>
                  </a:cubicBezTo>
                  <a:cubicBezTo>
                    <a:pt x="42229" y="309563"/>
                    <a:pt x="35579" y="302963"/>
                    <a:pt x="35579" y="295043"/>
                  </a:cubicBezTo>
                  <a:cubicBezTo>
                    <a:pt x="35579" y="295043"/>
                    <a:pt x="35579" y="295043"/>
                    <a:pt x="35579" y="148518"/>
                  </a:cubicBezTo>
                  <a:cubicBezTo>
                    <a:pt x="35579" y="148518"/>
                    <a:pt x="35579" y="148518"/>
                    <a:pt x="24938" y="177559"/>
                  </a:cubicBezTo>
                  <a:cubicBezTo>
                    <a:pt x="22278" y="184159"/>
                    <a:pt x="15628" y="188119"/>
                    <a:pt x="8978" y="185479"/>
                  </a:cubicBezTo>
                  <a:cubicBezTo>
                    <a:pt x="997" y="184159"/>
                    <a:pt x="-1663" y="176239"/>
                    <a:pt x="997" y="169638"/>
                  </a:cubicBezTo>
                  <a:cubicBezTo>
                    <a:pt x="997" y="169638"/>
                    <a:pt x="997" y="169638"/>
                    <a:pt x="32919" y="74595"/>
                  </a:cubicBezTo>
                  <a:cubicBezTo>
                    <a:pt x="35579" y="69315"/>
                    <a:pt x="40899" y="66675"/>
                    <a:pt x="46220" y="66675"/>
                  </a:cubicBezTo>
                  <a:close/>
                  <a:moveTo>
                    <a:pt x="289643" y="49213"/>
                  </a:moveTo>
                  <a:cubicBezTo>
                    <a:pt x="301549" y="49213"/>
                    <a:pt x="309487" y="58103"/>
                    <a:pt x="309487" y="68263"/>
                  </a:cubicBezTo>
                  <a:cubicBezTo>
                    <a:pt x="309487" y="79693"/>
                    <a:pt x="300227" y="87313"/>
                    <a:pt x="289643" y="87313"/>
                  </a:cubicBezTo>
                  <a:cubicBezTo>
                    <a:pt x="280383" y="87313"/>
                    <a:pt x="269799" y="79693"/>
                    <a:pt x="269799" y="68263"/>
                  </a:cubicBezTo>
                  <a:cubicBezTo>
                    <a:pt x="269799" y="68263"/>
                    <a:pt x="271122" y="68263"/>
                    <a:pt x="271122" y="68263"/>
                  </a:cubicBezTo>
                  <a:cubicBezTo>
                    <a:pt x="271122" y="65723"/>
                    <a:pt x="272445" y="63183"/>
                    <a:pt x="272445" y="59373"/>
                  </a:cubicBezTo>
                  <a:cubicBezTo>
                    <a:pt x="276414" y="54293"/>
                    <a:pt x="283028" y="49213"/>
                    <a:pt x="289643" y="49213"/>
                  </a:cubicBezTo>
                  <a:close/>
                  <a:moveTo>
                    <a:pt x="244544" y="33338"/>
                  </a:moveTo>
                  <a:cubicBezTo>
                    <a:pt x="257533" y="33338"/>
                    <a:pt x="266625" y="43861"/>
                    <a:pt x="266625" y="55699"/>
                  </a:cubicBezTo>
                  <a:cubicBezTo>
                    <a:pt x="266625" y="68853"/>
                    <a:pt x="256234" y="79376"/>
                    <a:pt x="244544" y="79376"/>
                  </a:cubicBezTo>
                  <a:cubicBezTo>
                    <a:pt x="235452" y="79376"/>
                    <a:pt x="226360" y="72799"/>
                    <a:pt x="223762" y="63592"/>
                  </a:cubicBezTo>
                  <a:cubicBezTo>
                    <a:pt x="225061" y="59645"/>
                    <a:pt x="226360" y="54384"/>
                    <a:pt x="226360" y="49123"/>
                  </a:cubicBezTo>
                  <a:cubicBezTo>
                    <a:pt x="226360" y="47807"/>
                    <a:pt x="226360" y="46492"/>
                    <a:pt x="226360" y="43861"/>
                  </a:cubicBezTo>
                  <a:cubicBezTo>
                    <a:pt x="230256" y="37284"/>
                    <a:pt x="236751" y="33338"/>
                    <a:pt x="244544" y="33338"/>
                  </a:cubicBezTo>
                  <a:close/>
                  <a:moveTo>
                    <a:pt x="192806" y="23813"/>
                  </a:moveTo>
                  <a:cubicBezTo>
                    <a:pt x="205756" y="23813"/>
                    <a:pt x="217412" y="35469"/>
                    <a:pt x="217412" y="48420"/>
                  </a:cubicBezTo>
                  <a:cubicBezTo>
                    <a:pt x="217412" y="62665"/>
                    <a:pt x="205756" y="73026"/>
                    <a:pt x="192806" y="73026"/>
                  </a:cubicBezTo>
                  <a:cubicBezTo>
                    <a:pt x="179855" y="73026"/>
                    <a:pt x="169494" y="63961"/>
                    <a:pt x="168199" y="51010"/>
                  </a:cubicBezTo>
                  <a:cubicBezTo>
                    <a:pt x="169494" y="48420"/>
                    <a:pt x="170789" y="44534"/>
                    <a:pt x="170789" y="39354"/>
                  </a:cubicBezTo>
                  <a:cubicBezTo>
                    <a:pt x="170789" y="39354"/>
                    <a:pt x="170789" y="39354"/>
                    <a:pt x="170789" y="38059"/>
                  </a:cubicBezTo>
                  <a:cubicBezTo>
                    <a:pt x="174674" y="30288"/>
                    <a:pt x="182445" y="23813"/>
                    <a:pt x="192806" y="23813"/>
                  </a:cubicBezTo>
                  <a:close/>
                  <a:moveTo>
                    <a:pt x="133275" y="12700"/>
                  </a:moveTo>
                  <a:cubicBezTo>
                    <a:pt x="148118" y="12700"/>
                    <a:pt x="160262" y="24548"/>
                    <a:pt x="160262" y="39029"/>
                  </a:cubicBezTo>
                  <a:cubicBezTo>
                    <a:pt x="160262" y="54827"/>
                    <a:pt x="148118" y="66675"/>
                    <a:pt x="133275" y="66675"/>
                  </a:cubicBezTo>
                  <a:cubicBezTo>
                    <a:pt x="121130" y="66675"/>
                    <a:pt x="110335" y="60093"/>
                    <a:pt x="106287" y="48245"/>
                  </a:cubicBezTo>
                  <a:cubicBezTo>
                    <a:pt x="108986" y="42979"/>
                    <a:pt x="111685" y="36396"/>
                    <a:pt x="111685" y="29814"/>
                  </a:cubicBezTo>
                  <a:cubicBezTo>
                    <a:pt x="111685" y="27181"/>
                    <a:pt x="110335" y="25865"/>
                    <a:pt x="110335" y="23232"/>
                  </a:cubicBezTo>
                  <a:cubicBezTo>
                    <a:pt x="115733" y="16649"/>
                    <a:pt x="123829" y="12700"/>
                    <a:pt x="133275" y="12700"/>
                  </a:cubicBezTo>
                  <a:close/>
                  <a:moveTo>
                    <a:pt x="72809" y="0"/>
                  </a:moveTo>
                  <a:cubicBezTo>
                    <a:pt x="88472" y="0"/>
                    <a:pt x="101525" y="14426"/>
                    <a:pt x="101525" y="30163"/>
                  </a:cubicBezTo>
                  <a:cubicBezTo>
                    <a:pt x="101525" y="47211"/>
                    <a:pt x="87167" y="60325"/>
                    <a:pt x="72809" y="60325"/>
                  </a:cubicBezTo>
                  <a:cubicBezTo>
                    <a:pt x="57145" y="60325"/>
                    <a:pt x="42787" y="47211"/>
                    <a:pt x="42787" y="30163"/>
                  </a:cubicBezTo>
                  <a:cubicBezTo>
                    <a:pt x="42787" y="14426"/>
                    <a:pt x="55840" y="0"/>
                    <a:pt x="72809" y="0"/>
                  </a:cubicBezTo>
                  <a:close/>
                </a:path>
              </a:pathLst>
            </a:cu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ysClr val="window" lastClr="FFFFFF"/>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grpSp>
          <p:nvGrpSpPr>
            <p:cNvPr id="23" name="组合 22"/>
            <p:cNvGrpSpPr/>
            <p:nvPr/>
          </p:nvGrpSpPr>
          <p:grpSpPr>
            <a:xfrm>
              <a:off x="2437907" y="1863242"/>
              <a:ext cx="4000993" cy="950926"/>
              <a:chOff x="2437907" y="1869962"/>
              <a:chExt cx="4000993" cy="950926"/>
            </a:xfrm>
          </p:grpSpPr>
          <p:sp>
            <p:nvSpPr>
              <p:cNvPr id="24" name="PPT世界-4-4"/>
              <p:cNvSpPr txBox="1"/>
              <p:nvPr/>
            </p:nvSpPr>
            <p:spPr>
              <a:xfrm>
                <a:off x="2451821" y="2203283"/>
                <a:ext cx="3987079" cy="617605"/>
              </a:xfrm>
              <a:prstGeom prst="rect">
                <a:avLst/>
              </a:prstGeom>
              <a:noFill/>
            </p:spPr>
            <p:txBody>
              <a:bodyPr wrap="square" rtlCol="0">
                <a:noAutofit/>
              </a:bodyPr>
              <a:lstStyle/>
              <a:p>
                <a:pPr marL="0" marR="0" lvl="0" indent="0" algn="l" defTabSz="4572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595959"/>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单击此处键入文本单击单击此处键入文本单击单击此处键入文本单击单击此处键入文本单击。</a:t>
                </a:r>
              </a:p>
            </p:txBody>
          </p:sp>
          <p:sp>
            <p:nvSpPr>
              <p:cNvPr id="25" name="PPT世界-4-5"/>
              <p:cNvSpPr txBox="1"/>
              <p:nvPr/>
            </p:nvSpPr>
            <p:spPr>
              <a:xfrm>
                <a:off x="2437907" y="1869962"/>
                <a:ext cx="2245150" cy="436145"/>
              </a:xfrm>
              <a:prstGeom prst="rect">
                <a:avLst/>
              </a:prstGeom>
              <a:noFill/>
            </p:spPr>
            <p:txBody>
              <a:bodyPr wrap="square" rtlCol="0">
                <a:noAutofit/>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grpSp>
      </p:grpSp>
      <p:grpSp>
        <p:nvGrpSpPr>
          <p:cNvPr id="28" name="PPT世界-5"/>
          <p:cNvGrpSpPr/>
          <p:nvPr/>
        </p:nvGrpSpPr>
        <p:grpSpPr>
          <a:xfrm>
            <a:off x="662714" y="4736057"/>
            <a:ext cx="11008585" cy="1373186"/>
            <a:chOff x="662714" y="4440782"/>
            <a:chExt cx="11008585" cy="1373186"/>
          </a:xfrm>
        </p:grpSpPr>
        <p:sp>
          <p:nvSpPr>
            <p:cNvPr id="29" name="PPT世界-5-1"/>
            <p:cNvSpPr/>
            <p:nvPr/>
          </p:nvSpPr>
          <p:spPr>
            <a:xfrm>
              <a:off x="662714" y="4440782"/>
              <a:ext cx="11008585" cy="1373186"/>
            </a:xfrm>
            <a:prstGeom prst="roundRect">
              <a:avLst/>
            </a:prstGeom>
            <a:solidFill>
              <a:schemeClr val="bg1"/>
            </a:solidFill>
            <a:ln w="12700" cap="flat" cmpd="sng" algn="ctr">
              <a:solidFill>
                <a:schemeClr val="accent1">
                  <a:lumMod val="20000"/>
                  <a:lumOff val="80000"/>
                </a:schemeClr>
              </a:solid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0" name="PPT世界-5-2"/>
            <p:cNvSpPr/>
            <p:nvPr/>
          </p:nvSpPr>
          <p:spPr>
            <a:xfrm>
              <a:off x="943506" y="4529980"/>
              <a:ext cx="1194790" cy="119479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1" name="PPT世界-5-3"/>
            <p:cNvSpPr/>
            <p:nvPr/>
          </p:nvSpPr>
          <p:spPr>
            <a:xfrm>
              <a:off x="1243117" y="4842324"/>
              <a:ext cx="614258" cy="570102"/>
            </a:xfrm>
            <a:custGeom>
              <a:avLst/>
              <a:gdLst>
                <a:gd name="connsiteX0" fmla="*/ 288132 w 338138"/>
                <a:gd name="connsiteY0" fmla="*/ 223343 h 313831"/>
                <a:gd name="connsiteX1" fmla="*/ 279400 w 338138"/>
                <a:gd name="connsiteY1" fmla="*/ 231281 h 313831"/>
                <a:gd name="connsiteX2" fmla="*/ 288132 w 338138"/>
                <a:gd name="connsiteY2" fmla="*/ 239219 h 313831"/>
                <a:gd name="connsiteX3" fmla="*/ 296864 w 338138"/>
                <a:gd name="connsiteY3" fmla="*/ 231281 h 313831"/>
                <a:gd name="connsiteX4" fmla="*/ 288132 w 338138"/>
                <a:gd name="connsiteY4" fmla="*/ 223343 h 313831"/>
                <a:gd name="connsiteX5" fmla="*/ 261938 w 338138"/>
                <a:gd name="connsiteY5" fmla="*/ 223343 h 313831"/>
                <a:gd name="connsiteX6" fmla="*/ 254000 w 338138"/>
                <a:gd name="connsiteY6" fmla="*/ 231281 h 313831"/>
                <a:gd name="connsiteX7" fmla="*/ 261938 w 338138"/>
                <a:gd name="connsiteY7" fmla="*/ 239219 h 313831"/>
                <a:gd name="connsiteX8" fmla="*/ 269876 w 338138"/>
                <a:gd name="connsiteY8" fmla="*/ 231281 h 313831"/>
                <a:gd name="connsiteX9" fmla="*/ 261938 w 338138"/>
                <a:gd name="connsiteY9" fmla="*/ 223343 h 313831"/>
                <a:gd name="connsiteX10" fmla="*/ 116535 w 338138"/>
                <a:gd name="connsiteY10" fmla="*/ 45543 h 313831"/>
                <a:gd name="connsiteX11" fmla="*/ 141773 w 338138"/>
                <a:gd name="connsiteY11" fmla="*/ 88073 h 313831"/>
                <a:gd name="connsiteX12" fmla="*/ 108565 w 338138"/>
                <a:gd name="connsiteY12" fmla="*/ 102693 h 313831"/>
                <a:gd name="connsiteX13" fmla="*/ 87312 w 338138"/>
                <a:gd name="connsiteY13" fmla="*/ 74783 h 313831"/>
                <a:gd name="connsiteX14" fmla="*/ 116535 w 338138"/>
                <a:gd name="connsiteY14" fmla="*/ 45543 h 313831"/>
                <a:gd name="connsiteX15" fmla="*/ 254349 w 338138"/>
                <a:gd name="connsiteY15" fmla="*/ 30428 h 313831"/>
                <a:gd name="connsiteX16" fmla="*/ 275361 w 338138"/>
                <a:gd name="connsiteY16" fmla="*/ 48787 h 313831"/>
                <a:gd name="connsiteX17" fmla="*/ 255662 w 338138"/>
                <a:gd name="connsiteY17" fmla="*/ 85507 h 313831"/>
                <a:gd name="connsiteX18" fmla="*/ 266168 w 338138"/>
                <a:gd name="connsiteY18" fmla="*/ 89441 h 313831"/>
                <a:gd name="connsiteX19" fmla="*/ 289806 w 338138"/>
                <a:gd name="connsiteY19" fmla="*/ 80261 h 313831"/>
                <a:gd name="connsiteX20" fmla="*/ 287180 w 338138"/>
                <a:gd name="connsiteY20" fmla="*/ 109113 h 313831"/>
                <a:gd name="connsiteX21" fmla="*/ 225458 w 338138"/>
                <a:gd name="connsiteY21" fmla="*/ 111735 h 313831"/>
                <a:gd name="connsiteX22" fmla="*/ 92823 w 338138"/>
                <a:gd name="connsiteY22" fmla="*/ 166815 h 313831"/>
                <a:gd name="connsiteX23" fmla="*/ 75751 w 338138"/>
                <a:gd name="connsiteY23" fmla="*/ 127472 h 313831"/>
                <a:gd name="connsiteX24" fmla="*/ 208386 w 338138"/>
                <a:gd name="connsiteY24" fmla="*/ 72393 h 313831"/>
                <a:gd name="connsiteX25" fmla="*/ 242530 w 338138"/>
                <a:gd name="connsiteY25" fmla="*/ 33050 h 313831"/>
                <a:gd name="connsiteX26" fmla="*/ 254349 w 338138"/>
                <a:gd name="connsiteY26" fmla="*/ 30428 h 313831"/>
                <a:gd name="connsiteX27" fmla="*/ 186871 w 338138"/>
                <a:gd name="connsiteY27" fmla="*/ 24906 h 313831"/>
                <a:gd name="connsiteX28" fmla="*/ 231775 w 338138"/>
                <a:gd name="connsiteY28" fmla="*/ 24906 h 313831"/>
                <a:gd name="connsiteX29" fmla="*/ 207282 w 338138"/>
                <a:gd name="connsiteY29" fmla="*/ 48190 h 313831"/>
                <a:gd name="connsiteX30" fmla="*/ 201839 w 338138"/>
                <a:gd name="connsiteY30" fmla="*/ 59831 h 313831"/>
                <a:gd name="connsiteX31" fmla="*/ 184150 w 338138"/>
                <a:gd name="connsiteY31" fmla="*/ 45603 h 313831"/>
                <a:gd name="connsiteX32" fmla="*/ 186871 w 338138"/>
                <a:gd name="connsiteY32" fmla="*/ 24906 h 313831"/>
                <a:gd name="connsiteX33" fmla="*/ 18492 w 338138"/>
                <a:gd name="connsiteY33" fmla="*/ 24906 h 313831"/>
                <a:gd name="connsiteX34" fmla="*/ 43588 w 338138"/>
                <a:gd name="connsiteY34" fmla="*/ 24906 h 313831"/>
                <a:gd name="connsiteX35" fmla="*/ 46230 w 338138"/>
                <a:gd name="connsiteY35" fmla="*/ 46015 h 313831"/>
                <a:gd name="connsiteX36" fmla="*/ 29059 w 338138"/>
                <a:gd name="connsiteY36" fmla="*/ 63166 h 313831"/>
                <a:gd name="connsiteX37" fmla="*/ 31700 w 338138"/>
                <a:gd name="connsiteY37" fmla="*/ 96148 h 313831"/>
                <a:gd name="connsiteX38" fmla="*/ 31700 w 338138"/>
                <a:gd name="connsiteY38" fmla="*/ 206969 h 313831"/>
                <a:gd name="connsiteX39" fmla="*/ 39626 w 338138"/>
                <a:gd name="connsiteY39" fmla="*/ 214884 h 313831"/>
                <a:gd name="connsiteX40" fmla="*/ 298512 w 338138"/>
                <a:gd name="connsiteY40" fmla="*/ 214884 h 313831"/>
                <a:gd name="connsiteX41" fmla="*/ 306438 w 338138"/>
                <a:gd name="connsiteY41" fmla="*/ 206969 h 313831"/>
                <a:gd name="connsiteX42" fmla="*/ 306438 w 338138"/>
                <a:gd name="connsiteY42" fmla="*/ 104064 h 313831"/>
                <a:gd name="connsiteX43" fmla="*/ 306438 w 338138"/>
                <a:gd name="connsiteY43" fmla="*/ 77678 h 313831"/>
                <a:gd name="connsiteX44" fmla="*/ 274737 w 338138"/>
                <a:gd name="connsiteY44" fmla="*/ 61846 h 313831"/>
                <a:gd name="connsiteX45" fmla="*/ 281341 w 338138"/>
                <a:gd name="connsiteY45" fmla="*/ 59208 h 313831"/>
                <a:gd name="connsiteX46" fmla="*/ 280021 w 338138"/>
                <a:gd name="connsiteY46" fmla="*/ 24906 h 313831"/>
                <a:gd name="connsiteX47" fmla="*/ 319646 w 338138"/>
                <a:gd name="connsiteY47" fmla="*/ 24906 h 313831"/>
                <a:gd name="connsiteX48" fmla="*/ 338138 w 338138"/>
                <a:gd name="connsiteY48" fmla="*/ 43376 h 313831"/>
                <a:gd name="connsiteX49" fmla="*/ 338138 w 338138"/>
                <a:gd name="connsiteY49" fmla="*/ 234674 h 313831"/>
                <a:gd name="connsiteX50" fmla="*/ 319646 w 338138"/>
                <a:gd name="connsiteY50" fmla="*/ 251825 h 313831"/>
                <a:gd name="connsiteX51" fmla="*/ 200769 w 338138"/>
                <a:gd name="connsiteY51" fmla="*/ 251825 h 313831"/>
                <a:gd name="connsiteX52" fmla="*/ 216620 w 338138"/>
                <a:gd name="connsiteY52" fmla="*/ 290084 h 313831"/>
                <a:gd name="connsiteX53" fmla="*/ 224545 w 338138"/>
                <a:gd name="connsiteY53" fmla="*/ 290084 h 313831"/>
                <a:gd name="connsiteX54" fmla="*/ 235112 w 338138"/>
                <a:gd name="connsiteY54" fmla="*/ 301958 h 313831"/>
                <a:gd name="connsiteX55" fmla="*/ 224545 w 338138"/>
                <a:gd name="connsiteY55" fmla="*/ 313831 h 313831"/>
                <a:gd name="connsiteX56" fmla="*/ 113593 w 338138"/>
                <a:gd name="connsiteY56" fmla="*/ 313831 h 313831"/>
                <a:gd name="connsiteX57" fmla="*/ 103026 w 338138"/>
                <a:gd name="connsiteY57" fmla="*/ 301958 h 313831"/>
                <a:gd name="connsiteX58" fmla="*/ 113593 w 338138"/>
                <a:gd name="connsiteY58" fmla="*/ 290084 h 313831"/>
                <a:gd name="connsiteX59" fmla="*/ 121518 w 338138"/>
                <a:gd name="connsiteY59" fmla="*/ 290084 h 313831"/>
                <a:gd name="connsiteX60" fmla="*/ 137369 w 338138"/>
                <a:gd name="connsiteY60" fmla="*/ 251825 h 313831"/>
                <a:gd name="connsiteX61" fmla="*/ 18492 w 338138"/>
                <a:gd name="connsiteY61" fmla="*/ 251825 h 313831"/>
                <a:gd name="connsiteX62" fmla="*/ 0 w 338138"/>
                <a:gd name="connsiteY62" fmla="*/ 234674 h 313831"/>
                <a:gd name="connsiteX63" fmla="*/ 0 w 338138"/>
                <a:gd name="connsiteY63" fmla="*/ 43376 h 313831"/>
                <a:gd name="connsiteX64" fmla="*/ 18492 w 338138"/>
                <a:gd name="connsiteY64" fmla="*/ 24906 h 313831"/>
                <a:gd name="connsiteX65" fmla="*/ 109666 w 338138"/>
                <a:gd name="connsiteY65" fmla="*/ 1 h 313831"/>
                <a:gd name="connsiteX66" fmla="*/ 126932 w 338138"/>
                <a:gd name="connsiteY66" fmla="*/ 267 h 313831"/>
                <a:gd name="connsiteX67" fmla="*/ 133580 w 338138"/>
                <a:gd name="connsiteY67" fmla="*/ 18637 h 313831"/>
                <a:gd name="connsiteX68" fmla="*/ 144218 w 338138"/>
                <a:gd name="connsiteY68" fmla="*/ 22573 h 313831"/>
                <a:gd name="connsiteX69" fmla="*/ 177460 w 338138"/>
                <a:gd name="connsiteY69" fmla="*/ 29134 h 313831"/>
                <a:gd name="connsiteX70" fmla="*/ 168152 w 338138"/>
                <a:gd name="connsiteY70" fmla="*/ 47504 h 313831"/>
                <a:gd name="connsiteX71" fmla="*/ 173471 w 338138"/>
                <a:gd name="connsiteY71" fmla="*/ 58001 h 313831"/>
                <a:gd name="connsiteX72" fmla="*/ 192087 w 338138"/>
                <a:gd name="connsiteY72" fmla="*/ 67186 h 313831"/>
                <a:gd name="connsiteX73" fmla="*/ 154855 w 338138"/>
                <a:gd name="connsiteY73" fmla="*/ 82931 h 313831"/>
                <a:gd name="connsiteX74" fmla="*/ 116294 w 338138"/>
                <a:gd name="connsiteY74" fmla="*/ 35695 h 313831"/>
                <a:gd name="connsiteX75" fmla="*/ 76403 w 338138"/>
                <a:gd name="connsiteY75" fmla="*/ 75059 h 313831"/>
                <a:gd name="connsiteX76" fmla="*/ 93689 w 338138"/>
                <a:gd name="connsiteY76" fmla="*/ 107862 h 313831"/>
                <a:gd name="connsiteX77" fmla="*/ 59117 w 338138"/>
                <a:gd name="connsiteY77" fmla="*/ 124919 h 313831"/>
                <a:gd name="connsiteX78" fmla="*/ 63106 w 338138"/>
                <a:gd name="connsiteY78" fmla="*/ 102613 h 313831"/>
                <a:gd name="connsiteX79" fmla="*/ 59117 w 338138"/>
                <a:gd name="connsiteY79" fmla="*/ 92116 h 313831"/>
                <a:gd name="connsiteX80" fmla="*/ 40501 w 338138"/>
                <a:gd name="connsiteY80" fmla="*/ 63249 h 313831"/>
                <a:gd name="connsiteX81" fmla="*/ 59117 w 338138"/>
                <a:gd name="connsiteY81" fmla="*/ 58001 h 313831"/>
                <a:gd name="connsiteX82" fmla="*/ 63106 w 338138"/>
                <a:gd name="connsiteY82" fmla="*/ 47504 h 313831"/>
                <a:gd name="connsiteX83" fmla="*/ 69755 w 338138"/>
                <a:gd name="connsiteY83" fmla="*/ 14700 h 313831"/>
                <a:gd name="connsiteX84" fmla="*/ 88370 w 338138"/>
                <a:gd name="connsiteY84" fmla="*/ 22573 h 313831"/>
                <a:gd name="connsiteX85" fmla="*/ 99008 w 338138"/>
                <a:gd name="connsiteY85" fmla="*/ 18637 h 313831"/>
                <a:gd name="connsiteX86" fmla="*/ 109666 w 338138"/>
                <a:gd name="connsiteY86" fmla="*/ 1 h 313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338138" h="313831">
                  <a:moveTo>
                    <a:pt x="288132" y="223343"/>
                  </a:moveTo>
                  <a:cubicBezTo>
                    <a:pt x="283309" y="223343"/>
                    <a:pt x="279400" y="226897"/>
                    <a:pt x="279400" y="231281"/>
                  </a:cubicBezTo>
                  <a:cubicBezTo>
                    <a:pt x="279400" y="235665"/>
                    <a:pt x="283309" y="239219"/>
                    <a:pt x="288132" y="239219"/>
                  </a:cubicBezTo>
                  <a:cubicBezTo>
                    <a:pt x="292955" y="239219"/>
                    <a:pt x="296864" y="235665"/>
                    <a:pt x="296864" y="231281"/>
                  </a:cubicBezTo>
                  <a:cubicBezTo>
                    <a:pt x="296864" y="226897"/>
                    <a:pt x="292955" y="223343"/>
                    <a:pt x="288132" y="223343"/>
                  </a:cubicBezTo>
                  <a:close/>
                  <a:moveTo>
                    <a:pt x="261938" y="223343"/>
                  </a:moveTo>
                  <a:cubicBezTo>
                    <a:pt x="257554" y="223343"/>
                    <a:pt x="254000" y="226897"/>
                    <a:pt x="254000" y="231281"/>
                  </a:cubicBezTo>
                  <a:cubicBezTo>
                    <a:pt x="254000" y="235665"/>
                    <a:pt x="257554" y="239219"/>
                    <a:pt x="261938" y="239219"/>
                  </a:cubicBezTo>
                  <a:cubicBezTo>
                    <a:pt x="266322" y="239219"/>
                    <a:pt x="269876" y="235665"/>
                    <a:pt x="269876" y="231281"/>
                  </a:cubicBezTo>
                  <a:cubicBezTo>
                    <a:pt x="269876" y="226897"/>
                    <a:pt x="266322" y="223343"/>
                    <a:pt x="261938" y="223343"/>
                  </a:cubicBezTo>
                  <a:close/>
                  <a:moveTo>
                    <a:pt x="116535" y="45543"/>
                  </a:moveTo>
                  <a:cubicBezTo>
                    <a:pt x="137788" y="45543"/>
                    <a:pt x="152400" y="68137"/>
                    <a:pt x="141773" y="88073"/>
                  </a:cubicBezTo>
                  <a:cubicBezTo>
                    <a:pt x="141773" y="88073"/>
                    <a:pt x="141773" y="88073"/>
                    <a:pt x="108565" y="102693"/>
                  </a:cubicBezTo>
                  <a:cubicBezTo>
                    <a:pt x="96610" y="98706"/>
                    <a:pt x="87312" y="88073"/>
                    <a:pt x="87312" y="74783"/>
                  </a:cubicBezTo>
                  <a:cubicBezTo>
                    <a:pt x="87312" y="58834"/>
                    <a:pt x="100595" y="45543"/>
                    <a:pt x="116535" y="45543"/>
                  </a:cubicBezTo>
                  <a:close/>
                  <a:moveTo>
                    <a:pt x="254349" y="30428"/>
                  </a:moveTo>
                  <a:cubicBezTo>
                    <a:pt x="271421" y="26493"/>
                    <a:pt x="284553" y="44853"/>
                    <a:pt x="275361" y="48787"/>
                  </a:cubicBezTo>
                  <a:cubicBezTo>
                    <a:pt x="242530" y="63213"/>
                    <a:pt x="243843" y="57967"/>
                    <a:pt x="255662" y="85507"/>
                  </a:cubicBezTo>
                  <a:cubicBezTo>
                    <a:pt x="256976" y="89441"/>
                    <a:pt x="262228" y="92064"/>
                    <a:pt x="266168" y="89441"/>
                  </a:cubicBezTo>
                  <a:cubicBezTo>
                    <a:pt x="266168" y="89441"/>
                    <a:pt x="266168" y="89441"/>
                    <a:pt x="289806" y="80261"/>
                  </a:cubicBezTo>
                  <a:cubicBezTo>
                    <a:pt x="297685" y="76327"/>
                    <a:pt x="301625" y="99933"/>
                    <a:pt x="287180" y="109113"/>
                  </a:cubicBezTo>
                  <a:cubicBezTo>
                    <a:pt x="260915" y="124850"/>
                    <a:pt x="259602" y="123538"/>
                    <a:pt x="225458" y="111735"/>
                  </a:cubicBezTo>
                  <a:cubicBezTo>
                    <a:pt x="225458" y="111735"/>
                    <a:pt x="225458" y="111735"/>
                    <a:pt x="92823" y="166815"/>
                  </a:cubicBezTo>
                  <a:cubicBezTo>
                    <a:pt x="66559" y="177306"/>
                    <a:pt x="50800" y="137964"/>
                    <a:pt x="75751" y="127472"/>
                  </a:cubicBezTo>
                  <a:cubicBezTo>
                    <a:pt x="75751" y="127472"/>
                    <a:pt x="75751" y="127472"/>
                    <a:pt x="208386" y="72393"/>
                  </a:cubicBezTo>
                  <a:cubicBezTo>
                    <a:pt x="217579" y="54033"/>
                    <a:pt x="222832" y="38296"/>
                    <a:pt x="242530" y="33050"/>
                  </a:cubicBezTo>
                  <a:cubicBezTo>
                    <a:pt x="242530" y="33050"/>
                    <a:pt x="242530" y="33050"/>
                    <a:pt x="254349" y="30428"/>
                  </a:cubicBezTo>
                  <a:close/>
                  <a:moveTo>
                    <a:pt x="186871" y="24906"/>
                  </a:moveTo>
                  <a:cubicBezTo>
                    <a:pt x="186871" y="24906"/>
                    <a:pt x="186871" y="24906"/>
                    <a:pt x="231775" y="24906"/>
                  </a:cubicBezTo>
                  <a:cubicBezTo>
                    <a:pt x="220889" y="30080"/>
                    <a:pt x="212725" y="37841"/>
                    <a:pt x="207282" y="48190"/>
                  </a:cubicBezTo>
                  <a:cubicBezTo>
                    <a:pt x="207282" y="48190"/>
                    <a:pt x="207282" y="48190"/>
                    <a:pt x="201839" y="59831"/>
                  </a:cubicBezTo>
                  <a:cubicBezTo>
                    <a:pt x="200479" y="52070"/>
                    <a:pt x="193675" y="45603"/>
                    <a:pt x="184150" y="45603"/>
                  </a:cubicBezTo>
                  <a:cubicBezTo>
                    <a:pt x="190954" y="39135"/>
                    <a:pt x="190954" y="31374"/>
                    <a:pt x="186871" y="24906"/>
                  </a:cubicBezTo>
                  <a:close/>
                  <a:moveTo>
                    <a:pt x="18492" y="24906"/>
                  </a:moveTo>
                  <a:cubicBezTo>
                    <a:pt x="18492" y="24906"/>
                    <a:pt x="18492" y="24906"/>
                    <a:pt x="43588" y="24906"/>
                  </a:cubicBezTo>
                  <a:cubicBezTo>
                    <a:pt x="39626" y="32822"/>
                    <a:pt x="40946" y="40738"/>
                    <a:pt x="46230" y="46015"/>
                  </a:cubicBezTo>
                  <a:cubicBezTo>
                    <a:pt x="36984" y="46015"/>
                    <a:pt x="29059" y="53931"/>
                    <a:pt x="29059" y="63166"/>
                  </a:cubicBezTo>
                  <a:cubicBezTo>
                    <a:pt x="29059" y="82955"/>
                    <a:pt x="27738" y="89552"/>
                    <a:pt x="31700" y="96148"/>
                  </a:cubicBezTo>
                  <a:cubicBezTo>
                    <a:pt x="31700" y="96148"/>
                    <a:pt x="31700" y="96148"/>
                    <a:pt x="31700" y="206969"/>
                  </a:cubicBezTo>
                  <a:cubicBezTo>
                    <a:pt x="31700" y="210926"/>
                    <a:pt x="35663" y="214884"/>
                    <a:pt x="39626" y="214884"/>
                  </a:cubicBezTo>
                  <a:cubicBezTo>
                    <a:pt x="39626" y="214884"/>
                    <a:pt x="39626" y="214884"/>
                    <a:pt x="298512" y="214884"/>
                  </a:cubicBezTo>
                  <a:cubicBezTo>
                    <a:pt x="302475" y="214884"/>
                    <a:pt x="306438" y="210926"/>
                    <a:pt x="306438" y="206969"/>
                  </a:cubicBezTo>
                  <a:cubicBezTo>
                    <a:pt x="306438" y="206969"/>
                    <a:pt x="306438" y="206969"/>
                    <a:pt x="306438" y="104064"/>
                  </a:cubicBezTo>
                  <a:cubicBezTo>
                    <a:pt x="309079" y="96148"/>
                    <a:pt x="310400" y="86913"/>
                    <a:pt x="306438" y="77678"/>
                  </a:cubicBezTo>
                  <a:cubicBezTo>
                    <a:pt x="306438" y="59208"/>
                    <a:pt x="306438" y="61846"/>
                    <a:pt x="274737" y="61846"/>
                  </a:cubicBezTo>
                  <a:cubicBezTo>
                    <a:pt x="274737" y="61846"/>
                    <a:pt x="274737" y="61846"/>
                    <a:pt x="281341" y="59208"/>
                  </a:cubicBezTo>
                  <a:cubicBezTo>
                    <a:pt x="293229" y="53931"/>
                    <a:pt x="294550" y="38099"/>
                    <a:pt x="280021" y="24906"/>
                  </a:cubicBezTo>
                  <a:cubicBezTo>
                    <a:pt x="280021" y="24906"/>
                    <a:pt x="280021" y="24906"/>
                    <a:pt x="319646" y="24906"/>
                  </a:cubicBezTo>
                  <a:cubicBezTo>
                    <a:pt x="330213" y="24906"/>
                    <a:pt x="338138" y="34141"/>
                    <a:pt x="338138" y="43376"/>
                  </a:cubicBezTo>
                  <a:cubicBezTo>
                    <a:pt x="338138" y="43376"/>
                    <a:pt x="338138" y="43376"/>
                    <a:pt x="338138" y="234674"/>
                  </a:cubicBezTo>
                  <a:cubicBezTo>
                    <a:pt x="338138" y="243909"/>
                    <a:pt x="330213" y="251825"/>
                    <a:pt x="319646" y="251825"/>
                  </a:cubicBezTo>
                  <a:cubicBezTo>
                    <a:pt x="319646" y="251825"/>
                    <a:pt x="319646" y="251825"/>
                    <a:pt x="200769" y="251825"/>
                  </a:cubicBezTo>
                  <a:cubicBezTo>
                    <a:pt x="200769" y="251825"/>
                    <a:pt x="200769" y="251825"/>
                    <a:pt x="216620" y="290084"/>
                  </a:cubicBezTo>
                  <a:cubicBezTo>
                    <a:pt x="216620" y="290084"/>
                    <a:pt x="216620" y="290084"/>
                    <a:pt x="224545" y="290084"/>
                  </a:cubicBezTo>
                  <a:cubicBezTo>
                    <a:pt x="229828" y="290084"/>
                    <a:pt x="235112" y="295361"/>
                    <a:pt x="235112" y="301958"/>
                  </a:cubicBezTo>
                  <a:cubicBezTo>
                    <a:pt x="235112" y="308554"/>
                    <a:pt x="229828" y="313831"/>
                    <a:pt x="224545" y="313831"/>
                  </a:cubicBezTo>
                  <a:cubicBezTo>
                    <a:pt x="224545" y="313831"/>
                    <a:pt x="224545" y="313831"/>
                    <a:pt x="113593" y="313831"/>
                  </a:cubicBezTo>
                  <a:cubicBezTo>
                    <a:pt x="108310" y="313831"/>
                    <a:pt x="103026" y="308554"/>
                    <a:pt x="103026" y="301958"/>
                  </a:cubicBezTo>
                  <a:cubicBezTo>
                    <a:pt x="103026" y="295361"/>
                    <a:pt x="108310" y="290084"/>
                    <a:pt x="113593" y="290084"/>
                  </a:cubicBezTo>
                  <a:cubicBezTo>
                    <a:pt x="113593" y="290084"/>
                    <a:pt x="113593" y="290084"/>
                    <a:pt x="121518" y="290084"/>
                  </a:cubicBezTo>
                  <a:cubicBezTo>
                    <a:pt x="121518" y="290084"/>
                    <a:pt x="121518" y="290084"/>
                    <a:pt x="137369" y="251825"/>
                  </a:cubicBezTo>
                  <a:cubicBezTo>
                    <a:pt x="137369" y="251825"/>
                    <a:pt x="137369" y="251825"/>
                    <a:pt x="18492" y="251825"/>
                  </a:cubicBezTo>
                  <a:cubicBezTo>
                    <a:pt x="7925" y="251825"/>
                    <a:pt x="0" y="243909"/>
                    <a:pt x="0" y="234674"/>
                  </a:cubicBezTo>
                  <a:cubicBezTo>
                    <a:pt x="0" y="234674"/>
                    <a:pt x="0" y="234674"/>
                    <a:pt x="0" y="43376"/>
                  </a:cubicBezTo>
                  <a:cubicBezTo>
                    <a:pt x="0" y="34141"/>
                    <a:pt x="7925" y="24906"/>
                    <a:pt x="18492" y="24906"/>
                  </a:cubicBezTo>
                  <a:close/>
                  <a:moveTo>
                    <a:pt x="109666" y="1"/>
                  </a:moveTo>
                  <a:cubicBezTo>
                    <a:pt x="113718" y="21"/>
                    <a:pt x="119286" y="267"/>
                    <a:pt x="126932" y="267"/>
                  </a:cubicBezTo>
                  <a:cubicBezTo>
                    <a:pt x="134910" y="267"/>
                    <a:pt x="133580" y="10764"/>
                    <a:pt x="133580" y="18637"/>
                  </a:cubicBezTo>
                  <a:cubicBezTo>
                    <a:pt x="137569" y="19949"/>
                    <a:pt x="140229" y="21261"/>
                    <a:pt x="144218" y="22573"/>
                  </a:cubicBezTo>
                  <a:cubicBezTo>
                    <a:pt x="158845" y="6828"/>
                    <a:pt x="154855" y="8140"/>
                    <a:pt x="177460" y="29134"/>
                  </a:cubicBezTo>
                  <a:cubicBezTo>
                    <a:pt x="182779" y="35695"/>
                    <a:pt x="174801" y="40943"/>
                    <a:pt x="168152" y="47504"/>
                  </a:cubicBezTo>
                  <a:cubicBezTo>
                    <a:pt x="170812" y="50128"/>
                    <a:pt x="172142" y="54065"/>
                    <a:pt x="173471" y="58001"/>
                  </a:cubicBezTo>
                  <a:cubicBezTo>
                    <a:pt x="188098" y="58001"/>
                    <a:pt x="192087" y="55377"/>
                    <a:pt x="192087" y="67186"/>
                  </a:cubicBezTo>
                  <a:cubicBezTo>
                    <a:pt x="192087" y="67186"/>
                    <a:pt x="192087" y="67186"/>
                    <a:pt x="154855" y="82931"/>
                  </a:cubicBezTo>
                  <a:cubicBezTo>
                    <a:pt x="160174" y="58001"/>
                    <a:pt x="140229" y="35695"/>
                    <a:pt x="116294" y="35695"/>
                  </a:cubicBezTo>
                  <a:cubicBezTo>
                    <a:pt x="93689" y="35695"/>
                    <a:pt x="76403" y="52753"/>
                    <a:pt x="76403" y="75059"/>
                  </a:cubicBezTo>
                  <a:cubicBezTo>
                    <a:pt x="76403" y="88180"/>
                    <a:pt x="83052" y="101301"/>
                    <a:pt x="93689" y="107862"/>
                  </a:cubicBezTo>
                  <a:cubicBezTo>
                    <a:pt x="73744" y="117047"/>
                    <a:pt x="67095" y="118359"/>
                    <a:pt x="59117" y="124919"/>
                  </a:cubicBezTo>
                  <a:cubicBezTo>
                    <a:pt x="48479" y="114422"/>
                    <a:pt x="49809" y="115734"/>
                    <a:pt x="63106" y="102613"/>
                  </a:cubicBezTo>
                  <a:cubicBezTo>
                    <a:pt x="61776" y="98677"/>
                    <a:pt x="60447" y="96053"/>
                    <a:pt x="59117" y="92116"/>
                  </a:cubicBezTo>
                  <a:cubicBezTo>
                    <a:pt x="36512" y="92116"/>
                    <a:pt x="40501" y="94740"/>
                    <a:pt x="40501" y="63249"/>
                  </a:cubicBezTo>
                  <a:cubicBezTo>
                    <a:pt x="40501" y="55377"/>
                    <a:pt x="51139" y="58001"/>
                    <a:pt x="59117" y="58001"/>
                  </a:cubicBezTo>
                  <a:cubicBezTo>
                    <a:pt x="60447" y="54065"/>
                    <a:pt x="61776" y="50128"/>
                    <a:pt x="63106" y="47504"/>
                  </a:cubicBezTo>
                  <a:cubicBezTo>
                    <a:pt x="47150" y="31759"/>
                    <a:pt x="48479" y="35695"/>
                    <a:pt x="69755" y="14700"/>
                  </a:cubicBezTo>
                  <a:cubicBezTo>
                    <a:pt x="76403" y="8140"/>
                    <a:pt x="81722" y="17325"/>
                    <a:pt x="88370" y="22573"/>
                  </a:cubicBezTo>
                  <a:cubicBezTo>
                    <a:pt x="91030" y="21261"/>
                    <a:pt x="95019" y="19949"/>
                    <a:pt x="99008" y="18637"/>
                  </a:cubicBezTo>
                  <a:cubicBezTo>
                    <a:pt x="99008" y="1907"/>
                    <a:pt x="97512" y="-61"/>
                    <a:pt x="109666" y="1"/>
                  </a:cubicBezTo>
                  <a:close/>
                </a:path>
              </a:pathLst>
            </a:cu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ysClr val="window" lastClr="FFFFFF"/>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grpSp>
          <p:nvGrpSpPr>
            <p:cNvPr id="32" name="组合 31"/>
            <p:cNvGrpSpPr/>
            <p:nvPr/>
          </p:nvGrpSpPr>
          <p:grpSpPr>
            <a:xfrm>
              <a:off x="2437907" y="4684229"/>
              <a:ext cx="3912093" cy="950926"/>
              <a:chOff x="2437907" y="1869962"/>
              <a:chExt cx="3912093" cy="950926"/>
            </a:xfrm>
          </p:grpSpPr>
          <p:sp>
            <p:nvSpPr>
              <p:cNvPr id="33" name="PPT世界-5-4"/>
              <p:cNvSpPr txBox="1"/>
              <p:nvPr/>
            </p:nvSpPr>
            <p:spPr>
              <a:xfrm>
                <a:off x="2451821" y="2203283"/>
                <a:ext cx="3898179" cy="617605"/>
              </a:xfrm>
              <a:prstGeom prst="rect">
                <a:avLst/>
              </a:prstGeom>
              <a:noFill/>
            </p:spPr>
            <p:txBody>
              <a:bodyPr wrap="square" rtlCol="0">
                <a:noAutofit/>
              </a:bodyPr>
              <a:lstStyle/>
              <a:p>
                <a:pPr marL="0" marR="0" lvl="0" indent="0" algn="l" defTabSz="4572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595959"/>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单击此处键入文本单击单击此处键入文本单击单击此处键入文本单击单击此处键入文本单击。</a:t>
                </a:r>
              </a:p>
            </p:txBody>
          </p:sp>
          <p:sp>
            <p:nvSpPr>
              <p:cNvPr id="34" name="PPT世界-5-5"/>
              <p:cNvSpPr txBox="1"/>
              <p:nvPr/>
            </p:nvSpPr>
            <p:spPr>
              <a:xfrm>
                <a:off x="2437907" y="1869962"/>
                <a:ext cx="2245150" cy="436145"/>
              </a:xfrm>
              <a:prstGeom prst="rect">
                <a:avLst/>
              </a:prstGeom>
              <a:noFill/>
            </p:spPr>
            <p:txBody>
              <a:bodyPr wrap="square" rtlCol="0">
                <a:noAutofit/>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grpSp>
      </p:grpSp>
      <p:grpSp>
        <p:nvGrpSpPr>
          <p:cNvPr id="35" name="PPT世界-6"/>
          <p:cNvGrpSpPr/>
          <p:nvPr/>
        </p:nvGrpSpPr>
        <p:grpSpPr>
          <a:xfrm>
            <a:off x="662714" y="3325563"/>
            <a:ext cx="9319485" cy="1373186"/>
            <a:chOff x="662714" y="3030288"/>
            <a:chExt cx="9319485" cy="1373186"/>
          </a:xfrm>
        </p:grpSpPr>
        <p:sp>
          <p:nvSpPr>
            <p:cNvPr id="36" name="PPT世界-6-1"/>
            <p:cNvSpPr/>
            <p:nvPr/>
          </p:nvSpPr>
          <p:spPr>
            <a:xfrm>
              <a:off x="662714" y="3030288"/>
              <a:ext cx="9319485" cy="1373186"/>
            </a:xfrm>
            <a:prstGeom prst="roundRect">
              <a:avLst/>
            </a:prstGeom>
            <a:solidFill>
              <a:schemeClr val="bg1"/>
            </a:solidFill>
            <a:ln w="12700" cap="flat" cmpd="sng" algn="ctr">
              <a:solidFill>
                <a:schemeClr val="accent3">
                  <a:lumMod val="20000"/>
                  <a:lumOff val="80000"/>
                </a:schemeClr>
              </a:solid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7" name="PPT世界-6-2"/>
            <p:cNvSpPr/>
            <p:nvPr/>
          </p:nvSpPr>
          <p:spPr>
            <a:xfrm>
              <a:off x="943506" y="3119486"/>
              <a:ext cx="1194790" cy="1194790"/>
            </a:xfrm>
            <a:prstGeom prst="ellipse">
              <a:avLst/>
            </a:prstGeom>
            <a:solidFill>
              <a:schemeClr val="accent3"/>
            </a:soli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8" name="PPT世界-6-3"/>
            <p:cNvSpPr/>
            <p:nvPr/>
          </p:nvSpPr>
          <p:spPr>
            <a:xfrm>
              <a:off x="1307416" y="3409752"/>
              <a:ext cx="485661" cy="614258"/>
            </a:xfrm>
            <a:custGeom>
              <a:avLst/>
              <a:gdLst>
                <a:gd name="connsiteX0" fmla="*/ 126399 w 261072"/>
                <a:gd name="connsiteY0" fmla="*/ 143933 h 330200"/>
                <a:gd name="connsiteX1" fmla="*/ 114493 w 261072"/>
                <a:gd name="connsiteY1" fmla="*/ 165100 h 330200"/>
                <a:gd name="connsiteX2" fmla="*/ 135660 w 261072"/>
                <a:gd name="connsiteY2" fmla="*/ 179652 h 330200"/>
                <a:gd name="connsiteX3" fmla="*/ 148889 w 261072"/>
                <a:gd name="connsiteY3" fmla="*/ 157162 h 330200"/>
                <a:gd name="connsiteX4" fmla="*/ 126399 w 261072"/>
                <a:gd name="connsiteY4" fmla="*/ 143933 h 330200"/>
                <a:gd name="connsiteX5" fmla="*/ 62158 w 261072"/>
                <a:gd name="connsiteY5" fmla="*/ 142587 h 330200"/>
                <a:gd name="connsiteX6" fmla="*/ 59301 w 261072"/>
                <a:gd name="connsiteY6" fmla="*/ 149803 h 330200"/>
                <a:gd name="connsiteX7" fmla="*/ 67873 w 261072"/>
                <a:gd name="connsiteY7" fmla="*/ 154132 h 330200"/>
                <a:gd name="connsiteX8" fmla="*/ 70731 w 261072"/>
                <a:gd name="connsiteY8" fmla="*/ 145473 h 330200"/>
                <a:gd name="connsiteX9" fmla="*/ 62158 w 261072"/>
                <a:gd name="connsiteY9" fmla="*/ 142587 h 330200"/>
                <a:gd name="connsiteX10" fmla="*/ 60253 w 261072"/>
                <a:gd name="connsiteY10" fmla="*/ 111601 h 330200"/>
                <a:gd name="connsiteX11" fmla="*/ 50887 w 261072"/>
                <a:gd name="connsiteY11" fmla="*/ 112077 h 330200"/>
                <a:gd name="connsiteX12" fmla="*/ 41997 w 261072"/>
                <a:gd name="connsiteY12" fmla="*/ 118427 h 330200"/>
                <a:gd name="connsiteX13" fmla="*/ 47077 w 261072"/>
                <a:gd name="connsiteY13" fmla="*/ 124777 h 330200"/>
                <a:gd name="connsiteX14" fmla="*/ 52157 w 261072"/>
                <a:gd name="connsiteY14" fmla="*/ 119697 h 330200"/>
                <a:gd name="connsiteX15" fmla="*/ 57237 w 261072"/>
                <a:gd name="connsiteY15" fmla="*/ 122237 h 330200"/>
                <a:gd name="connsiteX16" fmla="*/ 57237 w 261072"/>
                <a:gd name="connsiteY16" fmla="*/ 128587 h 330200"/>
                <a:gd name="connsiteX17" fmla="*/ 57237 w 261072"/>
                <a:gd name="connsiteY17" fmla="*/ 140017 h 330200"/>
                <a:gd name="connsiteX18" fmla="*/ 58507 w 261072"/>
                <a:gd name="connsiteY18" fmla="*/ 141287 h 330200"/>
                <a:gd name="connsiteX19" fmla="*/ 66127 w 261072"/>
                <a:gd name="connsiteY19" fmla="*/ 137477 h 330200"/>
                <a:gd name="connsiteX20" fmla="*/ 64857 w 261072"/>
                <a:gd name="connsiteY20" fmla="*/ 136207 h 330200"/>
                <a:gd name="connsiteX21" fmla="*/ 64857 w 261072"/>
                <a:gd name="connsiteY21" fmla="*/ 128587 h 330200"/>
                <a:gd name="connsiteX22" fmla="*/ 64857 w 261072"/>
                <a:gd name="connsiteY22" fmla="*/ 115887 h 330200"/>
                <a:gd name="connsiteX23" fmla="*/ 60253 w 261072"/>
                <a:gd name="connsiteY23" fmla="*/ 111601 h 330200"/>
                <a:gd name="connsiteX24" fmla="*/ 182967 w 261072"/>
                <a:gd name="connsiteY24" fmla="*/ 102870 h 330200"/>
                <a:gd name="connsiteX25" fmla="*/ 170584 w 261072"/>
                <a:gd name="connsiteY25" fmla="*/ 109220 h 330200"/>
                <a:gd name="connsiteX26" fmla="*/ 178839 w 261072"/>
                <a:gd name="connsiteY26" fmla="*/ 119380 h 330200"/>
                <a:gd name="connsiteX27" fmla="*/ 189846 w 261072"/>
                <a:gd name="connsiteY27" fmla="*/ 113030 h 330200"/>
                <a:gd name="connsiteX28" fmla="*/ 182967 w 261072"/>
                <a:gd name="connsiteY28" fmla="*/ 102870 h 330200"/>
                <a:gd name="connsiteX29" fmla="*/ 176934 w 261072"/>
                <a:gd name="connsiteY29" fmla="*/ 50542 h 330200"/>
                <a:gd name="connsiteX30" fmla="*/ 178287 w 261072"/>
                <a:gd name="connsiteY30" fmla="*/ 62513 h 330200"/>
                <a:gd name="connsiteX31" fmla="*/ 189105 w 261072"/>
                <a:gd name="connsiteY31" fmla="*/ 62513 h 330200"/>
                <a:gd name="connsiteX32" fmla="*/ 194515 w 261072"/>
                <a:gd name="connsiteY32" fmla="*/ 69163 h 330200"/>
                <a:gd name="connsiteX33" fmla="*/ 186401 w 261072"/>
                <a:gd name="connsiteY33" fmla="*/ 78474 h 330200"/>
                <a:gd name="connsiteX34" fmla="*/ 176934 w 261072"/>
                <a:gd name="connsiteY34" fmla="*/ 93105 h 330200"/>
                <a:gd name="connsiteX35" fmla="*/ 176934 w 261072"/>
                <a:gd name="connsiteY35" fmla="*/ 95765 h 330200"/>
                <a:gd name="connsiteX36" fmla="*/ 190458 w 261072"/>
                <a:gd name="connsiteY36" fmla="*/ 98425 h 330200"/>
                <a:gd name="connsiteX37" fmla="*/ 190458 w 261072"/>
                <a:gd name="connsiteY37" fmla="*/ 97095 h 330200"/>
                <a:gd name="connsiteX38" fmla="*/ 198572 w 261072"/>
                <a:gd name="connsiteY38" fmla="*/ 85124 h 330200"/>
                <a:gd name="connsiteX39" fmla="*/ 210743 w 261072"/>
                <a:gd name="connsiteY39" fmla="*/ 70494 h 330200"/>
                <a:gd name="connsiteX40" fmla="*/ 194515 w 261072"/>
                <a:gd name="connsiteY40" fmla="*/ 50542 h 330200"/>
                <a:gd name="connsiteX41" fmla="*/ 176934 w 261072"/>
                <a:gd name="connsiteY41" fmla="*/ 50542 h 330200"/>
                <a:gd name="connsiteX42" fmla="*/ 104071 w 261072"/>
                <a:gd name="connsiteY42" fmla="*/ 44936 h 330200"/>
                <a:gd name="connsiteX43" fmla="*/ 73747 w 261072"/>
                <a:gd name="connsiteY43" fmla="*/ 60685 h 330200"/>
                <a:gd name="connsiteX44" fmla="*/ 85613 w 261072"/>
                <a:gd name="connsiteY44" fmla="*/ 80370 h 330200"/>
                <a:gd name="connsiteX45" fmla="*/ 102752 w 261072"/>
                <a:gd name="connsiteY45" fmla="*/ 69871 h 330200"/>
                <a:gd name="connsiteX46" fmla="*/ 119892 w 261072"/>
                <a:gd name="connsiteY46" fmla="*/ 77745 h 330200"/>
                <a:gd name="connsiteX47" fmla="*/ 113300 w 261072"/>
                <a:gd name="connsiteY47" fmla="*/ 101367 h 330200"/>
                <a:gd name="connsiteX48" fmla="*/ 109345 w 261072"/>
                <a:gd name="connsiteY48" fmla="*/ 134175 h 330200"/>
                <a:gd name="connsiteX49" fmla="*/ 110663 w 261072"/>
                <a:gd name="connsiteY49" fmla="*/ 138112 h 330200"/>
                <a:gd name="connsiteX50" fmla="*/ 137032 w 261072"/>
                <a:gd name="connsiteY50" fmla="*/ 132863 h 330200"/>
                <a:gd name="connsiteX51" fmla="*/ 135713 w 261072"/>
                <a:gd name="connsiteY51" fmla="*/ 128926 h 330200"/>
                <a:gd name="connsiteX52" fmla="*/ 139669 w 261072"/>
                <a:gd name="connsiteY52" fmla="*/ 102679 h 330200"/>
                <a:gd name="connsiteX53" fmla="*/ 148898 w 261072"/>
                <a:gd name="connsiteY53" fmla="*/ 65934 h 330200"/>
                <a:gd name="connsiteX54" fmla="*/ 104071 w 261072"/>
                <a:gd name="connsiteY54" fmla="*/ 44936 h 330200"/>
                <a:gd name="connsiteX55" fmla="*/ 134819 w 261072"/>
                <a:gd name="connsiteY55" fmla="*/ 0 h 330200"/>
                <a:gd name="connsiteX56" fmla="*/ 221618 w 261072"/>
                <a:gd name="connsiteY56" fmla="*/ 35519 h 330200"/>
                <a:gd name="connsiteX57" fmla="*/ 247921 w 261072"/>
                <a:gd name="connsiteY57" fmla="*/ 113137 h 330200"/>
                <a:gd name="connsiteX58" fmla="*/ 243975 w 261072"/>
                <a:gd name="connsiteY58" fmla="*/ 144709 h 330200"/>
                <a:gd name="connsiteX59" fmla="*/ 261072 w 261072"/>
                <a:gd name="connsiteY59" fmla="*/ 180229 h 330200"/>
                <a:gd name="connsiteX60" fmla="*/ 246606 w 261072"/>
                <a:gd name="connsiteY60" fmla="*/ 190753 h 330200"/>
                <a:gd name="connsiteX61" fmla="*/ 243975 w 261072"/>
                <a:gd name="connsiteY61" fmla="*/ 198646 h 330200"/>
                <a:gd name="connsiteX62" fmla="*/ 243975 w 261072"/>
                <a:gd name="connsiteY62" fmla="*/ 210486 h 330200"/>
                <a:gd name="connsiteX63" fmla="*/ 237400 w 261072"/>
                <a:gd name="connsiteY63" fmla="*/ 215748 h 330200"/>
                <a:gd name="connsiteX64" fmla="*/ 237400 w 261072"/>
                <a:gd name="connsiteY64" fmla="*/ 219695 h 330200"/>
                <a:gd name="connsiteX65" fmla="*/ 236085 w 261072"/>
                <a:gd name="connsiteY65" fmla="*/ 230219 h 330200"/>
                <a:gd name="connsiteX66" fmla="*/ 232139 w 261072"/>
                <a:gd name="connsiteY66" fmla="*/ 244690 h 330200"/>
                <a:gd name="connsiteX67" fmla="*/ 229509 w 261072"/>
                <a:gd name="connsiteY67" fmla="*/ 263108 h 330200"/>
                <a:gd name="connsiteX68" fmla="*/ 196631 w 261072"/>
                <a:gd name="connsiteY68" fmla="*/ 267054 h 330200"/>
                <a:gd name="connsiteX69" fmla="*/ 161121 w 261072"/>
                <a:gd name="connsiteY69" fmla="*/ 273632 h 330200"/>
                <a:gd name="connsiteX70" fmla="*/ 136134 w 261072"/>
                <a:gd name="connsiteY70" fmla="*/ 330200 h 330200"/>
                <a:gd name="connsiteX71" fmla="*/ 45389 w 261072"/>
                <a:gd name="connsiteY71" fmla="*/ 246006 h 330200"/>
                <a:gd name="connsiteX72" fmla="*/ 32238 w 261072"/>
                <a:gd name="connsiteY72" fmla="*/ 184176 h 330200"/>
                <a:gd name="connsiteX73" fmla="*/ 675 w 261072"/>
                <a:gd name="connsiteY73" fmla="*/ 121030 h 330200"/>
                <a:gd name="connsiteX74" fmla="*/ 30923 w 261072"/>
                <a:gd name="connsiteY74" fmla="*/ 40781 h 330200"/>
                <a:gd name="connsiteX75" fmla="*/ 134819 w 261072"/>
                <a:gd name="connsiteY75" fmla="*/ 0 h 33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61072" h="330200">
                  <a:moveTo>
                    <a:pt x="126399" y="143933"/>
                  </a:moveTo>
                  <a:cubicBezTo>
                    <a:pt x="117138" y="146579"/>
                    <a:pt x="111847" y="155840"/>
                    <a:pt x="114493" y="165100"/>
                  </a:cubicBezTo>
                  <a:cubicBezTo>
                    <a:pt x="115816" y="175684"/>
                    <a:pt x="125076" y="180975"/>
                    <a:pt x="135660" y="179652"/>
                  </a:cubicBezTo>
                  <a:cubicBezTo>
                    <a:pt x="146243" y="177006"/>
                    <a:pt x="151535" y="167746"/>
                    <a:pt x="148889" y="157162"/>
                  </a:cubicBezTo>
                  <a:cubicBezTo>
                    <a:pt x="146243" y="146579"/>
                    <a:pt x="136982" y="141287"/>
                    <a:pt x="126399" y="143933"/>
                  </a:cubicBezTo>
                  <a:close/>
                  <a:moveTo>
                    <a:pt x="62158" y="142587"/>
                  </a:moveTo>
                  <a:cubicBezTo>
                    <a:pt x="59301" y="144030"/>
                    <a:pt x="57872" y="146916"/>
                    <a:pt x="59301" y="149803"/>
                  </a:cubicBezTo>
                  <a:cubicBezTo>
                    <a:pt x="60729" y="154132"/>
                    <a:pt x="65016" y="155575"/>
                    <a:pt x="67873" y="154132"/>
                  </a:cubicBezTo>
                  <a:cubicBezTo>
                    <a:pt x="70731" y="152689"/>
                    <a:pt x="72160" y="148359"/>
                    <a:pt x="70731" y="145473"/>
                  </a:cubicBezTo>
                  <a:cubicBezTo>
                    <a:pt x="69302" y="141143"/>
                    <a:pt x="66445" y="139700"/>
                    <a:pt x="62158" y="142587"/>
                  </a:cubicBezTo>
                  <a:close/>
                  <a:moveTo>
                    <a:pt x="60253" y="111601"/>
                  </a:moveTo>
                  <a:cubicBezTo>
                    <a:pt x="57872" y="110807"/>
                    <a:pt x="54697" y="110807"/>
                    <a:pt x="50887" y="112077"/>
                  </a:cubicBezTo>
                  <a:cubicBezTo>
                    <a:pt x="47077" y="114617"/>
                    <a:pt x="43267" y="117157"/>
                    <a:pt x="41997" y="118427"/>
                  </a:cubicBezTo>
                  <a:cubicBezTo>
                    <a:pt x="41997" y="118427"/>
                    <a:pt x="41997" y="118427"/>
                    <a:pt x="47077" y="124777"/>
                  </a:cubicBezTo>
                  <a:cubicBezTo>
                    <a:pt x="48347" y="122237"/>
                    <a:pt x="49617" y="120967"/>
                    <a:pt x="52157" y="119697"/>
                  </a:cubicBezTo>
                  <a:cubicBezTo>
                    <a:pt x="54697" y="118427"/>
                    <a:pt x="55967" y="119697"/>
                    <a:pt x="57237" y="122237"/>
                  </a:cubicBezTo>
                  <a:cubicBezTo>
                    <a:pt x="58507" y="123507"/>
                    <a:pt x="57237" y="126047"/>
                    <a:pt x="57237" y="128587"/>
                  </a:cubicBezTo>
                  <a:cubicBezTo>
                    <a:pt x="55967" y="133667"/>
                    <a:pt x="55967" y="136207"/>
                    <a:pt x="57237" y="140017"/>
                  </a:cubicBezTo>
                  <a:lnTo>
                    <a:pt x="58507" y="141287"/>
                  </a:lnTo>
                  <a:cubicBezTo>
                    <a:pt x="58507" y="141287"/>
                    <a:pt x="58507" y="141287"/>
                    <a:pt x="66127" y="137477"/>
                  </a:cubicBezTo>
                  <a:cubicBezTo>
                    <a:pt x="66127" y="137477"/>
                    <a:pt x="66127" y="137477"/>
                    <a:pt x="64857" y="136207"/>
                  </a:cubicBezTo>
                  <a:cubicBezTo>
                    <a:pt x="63587" y="133667"/>
                    <a:pt x="63587" y="131127"/>
                    <a:pt x="64857" y="128587"/>
                  </a:cubicBezTo>
                  <a:cubicBezTo>
                    <a:pt x="66127" y="124777"/>
                    <a:pt x="67397" y="120967"/>
                    <a:pt x="64857" y="115887"/>
                  </a:cubicBezTo>
                  <a:cubicBezTo>
                    <a:pt x="64222" y="113982"/>
                    <a:pt x="62634" y="112395"/>
                    <a:pt x="60253" y="111601"/>
                  </a:cubicBezTo>
                  <a:close/>
                  <a:moveTo>
                    <a:pt x="182967" y="102870"/>
                  </a:moveTo>
                  <a:cubicBezTo>
                    <a:pt x="177464" y="101600"/>
                    <a:pt x="171960" y="104140"/>
                    <a:pt x="170584" y="109220"/>
                  </a:cubicBezTo>
                  <a:cubicBezTo>
                    <a:pt x="170584" y="114300"/>
                    <a:pt x="173335" y="118110"/>
                    <a:pt x="178839" y="119380"/>
                  </a:cubicBezTo>
                  <a:cubicBezTo>
                    <a:pt x="184343" y="120650"/>
                    <a:pt x="188471" y="118110"/>
                    <a:pt x="189846" y="113030"/>
                  </a:cubicBezTo>
                  <a:cubicBezTo>
                    <a:pt x="191222" y="107950"/>
                    <a:pt x="188471" y="102870"/>
                    <a:pt x="182967" y="102870"/>
                  </a:cubicBezTo>
                  <a:close/>
                  <a:moveTo>
                    <a:pt x="176934" y="50542"/>
                  </a:moveTo>
                  <a:cubicBezTo>
                    <a:pt x="176934" y="50542"/>
                    <a:pt x="176934" y="50542"/>
                    <a:pt x="178287" y="62513"/>
                  </a:cubicBezTo>
                  <a:cubicBezTo>
                    <a:pt x="180991" y="61183"/>
                    <a:pt x="185048" y="61183"/>
                    <a:pt x="189105" y="62513"/>
                  </a:cubicBezTo>
                  <a:cubicBezTo>
                    <a:pt x="194515" y="63843"/>
                    <a:pt x="195867" y="66503"/>
                    <a:pt x="194515" y="69163"/>
                  </a:cubicBezTo>
                  <a:cubicBezTo>
                    <a:pt x="194515" y="73154"/>
                    <a:pt x="190458" y="75814"/>
                    <a:pt x="186401" y="78474"/>
                  </a:cubicBezTo>
                  <a:cubicBezTo>
                    <a:pt x="180991" y="83794"/>
                    <a:pt x="178287" y="87785"/>
                    <a:pt x="176934" y="93105"/>
                  </a:cubicBezTo>
                  <a:cubicBezTo>
                    <a:pt x="176934" y="93105"/>
                    <a:pt x="176934" y="93105"/>
                    <a:pt x="176934" y="95765"/>
                  </a:cubicBezTo>
                  <a:cubicBezTo>
                    <a:pt x="176934" y="95765"/>
                    <a:pt x="176934" y="95765"/>
                    <a:pt x="190458" y="98425"/>
                  </a:cubicBezTo>
                  <a:cubicBezTo>
                    <a:pt x="190458" y="98425"/>
                    <a:pt x="190458" y="98425"/>
                    <a:pt x="190458" y="97095"/>
                  </a:cubicBezTo>
                  <a:cubicBezTo>
                    <a:pt x="191810" y="91775"/>
                    <a:pt x="193162" y="89115"/>
                    <a:pt x="198572" y="85124"/>
                  </a:cubicBezTo>
                  <a:cubicBezTo>
                    <a:pt x="203981" y="82464"/>
                    <a:pt x="209390" y="78474"/>
                    <a:pt x="210743" y="70494"/>
                  </a:cubicBezTo>
                  <a:cubicBezTo>
                    <a:pt x="213447" y="62513"/>
                    <a:pt x="208038" y="53202"/>
                    <a:pt x="194515" y="50542"/>
                  </a:cubicBezTo>
                  <a:cubicBezTo>
                    <a:pt x="187753" y="49212"/>
                    <a:pt x="180991" y="50542"/>
                    <a:pt x="176934" y="50542"/>
                  </a:cubicBezTo>
                  <a:close/>
                  <a:moveTo>
                    <a:pt x="104071" y="44936"/>
                  </a:moveTo>
                  <a:cubicBezTo>
                    <a:pt x="90886" y="48873"/>
                    <a:pt x="80339" y="55435"/>
                    <a:pt x="73747" y="60685"/>
                  </a:cubicBezTo>
                  <a:cubicBezTo>
                    <a:pt x="73747" y="60685"/>
                    <a:pt x="73747" y="60685"/>
                    <a:pt x="85613" y="80370"/>
                  </a:cubicBezTo>
                  <a:cubicBezTo>
                    <a:pt x="89568" y="76433"/>
                    <a:pt x="97479" y="71183"/>
                    <a:pt x="102752" y="69871"/>
                  </a:cubicBezTo>
                  <a:cubicBezTo>
                    <a:pt x="113300" y="68559"/>
                    <a:pt x="118574" y="71183"/>
                    <a:pt x="119892" y="77745"/>
                  </a:cubicBezTo>
                  <a:cubicBezTo>
                    <a:pt x="121211" y="84307"/>
                    <a:pt x="118574" y="92181"/>
                    <a:pt x="113300" y="101367"/>
                  </a:cubicBezTo>
                  <a:cubicBezTo>
                    <a:pt x="108026" y="113178"/>
                    <a:pt x="106708" y="123677"/>
                    <a:pt x="109345" y="134175"/>
                  </a:cubicBezTo>
                  <a:cubicBezTo>
                    <a:pt x="109345" y="134175"/>
                    <a:pt x="109345" y="134175"/>
                    <a:pt x="110663" y="138112"/>
                  </a:cubicBezTo>
                  <a:cubicBezTo>
                    <a:pt x="110663" y="138112"/>
                    <a:pt x="110663" y="138112"/>
                    <a:pt x="137032" y="132863"/>
                  </a:cubicBezTo>
                  <a:cubicBezTo>
                    <a:pt x="137032" y="132863"/>
                    <a:pt x="137032" y="132863"/>
                    <a:pt x="135713" y="128926"/>
                  </a:cubicBezTo>
                  <a:cubicBezTo>
                    <a:pt x="134395" y="119740"/>
                    <a:pt x="134395" y="111866"/>
                    <a:pt x="139669" y="102679"/>
                  </a:cubicBezTo>
                  <a:cubicBezTo>
                    <a:pt x="144943" y="92181"/>
                    <a:pt x="151535" y="81682"/>
                    <a:pt x="148898" y="65934"/>
                  </a:cubicBezTo>
                  <a:cubicBezTo>
                    <a:pt x="144943" y="50186"/>
                    <a:pt x="129121" y="39687"/>
                    <a:pt x="104071" y="44936"/>
                  </a:cubicBezTo>
                  <a:close/>
                  <a:moveTo>
                    <a:pt x="134819" y="0"/>
                  </a:moveTo>
                  <a:cubicBezTo>
                    <a:pt x="158491" y="0"/>
                    <a:pt x="194000" y="5262"/>
                    <a:pt x="221618" y="35519"/>
                  </a:cubicBezTo>
                  <a:cubicBezTo>
                    <a:pt x="238715" y="52622"/>
                    <a:pt x="251866" y="74986"/>
                    <a:pt x="247921" y="113137"/>
                  </a:cubicBezTo>
                  <a:cubicBezTo>
                    <a:pt x="246606" y="121030"/>
                    <a:pt x="236085" y="130238"/>
                    <a:pt x="243975" y="144709"/>
                  </a:cubicBezTo>
                  <a:cubicBezTo>
                    <a:pt x="243975" y="144709"/>
                    <a:pt x="261072" y="176282"/>
                    <a:pt x="261072" y="180229"/>
                  </a:cubicBezTo>
                  <a:cubicBezTo>
                    <a:pt x="261072" y="180229"/>
                    <a:pt x="261072" y="189438"/>
                    <a:pt x="246606" y="190753"/>
                  </a:cubicBezTo>
                  <a:cubicBezTo>
                    <a:pt x="246606" y="190753"/>
                    <a:pt x="242660" y="190753"/>
                    <a:pt x="243975" y="198646"/>
                  </a:cubicBezTo>
                  <a:cubicBezTo>
                    <a:pt x="243975" y="198646"/>
                    <a:pt x="243975" y="198646"/>
                    <a:pt x="243975" y="210486"/>
                  </a:cubicBezTo>
                  <a:cubicBezTo>
                    <a:pt x="243975" y="210486"/>
                    <a:pt x="243975" y="213117"/>
                    <a:pt x="237400" y="215748"/>
                  </a:cubicBezTo>
                  <a:cubicBezTo>
                    <a:pt x="237400" y="215748"/>
                    <a:pt x="236085" y="217064"/>
                    <a:pt x="237400" y="219695"/>
                  </a:cubicBezTo>
                  <a:cubicBezTo>
                    <a:pt x="237400" y="219695"/>
                    <a:pt x="241345" y="222326"/>
                    <a:pt x="236085" y="230219"/>
                  </a:cubicBezTo>
                  <a:cubicBezTo>
                    <a:pt x="233454" y="234166"/>
                    <a:pt x="229509" y="236797"/>
                    <a:pt x="232139" y="244690"/>
                  </a:cubicBezTo>
                  <a:cubicBezTo>
                    <a:pt x="232139" y="244690"/>
                    <a:pt x="234769" y="259161"/>
                    <a:pt x="229509" y="263108"/>
                  </a:cubicBezTo>
                  <a:cubicBezTo>
                    <a:pt x="229509" y="263108"/>
                    <a:pt x="222933" y="269685"/>
                    <a:pt x="196631" y="267054"/>
                  </a:cubicBezTo>
                  <a:cubicBezTo>
                    <a:pt x="187425" y="265739"/>
                    <a:pt x="171642" y="261792"/>
                    <a:pt x="161121" y="273632"/>
                  </a:cubicBezTo>
                  <a:cubicBezTo>
                    <a:pt x="161121" y="273632"/>
                    <a:pt x="137449" y="319676"/>
                    <a:pt x="136134" y="330200"/>
                  </a:cubicBezTo>
                  <a:cubicBezTo>
                    <a:pt x="136134" y="330200"/>
                    <a:pt x="95364" y="257846"/>
                    <a:pt x="45389" y="246006"/>
                  </a:cubicBezTo>
                  <a:cubicBezTo>
                    <a:pt x="45389" y="246006"/>
                    <a:pt x="57225" y="219695"/>
                    <a:pt x="32238" y="184176"/>
                  </a:cubicBezTo>
                  <a:cubicBezTo>
                    <a:pt x="32238" y="184176"/>
                    <a:pt x="1990" y="143394"/>
                    <a:pt x="675" y="121030"/>
                  </a:cubicBezTo>
                  <a:cubicBezTo>
                    <a:pt x="675" y="121030"/>
                    <a:pt x="-7216" y="82879"/>
                    <a:pt x="30923" y="40781"/>
                  </a:cubicBezTo>
                  <a:cubicBezTo>
                    <a:pt x="49335" y="19733"/>
                    <a:pt x="74322" y="0"/>
                    <a:pt x="134819" y="0"/>
                  </a:cubicBezTo>
                  <a:close/>
                </a:path>
              </a:pathLst>
            </a:cu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ysClr val="window" lastClr="FFFFFF"/>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grpSp>
          <p:nvGrpSpPr>
            <p:cNvPr id="39" name="组合 38"/>
            <p:cNvGrpSpPr/>
            <p:nvPr/>
          </p:nvGrpSpPr>
          <p:grpSpPr>
            <a:xfrm>
              <a:off x="2437907" y="3273735"/>
              <a:ext cx="3912093" cy="950926"/>
              <a:chOff x="2437907" y="1869962"/>
              <a:chExt cx="3912093" cy="950926"/>
            </a:xfrm>
          </p:grpSpPr>
          <p:sp>
            <p:nvSpPr>
              <p:cNvPr id="40" name="PPT世界-6-4"/>
              <p:cNvSpPr txBox="1"/>
              <p:nvPr/>
            </p:nvSpPr>
            <p:spPr>
              <a:xfrm>
                <a:off x="2451821" y="2203283"/>
                <a:ext cx="3898179" cy="617605"/>
              </a:xfrm>
              <a:prstGeom prst="rect">
                <a:avLst/>
              </a:prstGeom>
              <a:noFill/>
            </p:spPr>
            <p:txBody>
              <a:bodyPr wrap="square" rtlCol="0">
                <a:noAutofit/>
              </a:bodyPr>
              <a:lstStyle/>
              <a:p>
                <a:pPr marL="0" marR="0" lvl="0" indent="0" algn="l" defTabSz="4572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595959"/>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单击此处键入文本单击单击此处键入文本单击单击此处键入文本单击单击此处键入文本单击。</a:t>
                </a:r>
              </a:p>
            </p:txBody>
          </p:sp>
          <p:sp>
            <p:nvSpPr>
              <p:cNvPr id="41" name="PPT世界-6-5"/>
              <p:cNvSpPr txBox="1"/>
              <p:nvPr/>
            </p:nvSpPr>
            <p:spPr>
              <a:xfrm>
                <a:off x="2437907" y="1869962"/>
                <a:ext cx="2245150" cy="400110"/>
              </a:xfrm>
              <a:prstGeom prst="rect">
                <a:avLst/>
              </a:prstGeom>
              <a:noFill/>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1" lang="zh-CN" altLang="en-US" sz="2000" b="0" i="0" u="none" strike="noStrike" kern="1200" cap="none" spc="0" normalizeH="0" baseline="0" noProof="0" dirty="0">
                    <a:ln>
                      <a:noFill/>
                    </a:ln>
                    <a:solidFill>
                      <a:schemeClr val="accent3"/>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grpSp>
      </p:grpSp>
      <p:pic>
        <p:nvPicPr>
          <p:cNvPr id="43" name="PPT世界-7"/>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6246501" y="988075"/>
            <a:ext cx="5282784" cy="5221355"/>
          </a:xfrm>
          <a:prstGeom prst="rect">
            <a:avLst/>
          </a:prstGeom>
        </p:spPr>
      </p:pic>
      <p:grpSp>
        <p:nvGrpSpPr>
          <p:cNvPr id="51" name="PPT世界-8"/>
          <p:cNvGrpSpPr/>
          <p:nvPr/>
        </p:nvGrpSpPr>
        <p:grpSpPr>
          <a:xfrm>
            <a:off x="326555" y="237076"/>
            <a:ext cx="3245994" cy="805912"/>
            <a:chOff x="326555" y="237076"/>
            <a:chExt cx="3245994" cy="805912"/>
          </a:xfrm>
        </p:grpSpPr>
        <p:sp>
          <p:nvSpPr>
            <p:cNvPr id="52" name="PPT世界-8-1"/>
            <p:cNvSpPr/>
            <p:nvPr/>
          </p:nvSpPr>
          <p:spPr>
            <a:xfrm>
              <a:off x="439172" y="328478"/>
              <a:ext cx="3133377" cy="714510"/>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53" name="PPT世界-8-2"/>
            <p:cNvSpPr/>
            <p:nvPr/>
          </p:nvSpPr>
          <p:spPr>
            <a:xfrm>
              <a:off x="382864" y="282777"/>
              <a:ext cx="3133377" cy="714510"/>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54" name="PPT世界-8-3"/>
            <p:cNvSpPr/>
            <p:nvPr/>
          </p:nvSpPr>
          <p:spPr>
            <a:xfrm>
              <a:off x="326555" y="237076"/>
              <a:ext cx="3133377" cy="714510"/>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55" name="PPT世界-8-4"/>
            <p:cNvSpPr txBox="1"/>
            <p:nvPr/>
          </p:nvSpPr>
          <p:spPr>
            <a:xfrm>
              <a:off x="1336399" y="282777"/>
              <a:ext cx="1692551" cy="461665"/>
            </a:xfrm>
            <a:prstGeom prst="rect">
              <a:avLst/>
            </a:prstGeom>
            <a:noFill/>
          </p:spPr>
          <p:txBody>
            <a:bodyPr wrap="square" rtlCol="0">
              <a:noAutofit/>
            </a:bodyPr>
            <a:lstStyle/>
            <a:p>
              <a:r>
                <a:rPr lang="zh-CN" altLang="en-US" sz="2400" dirty="0">
                  <a:ln w="635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人身安全</a:t>
              </a:r>
            </a:p>
          </p:txBody>
        </p:sp>
        <p:sp>
          <p:nvSpPr>
            <p:cNvPr id="56" name="PPT世界-8-5"/>
            <p:cNvSpPr txBox="1"/>
            <p:nvPr/>
          </p:nvSpPr>
          <p:spPr>
            <a:xfrm>
              <a:off x="1358199" y="668842"/>
              <a:ext cx="1854158" cy="253916"/>
            </a:xfrm>
            <a:prstGeom prst="rect">
              <a:avLst/>
            </a:prstGeom>
            <a:noFill/>
          </p:spPr>
          <p:txBody>
            <a:bodyPr wrap="square" rtlCol="0">
              <a:noAutofit/>
            </a:bodyPr>
            <a:lstStyle/>
            <a:p>
              <a:pPr algn="dist"/>
              <a:r>
                <a:rPr lang="en-US" altLang="zh-CN"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PERSONAL SAFETY</a:t>
              </a:r>
              <a:endParaRPr lang="zh-CN" altLang="en-US"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57" name="PPT世界-8-6"/>
            <p:cNvPicPr>
              <a:picLocks noChangeAspect="1"/>
            </p:cNvPicPr>
            <p:nvPr/>
          </p:nvPicPr>
          <p:blipFill rotWithShape="1">
            <a:blip r:embed="rId4" cstate="screen"/>
            <a:srcRect/>
            <a:stretch>
              <a:fillRect/>
            </a:stretch>
          </p:blipFill>
          <p:spPr>
            <a:xfrm>
              <a:off x="614208" y="320753"/>
              <a:ext cx="547155" cy="547155"/>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anim calcmode="lin" valueType="num">
                                      <p:cBhvr>
                                        <p:cTn id="8" dur="500" fill="hold"/>
                                        <p:tgtEl>
                                          <p:spTgt spid="19"/>
                                        </p:tgtEl>
                                        <p:attrNameLst>
                                          <p:attrName>ppt_x</p:attrName>
                                        </p:attrNameLst>
                                      </p:cBhvr>
                                      <p:tavLst>
                                        <p:tav tm="0">
                                          <p:val>
                                            <p:strVal val="#ppt_x"/>
                                          </p:val>
                                        </p:tav>
                                        <p:tav tm="100000">
                                          <p:val>
                                            <p:strVal val="#ppt_x"/>
                                          </p:val>
                                        </p:tav>
                                      </p:tavLst>
                                    </p:anim>
                                    <p:anim calcmode="lin" valueType="num">
                                      <p:cBhvr>
                                        <p:cTn id="9" dur="500" fill="hold"/>
                                        <p:tgtEl>
                                          <p:spTgt spid="19"/>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anim calcmode="lin" valueType="num">
                                      <p:cBhvr>
                                        <p:cTn id="14" dur="500" fill="hold"/>
                                        <p:tgtEl>
                                          <p:spTgt spid="35"/>
                                        </p:tgtEl>
                                        <p:attrNameLst>
                                          <p:attrName>ppt_x</p:attrName>
                                        </p:attrNameLst>
                                      </p:cBhvr>
                                      <p:tavLst>
                                        <p:tav tm="0">
                                          <p:val>
                                            <p:strVal val="#ppt_x"/>
                                          </p:val>
                                        </p:tav>
                                        <p:tav tm="100000">
                                          <p:val>
                                            <p:strVal val="#ppt_x"/>
                                          </p:val>
                                        </p:tav>
                                      </p:tavLst>
                                    </p:anim>
                                    <p:anim calcmode="lin" valueType="num">
                                      <p:cBhvr>
                                        <p:cTn id="15" dur="500" fill="hold"/>
                                        <p:tgtEl>
                                          <p:spTgt spid="35"/>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anim calcmode="lin" valueType="num">
                                      <p:cBhvr>
                                        <p:cTn id="20" dur="500" fill="hold"/>
                                        <p:tgtEl>
                                          <p:spTgt spid="28"/>
                                        </p:tgtEl>
                                        <p:attrNameLst>
                                          <p:attrName>ppt_x</p:attrName>
                                        </p:attrNameLst>
                                      </p:cBhvr>
                                      <p:tavLst>
                                        <p:tav tm="0">
                                          <p:val>
                                            <p:strVal val="#ppt_x"/>
                                          </p:val>
                                        </p:tav>
                                        <p:tav tm="100000">
                                          <p:val>
                                            <p:strVal val="#ppt_x"/>
                                          </p:val>
                                        </p:tav>
                                      </p:tavLst>
                                    </p:anim>
                                    <p:anim calcmode="lin" valueType="num">
                                      <p:cBhvr>
                                        <p:cTn id="21" dur="500" fill="hold"/>
                                        <p:tgtEl>
                                          <p:spTgt spid="28"/>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fade">
                                      <p:cBhvr>
                                        <p:cTn id="25" dur="500"/>
                                        <p:tgtEl>
                                          <p:spTgt spid="43"/>
                                        </p:tgtEl>
                                      </p:cBhvr>
                                    </p:animEffect>
                                    <p:anim calcmode="lin" valueType="num">
                                      <p:cBhvr>
                                        <p:cTn id="26" dur="500" fill="hold"/>
                                        <p:tgtEl>
                                          <p:spTgt spid="43"/>
                                        </p:tgtEl>
                                        <p:attrNameLst>
                                          <p:attrName>ppt_x</p:attrName>
                                        </p:attrNameLst>
                                      </p:cBhvr>
                                      <p:tavLst>
                                        <p:tav tm="0">
                                          <p:val>
                                            <p:strVal val="#ppt_x"/>
                                          </p:val>
                                        </p:tav>
                                        <p:tav tm="100000">
                                          <p:val>
                                            <p:strVal val="#ppt_x"/>
                                          </p:val>
                                        </p:tav>
                                      </p:tavLst>
                                    </p:anim>
                                    <p:anim calcmode="lin" valueType="num">
                                      <p:cBhvr>
                                        <p:cTn id="27" dur="5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PT世界-1"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12" name="PPT世界-2"/>
          <p:cNvSpPr/>
          <p:nvPr/>
        </p:nvSpPr>
        <p:spPr>
          <a:xfrm flipH="1">
            <a:off x="11438193" y="6400800"/>
            <a:ext cx="753806" cy="457200"/>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3" name="PPT世界-3"/>
          <p:cNvSpPr/>
          <p:nvPr/>
        </p:nvSpPr>
        <p:spPr>
          <a:xfrm flipH="1">
            <a:off x="-1" y="1"/>
            <a:ext cx="667795" cy="609599"/>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21" name="PPT世界-4"/>
          <p:cNvSpPr/>
          <p:nvPr/>
        </p:nvSpPr>
        <p:spPr>
          <a:xfrm flipH="1">
            <a:off x="5660663" y="1573235"/>
            <a:ext cx="4654926" cy="4654926"/>
          </a:xfrm>
          <a:prstGeom prst="pie">
            <a:avLst>
              <a:gd name="adj1" fmla="val 5387899"/>
              <a:gd name="adj2" fmla="val 16209087"/>
            </a:avLst>
          </a:prstGeom>
          <a:gradFill flip="none" rotWithShape="1">
            <a:gsLst>
              <a:gs pos="0">
                <a:schemeClr val="accent3">
                  <a:alpha val="20000"/>
                </a:schemeClr>
              </a:gs>
              <a:gs pos="100000">
                <a:schemeClr val="accent3">
                  <a:alpha val="0"/>
                </a:schemeClr>
              </a:gs>
            </a:gsLst>
            <a:lin ang="0" scaled="1"/>
            <a:tileRect/>
          </a:gra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22" name="PPT世界-5"/>
          <p:cNvSpPr/>
          <p:nvPr/>
        </p:nvSpPr>
        <p:spPr>
          <a:xfrm>
            <a:off x="1876411" y="1573235"/>
            <a:ext cx="4654926" cy="4654926"/>
          </a:xfrm>
          <a:prstGeom prst="pie">
            <a:avLst>
              <a:gd name="adj1" fmla="val 5387899"/>
              <a:gd name="adj2" fmla="val 16209087"/>
            </a:avLst>
          </a:prstGeom>
          <a:gradFill flip="none" rotWithShape="1">
            <a:gsLst>
              <a:gs pos="0">
                <a:schemeClr val="accent1">
                  <a:alpha val="20000"/>
                </a:schemeClr>
              </a:gs>
              <a:gs pos="100000">
                <a:schemeClr val="accent1">
                  <a:alpha val="0"/>
                </a:schemeClr>
              </a:gs>
            </a:gsLst>
            <a:lin ang="0" scaled="1"/>
            <a:tileRect/>
          </a:gra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23" name="PPT世界-6"/>
          <p:cNvSpPr/>
          <p:nvPr/>
        </p:nvSpPr>
        <p:spPr>
          <a:xfrm>
            <a:off x="4185048" y="3894348"/>
            <a:ext cx="3841352" cy="1085850"/>
          </a:xfrm>
          <a:prstGeom prst="rect">
            <a:avLst/>
          </a:prstGeom>
          <a:gradFill flip="none" rotWithShape="1">
            <a:gsLst>
              <a:gs pos="0">
                <a:schemeClr val="accent3">
                  <a:alpha val="0"/>
                </a:schemeClr>
              </a:gs>
              <a:gs pos="100000">
                <a:schemeClr val="accent3"/>
              </a:gs>
            </a:gsLst>
            <a:lin ang="0" scaled="1"/>
            <a:tileRect/>
          </a:gradFill>
          <a:ln w="12700" cap="flat" cmpd="sng" algn="ctr">
            <a:noFill/>
            <a:prstDash val="solid"/>
            <a:miter lim="800000"/>
          </a:ln>
          <a:effectLst>
            <a:outerShdw blurRad="381000" dist="228600" dir="3600000" sx="97000" sy="97000" algn="tl" rotWithShape="0">
              <a:srgbClr val="061B66">
                <a:lumMod val="50000"/>
                <a:alpha val="1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24" name="PPT世界-7"/>
          <p:cNvSpPr/>
          <p:nvPr/>
        </p:nvSpPr>
        <p:spPr>
          <a:xfrm>
            <a:off x="4185048" y="2814848"/>
            <a:ext cx="3841351" cy="1085850"/>
          </a:xfrm>
          <a:prstGeom prst="rect">
            <a:avLst/>
          </a:prstGeom>
          <a:gradFill flip="none" rotWithShape="1">
            <a:gsLst>
              <a:gs pos="0">
                <a:schemeClr val="accent1"/>
              </a:gs>
              <a:gs pos="100000">
                <a:schemeClr val="accent1">
                  <a:alpha val="0"/>
                </a:schemeClr>
              </a:gs>
            </a:gsLst>
            <a:lin ang="0" scaled="1"/>
            <a:tileRect/>
          </a:gra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nvGrpSpPr>
          <p:cNvPr id="8" name="PPT世界-8"/>
          <p:cNvGrpSpPr/>
          <p:nvPr/>
        </p:nvGrpSpPr>
        <p:grpSpPr>
          <a:xfrm>
            <a:off x="575438" y="372020"/>
            <a:ext cx="7060611" cy="6864350"/>
            <a:chOff x="575438" y="372020"/>
            <a:chExt cx="7060611" cy="6864350"/>
          </a:xfrm>
        </p:grpSpPr>
        <p:sp>
          <p:nvSpPr>
            <p:cNvPr id="20" name="PPT世界-8-1"/>
            <p:cNvSpPr/>
            <p:nvPr/>
          </p:nvSpPr>
          <p:spPr>
            <a:xfrm>
              <a:off x="771699" y="372020"/>
              <a:ext cx="6864350" cy="6864350"/>
            </a:xfrm>
            <a:prstGeom prst="pie">
              <a:avLst>
                <a:gd name="adj1" fmla="val 7261952"/>
                <a:gd name="adj2" fmla="val 13951602"/>
              </a:avLst>
            </a:prstGeom>
            <a:noFill/>
            <a:ln w="12700" cap="flat" cmpd="sng" algn="ctr">
              <a:gradFill flip="none" rotWithShape="1">
                <a:gsLst>
                  <a:gs pos="75000">
                    <a:schemeClr val="accent2">
                      <a:alpha val="0"/>
                    </a:schemeClr>
                  </a:gs>
                  <a:gs pos="100000">
                    <a:schemeClr val="accent1"/>
                  </a:gs>
                </a:gsLst>
                <a:lin ang="10800000" scaled="1"/>
                <a:tileRect/>
              </a:grad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nvGrpSpPr>
            <p:cNvPr id="3" name="组合 2"/>
            <p:cNvGrpSpPr/>
            <p:nvPr/>
          </p:nvGrpSpPr>
          <p:grpSpPr>
            <a:xfrm>
              <a:off x="575438" y="1499284"/>
              <a:ext cx="4711111" cy="4796478"/>
              <a:chOff x="575438" y="1499284"/>
              <a:chExt cx="4711111" cy="4796478"/>
            </a:xfrm>
          </p:grpSpPr>
          <p:sp>
            <p:nvSpPr>
              <p:cNvPr id="25" name="PPT世界-8-2"/>
              <p:cNvSpPr/>
              <p:nvPr/>
            </p:nvSpPr>
            <p:spPr>
              <a:xfrm>
                <a:off x="3121199" y="2814848"/>
                <a:ext cx="2165350" cy="2165350"/>
              </a:xfrm>
              <a:prstGeom prst="ellipse">
                <a:avLst/>
              </a:prstGeom>
              <a:solidFill>
                <a:schemeClr val="accent1"/>
              </a:solidFill>
              <a:ln w="12700" cap="flat" cmpd="sng" algn="ctr">
                <a:noFill/>
                <a:prstDash val="solid"/>
                <a:miter lim="800000"/>
              </a:ln>
              <a:effectLst>
                <a:outerShdw blurRad="127000" dist="38100" dir="2700000" algn="tl" rotWithShape="0">
                  <a:schemeClr val="accent1">
                    <a:alpha val="3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0" name="PPT世界-8-3"/>
              <p:cNvSpPr txBox="1"/>
              <p:nvPr/>
            </p:nvSpPr>
            <p:spPr>
              <a:xfrm>
                <a:off x="3619159" y="3466636"/>
                <a:ext cx="1169430" cy="861774"/>
              </a:xfrm>
              <a:prstGeom prst="rect">
                <a:avLst/>
              </a:prstGeom>
              <a:noFill/>
              <a:ln>
                <a:noFill/>
              </a:ln>
            </p:spPr>
            <p:txBody>
              <a:bodyPr wrap="square" lIns="0" tIns="0" rIns="0" bIns="0" rtlCol="0">
                <a:no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2800" b="0" i="0" u="none" strike="noStrike" kern="1200" cap="none" spc="10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a:t>
                </a:r>
                <a:endParaRPr kumimoji="0" lang="en-US" altLang="zh-CN" sz="2800" b="0" i="0" u="none" strike="noStrike" kern="1200" cap="none" spc="10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2800" b="0" i="0" u="none" strike="noStrike" kern="1200" cap="none" spc="10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a:t>
                </a:r>
              </a:p>
            </p:txBody>
          </p:sp>
          <p:sp>
            <p:nvSpPr>
              <p:cNvPr id="32" name="PPT世界-8-4"/>
              <p:cNvSpPr/>
              <p:nvPr/>
            </p:nvSpPr>
            <p:spPr>
              <a:xfrm>
                <a:off x="2106957" y="1499284"/>
                <a:ext cx="1218048" cy="1218048"/>
              </a:xfrm>
              <a:prstGeom prst="ellipse">
                <a:avLst/>
              </a:prstGeom>
              <a:solidFill>
                <a:schemeClr val="accent1"/>
              </a:solidFill>
              <a:ln w="12700" cap="flat" cmpd="sng" algn="ctr">
                <a:noFill/>
                <a:prstDash val="solid"/>
                <a:miter lim="800000"/>
              </a:ln>
              <a:effectLst>
                <a:outerShdw blurRad="127000" dist="38100" dir="2700000" algn="tl" rotWithShape="0">
                  <a:schemeClr val="accent1">
                    <a:alpha val="3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a:t>
                </a: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a:t>
                </a:r>
              </a:p>
            </p:txBody>
          </p:sp>
          <p:sp>
            <p:nvSpPr>
              <p:cNvPr id="33" name="PPT世界-8-5"/>
              <p:cNvSpPr/>
              <p:nvPr/>
            </p:nvSpPr>
            <p:spPr>
              <a:xfrm>
                <a:off x="1368391" y="3285324"/>
                <a:ext cx="1218048" cy="1218048"/>
              </a:xfrm>
              <a:prstGeom prst="ellipse">
                <a:avLst/>
              </a:prstGeom>
              <a:solidFill>
                <a:schemeClr val="accent1"/>
              </a:solidFill>
              <a:ln w="12700" cap="flat" cmpd="sng" algn="ctr">
                <a:noFill/>
                <a:prstDash val="solid"/>
                <a:miter lim="800000"/>
              </a:ln>
              <a:effectLst>
                <a:outerShdw blurRad="127000" dist="38100" dir="2700000" algn="tl" rotWithShape="0">
                  <a:schemeClr val="accent1">
                    <a:alpha val="3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a:t>
                </a: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a:t>
                </a:r>
              </a:p>
            </p:txBody>
          </p:sp>
          <p:sp>
            <p:nvSpPr>
              <p:cNvPr id="34" name="PPT世界-8-6"/>
              <p:cNvSpPr/>
              <p:nvPr/>
            </p:nvSpPr>
            <p:spPr>
              <a:xfrm>
                <a:off x="2277271" y="5077714"/>
                <a:ext cx="1218048" cy="1218048"/>
              </a:xfrm>
              <a:prstGeom prst="ellipse">
                <a:avLst/>
              </a:prstGeom>
              <a:solidFill>
                <a:schemeClr val="accent1"/>
              </a:solidFill>
              <a:ln w="12700" cap="flat" cmpd="sng" algn="ctr">
                <a:noFill/>
                <a:prstDash val="solid"/>
                <a:miter lim="800000"/>
              </a:ln>
              <a:effectLst>
                <a:outerShdw blurRad="127000" dist="38100" dir="2700000" algn="tl" rotWithShape="0">
                  <a:schemeClr val="accent1">
                    <a:alpha val="3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a:t>
                </a: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a:t>
                </a:r>
              </a:p>
            </p:txBody>
          </p:sp>
          <p:sp>
            <p:nvSpPr>
              <p:cNvPr id="38" name="PPT世界-8-7"/>
              <p:cNvSpPr/>
              <p:nvPr/>
            </p:nvSpPr>
            <p:spPr>
              <a:xfrm>
                <a:off x="1295008" y="5048481"/>
                <a:ext cx="348649" cy="348649"/>
              </a:xfrm>
              <a:prstGeom prst="ellipse">
                <a:avLst/>
              </a:prstGeom>
              <a:gradFill flip="none" rotWithShape="1">
                <a:gsLst>
                  <a:gs pos="0">
                    <a:schemeClr val="accent1">
                      <a:alpha val="50000"/>
                    </a:schemeClr>
                  </a:gs>
                  <a:gs pos="100000">
                    <a:schemeClr val="accent2">
                      <a:alpha val="0"/>
                    </a:schemeClr>
                  </a:gs>
                </a:gsLst>
                <a:path path="circle">
                  <a:fillToRect r="100000" b="100000"/>
                </a:path>
                <a:tileRect l="-100000" t="-100000"/>
              </a:gradFill>
              <a:ln w="12700" cap="flat" cmpd="sng" algn="ctr">
                <a:noFill/>
                <a:prstDash val="solid"/>
                <a:miter lim="800000"/>
              </a:ln>
              <a:effectLst>
                <a:outerShdw blurRad="381000" dist="228600" dir="3600000" sx="97000" sy="97000" algn="tl" rotWithShape="0">
                  <a:srgbClr val="061B66">
                    <a:lumMod val="50000"/>
                    <a:alpha val="1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39" name="PPT世界-8-8"/>
              <p:cNvSpPr/>
              <p:nvPr/>
            </p:nvSpPr>
            <p:spPr>
              <a:xfrm>
                <a:off x="1488348" y="2717332"/>
                <a:ext cx="144000" cy="145092"/>
              </a:xfrm>
              <a:prstGeom prst="ellipse">
                <a:avLst/>
              </a:prstGeom>
              <a:gradFill flip="none" rotWithShape="1">
                <a:gsLst>
                  <a:gs pos="0">
                    <a:schemeClr val="accent1">
                      <a:alpha val="50000"/>
                    </a:schemeClr>
                  </a:gs>
                  <a:gs pos="100000">
                    <a:schemeClr val="accent2">
                      <a:alpha val="0"/>
                    </a:schemeClr>
                  </a:gs>
                </a:gsLst>
                <a:path path="circle">
                  <a:fillToRect r="100000" b="100000"/>
                </a:path>
                <a:tileRect l="-100000" t="-100000"/>
              </a:gradFill>
              <a:ln w="12700" cap="flat" cmpd="sng" algn="ctr">
                <a:noFill/>
                <a:prstDash val="solid"/>
                <a:miter lim="800000"/>
              </a:ln>
              <a:effectLst>
                <a:outerShdw blurRad="381000" dist="228600" dir="3600000" sx="97000" sy="97000" algn="tl" rotWithShape="0">
                  <a:srgbClr val="061B66">
                    <a:lumMod val="50000"/>
                    <a:alpha val="1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40" name="PPT世界-8-9"/>
              <p:cNvSpPr/>
              <p:nvPr/>
            </p:nvSpPr>
            <p:spPr>
              <a:xfrm>
                <a:off x="647309" y="2218089"/>
                <a:ext cx="288000" cy="288000"/>
              </a:xfrm>
              <a:prstGeom prst="ellipse">
                <a:avLst/>
              </a:prstGeom>
              <a:gradFill flip="none" rotWithShape="1">
                <a:gsLst>
                  <a:gs pos="0">
                    <a:schemeClr val="accent1">
                      <a:alpha val="50000"/>
                    </a:schemeClr>
                  </a:gs>
                  <a:gs pos="100000">
                    <a:schemeClr val="accent2">
                      <a:alpha val="0"/>
                    </a:schemeClr>
                  </a:gs>
                </a:gsLst>
                <a:path path="circle">
                  <a:fillToRect r="100000" b="100000"/>
                </a:path>
                <a:tileRect l="-100000" t="-100000"/>
              </a:gradFill>
              <a:ln w="12700" cap="flat" cmpd="sng" algn="ctr">
                <a:noFill/>
                <a:prstDash val="solid"/>
                <a:miter lim="800000"/>
              </a:ln>
              <a:effectLst>
                <a:outerShdw blurRad="381000" dist="228600" dir="3600000" sx="97000" sy="97000" algn="tl" rotWithShape="0">
                  <a:srgbClr val="061B66">
                    <a:lumMod val="50000"/>
                    <a:alpha val="1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41" name="PPT世界-8-10"/>
              <p:cNvSpPr/>
              <p:nvPr/>
            </p:nvSpPr>
            <p:spPr>
              <a:xfrm>
                <a:off x="575438" y="4444386"/>
                <a:ext cx="144000" cy="145092"/>
              </a:xfrm>
              <a:prstGeom prst="ellipse">
                <a:avLst/>
              </a:prstGeom>
              <a:gradFill flip="none" rotWithShape="1">
                <a:gsLst>
                  <a:gs pos="0">
                    <a:schemeClr val="accent1">
                      <a:alpha val="50000"/>
                    </a:schemeClr>
                  </a:gs>
                  <a:gs pos="100000">
                    <a:schemeClr val="accent2">
                      <a:alpha val="0"/>
                    </a:schemeClr>
                  </a:gs>
                </a:gsLst>
                <a:path path="circle">
                  <a:fillToRect r="100000" b="100000"/>
                </a:path>
                <a:tileRect l="-100000" t="-100000"/>
              </a:gradFill>
              <a:ln w="12700" cap="flat" cmpd="sng" algn="ctr">
                <a:noFill/>
                <a:prstDash val="solid"/>
                <a:miter lim="800000"/>
              </a:ln>
              <a:effectLst>
                <a:outerShdw blurRad="381000" dist="228600" dir="3600000" sx="97000" sy="97000" algn="tl" rotWithShape="0">
                  <a:srgbClr val="061B66">
                    <a:lumMod val="50000"/>
                    <a:alpha val="1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42" name="PPT世界-8-11"/>
              <p:cNvSpPr/>
              <p:nvPr/>
            </p:nvSpPr>
            <p:spPr>
              <a:xfrm>
                <a:off x="875151" y="3845699"/>
                <a:ext cx="262063" cy="262063"/>
              </a:xfrm>
              <a:prstGeom prst="ellipse">
                <a:avLst/>
              </a:prstGeom>
              <a:gradFill flip="none" rotWithShape="1">
                <a:gsLst>
                  <a:gs pos="0">
                    <a:schemeClr val="accent1">
                      <a:alpha val="50000"/>
                    </a:schemeClr>
                  </a:gs>
                  <a:gs pos="100000">
                    <a:schemeClr val="accent2">
                      <a:alpha val="0"/>
                    </a:schemeClr>
                  </a:gs>
                </a:gsLst>
                <a:path path="circle">
                  <a:fillToRect r="100000" b="100000"/>
                </a:path>
                <a:tileRect l="-100000" t="-100000"/>
              </a:gradFill>
              <a:ln w="12700" cap="flat" cmpd="sng" algn="ctr">
                <a:noFill/>
                <a:prstDash val="solid"/>
                <a:miter lim="800000"/>
              </a:ln>
              <a:effectLst>
                <a:outerShdw blurRad="381000" dist="228600" dir="3600000" sx="97000" sy="97000" algn="tl" rotWithShape="0">
                  <a:srgbClr val="061B66">
                    <a:lumMod val="50000"/>
                    <a:alpha val="1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grpSp>
      <p:grpSp>
        <p:nvGrpSpPr>
          <p:cNvPr id="6" name="PPT世界-9"/>
          <p:cNvGrpSpPr/>
          <p:nvPr/>
        </p:nvGrpSpPr>
        <p:grpSpPr>
          <a:xfrm>
            <a:off x="4509561" y="372020"/>
            <a:ext cx="7190439" cy="6864350"/>
            <a:chOff x="4509561" y="372020"/>
            <a:chExt cx="7190439" cy="6864350"/>
          </a:xfrm>
        </p:grpSpPr>
        <p:sp>
          <p:nvSpPr>
            <p:cNvPr id="19" name="PPT世界-9-1"/>
            <p:cNvSpPr/>
            <p:nvPr/>
          </p:nvSpPr>
          <p:spPr>
            <a:xfrm flipH="1">
              <a:off x="4509561" y="372020"/>
              <a:ext cx="6864350" cy="6864350"/>
            </a:xfrm>
            <a:prstGeom prst="pie">
              <a:avLst>
                <a:gd name="adj1" fmla="val 7261952"/>
                <a:gd name="adj2" fmla="val 13951602"/>
              </a:avLst>
            </a:prstGeom>
            <a:noFill/>
            <a:ln w="12700" cap="flat" cmpd="sng" algn="ctr">
              <a:gradFill flip="none" rotWithShape="1">
                <a:gsLst>
                  <a:gs pos="75000">
                    <a:schemeClr val="accent4">
                      <a:alpha val="0"/>
                    </a:schemeClr>
                  </a:gs>
                  <a:gs pos="100000">
                    <a:schemeClr val="accent3"/>
                  </a:gs>
                </a:gsLst>
                <a:lin ang="10800000" scaled="1"/>
                <a:tileRect/>
              </a:grad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28" name="PPT世界-9-2"/>
            <p:cNvSpPr/>
            <p:nvPr/>
          </p:nvSpPr>
          <p:spPr>
            <a:xfrm>
              <a:off x="6905451" y="2814848"/>
              <a:ext cx="2165350" cy="2165350"/>
            </a:xfrm>
            <a:prstGeom prst="ellipse">
              <a:avLst/>
            </a:prstGeom>
            <a:solidFill>
              <a:schemeClr val="accent3"/>
            </a:solidFill>
            <a:ln w="12700" cap="flat" cmpd="sng" algn="ctr">
              <a:noFill/>
              <a:prstDash val="solid"/>
              <a:miter lim="800000"/>
            </a:ln>
            <a:effectLst>
              <a:outerShdw blurRad="127000" dist="38100" dir="2700000" algn="tl" rotWithShape="0">
                <a:schemeClr val="accent3">
                  <a:alpha val="3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29" name="PPT世界-9-3"/>
            <p:cNvSpPr txBox="1"/>
            <p:nvPr/>
          </p:nvSpPr>
          <p:spPr>
            <a:xfrm>
              <a:off x="7403411" y="3466636"/>
              <a:ext cx="1169430" cy="861774"/>
            </a:xfrm>
            <a:prstGeom prst="rect">
              <a:avLst/>
            </a:prstGeom>
            <a:noFill/>
            <a:ln>
              <a:noFill/>
            </a:ln>
          </p:spPr>
          <p:txBody>
            <a:bodyPr wrap="square" lIns="0" tIns="0" rIns="0" bIns="0" rtlCol="0">
              <a:no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2800" b="0" i="0" u="none" strike="noStrike" kern="1200" cap="none" spc="10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a:t>
              </a:r>
            </a:p>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2800" b="0" i="0" u="none" strike="noStrike" kern="1200" cap="none" spc="10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a:t>
              </a:r>
            </a:p>
          </p:txBody>
        </p:sp>
        <p:sp>
          <p:nvSpPr>
            <p:cNvPr id="35" name="PPT世界-9-4"/>
            <p:cNvSpPr/>
            <p:nvPr/>
          </p:nvSpPr>
          <p:spPr>
            <a:xfrm>
              <a:off x="9615228" y="3249951"/>
              <a:ext cx="1218048" cy="1218048"/>
            </a:xfrm>
            <a:prstGeom prst="ellipse">
              <a:avLst/>
            </a:prstGeom>
            <a:solidFill>
              <a:schemeClr val="accent3"/>
            </a:solidFill>
            <a:ln w="12700" cap="flat" cmpd="sng" algn="ctr">
              <a:noFill/>
              <a:prstDash val="solid"/>
              <a:miter lim="800000"/>
            </a:ln>
            <a:effectLst>
              <a:outerShdw blurRad="127000" dist="38100" dir="2700000" algn="tl" rotWithShape="0">
                <a:schemeClr val="accent3">
                  <a:alpha val="3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a:t>
              </a: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a:t>
              </a:r>
            </a:p>
          </p:txBody>
        </p:sp>
        <p:sp>
          <p:nvSpPr>
            <p:cNvPr id="36" name="PPT世界-9-5"/>
            <p:cNvSpPr/>
            <p:nvPr/>
          </p:nvSpPr>
          <p:spPr>
            <a:xfrm>
              <a:off x="8942673" y="1499284"/>
              <a:ext cx="1218048" cy="1218048"/>
            </a:xfrm>
            <a:prstGeom prst="ellipse">
              <a:avLst/>
            </a:prstGeom>
            <a:solidFill>
              <a:schemeClr val="accent3"/>
            </a:solidFill>
            <a:ln w="12700" cap="flat" cmpd="sng" algn="ctr">
              <a:noFill/>
              <a:prstDash val="solid"/>
              <a:miter lim="800000"/>
            </a:ln>
            <a:effectLst>
              <a:outerShdw blurRad="127000" dist="38100" dir="2700000" algn="tl" rotWithShape="0">
                <a:schemeClr val="accent3">
                  <a:alpha val="3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a:t>
              </a: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a:t>
              </a:r>
            </a:p>
          </p:txBody>
        </p:sp>
        <p:sp>
          <p:nvSpPr>
            <p:cNvPr id="37" name="PPT世界-9-6"/>
            <p:cNvSpPr/>
            <p:nvPr/>
          </p:nvSpPr>
          <p:spPr>
            <a:xfrm>
              <a:off x="8922756" y="5077714"/>
              <a:ext cx="1218048" cy="1218048"/>
            </a:xfrm>
            <a:prstGeom prst="ellipse">
              <a:avLst/>
            </a:prstGeom>
            <a:solidFill>
              <a:schemeClr val="accent3"/>
            </a:solidFill>
            <a:ln w="12700" cap="flat" cmpd="sng" algn="ctr">
              <a:noFill/>
              <a:prstDash val="solid"/>
              <a:miter lim="800000"/>
            </a:ln>
            <a:effectLst>
              <a:outerShdw blurRad="127000" dist="38100" dir="2700000" algn="tl" rotWithShape="0">
                <a:schemeClr val="accent3">
                  <a:alpha val="3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a:t>
              </a: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a:t>
              </a:r>
            </a:p>
          </p:txBody>
        </p:sp>
        <p:sp>
          <p:nvSpPr>
            <p:cNvPr id="43" name="PPT世界-9-7"/>
            <p:cNvSpPr/>
            <p:nvPr/>
          </p:nvSpPr>
          <p:spPr>
            <a:xfrm>
              <a:off x="11351351" y="5048481"/>
              <a:ext cx="348649" cy="348649"/>
            </a:xfrm>
            <a:prstGeom prst="ellipse">
              <a:avLst/>
            </a:prstGeom>
            <a:gradFill flip="none" rotWithShape="1">
              <a:gsLst>
                <a:gs pos="0">
                  <a:schemeClr val="accent3">
                    <a:alpha val="50000"/>
                  </a:schemeClr>
                </a:gs>
                <a:gs pos="100000">
                  <a:schemeClr val="accent4">
                    <a:alpha val="0"/>
                  </a:schemeClr>
                </a:gs>
              </a:gsLst>
              <a:path path="circle">
                <a:fillToRect r="100000" b="100000"/>
              </a:path>
              <a:tileRect l="-100000" t="-100000"/>
            </a:gradFill>
            <a:ln w="12700" cap="flat" cmpd="sng" algn="ctr">
              <a:noFill/>
              <a:prstDash val="solid"/>
              <a:miter lim="800000"/>
            </a:ln>
            <a:effectLst>
              <a:outerShdw blurRad="381000" dist="228600" dir="3600000" sx="97000" sy="97000" algn="tl" rotWithShape="0">
                <a:srgbClr val="061B66">
                  <a:lumMod val="50000"/>
                  <a:alpha val="1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44" name="PPT世界-9-8"/>
            <p:cNvSpPr/>
            <p:nvPr/>
          </p:nvSpPr>
          <p:spPr>
            <a:xfrm>
              <a:off x="11544691" y="2717332"/>
              <a:ext cx="144000" cy="145092"/>
            </a:xfrm>
            <a:prstGeom prst="ellipse">
              <a:avLst/>
            </a:prstGeom>
            <a:gradFill flip="none" rotWithShape="1">
              <a:gsLst>
                <a:gs pos="0">
                  <a:schemeClr val="accent3">
                    <a:alpha val="50000"/>
                  </a:schemeClr>
                </a:gs>
                <a:gs pos="100000">
                  <a:schemeClr val="accent4">
                    <a:alpha val="0"/>
                  </a:schemeClr>
                </a:gs>
              </a:gsLst>
              <a:path path="circle">
                <a:fillToRect r="100000" b="100000"/>
              </a:path>
              <a:tileRect l="-100000" t="-100000"/>
            </a:gradFill>
            <a:ln w="12700" cap="flat" cmpd="sng" algn="ctr">
              <a:noFill/>
              <a:prstDash val="solid"/>
              <a:miter lim="800000"/>
            </a:ln>
            <a:effectLst>
              <a:outerShdw blurRad="381000" dist="228600" dir="3600000" sx="97000" sy="97000" algn="tl" rotWithShape="0">
                <a:srgbClr val="061B66">
                  <a:lumMod val="50000"/>
                  <a:alpha val="1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45" name="PPT世界-9-9"/>
            <p:cNvSpPr/>
            <p:nvPr/>
          </p:nvSpPr>
          <p:spPr>
            <a:xfrm>
              <a:off x="10692593" y="2329476"/>
              <a:ext cx="288000" cy="288000"/>
            </a:xfrm>
            <a:prstGeom prst="ellipse">
              <a:avLst/>
            </a:prstGeom>
            <a:gradFill flip="none" rotWithShape="1">
              <a:gsLst>
                <a:gs pos="0">
                  <a:schemeClr val="accent3">
                    <a:alpha val="50000"/>
                  </a:schemeClr>
                </a:gs>
                <a:gs pos="100000">
                  <a:schemeClr val="accent4">
                    <a:alpha val="0"/>
                  </a:schemeClr>
                </a:gs>
              </a:gsLst>
              <a:path path="circle">
                <a:fillToRect r="100000" b="100000"/>
              </a:path>
              <a:tileRect l="-100000" t="-100000"/>
            </a:gradFill>
            <a:ln w="12700" cap="flat" cmpd="sng" algn="ctr">
              <a:noFill/>
              <a:prstDash val="solid"/>
              <a:miter lim="800000"/>
            </a:ln>
            <a:effectLst>
              <a:outerShdw blurRad="381000" dist="228600" dir="3600000" sx="97000" sy="97000" algn="tl" rotWithShape="0">
                <a:srgbClr val="061B66">
                  <a:lumMod val="50000"/>
                  <a:alpha val="1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46" name="PPT世界-9-10"/>
            <p:cNvSpPr/>
            <p:nvPr/>
          </p:nvSpPr>
          <p:spPr>
            <a:xfrm>
              <a:off x="10656112" y="4929442"/>
              <a:ext cx="150538" cy="145092"/>
            </a:xfrm>
            <a:prstGeom prst="ellipse">
              <a:avLst/>
            </a:prstGeom>
            <a:gradFill flip="none" rotWithShape="1">
              <a:gsLst>
                <a:gs pos="0">
                  <a:schemeClr val="accent3">
                    <a:alpha val="50000"/>
                  </a:schemeClr>
                </a:gs>
                <a:gs pos="100000">
                  <a:schemeClr val="accent4">
                    <a:alpha val="0"/>
                  </a:schemeClr>
                </a:gs>
              </a:gsLst>
              <a:path path="circle">
                <a:fillToRect r="100000" b="100000"/>
              </a:path>
              <a:tileRect l="-100000" t="-100000"/>
            </a:gradFill>
            <a:ln w="12700" cap="flat" cmpd="sng" algn="ctr">
              <a:noFill/>
              <a:prstDash val="solid"/>
              <a:miter lim="800000"/>
            </a:ln>
            <a:effectLst>
              <a:outerShdw blurRad="381000" dist="228600" dir="3600000" sx="97000" sy="97000" algn="tl" rotWithShape="0">
                <a:srgbClr val="061B66">
                  <a:lumMod val="50000"/>
                  <a:alpha val="1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47" name="PPT世界-9-11"/>
            <p:cNvSpPr/>
            <p:nvPr/>
          </p:nvSpPr>
          <p:spPr>
            <a:xfrm>
              <a:off x="10989504" y="3600868"/>
              <a:ext cx="262063" cy="262063"/>
            </a:xfrm>
            <a:prstGeom prst="ellipse">
              <a:avLst/>
            </a:prstGeom>
            <a:gradFill flip="none" rotWithShape="1">
              <a:gsLst>
                <a:gs pos="0">
                  <a:schemeClr val="accent3">
                    <a:alpha val="50000"/>
                  </a:schemeClr>
                </a:gs>
                <a:gs pos="100000">
                  <a:schemeClr val="accent4">
                    <a:alpha val="0"/>
                  </a:schemeClr>
                </a:gs>
              </a:gsLst>
              <a:path path="circle">
                <a:fillToRect r="100000" b="100000"/>
              </a:path>
              <a:tileRect l="-100000" t="-100000"/>
            </a:gradFill>
            <a:ln w="12700" cap="flat" cmpd="sng" algn="ctr">
              <a:noFill/>
              <a:prstDash val="solid"/>
              <a:miter lim="800000"/>
            </a:ln>
            <a:effectLst>
              <a:outerShdw blurRad="381000" dist="228600" dir="3600000" sx="97000" sy="97000" algn="tl" rotWithShape="0">
                <a:srgbClr val="061B66">
                  <a:lumMod val="50000"/>
                  <a:alpha val="19000"/>
                </a:srgb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sp>
        <p:nvSpPr>
          <p:cNvPr id="31" name="PPT世界-10"/>
          <p:cNvSpPr txBox="1"/>
          <p:nvPr/>
        </p:nvSpPr>
        <p:spPr>
          <a:xfrm>
            <a:off x="5511285" y="3562144"/>
            <a:ext cx="1169430" cy="738664"/>
          </a:xfrm>
          <a:prstGeom prst="rect">
            <a:avLst/>
          </a:prstGeom>
          <a:noFill/>
          <a:ln>
            <a:noFill/>
          </a:ln>
        </p:spPr>
        <p:txBody>
          <a:bodyPr wrap="square" lIns="0" tIns="0" rIns="0" bIns="0" rtlCol="0">
            <a:no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en-US" altLang="zh-CN" sz="4800" b="0" i="0" u="none" strike="noStrike" kern="1200" cap="none" spc="100" normalizeH="0" baseline="0" noProof="0" dirty="0">
                <a:ln w="69850">
                  <a:solidFill>
                    <a:schemeClr val="accent1"/>
                  </a:solidFill>
                </a:ln>
                <a:solidFill>
                  <a:prstClr val="white"/>
                </a:solidFill>
                <a:effectLst>
                  <a:outerShdw blurRad="127000" dist="63500" dir="5400000" algn="t" rotWithShape="0">
                    <a:srgbClr val="061B66">
                      <a:alpha val="32000"/>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VS</a:t>
            </a:r>
            <a:endParaRPr kumimoji="0" lang="zh-CN" altLang="en-US" sz="4800" b="0" i="0" u="none" strike="noStrike" kern="1200" cap="none" spc="100" normalizeH="0" baseline="0" noProof="0" dirty="0">
              <a:ln w="69850">
                <a:solidFill>
                  <a:schemeClr val="accent1"/>
                </a:solidFill>
              </a:ln>
              <a:solidFill>
                <a:prstClr val="white"/>
              </a:solidFill>
              <a:effectLst>
                <a:outerShdw blurRad="127000" dist="63500" dir="5400000" algn="t" rotWithShape="0">
                  <a:srgbClr val="061B66">
                    <a:alpha val="32000"/>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48" name="PPT世界-11"/>
          <p:cNvSpPr txBox="1"/>
          <p:nvPr/>
        </p:nvSpPr>
        <p:spPr>
          <a:xfrm>
            <a:off x="5511285" y="3562144"/>
            <a:ext cx="1169430" cy="738664"/>
          </a:xfrm>
          <a:prstGeom prst="rect">
            <a:avLst/>
          </a:prstGeom>
          <a:noFill/>
          <a:ln>
            <a:noFill/>
          </a:ln>
        </p:spPr>
        <p:txBody>
          <a:bodyPr wrap="square" lIns="0" tIns="0" rIns="0" bIns="0" rtlCol="0">
            <a:no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en-US" altLang="zh-CN" sz="4800" b="0" i="0" u="none" strike="noStrike" kern="1200" cap="none" spc="100" normalizeH="0" baseline="0" noProof="0" dirty="0">
                <a:ln w="38100">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VS</a:t>
            </a:r>
            <a:endParaRPr kumimoji="0" lang="zh-CN" altLang="en-US" sz="4800" b="0" i="0" u="none" strike="noStrike" kern="1200" cap="none" spc="100" normalizeH="0" baseline="0" noProof="0" dirty="0">
              <a:ln w="38100">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grpSp>
        <p:nvGrpSpPr>
          <p:cNvPr id="49" name="PPT世界-12"/>
          <p:cNvGrpSpPr/>
          <p:nvPr/>
        </p:nvGrpSpPr>
        <p:grpSpPr>
          <a:xfrm>
            <a:off x="326555" y="237076"/>
            <a:ext cx="3245994" cy="805912"/>
            <a:chOff x="326555" y="237076"/>
            <a:chExt cx="3245994" cy="805912"/>
          </a:xfrm>
        </p:grpSpPr>
        <p:sp>
          <p:nvSpPr>
            <p:cNvPr id="50" name="PPT世界-12-1"/>
            <p:cNvSpPr/>
            <p:nvPr/>
          </p:nvSpPr>
          <p:spPr>
            <a:xfrm>
              <a:off x="439172" y="328478"/>
              <a:ext cx="3133377" cy="714510"/>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51" name="PPT世界-12-2"/>
            <p:cNvSpPr/>
            <p:nvPr/>
          </p:nvSpPr>
          <p:spPr>
            <a:xfrm>
              <a:off x="382864" y="282777"/>
              <a:ext cx="3133377" cy="714510"/>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52" name="PPT世界-12-3"/>
            <p:cNvSpPr/>
            <p:nvPr/>
          </p:nvSpPr>
          <p:spPr>
            <a:xfrm>
              <a:off x="326555" y="237076"/>
              <a:ext cx="3133377" cy="714510"/>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53" name="PPT世界-12-4"/>
            <p:cNvSpPr txBox="1"/>
            <p:nvPr/>
          </p:nvSpPr>
          <p:spPr>
            <a:xfrm>
              <a:off x="1336399" y="282777"/>
              <a:ext cx="1692551" cy="461665"/>
            </a:xfrm>
            <a:prstGeom prst="rect">
              <a:avLst/>
            </a:prstGeom>
            <a:noFill/>
          </p:spPr>
          <p:txBody>
            <a:bodyPr wrap="square" rtlCol="0">
              <a:noAutofit/>
            </a:bodyPr>
            <a:lstStyle/>
            <a:p>
              <a:r>
                <a:rPr lang="zh-CN" altLang="en-US" sz="2400" dirty="0">
                  <a:ln w="635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人身安全</a:t>
              </a:r>
            </a:p>
          </p:txBody>
        </p:sp>
        <p:sp>
          <p:nvSpPr>
            <p:cNvPr id="54" name="PPT世界-12-5"/>
            <p:cNvSpPr txBox="1"/>
            <p:nvPr/>
          </p:nvSpPr>
          <p:spPr>
            <a:xfrm>
              <a:off x="1358199" y="668842"/>
              <a:ext cx="1854158" cy="253916"/>
            </a:xfrm>
            <a:prstGeom prst="rect">
              <a:avLst/>
            </a:prstGeom>
            <a:noFill/>
          </p:spPr>
          <p:txBody>
            <a:bodyPr wrap="square" rtlCol="0">
              <a:noAutofit/>
            </a:bodyPr>
            <a:lstStyle/>
            <a:p>
              <a:pPr algn="dist"/>
              <a:r>
                <a:rPr lang="en-US" altLang="zh-CN"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PERSONAL SAFETY</a:t>
              </a:r>
              <a:endParaRPr lang="zh-CN" altLang="en-US"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55" name="PPT世界-12-6"/>
            <p:cNvPicPr>
              <a:picLocks noChangeAspect="1"/>
            </p:cNvPicPr>
            <p:nvPr/>
          </p:nvPicPr>
          <p:blipFill rotWithShape="1">
            <a:blip r:embed="rId2" cstate="screen"/>
            <a:srcRect/>
            <a:stretch>
              <a:fillRect/>
            </a:stretch>
          </p:blipFill>
          <p:spPr>
            <a:xfrm>
              <a:off x="614208" y="320753"/>
              <a:ext cx="547155" cy="547155"/>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ppt_x</p:attrName>
                                        </p:attrNameLst>
                                      </p:cBhvr>
                                      <p:tavLst>
                                        <p:tav tm="0">
                                          <p:val>
                                            <p:strVal val="#ppt_x"/>
                                          </p:val>
                                        </p:tav>
                                        <p:tav tm="100000">
                                          <p:val>
                                            <p:strVal val="#ppt_x"/>
                                          </p:val>
                                        </p:tav>
                                      </p:tavLst>
                                    </p:anim>
                                    <p:anim calcmode="lin" valueType="num">
                                      <p:cBhvr>
                                        <p:cTn id="9" dur="5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 name="PPT世界-1"/>
          <p:cNvSpPr/>
          <p:nvPr/>
        </p:nvSpPr>
        <p:spPr>
          <a:xfrm>
            <a:off x="0" y="0"/>
            <a:ext cx="12192000" cy="685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cs typeface="思源黑体 CN Bold" panose="020B0800000000000000" pitchFamily="34" charset="-122"/>
            </a:endParaRPr>
          </a:p>
        </p:txBody>
      </p:sp>
      <p:sp>
        <p:nvSpPr>
          <p:cNvPr id="7" name="PPT世界-2"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120" name="PPT世界-3"/>
          <p:cNvSpPr/>
          <p:nvPr/>
        </p:nvSpPr>
        <p:spPr>
          <a:xfrm>
            <a:off x="5954365" y="0"/>
            <a:ext cx="6237635" cy="5694051"/>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22" name="PPT世界-4"/>
          <p:cNvSpPr/>
          <p:nvPr/>
        </p:nvSpPr>
        <p:spPr>
          <a:xfrm>
            <a:off x="1" y="3246969"/>
            <a:ext cx="5953667" cy="3611031"/>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28" name="PPT世界-5"/>
          <p:cNvSpPr/>
          <p:nvPr/>
        </p:nvSpPr>
        <p:spPr>
          <a:xfrm>
            <a:off x="5575148" y="407289"/>
            <a:ext cx="1265382" cy="1265382"/>
          </a:xfrm>
          <a:custGeom>
            <a:avLst/>
            <a:gdLst>
              <a:gd name="connsiteX0" fmla="*/ 1265383 w 1265382"/>
              <a:gd name="connsiteY0" fmla="*/ 632691 h 1265382"/>
              <a:gd name="connsiteX1" fmla="*/ 632691 w 1265382"/>
              <a:gd name="connsiteY1" fmla="*/ 1265383 h 1265382"/>
              <a:gd name="connsiteX2" fmla="*/ 0 w 1265382"/>
              <a:gd name="connsiteY2" fmla="*/ 632691 h 1265382"/>
              <a:gd name="connsiteX3" fmla="*/ 632691 w 1265382"/>
              <a:gd name="connsiteY3" fmla="*/ 0 h 1265382"/>
              <a:gd name="connsiteX4" fmla="*/ 1265383 w 1265382"/>
              <a:gd name="connsiteY4" fmla="*/ 632691 h 12653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5382" h="1265382">
                <a:moveTo>
                  <a:pt x="1265383" y="632691"/>
                </a:moveTo>
                <a:cubicBezTo>
                  <a:pt x="1265383" y="982117"/>
                  <a:pt x="982117" y="1265383"/>
                  <a:pt x="632691" y="1265383"/>
                </a:cubicBezTo>
                <a:cubicBezTo>
                  <a:pt x="283266" y="1265383"/>
                  <a:pt x="0" y="982117"/>
                  <a:pt x="0" y="632691"/>
                </a:cubicBezTo>
                <a:cubicBezTo>
                  <a:pt x="0" y="283266"/>
                  <a:pt x="283266" y="0"/>
                  <a:pt x="632691" y="0"/>
                </a:cubicBezTo>
                <a:cubicBezTo>
                  <a:pt x="982117" y="0"/>
                  <a:pt x="1265383" y="283266"/>
                  <a:pt x="1265383" y="632691"/>
                </a:cubicBezTo>
                <a:close/>
              </a:path>
            </a:pathLst>
          </a:custGeom>
          <a:solidFill>
            <a:schemeClr val="accent1"/>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26" name="PPT世界-6"/>
          <p:cNvSpPr/>
          <p:nvPr/>
        </p:nvSpPr>
        <p:spPr>
          <a:xfrm>
            <a:off x="7887694" y="1"/>
            <a:ext cx="1050625" cy="717778"/>
          </a:xfrm>
          <a:custGeom>
            <a:avLst/>
            <a:gdLst>
              <a:gd name="connsiteX0" fmla="*/ 355602 w 1419085"/>
              <a:gd name="connsiteY0" fmla="*/ 0 h 969507"/>
              <a:gd name="connsiteX1" fmla="*/ 1063474 w 1419085"/>
              <a:gd name="connsiteY1" fmla="*/ 0 h 969507"/>
              <a:gd name="connsiteX2" fmla="*/ 1015919 w 1419085"/>
              <a:gd name="connsiteY2" fmla="*/ 77807 h 969507"/>
              <a:gd name="connsiteX3" fmla="*/ 1004358 w 1419085"/>
              <a:gd name="connsiteY3" fmla="*/ 123004 h 969507"/>
              <a:gd name="connsiteX4" fmla="*/ 1008701 w 1419085"/>
              <a:gd name="connsiteY4" fmla="*/ 131005 h 969507"/>
              <a:gd name="connsiteX5" fmla="*/ 1013906 w 1419085"/>
              <a:gd name="connsiteY5" fmla="*/ 147770 h 969507"/>
              <a:gd name="connsiteX6" fmla="*/ 1054971 w 1419085"/>
              <a:gd name="connsiteY6" fmla="*/ 172107 h 969507"/>
              <a:gd name="connsiteX7" fmla="*/ 1419085 w 1419085"/>
              <a:gd name="connsiteY7" fmla="*/ 259954 h 969507"/>
              <a:gd name="connsiteX8" fmla="*/ 1054971 w 1419085"/>
              <a:gd name="connsiteY8" fmla="*/ 347804 h 969507"/>
              <a:gd name="connsiteX9" fmla="*/ 1011948 w 1419085"/>
              <a:gd name="connsiteY9" fmla="*/ 373301 h 969507"/>
              <a:gd name="connsiteX10" fmla="*/ 1008701 w 1419085"/>
              <a:gd name="connsiteY10" fmla="*/ 383761 h 969507"/>
              <a:gd name="connsiteX11" fmla="*/ 1003466 w 1419085"/>
              <a:gd name="connsiteY11" fmla="*/ 393406 h 969507"/>
              <a:gd name="connsiteX12" fmla="*/ 1015919 w 1419085"/>
              <a:gd name="connsiteY12" fmla="*/ 442090 h 969507"/>
              <a:gd name="connsiteX13" fmla="*/ 1211245 w 1419085"/>
              <a:gd name="connsiteY13" fmla="*/ 761674 h 969507"/>
              <a:gd name="connsiteX14" fmla="*/ 891668 w 1419085"/>
              <a:gd name="connsiteY14" fmla="*/ 566327 h 969507"/>
              <a:gd name="connsiteX15" fmla="*/ 841524 w 1419085"/>
              <a:gd name="connsiteY15" fmla="*/ 553501 h 969507"/>
              <a:gd name="connsiteX16" fmla="*/ 835920 w 1419085"/>
              <a:gd name="connsiteY16" fmla="*/ 556542 h 969507"/>
              <a:gd name="connsiteX17" fmla="*/ 824171 w 1419085"/>
              <a:gd name="connsiteY17" fmla="*/ 560190 h 969507"/>
              <a:gd name="connsiteX18" fmla="*/ 797382 w 1419085"/>
              <a:gd name="connsiteY18" fmla="*/ 605393 h 969507"/>
              <a:gd name="connsiteX19" fmla="*/ 709543 w 1419085"/>
              <a:gd name="connsiteY19" fmla="*/ 969507 h 969507"/>
              <a:gd name="connsiteX20" fmla="*/ 621702 w 1419085"/>
              <a:gd name="connsiteY20" fmla="*/ 605393 h 969507"/>
              <a:gd name="connsiteX21" fmla="*/ 594912 w 1419085"/>
              <a:gd name="connsiteY21" fmla="*/ 560189 h 969507"/>
              <a:gd name="connsiteX22" fmla="*/ 583165 w 1419085"/>
              <a:gd name="connsiteY22" fmla="*/ 556542 h 969507"/>
              <a:gd name="connsiteX23" fmla="*/ 577550 w 1419085"/>
              <a:gd name="connsiteY23" fmla="*/ 553495 h 969507"/>
              <a:gd name="connsiteX24" fmla="*/ 527382 w 1419085"/>
              <a:gd name="connsiteY24" fmla="*/ 566327 h 969507"/>
              <a:gd name="connsiteX25" fmla="*/ 207805 w 1419085"/>
              <a:gd name="connsiteY25" fmla="*/ 761674 h 969507"/>
              <a:gd name="connsiteX26" fmla="*/ 403165 w 1419085"/>
              <a:gd name="connsiteY26" fmla="*/ 442090 h 969507"/>
              <a:gd name="connsiteX27" fmla="*/ 415618 w 1419085"/>
              <a:gd name="connsiteY27" fmla="*/ 393406 h 969507"/>
              <a:gd name="connsiteX28" fmla="*/ 410383 w 1419085"/>
              <a:gd name="connsiteY28" fmla="*/ 383761 h 969507"/>
              <a:gd name="connsiteX29" fmla="*/ 407137 w 1419085"/>
              <a:gd name="connsiteY29" fmla="*/ 373304 h 969507"/>
              <a:gd name="connsiteX30" fmla="*/ 364114 w 1419085"/>
              <a:gd name="connsiteY30" fmla="*/ 347804 h 969507"/>
              <a:gd name="connsiteX31" fmla="*/ 0 w 1419085"/>
              <a:gd name="connsiteY31" fmla="*/ 259954 h 969507"/>
              <a:gd name="connsiteX32" fmla="*/ 364114 w 1419085"/>
              <a:gd name="connsiteY32" fmla="*/ 172107 h 969507"/>
              <a:gd name="connsiteX33" fmla="*/ 405180 w 1419085"/>
              <a:gd name="connsiteY33" fmla="*/ 147768 h 969507"/>
              <a:gd name="connsiteX34" fmla="*/ 410383 w 1419085"/>
              <a:gd name="connsiteY34" fmla="*/ 131005 h 969507"/>
              <a:gd name="connsiteX35" fmla="*/ 414726 w 1419085"/>
              <a:gd name="connsiteY35" fmla="*/ 123004 h 969507"/>
              <a:gd name="connsiteX36" fmla="*/ 403165 w 1419085"/>
              <a:gd name="connsiteY36" fmla="*/ 77807 h 969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419085" h="969507">
                <a:moveTo>
                  <a:pt x="355602" y="0"/>
                </a:moveTo>
                <a:lnTo>
                  <a:pt x="1063474" y="0"/>
                </a:lnTo>
                <a:lnTo>
                  <a:pt x="1015919" y="77807"/>
                </a:lnTo>
                <a:lnTo>
                  <a:pt x="1004358" y="123004"/>
                </a:lnTo>
                <a:lnTo>
                  <a:pt x="1008701" y="131005"/>
                </a:lnTo>
                <a:lnTo>
                  <a:pt x="1013906" y="147770"/>
                </a:lnTo>
                <a:lnTo>
                  <a:pt x="1054971" y="172107"/>
                </a:lnTo>
                <a:lnTo>
                  <a:pt x="1419085" y="259954"/>
                </a:lnTo>
                <a:lnTo>
                  <a:pt x="1054971" y="347804"/>
                </a:lnTo>
                <a:lnTo>
                  <a:pt x="1011948" y="373301"/>
                </a:lnTo>
                <a:lnTo>
                  <a:pt x="1008701" y="383761"/>
                </a:lnTo>
                <a:lnTo>
                  <a:pt x="1003466" y="393406"/>
                </a:lnTo>
                <a:lnTo>
                  <a:pt x="1015919" y="442090"/>
                </a:lnTo>
                <a:lnTo>
                  <a:pt x="1211245" y="761674"/>
                </a:lnTo>
                <a:lnTo>
                  <a:pt x="891668" y="566327"/>
                </a:lnTo>
                <a:lnTo>
                  <a:pt x="841524" y="553501"/>
                </a:lnTo>
                <a:lnTo>
                  <a:pt x="835920" y="556542"/>
                </a:lnTo>
                <a:lnTo>
                  <a:pt x="824171" y="560190"/>
                </a:lnTo>
                <a:lnTo>
                  <a:pt x="797382" y="605393"/>
                </a:lnTo>
                <a:lnTo>
                  <a:pt x="709543" y="969507"/>
                </a:lnTo>
                <a:lnTo>
                  <a:pt x="621702" y="605393"/>
                </a:lnTo>
                <a:lnTo>
                  <a:pt x="594912" y="560189"/>
                </a:lnTo>
                <a:lnTo>
                  <a:pt x="583165" y="556542"/>
                </a:lnTo>
                <a:lnTo>
                  <a:pt x="577550" y="553495"/>
                </a:lnTo>
                <a:lnTo>
                  <a:pt x="527382" y="566327"/>
                </a:lnTo>
                <a:lnTo>
                  <a:pt x="207805" y="761674"/>
                </a:lnTo>
                <a:lnTo>
                  <a:pt x="403165" y="442090"/>
                </a:lnTo>
                <a:lnTo>
                  <a:pt x="415618" y="393406"/>
                </a:lnTo>
                <a:lnTo>
                  <a:pt x="410383" y="383761"/>
                </a:lnTo>
                <a:lnTo>
                  <a:pt x="407137" y="373304"/>
                </a:lnTo>
                <a:lnTo>
                  <a:pt x="364114" y="347804"/>
                </a:lnTo>
                <a:lnTo>
                  <a:pt x="0" y="259954"/>
                </a:lnTo>
                <a:lnTo>
                  <a:pt x="364114" y="172107"/>
                </a:lnTo>
                <a:lnTo>
                  <a:pt x="405180" y="147768"/>
                </a:lnTo>
                <a:lnTo>
                  <a:pt x="410383" y="131005"/>
                </a:lnTo>
                <a:lnTo>
                  <a:pt x="414726" y="123004"/>
                </a:lnTo>
                <a:lnTo>
                  <a:pt x="403165" y="77807"/>
                </a:lnTo>
                <a:close/>
              </a:path>
            </a:pathLst>
          </a:custGeom>
          <a:solidFill>
            <a:schemeClr val="accent5"/>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pic>
        <p:nvPicPr>
          <p:cNvPr id="130" name="PPT世界-9"/>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flipH="1">
            <a:off x="266691" y="69376"/>
            <a:ext cx="7033148" cy="6951367"/>
          </a:xfrm>
          <a:prstGeom prst="rect">
            <a:avLst/>
          </a:prstGeom>
        </p:spPr>
      </p:pic>
      <p:grpSp>
        <p:nvGrpSpPr>
          <p:cNvPr id="3" name="PPT世界-10"/>
          <p:cNvGrpSpPr/>
          <p:nvPr/>
        </p:nvGrpSpPr>
        <p:grpSpPr>
          <a:xfrm>
            <a:off x="6840530" y="865874"/>
            <a:ext cx="4775788" cy="3426469"/>
            <a:chOff x="6840530" y="865874"/>
            <a:chExt cx="4775788" cy="3426469"/>
          </a:xfrm>
        </p:grpSpPr>
        <p:grpSp>
          <p:nvGrpSpPr>
            <p:cNvPr id="63" name="组合 62"/>
            <p:cNvGrpSpPr/>
            <p:nvPr/>
          </p:nvGrpSpPr>
          <p:grpSpPr>
            <a:xfrm>
              <a:off x="8457196" y="865874"/>
              <a:ext cx="3159122" cy="1112977"/>
              <a:chOff x="7476622" y="2164280"/>
              <a:chExt cx="3159122" cy="1112977"/>
            </a:xfrm>
          </p:grpSpPr>
          <p:sp>
            <p:nvSpPr>
              <p:cNvPr id="62" name="PPT世界-10-1"/>
              <p:cNvSpPr txBox="1"/>
              <p:nvPr/>
            </p:nvSpPr>
            <p:spPr>
              <a:xfrm>
                <a:off x="7476622" y="2169261"/>
                <a:ext cx="3159122" cy="1107996"/>
              </a:xfrm>
              <a:prstGeom prst="rect">
                <a:avLst/>
              </a:prstGeom>
              <a:noFill/>
            </p:spPr>
            <p:txBody>
              <a:bodyPr wrap="square" rtlCol="0">
                <a:noAutofit/>
              </a:bodyPr>
              <a:lstStyle/>
              <a:p>
                <a:pPr algn="r"/>
                <a:r>
                  <a:rPr lang="zh-CN" altLang="en-US" sz="6600" dirty="0">
                    <a:ln w="215900">
                      <a:solidFill>
                        <a:schemeClr val="accent4"/>
                      </a:solidFill>
                    </a:ln>
                    <a:solidFill>
                      <a:srgbClr val="FFB82E"/>
                    </a:solidFill>
                    <a:latin typeface="思源黑体 CN Bold" panose="020B0800000000000000" pitchFamily="34" charset="-122"/>
                    <a:ea typeface="思源黑体 CN Bold" panose="020B0800000000000000" pitchFamily="34" charset="-122"/>
                    <a:cs typeface="思源黑体 CN Bold" panose="020B0800000000000000" pitchFamily="34" charset="-122"/>
                  </a:rPr>
                  <a:t>大学生</a:t>
                </a:r>
              </a:p>
            </p:txBody>
          </p:sp>
          <p:sp>
            <p:nvSpPr>
              <p:cNvPr id="59" name="PPT世界-10-2"/>
              <p:cNvSpPr txBox="1"/>
              <p:nvPr/>
            </p:nvSpPr>
            <p:spPr>
              <a:xfrm>
                <a:off x="7476622" y="2164280"/>
                <a:ext cx="3159122" cy="1107996"/>
              </a:xfrm>
              <a:prstGeom prst="rect">
                <a:avLst/>
              </a:prstGeom>
              <a:noFill/>
            </p:spPr>
            <p:txBody>
              <a:bodyPr wrap="square" rtlCol="0">
                <a:noAutofit/>
              </a:bodyPr>
              <a:lstStyle/>
              <a:p>
                <a:pPr algn="r"/>
                <a:r>
                  <a:rPr lang="zh-CN" altLang="en-US" sz="6600" dirty="0">
                    <a:ln w="88900">
                      <a:solidFill>
                        <a:schemeClr val="bg1"/>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大学生</a:t>
                </a:r>
              </a:p>
            </p:txBody>
          </p:sp>
          <p:sp>
            <p:nvSpPr>
              <p:cNvPr id="61" name="PPT世界-10-3"/>
              <p:cNvSpPr txBox="1"/>
              <p:nvPr/>
            </p:nvSpPr>
            <p:spPr>
              <a:xfrm>
                <a:off x="7476622" y="2169261"/>
                <a:ext cx="3159122" cy="1107996"/>
              </a:xfrm>
              <a:prstGeom prst="rect">
                <a:avLst/>
              </a:prstGeom>
              <a:noFill/>
            </p:spPr>
            <p:txBody>
              <a:bodyPr wrap="square" rtlCol="0">
                <a:noAutofit/>
              </a:bodyPr>
              <a:lstStyle/>
              <a:p>
                <a:pPr algn="r"/>
                <a:r>
                  <a:rPr lang="zh-CN" altLang="en-US" sz="6600" dirty="0">
                    <a:ln w="2540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大学生</a:t>
                </a:r>
              </a:p>
            </p:txBody>
          </p:sp>
        </p:grpSp>
        <p:grpSp>
          <p:nvGrpSpPr>
            <p:cNvPr id="82" name="组合 81"/>
            <p:cNvGrpSpPr/>
            <p:nvPr/>
          </p:nvGrpSpPr>
          <p:grpSpPr>
            <a:xfrm>
              <a:off x="6840530" y="2876700"/>
              <a:ext cx="4775788" cy="1020644"/>
              <a:chOff x="6570000" y="2461600"/>
              <a:chExt cx="4775788" cy="1020644"/>
            </a:xfrm>
          </p:grpSpPr>
          <p:sp>
            <p:nvSpPr>
              <p:cNvPr id="75" name="PPT世界-10-4"/>
              <p:cNvSpPr txBox="1"/>
              <p:nvPr/>
            </p:nvSpPr>
            <p:spPr>
              <a:xfrm>
                <a:off x="6570000" y="2466581"/>
                <a:ext cx="4775788" cy="1015663"/>
              </a:xfrm>
              <a:prstGeom prst="rect">
                <a:avLst/>
              </a:prstGeom>
              <a:noFill/>
            </p:spPr>
            <p:txBody>
              <a:bodyPr wrap="square" rtlCol="0">
                <a:noAutofit/>
              </a:bodyPr>
              <a:lstStyle/>
              <a:p>
                <a:pPr algn="r"/>
                <a:r>
                  <a:rPr lang="zh-CN" altLang="en-US" sz="6000" dirty="0">
                    <a:ln w="215900">
                      <a:solidFill>
                        <a:schemeClr val="accent4"/>
                      </a:solidFill>
                    </a:ln>
                    <a:solidFill>
                      <a:srgbClr val="FFB82E"/>
                    </a:solidFill>
                    <a:latin typeface="思源黑体 CN Bold" panose="020B0800000000000000" pitchFamily="34" charset="-122"/>
                    <a:ea typeface="思源黑体 CN Bold" panose="020B0800000000000000" pitchFamily="34" charset="-122"/>
                    <a:cs typeface="思源黑体 CN Bold" panose="020B0800000000000000" pitchFamily="34" charset="-122"/>
                  </a:rPr>
                  <a:t>谢谢各位倾听</a:t>
                </a:r>
              </a:p>
            </p:txBody>
          </p:sp>
          <p:sp>
            <p:nvSpPr>
              <p:cNvPr id="76" name="PPT世界-10-5"/>
              <p:cNvSpPr txBox="1"/>
              <p:nvPr/>
            </p:nvSpPr>
            <p:spPr>
              <a:xfrm>
                <a:off x="6570000" y="2461600"/>
                <a:ext cx="4775788" cy="1015663"/>
              </a:xfrm>
              <a:prstGeom prst="rect">
                <a:avLst/>
              </a:prstGeom>
              <a:noFill/>
            </p:spPr>
            <p:txBody>
              <a:bodyPr wrap="square" rtlCol="0">
                <a:noAutofit/>
              </a:bodyPr>
              <a:lstStyle/>
              <a:p>
                <a:pPr algn="r"/>
                <a:r>
                  <a:rPr lang="zh-CN" altLang="en-US" sz="6000" dirty="0">
                    <a:ln w="88900">
                      <a:solidFill>
                        <a:schemeClr val="bg1"/>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谢谢各位倾听</a:t>
                </a:r>
              </a:p>
            </p:txBody>
          </p:sp>
          <p:sp>
            <p:nvSpPr>
              <p:cNvPr id="77" name="PPT世界-10-6"/>
              <p:cNvSpPr txBox="1"/>
              <p:nvPr/>
            </p:nvSpPr>
            <p:spPr>
              <a:xfrm>
                <a:off x="6570000" y="2466581"/>
                <a:ext cx="4775788" cy="1015663"/>
              </a:xfrm>
              <a:prstGeom prst="rect">
                <a:avLst/>
              </a:prstGeom>
              <a:noFill/>
            </p:spPr>
            <p:txBody>
              <a:bodyPr wrap="square" rtlCol="0">
                <a:noAutofit/>
              </a:bodyPr>
              <a:lstStyle/>
              <a:p>
                <a:pPr algn="r"/>
                <a:r>
                  <a:rPr lang="zh-CN" altLang="en-US" sz="6000" dirty="0">
                    <a:ln w="25400">
                      <a:solidFill>
                        <a:schemeClr val="tx1">
                          <a:lumMod val="85000"/>
                          <a:lumOff val="15000"/>
                        </a:schemeClr>
                      </a:solidFill>
                    </a:ln>
                    <a:solidFill>
                      <a:schemeClr val="accent6"/>
                    </a:solidFill>
                    <a:latin typeface="思源黑体 CN Bold" panose="020B0800000000000000" pitchFamily="34" charset="-122"/>
                    <a:ea typeface="思源黑体 CN Bold" panose="020B0800000000000000" pitchFamily="34" charset="-122"/>
                    <a:cs typeface="思源黑体 CN Bold" panose="020B0800000000000000" pitchFamily="34" charset="-122"/>
                  </a:rPr>
                  <a:t>谢谢各位倾听</a:t>
                </a:r>
              </a:p>
            </p:txBody>
          </p:sp>
        </p:grpSp>
        <p:grpSp>
          <p:nvGrpSpPr>
            <p:cNvPr id="87" name="组合 86"/>
            <p:cNvGrpSpPr/>
            <p:nvPr/>
          </p:nvGrpSpPr>
          <p:grpSpPr>
            <a:xfrm>
              <a:off x="7279320" y="1050000"/>
              <a:ext cx="1573560" cy="790946"/>
              <a:chOff x="7476622" y="2164280"/>
              <a:chExt cx="3159122" cy="474907"/>
            </a:xfrm>
          </p:grpSpPr>
          <p:sp>
            <p:nvSpPr>
              <p:cNvPr id="88" name="PPT世界-10-7"/>
              <p:cNvSpPr txBox="1"/>
              <p:nvPr/>
            </p:nvSpPr>
            <p:spPr>
              <a:xfrm>
                <a:off x="7476622" y="2169261"/>
                <a:ext cx="3159122" cy="469926"/>
              </a:xfrm>
              <a:prstGeom prst="rect">
                <a:avLst/>
              </a:prstGeom>
              <a:noFill/>
            </p:spPr>
            <p:txBody>
              <a:bodyPr wrap="square" rtlCol="0">
                <a:noAutofit/>
              </a:bodyPr>
              <a:lstStyle/>
              <a:p>
                <a:pPr algn="r">
                  <a:lnSpc>
                    <a:spcPct val="130000"/>
                  </a:lnSpc>
                </a:pPr>
                <a:r>
                  <a:rPr lang="en-US" altLang="zh-CN" dirty="0">
                    <a:ln w="127000">
                      <a:solidFill>
                        <a:schemeClr val="accent4"/>
                      </a:solidFill>
                    </a:ln>
                    <a:solidFill>
                      <a:srgbClr val="FFB82E"/>
                    </a:solidFill>
                    <a:latin typeface="思源黑体 CN Bold" panose="020B0800000000000000" pitchFamily="34" charset="-122"/>
                    <a:ea typeface="思源黑体 CN Bold" panose="020B0800000000000000" pitchFamily="34" charset="-122"/>
                    <a:cs typeface="思源黑体 CN Bold" panose="020B0800000000000000" pitchFamily="34" charset="-122"/>
                  </a:rPr>
                  <a:t>COLLEGE STUDENT</a:t>
                </a:r>
              </a:p>
            </p:txBody>
          </p:sp>
          <p:sp>
            <p:nvSpPr>
              <p:cNvPr id="89" name="PPT世界-10-8"/>
              <p:cNvSpPr txBox="1"/>
              <p:nvPr/>
            </p:nvSpPr>
            <p:spPr>
              <a:xfrm>
                <a:off x="7476622" y="2164280"/>
                <a:ext cx="3159122" cy="469926"/>
              </a:xfrm>
              <a:prstGeom prst="rect">
                <a:avLst/>
              </a:prstGeom>
              <a:noFill/>
            </p:spPr>
            <p:txBody>
              <a:bodyPr wrap="square" rtlCol="0">
                <a:noAutofit/>
              </a:bodyPr>
              <a:lstStyle/>
              <a:p>
                <a:pPr algn="r">
                  <a:lnSpc>
                    <a:spcPct val="130000"/>
                  </a:lnSpc>
                </a:pPr>
                <a:r>
                  <a:rPr lang="en-US" altLang="zh-CN" dirty="0">
                    <a:ln w="50800">
                      <a:solidFill>
                        <a:schemeClr val="bg1"/>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COLLEGE STUDENT</a:t>
                </a:r>
              </a:p>
            </p:txBody>
          </p:sp>
          <p:sp>
            <p:nvSpPr>
              <p:cNvPr id="90" name="PPT世界-10-9"/>
              <p:cNvSpPr txBox="1"/>
              <p:nvPr/>
            </p:nvSpPr>
            <p:spPr>
              <a:xfrm>
                <a:off x="7476622" y="2169261"/>
                <a:ext cx="3159122" cy="469926"/>
              </a:xfrm>
              <a:prstGeom prst="rect">
                <a:avLst/>
              </a:prstGeom>
              <a:noFill/>
            </p:spPr>
            <p:txBody>
              <a:bodyPr wrap="square" rtlCol="0">
                <a:noAutofit/>
              </a:bodyPr>
              <a:lstStyle/>
              <a:p>
                <a:pPr algn="r">
                  <a:lnSpc>
                    <a:spcPct val="130000"/>
                  </a:lnSpc>
                </a:pPr>
                <a:r>
                  <a:rPr lang="en-US" altLang="zh-CN" dirty="0">
                    <a:ln w="952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COLLEGE STUDENT</a:t>
                </a:r>
                <a:endParaRPr lang="zh-CN" altLang="en-US" dirty="0">
                  <a:ln w="952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grpSp>
        <p:grpSp>
          <p:nvGrpSpPr>
            <p:cNvPr id="95" name="组合 94"/>
            <p:cNvGrpSpPr/>
            <p:nvPr/>
          </p:nvGrpSpPr>
          <p:grpSpPr>
            <a:xfrm>
              <a:off x="7905658" y="3979585"/>
              <a:ext cx="3653418" cy="312758"/>
              <a:chOff x="6570000" y="2461600"/>
              <a:chExt cx="4775788" cy="312758"/>
            </a:xfrm>
          </p:grpSpPr>
          <p:sp>
            <p:nvSpPr>
              <p:cNvPr id="96" name="PPT世界-10-10"/>
              <p:cNvSpPr txBox="1"/>
              <p:nvPr/>
            </p:nvSpPr>
            <p:spPr>
              <a:xfrm>
                <a:off x="6570000" y="2466581"/>
                <a:ext cx="4775788" cy="307777"/>
              </a:xfrm>
              <a:prstGeom prst="rect">
                <a:avLst/>
              </a:prstGeom>
              <a:noFill/>
            </p:spPr>
            <p:txBody>
              <a:bodyPr wrap="square" rtlCol="0">
                <a:noAutofit/>
              </a:bodyPr>
              <a:lstStyle/>
              <a:p>
                <a:pPr algn="dist"/>
                <a:r>
                  <a:rPr lang="en-US" altLang="zh-CN" sz="1400" dirty="0">
                    <a:ln w="215900">
                      <a:solidFill>
                        <a:schemeClr val="accent4"/>
                      </a:solidFill>
                    </a:ln>
                    <a:solidFill>
                      <a:srgbClr val="FFB82E"/>
                    </a:solidFill>
                    <a:latin typeface="思源黑体 CN Bold" panose="020B0800000000000000" pitchFamily="34" charset="-122"/>
                    <a:ea typeface="思源黑体 CN Bold" panose="020B0800000000000000" pitchFamily="34" charset="-122"/>
                    <a:cs typeface="思源黑体 CN Bold" panose="020B0800000000000000" pitchFamily="34" charset="-122"/>
                  </a:rPr>
                  <a:t>THANK YOU FOR LISTENING</a:t>
                </a:r>
              </a:p>
            </p:txBody>
          </p:sp>
          <p:sp>
            <p:nvSpPr>
              <p:cNvPr id="97" name="PPT世界-10-11"/>
              <p:cNvSpPr txBox="1"/>
              <p:nvPr/>
            </p:nvSpPr>
            <p:spPr>
              <a:xfrm>
                <a:off x="6570000" y="2461600"/>
                <a:ext cx="4775788" cy="307777"/>
              </a:xfrm>
              <a:prstGeom prst="rect">
                <a:avLst/>
              </a:prstGeom>
              <a:noFill/>
            </p:spPr>
            <p:txBody>
              <a:bodyPr wrap="square" rtlCol="0">
                <a:noAutofit/>
              </a:bodyPr>
              <a:lstStyle/>
              <a:p>
                <a:pPr algn="dist"/>
                <a:r>
                  <a:rPr lang="en-US" altLang="zh-CN" sz="1400" dirty="0">
                    <a:ln w="88900">
                      <a:solidFill>
                        <a:schemeClr val="bg1"/>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THANK YOU FOR LISTENING</a:t>
                </a:r>
              </a:p>
            </p:txBody>
          </p:sp>
          <p:sp>
            <p:nvSpPr>
              <p:cNvPr id="98" name="PPT世界-10-12"/>
              <p:cNvSpPr txBox="1"/>
              <p:nvPr/>
            </p:nvSpPr>
            <p:spPr>
              <a:xfrm>
                <a:off x="6570000" y="2466581"/>
                <a:ext cx="4775788" cy="307777"/>
              </a:xfrm>
              <a:prstGeom prst="rect">
                <a:avLst/>
              </a:prstGeom>
              <a:noFill/>
            </p:spPr>
            <p:txBody>
              <a:bodyPr wrap="square" rtlCol="0">
                <a:noAutofit/>
              </a:bodyPr>
              <a:lstStyle/>
              <a:p>
                <a:pPr algn="dist"/>
                <a:r>
                  <a:rPr lang="en-US" altLang="zh-CN" sz="1400" dirty="0">
                    <a:ln w="952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THANK YOU FOR LISTENING</a:t>
                </a:r>
                <a:endParaRPr lang="zh-CN" altLang="en-US" sz="1400" dirty="0">
                  <a:ln w="952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grpSp>
        <p:grpSp>
          <p:nvGrpSpPr>
            <p:cNvPr id="39" name="组合 38"/>
            <p:cNvGrpSpPr/>
            <p:nvPr/>
          </p:nvGrpSpPr>
          <p:grpSpPr>
            <a:xfrm>
              <a:off x="6840530" y="1884120"/>
              <a:ext cx="4775788" cy="1020644"/>
              <a:chOff x="6570000" y="2461600"/>
              <a:chExt cx="4775788" cy="1020644"/>
            </a:xfrm>
          </p:grpSpPr>
          <p:sp>
            <p:nvSpPr>
              <p:cNvPr id="40" name="PPT世界-10-13"/>
              <p:cNvSpPr txBox="1"/>
              <p:nvPr/>
            </p:nvSpPr>
            <p:spPr>
              <a:xfrm>
                <a:off x="6570000" y="2466581"/>
                <a:ext cx="4775788" cy="1015663"/>
              </a:xfrm>
              <a:prstGeom prst="rect">
                <a:avLst/>
              </a:prstGeom>
              <a:noFill/>
            </p:spPr>
            <p:txBody>
              <a:bodyPr wrap="square" rtlCol="0">
                <a:noAutofit/>
              </a:bodyPr>
              <a:lstStyle/>
              <a:p>
                <a:pPr algn="r"/>
                <a:r>
                  <a:rPr lang="zh-CN" altLang="en-US" sz="6000" dirty="0">
                    <a:ln w="215900">
                      <a:solidFill>
                        <a:schemeClr val="accent4"/>
                      </a:solidFill>
                    </a:ln>
                    <a:solidFill>
                      <a:srgbClr val="FFB82E"/>
                    </a:solidFill>
                    <a:latin typeface="思源黑体 CN Bold" panose="020B0800000000000000" pitchFamily="34" charset="-122"/>
                    <a:ea typeface="思源黑体 CN Bold" panose="020B0800000000000000" pitchFamily="34" charset="-122"/>
                    <a:cs typeface="思源黑体 CN Bold" panose="020B0800000000000000" pitchFamily="34" charset="-122"/>
                  </a:rPr>
                  <a:t>人身安全教育</a:t>
                </a:r>
              </a:p>
            </p:txBody>
          </p:sp>
          <p:sp>
            <p:nvSpPr>
              <p:cNvPr id="41" name="PPT世界-10-14"/>
              <p:cNvSpPr txBox="1"/>
              <p:nvPr/>
            </p:nvSpPr>
            <p:spPr>
              <a:xfrm>
                <a:off x="6570000" y="2461600"/>
                <a:ext cx="4775788" cy="1015663"/>
              </a:xfrm>
              <a:prstGeom prst="rect">
                <a:avLst/>
              </a:prstGeom>
              <a:noFill/>
            </p:spPr>
            <p:txBody>
              <a:bodyPr wrap="square" rtlCol="0">
                <a:noAutofit/>
              </a:bodyPr>
              <a:lstStyle/>
              <a:p>
                <a:pPr algn="r"/>
                <a:r>
                  <a:rPr lang="zh-CN" altLang="en-US" sz="6000" dirty="0">
                    <a:ln w="88900">
                      <a:solidFill>
                        <a:schemeClr val="bg1"/>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人身安全教育</a:t>
                </a:r>
              </a:p>
            </p:txBody>
          </p:sp>
          <p:sp>
            <p:nvSpPr>
              <p:cNvPr id="42" name="PPT世界-10-15"/>
              <p:cNvSpPr txBox="1"/>
              <p:nvPr/>
            </p:nvSpPr>
            <p:spPr>
              <a:xfrm>
                <a:off x="6570000" y="2466581"/>
                <a:ext cx="4775788" cy="1015663"/>
              </a:xfrm>
              <a:prstGeom prst="rect">
                <a:avLst/>
              </a:prstGeom>
              <a:noFill/>
            </p:spPr>
            <p:txBody>
              <a:bodyPr wrap="square" rtlCol="0">
                <a:noAutofit/>
              </a:bodyPr>
              <a:lstStyle/>
              <a:p>
                <a:pPr algn="r"/>
                <a:r>
                  <a:rPr lang="zh-CN" altLang="en-US" sz="6000" dirty="0">
                    <a:ln w="2540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人身安全教育</a:t>
                </a:r>
              </a:p>
            </p:txBody>
          </p:sp>
        </p:grpSp>
      </p:grpSp>
      <p:grpSp>
        <p:nvGrpSpPr>
          <p:cNvPr id="2" name="PPT世界-11"/>
          <p:cNvGrpSpPr/>
          <p:nvPr/>
        </p:nvGrpSpPr>
        <p:grpSpPr>
          <a:xfrm>
            <a:off x="7120542" y="4759686"/>
            <a:ext cx="4552942" cy="1395428"/>
            <a:chOff x="7120542" y="4759686"/>
            <a:chExt cx="4552942" cy="1395428"/>
          </a:xfrm>
        </p:grpSpPr>
        <p:sp>
          <p:nvSpPr>
            <p:cNvPr id="36" name="PPT世界-11-1"/>
            <p:cNvSpPr/>
            <p:nvPr/>
          </p:nvSpPr>
          <p:spPr>
            <a:xfrm>
              <a:off x="7220002" y="4846977"/>
              <a:ext cx="2113681" cy="629427"/>
            </a:xfrm>
            <a:custGeom>
              <a:avLst/>
              <a:gdLst>
                <a:gd name="connsiteX0" fmla="*/ 171429 w 2471485"/>
                <a:gd name="connsiteY0" fmla="*/ 0 h 735976"/>
                <a:gd name="connsiteX1" fmla="*/ 2300057 w 2471485"/>
                <a:gd name="connsiteY1" fmla="*/ 0 h 735976"/>
                <a:gd name="connsiteX2" fmla="*/ 2471485 w 2471485"/>
                <a:gd name="connsiteY2" fmla="*/ 171429 h 735976"/>
                <a:gd name="connsiteX3" fmla="*/ 2471485 w 2471485"/>
                <a:gd name="connsiteY3" fmla="*/ 564548 h 735976"/>
                <a:gd name="connsiteX4" fmla="*/ 2300057 w 2471485"/>
                <a:gd name="connsiteY4" fmla="*/ 735977 h 735976"/>
                <a:gd name="connsiteX5" fmla="*/ 171429 w 2471485"/>
                <a:gd name="connsiteY5" fmla="*/ 735977 h 735976"/>
                <a:gd name="connsiteX6" fmla="*/ 0 w 2471485"/>
                <a:gd name="connsiteY6" fmla="*/ 564548 h 735976"/>
                <a:gd name="connsiteX7" fmla="*/ 0 w 2471485"/>
                <a:gd name="connsiteY7" fmla="*/ 171429 h 735976"/>
                <a:gd name="connsiteX8" fmla="*/ 171429 w 2471485"/>
                <a:gd name="connsiteY8" fmla="*/ 0 h 735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1485" h="735976">
                  <a:moveTo>
                    <a:pt x="171429" y="0"/>
                  </a:moveTo>
                  <a:lnTo>
                    <a:pt x="2300057" y="0"/>
                  </a:lnTo>
                  <a:cubicBezTo>
                    <a:pt x="2394720" y="0"/>
                    <a:pt x="2471485" y="76766"/>
                    <a:pt x="2471485" y="171429"/>
                  </a:cubicBezTo>
                  <a:lnTo>
                    <a:pt x="2471485" y="564548"/>
                  </a:lnTo>
                  <a:cubicBezTo>
                    <a:pt x="2471485" y="659212"/>
                    <a:pt x="2394720" y="735977"/>
                    <a:pt x="2300057" y="735977"/>
                  </a:cubicBezTo>
                  <a:lnTo>
                    <a:pt x="171429" y="735977"/>
                  </a:lnTo>
                  <a:cubicBezTo>
                    <a:pt x="76765" y="735977"/>
                    <a:pt x="0" y="659212"/>
                    <a:pt x="0" y="564548"/>
                  </a:cubicBezTo>
                  <a:lnTo>
                    <a:pt x="0" y="171429"/>
                  </a:lnTo>
                  <a:cubicBezTo>
                    <a:pt x="0" y="76766"/>
                    <a:pt x="76765" y="0"/>
                    <a:pt x="171429" y="0"/>
                  </a:cubicBezTo>
                  <a:close/>
                </a:path>
              </a:pathLst>
            </a:custGeom>
            <a:solidFill>
              <a:schemeClr val="accent5"/>
            </a:solidFill>
            <a:ln w="25400" cap="flat">
              <a:solidFill>
                <a:schemeClr val="tx1">
                  <a:lumMod val="85000"/>
                  <a:lumOff val="15000"/>
                </a:schemeClr>
              </a:solidFill>
              <a:prstDash val="solid"/>
              <a:miter/>
            </a:ln>
          </p:spPr>
          <p:txBody>
            <a:bodyPr rtlCol="0" anchor="ctr">
              <a:noAutofit/>
            </a:bodyPr>
            <a:lstStyle/>
            <a:p>
              <a:endParaRPr lang="zh-CN" altLang="en-US">
                <a:cs typeface="思源黑体 CN Bold" panose="020B0800000000000000" pitchFamily="34" charset="-122"/>
              </a:endParaRPr>
            </a:p>
          </p:txBody>
        </p:sp>
        <p:sp>
          <p:nvSpPr>
            <p:cNvPr id="37" name="PPT世界-11-2"/>
            <p:cNvSpPr/>
            <p:nvPr/>
          </p:nvSpPr>
          <p:spPr>
            <a:xfrm>
              <a:off x="7120542" y="4759686"/>
              <a:ext cx="2113681" cy="629428"/>
            </a:xfrm>
            <a:custGeom>
              <a:avLst/>
              <a:gdLst>
                <a:gd name="connsiteX0" fmla="*/ 171429 w 2471485"/>
                <a:gd name="connsiteY0" fmla="*/ 0 h 735977"/>
                <a:gd name="connsiteX1" fmla="*/ 2300057 w 2471485"/>
                <a:gd name="connsiteY1" fmla="*/ 0 h 735977"/>
                <a:gd name="connsiteX2" fmla="*/ 2471485 w 2471485"/>
                <a:gd name="connsiteY2" fmla="*/ 171429 h 735977"/>
                <a:gd name="connsiteX3" fmla="*/ 2471485 w 2471485"/>
                <a:gd name="connsiteY3" fmla="*/ 564549 h 735977"/>
                <a:gd name="connsiteX4" fmla="*/ 2300057 w 2471485"/>
                <a:gd name="connsiteY4" fmla="*/ 735977 h 735977"/>
                <a:gd name="connsiteX5" fmla="*/ 171429 w 2471485"/>
                <a:gd name="connsiteY5" fmla="*/ 735977 h 735977"/>
                <a:gd name="connsiteX6" fmla="*/ 0 w 2471485"/>
                <a:gd name="connsiteY6" fmla="*/ 564583 h 735977"/>
                <a:gd name="connsiteX7" fmla="*/ 0 w 2471485"/>
                <a:gd name="connsiteY7" fmla="*/ 564549 h 735977"/>
                <a:gd name="connsiteX8" fmla="*/ 0 w 2471485"/>
                <a:gd name="connsiteY8" fmla="*/ 171429 h 735977"/>
                <a:gd name="connsiteX9" fmla="*/ 171429 w 2471485"/>
                <a:gd name="connsiteY9" fmla="*/ 0 h 735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71485" h="735977">
                  <a:moveTo>
                    <a:pt x="171429" y="0"/>
                  </a:moveTo>
                  <a:lnTo>
                    <a:pt x="2300057" y="0"/>
                  </a:lnTo>
                  <a:cubicBezTo>
                    <a:pt x="2394720" y="0"/>
                    <a:pt x="2471485" y="76766"/>
                    <a:pt x="2471485" y="171429"/>
                  </a:cubicBezTo>
                  <a:lnTo>
                    <a:pt x="2471485" y="564549"/>
                  </a:lnTo>
                  <a:cubicBezTo>
                    <a:pt x="2471485" y="659212"/>
                    <a:pt x="2394720" y="735977"/>
                    <a:pt x="2300057" y="735977"/>
                  </a:cubicBezTo>
                  <a:lnTo>
                    <a:pt x="171429" y="735977"/>
                  </a:lnTo>
                  <a:cubicBezTo>
                    <a:pt x="76765" y="735977"/>
                    <a:pt x="0" y="659246"/>
                    <a:pt x="0" y="564583"/>
                  </a:cubicBezTo>
                  <a:cubicBezTo>
                    <a:pt x="0" y="564583"/>
                    <a:pt x="0" y="564549"/>
                    <a:pt x="0" y="564549"/>
                  </a:cubicBezTo>
                  <a:lnTo>
                    <a:pt x="0" y="171429"/>
                  </a:lnTo>
                  <a:cubicBezTo>
                    <a:pt x="0" y="76766"/>
                    <a:pt x="76765" y="0"/>
                    <a:pt x="171429" y="0"/>
                  </a:cubicBezTo>
                  <a:close/>
                </a:path>
              </a:pathLst>
            </a:custGeom>
            <a:solidFill>
              <a:schemeClr val="bg1"/>
            </a:solidFill>
            <a:ln w="25400" cap="flat">
              <a:solidFill>
                <a:schemeClr val="tx1">
                  <a:lumMod val="85000"/>
                  <a:lumOff val="15000"/>
                </a:schemeClr>
              </a:solidFill>
              <a:prstDash val="solid"/>
              <a:miter/>
            </a:ln>
          </p:spPr>
          <p:txBody>
            <a:bodyPr rtlCol="0" anchor="ctr">
              <a:noAutofit/>
            </a:bodyPr>
            <a:lstStyle/>
            <a:p>
              <a:endParaRPr lang="zh-CN" altLang="en-US">
                <a:cs typeface="思源黑体 CN Bold" panose="020B0800000000000000" pitchFamily="34" charset="-122"/>
              </a:endParaRPr>
            </a:p>
          </p:txBody>
        </p:sp>
        <p:sp>
          <p:nvSpPr>
            <p:cNvPr id="38" name="PPT世界-11-3"/>
            <p:cNvSpPr/>
            <p:nvPr/>
          </p:nvSpPr>
          <p:spPr>
            <a:xfrm>
              <a:off x="8913293" y="4949487"/>
              <a:ext cx="219981" cy="252176"/>
            </a:xfrm>
            <a:custGeom>
              <a:avLst/>
              <a:gdLst>
                <a:gd name="connsiteX0" fmla="*/ 248743 w 257220"/>
                <a:gd name="connsiteY0" fmla="*/ 132617 h 294864"/>
                <a:gd name="connsiteX1" fmla="*/ 254880 w 257220"/>
                <a:gd name="connsiteY1" fmla="*/ 156069 h 294864"/>
                <a:gd name="connsiteX2" fmla="*/ 248743 w 257220"/>
                <a:gd name="connsiteY2" fmla="*/ 162206 h 294864"/>
                <a:gd name="connsiteX3" fmla="*/ 25783 w 257220"/>
                <a:gd name="connsiteY3" fmla="*/ 292526 h 294864"/>
                <a:gd name="connsiteX4" fmla="*/ 2331 w 257220"/>
                <a:gd name="connsiteY4" fmla="*/ 286354 h 294864"/>
                <a:gd name="connsiteX5" fmla="*/ 0 w 257220"/>
                <a:gd name="connsiteY5" fmla="*/ 277714 h 294864"/>
                <a:gd name="connsiteX6" fmla="*/ 0 w 257220"/>
                <a:gd name="connsiteY6" fmla="*/ 17109 h 294864"/>
                <a:gd name="connsiteX7" fmla="*/ 17177 w 257220"/>
                <a:gd name="connsiteY7" fmla="*/ 0 h 294864"/>
                <a:gd name="connsiteX8" fmla="*/ 25783 w 257220"/>
                <a:gd name="connsiteY8" fmla="*/ 2332 h 294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220" h="294864">
                  <a:moveTo>
                    <a:pt x="248743" y="132617"/>
                  </a:moveTo>
                  <a:cubicBezTo>
                    <a:pt x="256903" y="137417"/>
                    <a:pt x="259646" y="147909"/>
                    <a:pt x="254880" y="156069"/>
                  </a:cubicBezTo>
                  <a:cubicBezTo>
                    <a:pt x="253405" y="158606"/>
                    <a:pt x="251280" y="160732"/>
                    <a:pt x="248743" y="162206"/>
                  </a:cubicBezTo>
                  <a:lnTo>
                    <a:pt x="25783" y="292526"/>
                  </a:lnTo>
                  <a:cubicBezTo>
                    <a:pt x="17622" y="297291"/>
                    <a:pt x="7097" y="294549"/>
                    <a:pt x="2331" y="286354"/>
                  </a:cubicBezTo>
                  <a:cubicBezTo>
                    <a:pt x="789" y="283749"/>
                    <a:pt x="0" y="280766"/>
                    <a:pt x="0" y="277714"/>
                  </a:cubicBezTo>
                  <a:lnTo>
                    <a:pt x="0" y="17109"/>
                  </a:lnTo>
                  <a:cubicBezTo>
                    <a:pt x="0" y="7646"/>
                    <a:pt x="7714" y="-34"/>
                    <a:pt x="17177" y="0"/>
                  </a:cubicBezTo>
                  <a:cubicBezTo>
                    <a:pt x="20194" y="0"/>
                    <a:pt x="23177" y="823"/>
                    <a:pt x="25783" y="2332"/>
                  </a:cubicBezTo>
                  <a:close/>
                </a:path>
              </a:pathLst>
            </a:custGeom>
            <a:solidFill>
              <a:schemeClr val="accent1"/>
            </a:solidFill>
            <a:ln w="3429" cap="flat">
              <a:noFill/>
              <a:prstDash val="solid"/>
              <a:miter/>
            </a:ln>
          </p:spPr>
          <p:txBody>
            <a:bodyPr rtlCol="0" anchor="ctr">
              <a:noAutofit/>
            </a:bodyPr>
            <a:lstStyle/>
            <a:p>
              <a:endParaRPr lang="zh-CN" altLang="en-US" dirty="0">
                <a:cs typeface="思源黑体 CN Bold" panose="020B0800000000000000" pitchFamily="34" charset="-122"/>
              </a:endParaRPr>
            </a:p>
          </p:txBody>
        </p:sp>
        <p:sp>
          <p:nvSpPr>
            <p:cNvPr id="91" name="PPT世界-11-4"/>
            <p:cNvSpPr/>
            <p:nvPr/>
          </p:nvSpPr>
          <p:spPr>
            <a:xfrm flipH="1">
              <a:off x="9588392" y="5562105"/>
              <a:ext cx="1991386" cy="593009"/>
            </a:xfrm>
            <a:custGeom>
              <a:avLst/>
              <a:gdLst>
                <a:gd name="connsiteX0" fmla="*/ 171429 w 2471485"/>
                <a:gd name="connsiteY0" fmla="*/ 0 h 735976"/>
                <a:gd name="connsiteX1" fmla="*/ 2300057 w 2471485"/>
                <a:gd name="connsiteY1" fmla="*/ 0 h 735976"/>
                <a:gd name="connsiteX2" fmla="*/ 2471485 w 2471485"/>
                <a:gd name="connsiteY2" fmla="*/ 171429 h 735976"/>
                <a:gd name="connsiteX3" fmla="*/ 2471485 w 2471485"/>
                <a:gd name="connsiteY3" fmla="*/ 564548 h 735976"/>
                <a:gd name="connsiteX4" fmla="*/ 2300057 w 2471485"/>
                <a:gd name="connsiteY4" fmla="*/ 735977 h 735976"/>
                <a:gd name="connsiteX5" fmla="*/ 171429 w 2471485"/>
                <a:gd name="connsiteY5" fmla="*/ 735977 h 735976"/>
                <a:gd name="connsiteX6" fmla="*/ 0 w 2471485"/>
                <a:gd name="connsiteY6" fmla="*/ 564548 h 735976"/>
                <a:gd name="connsiteX7" fmla="*/ 0 w 2471485"/>
                <a:gd name="connsiteY7" fmla="*/ 171429 h 735976"/>
                <a:gd name="connsiteX8" fmla="*/ 171429 w 2471485"/>
                <a:gd name="connsiteY8" fmla="*/ 0 h 735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1485" h="735976">
                  <a:moveTo>
                    <a:pt x="171429" y="0"/>
                  </a:moveTo>
                  <a:lnTo>
                    <a:pt x="2300057" y="0"/>
                  </a:lnTo>
                  <a:cubicBezTo>
                    <a:pt x="2394720" y="0"/>
                    <a:pt x="2471485" y="76766"/>
                    <a:pt x="2471485" y="171429"/>
                  </a:cubicBezTo>
                  <a:lnTo>
                    <a:pt x="2471485" y="564548"/>
                  </a:lnTo>
                  <a:cubicBezTo>
                    <a:pt x="2471485" y="659212"/>
                    <a:pt x="2394720" y="735977"/>
                    <a:pt x="2300057" y="735977"/>
                  </a:cubicBezTo>
                  <a:lnTo>
                    <a:pt x="171429" y="735977"/>
                  </a:lnTo>
                  <a:cubicBezTo>
                    <a:pt x="76765" y="735977"/>
                    <a:pt x="0" y="659212"/>
                    <a:pt x="0" y="564548"/>
                  </a:cubicBezTo>
                  <a:lnTo>
                    <a:pt x="0" y="171429"/>
                  </a:lnTo>
                  <a:cubicBezTo>
                    <a:pt x="0" y="76766"/>
                    <a:pt x="76765" y="0"/>
                    <a:pt x="171429" y="0"/>
                  </a:cubicBezTo>
                  <a:close/>
                </a:path>
              </a:pathLst>
            </a:custGeom>
            <a:solidFill>
              <a:schemeClr val="accent5"/>
            </a:solidFill>
            <a:ln w="25400" cap="flat">
              <a:solidFill>
                <a:schemeClr val="tx1">
                  <a:lumMod val="85000"/>
                  <a:lumOff val="15000"/>
                </a:schemeClr>
              </a:solidFill>
              <a:prstDash val="solid"/>
              <a:miter/>
            </a:ln>
          </p:spPr>
          <p:txBody>
            <a:bodyPr rtlCol="0" anchor="ctr">
              <a:noAutofit/>
            </a:bodyPr>
            <a:lstStyle/>
            <a:p>
              <a:endParaRPr lang="zh-CN" altLang="en-US">
                <a:cs typeface="思源黑体 CN Bold" panose="020B0800000000000000" pitchFamily="34" charset="-122"/>
              </a:endParaRPr>
            </a:p>
          </p:txBody>
        </p:sp>
        <p:sp>
          <p:nvSpPr>
            <p:cNvPr id="92" name="PPT世界-11-5"/>
            <p:cNvSpPr/>
            <p:nvPr/>
          </p:nvSpPr>
          <p:spPr>
            <a:xfrm flipH="1">
              <a:off x="9682098" y="5479864"/>
              <a:ext cx="1991386" cy="593010"/>
            </a:xfrm>
            <a:custGeom>
              <a:avLst/>
              <a:gdLst>
                <a:gd name="connsiteX0" fmla="*/ 171429 w 2471485"/>
                <a:gd name="connsiteY0" fmla="*/ 0 h 735977"/>
                <a:gd name="connsiteX1" fmla="*/ 2300057 w 2471485"/>
                <a:gd name="connsiteY1" fmla="*/ 0 h 735977"/>
                <a:gd name="connsiteX2" fmla="*/ 2471485 w 2471485"/>
                <a:gd name="connsiteY2" fmla="*/ 171429 h 735977"/>
                <a:gd name="connsiteX3" fmla="*/ 2471485 w 2471485"/>
                <a:gd name="connsiteY3" fmla="*/ 564549 h 735977"/>
                <a:gd name="connsiteX4" fmla="*/ 2300057 w 2471485"/>
                <a:gd name="connsiteY4" fmla="*/ 735977 h 735977"/>
                <a:gd name="connsiteX5" fmla="*/ 171429 w 2471485"/>
                <a:gd name="connsiteY5" fmla="*/ 735977 h 735977"/>
                <a:gd name="connsiteX6" fmla="*/ 0 w 2471485"/>
                <a:gd name="connsiteY6" fmla="*/ 564583 h 735977"/>
                <a:gd name="connsiteX7" fmla="*/ 0 w 2471485"/>
                <a:gd name="connsiteY7" fmla="*/ 564549 h 735977"/>
                <a:gd name="connsiteX8" fmla="*/ 0 w 2471485"/>
                <a:gd name="connsiteY8" fmla="*/ 171429 h 735977"/>
                <a:gd name="connsiteX9" fmla="*/ 171429 w 2471485"/>
                <a:gd name="connsiteY9" fmla="*/ 0 h 735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71485" h="735977">
                  <a:moveTo>
                    <a:pt x="171429" y="0"/>
                  </a:moveTo>
                  <a:lnTo>
                    <a:pt x="2300057" y="0"/>
                  </a:lnTo>
                  <a:cubicBezTo>
                    <a:pt x="2394720" y="0"/>
                    <a:pt x="2471485" y="76766"/>
                    <a:pt x="2471485" y="171429"/>
                  </a:cubicBezTo>
                  <a:lnTo>
                    <a:pt x="2471485" y="564549"/>
                  </a:lnTo>
                  <a:cubicBezTo>
                    <a:pt x="2471485" y="659212"/>
                    <a:pt x="2394720" y="735977"/>
                    <a:pt x="2300057" y="735977"/>
                  </a:cubicBezTo>
                  <a:lnTo>
                    <a:pt x="171429" y="735977"/>
                  </a:lnTo>
                  <a:cubicBezTo>
                    <a:pt x="76765" y="735977"/>
                    <a:pt x="0" y="659246"/>
                    <a:pt x="0" y="564583"/>
                  </a:cubicBezTo>
                  <a:cubicBezTo>
                    <a:pt x="0" y="564583"/>
                    <a:pt x="0" y="564549"/>
                    <a:pt x="0" y="564549"/>
                  </a:cubicBezTo>
                  <a:lnTo>
                    <a:pt x="0" y="171429"/>
                  </a:lnTo>
                  <a:cubicBezTo>
                    <a:pt x="0" y="76766"/>
                    <a:pt x="76765" y="0"/>
                    <a:pt x="171429" y="0"/>
                  </a:cubicBezTo>
                  <a:close/>
                </a:path>
              </a:pathLst>
            </a:custGeom>
            <a:solidFill>
              <a:schemeClr val="bg1"/>
            </a:solidFill>
            <a:ln w="25400" cap="flat">
              <a:solidFill>
                <a:schemeClr val="tx1">
                  <a:lumMod val="85000"/>
                  <a:lumOff val="15000"/>
                </a:schemeClr>
              </a:solidFill>
              <a:prstDash val="solid"/>
              <a:miter/>
            </a:ln>
          </p:spPr>
          <p:txBody>
            <a:bodyPr rtlCol="0" anchor="ctr">
              <a:noAutofit/>
            </a:bodyPr>
            <a:lstStyle/>
            <a:p>
              <a:endParaRPr lang="zh-CN" altLang="en-US">
                <a:cs typeface="思源黑体 CN Bold" panose="020B0800000000000000" pitchFamily="34" charset="-122"/>
              </a:endParaRPr>
            </a:p>
          </p:txBody>
        </p:sp>
        <p:sp>
          <p:nvSpPr>
            <p:cNvPr id="93" name="PPT世界-11-6"/>
            <p:cNvSpPr/>
            <p:nvPr/>
          </p:nvSpPr>
          <p:spPr>
            <a:xfrm flipH="1">
              <a:off x="9777205" y="5658684"/>
              <a:ext cx="207254" cy="237585"/>
            </a:xfrm>
            <a:custGeom>
              <a:avLst/>
              <a:gdLst>
                <a:gd name="connsiteX0" fmla="*/ 248743 w 257220"/>
                <a:gd name="connsiteY0" fmla="*/ 132617 h 294864"/>
                <a:gd name="connsiteX1" fmla="*/ 254880 w 257220"/>
                <a:gd name="connsiteY1" fmla="*/ 156069 h 294864"/>
                <a:gd name="connsiteX2" fmla="*/ 248743 w 257220"/>
                <a:gd name="connsiteY2" fmla="*/ 162206 h 294864"/>
                <a:gd name="connsiteX3" fmla="*/ 25783 w 257220"/>
                <a:gd name="connsiteY3" fmla="*/ 292526 h 294864"/>
                <a:gd name="connsiteX4" fmla="*/ 2331 w 257220"/>
                <a:gd name="connsiteY4" fmla="*/ 286354 h 294864"/>
                <a:gd name="connsiteX5" fmla="*/ 0 w 257220"/>
                <a:gd name="connsiteY5" fmla="*/ 277714 h 294864"/>
                <a:gd name="connsiteX6" fmla="*/ 0 w 257220"/>
                <a:gd name="connsiteY6" fmla="*/ 17109 h 294864"/>
                <a:gd name="connsiteX7" fmla="*/ 17177 w 257220"/>
                <a:gd name="connsiteY7" fmla="*/ 0 h 294864"/>
                <a:gd name="connsiteX8" fmla="*/ 25783 w 257220"/>
                <a:gd name="connsiteY8" fmla="*/ 2332 h 294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220" h="294864">
                  <a:moveTo>
                    <a:pt x="248743" y="132617"/>
                  </a:moveTo>
                  <a:cubicBezTo>
                    <a:pt x="256903" y="137417"/>
                    <a:pt x="259646" y="147909"/>
                    <a:pt x="254880" y="156069"/>
                  </a:cubicBezTo>
                  <a:cubicBezTo>
                    <a:pt x="253405" y="158606"/>
                    <a:pt x="251280" y="160732"/>
                    <a:pt x="248743" y="162206"/>
                  </a:cubicBezTo>
                  <a:lnTo>
                    <a:pt x="25783" y="292526"/>
                  </a:lnTo>
                  <a:cubicBezTo>
                    <a:pt x="17622" y="297291"/>
                    <a:pt x="7097" y="294549"/>
                    <a:pt x="2331" y="286354"/>
                  </a:cubicBezTo>
                  <a:cubicBezTo>
                    <a:pt x="789" y="283749"/>
                    <a:pt x="0" y="280766"/>
                    <a:pt x="0" y="277714"/>
                  </a:cubicBezTo>
                  <a:lnTo>
                    <a:pt x="0" y="17109"/>
                  </a:lnTo>
                  <a:cubicBezTo>
                    <a:pt x="0" y="7646"/>
                    <a:pt x="7714" y="-34"/>
                    <a:pt x="17177" y="0"/>
                  </a:cubicBezTo>
                  <a:cubicBezTo>
                    <a:pt x="20194" y="0"/>
                    <a:pt x="23177" y="823"/>
                    <a:pt x="25783" y="2332"/>
                  </a:cubicBezTo>
                  <a:close/>
                </a:path>
              </a:pathLst>
            </a:custGeom>
            <a:solidFill>
              <a:schemeClr val="accent1"/>
            </a:solidFill>
            <a:ln w="3429"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18" name="PPT世界-11-7"/>
            <p:cNvSpPr txBox="1"/>
            <p:nvPr/>
          </p:nvSpPr>
          <p:spPr>
            <a:xfrm>
              <a:off x="10067028" y="5574005"/>
              <a:ext cx="1512750" cy="369332"/>
            </a:xfrm>
            <a:prstGeom prst="rect">
              <a:avLst/>
            </a:prstGeom>
            <a:noFill/>
          </p:spPr>
          <p:txBody>
            <a:bodyPr wrap="square">
              <a:noAutofit/>
            </a:bodyPr>
            <a:lstStyle/>
            <a:p>
              <a:pPr algn="ctr"/>
              <a:r>
                <a:rPr lang="zh-CN" altLang="en-US" dirty="0">
                  <a:solidFill>
                    <a:schemeClr val="tx1">
                      <a:lumMod val="85000"/>
                      <a:lumOff val="15000"/>
                    </a:schemeClr>
                  </a:solidFill>
                  <a:latin typeface="思源黑体 CN Bold" panose="020B0800000000000000" pitchFamily="34" charset="-122"/>
                  <a:ea typeface="思源黑体 CN Bold" panose="020B0800000000000000" pitchFamily="34" charset="-122"/>
                  <a:cs typeface="思源黑体 CN Bold" panose="020B0800000000000000" pitchFamily="34" charset="-122"/>
                </a:rPr>
                <a:t>时间：</a:t>
              </a:r>
              <a:r>
                <a:rPr lang="en-US" altLang="zh-CN" dirty="0">
                  <a:solidFill>
                    <a:schemeClr val="tx1">
                      <a:lumMod val="85000"/>
                      <a:lumOff val="15000"/>
                    </a:schemeClr>
                  </a:solidFill>
                  <a:latin typeface="思源黑体 CN Bold" panose="020B0800000000000000" pitchFamily="34" charset="-122"/>
                  <a:ea typeface="思源黑体 CN Bold" panose="020B0800000000000000" pitchFamily="34" charset="-122"/>
                  <a:cs typeface="思源黑体 CN Bold" panose="020B0800000000000000" pitchFamily="34" charset="-122"/>
                </a:rPr>
                <a:t>20XX</a:t>
              </a:r>
            </a:p>
          </p:txBody>
        </p:sp>
        <p:sp>
          <p:nvSpPr>
            <p:cNvPr id="43" name="PPT世界-11-8"/>
            <p:cNvSpPr txBox="1"/>
            <p:nvPr/>
          </p:nvSpPr>
          <p:spPr>
            <a:xfrm>
              <a:off x="7271943" y="4920214"/>
              <a:ext cx="1788237" cy="338554"/>
            </a:xfrm>
            <a:prstGeom prst="rect">
              <a:avLst/>
            </a:prstGeom>
            <a:noFill/>
          </p:spPr>
          <p:txBody>
            <a:bodyPr wrap="square">
              <a:noAutofit/>
            </a:bodyPr>
            <a:lstStyle/>
            <a:p>
              <a:r>
                <a:rPr lang="zh-CN" altLang="en-US" sz="1600" dirty="0">
                  <a:solidFill>
                    <a:sysClr val="windowText" lastClr="000000"/>
                  </a:solidFill>
                  <a:latin typeface="思源黑体 CN Bold" panose="020B0800000000000000" pitchFamily="34" charset="-122"/>
                  <a:ea typeface="思源黑体 CN Bold" panose="020B0800000000000000" pitchFamily="34" charset="-122"/>
                  <a:cs typeface="思源黑体 CN Bold" panose="020B0800000000000000" pitchFamily="34" charset="-122"/>
                  <a:hlinkClick r:id="rId5">
                    <a:extLst>
                      <a:ext uri="{A12FA001-AC4F-418D-AE19-62706E023703}">
                        <ahyp:hlinkClr xmlns:ahyp="http://schemas.microsoft.com/office/drawing/2018/hyperlinkcolor" xmlns="" val="tx"/>
                      </a:ext>
                    </a:extLst>
                  </a:hlinkClick>
                </a:rPr>
                <a:t>老师</a:t>
              </a:r>
              <a:r>
                <a:rPr lang="zh-CN" altLang="en-US" sz="1600" dirty="0" smtClean="0">
                  <a:solidFill>
                    <a:sysClr val="windowText" lastClr="000000"/>
                  </a:solidFill>
                  <a:latin typeface="思源黑体 CN Bold" panose="020B0800000000000000" pitchFamily="34" charset="-122"/>
                  <a:ea typeface="思源黑体 CN Bold" panose="020B0800000000000000" pitchFamily="34" charset="-122"/>
                  <a:cs typeface="思源黑体 CN Bold" panose="020B0800000000000000" pitchFamily="34" charset="-122"/>
                  <a:hlinkClick r:id="rId5">
                    <a:extLst>
                      <a:ext uri="{A12FA001-AC4F-418D-AE19-62706E023703}">
                        <ahyp:hlinkClr xmlns:ahyp="http://schemas.microsoft.com/office/drawing/2018/hyperlinkcolor" xmlns="" val="tx"/>
                      </a:ext>
                    </a:extLst>
                  </a:hlinkClick>
                </a:rPr>
                <a:t>：</a:t>
              </a:r>
              <a:r>
                <a:rPr lang="zh-CN" altLang="en-US" sz="1600" dirty="0">
                  <a:solidFill>
                    <a:sysClr val="windowText" lastClr="000000"/>
                  </a:solidFill>
                  <a:latin typeface="思源黑体 CN Bold" panose="020B0800000000000000" pitchFamily="34" charset="-122"/>
                  <a:ea typeface="思源黑体 CN Bold" panose="020B0800000000000000" pitchFamily="34" charset="-122"/>
                  <a:cs typeface="思源黑体 CN Bold" panose="020B0800000000000000" pitchFamily="34" charset="-122"/>
                </a:rPr>
                <a:t>优</a:t>
              </a:r>
              <a:r>
                <a:rPr lang="zh-CN" altLang="en-US" sz="1600" dirty="0" smtClean="0">
                  <a:solidFill>
                    <a:sysClr val="windowText" lastClr="000000"/>
                  </a:solidFill>
                  <a:latin typeface="思源黑体 CN Bold" panose="020B0800000000000000" pitchFamily="34" charset="-122"/>
                  <a:ea typeface="思源黑体 CN Bold" panose="020B0800000000000000" pitchFamily="34" charset="-122"/>
                  <a:cs typeface="思源黑体 CN Bold" panose="020B0800000000000000" pitchFamily="34" charset="-122"/>
                </a:rPr>
                <a:t>品</a:t>
              </a:r>
              <a:r>
                <a:rPr lang="en-US" altLang="zh-CN" sz="1600" dirty="0" smtClean="0">
                  <a:solidFill>
                    <a:sysClr val="windowText" lastClr="000000"/>
                  </a:solidFill>
                  <a:latin typeface="思源黑体 CN Bold" panose="020B0800000000000000" pitchFamily="34" charset="-122"/>
                  <a:ea typeface="思源黑体 CN Bold" panose="020B0800000000000000" pitchFamily="34" charset="-122"/>
                  <a:cs typeface="思源黑体 CN Bold" panose="020B0800000000000000" pitchFamily="34" charset="-122"/>
                </a:rPr>
                <a:t>PPT</a:t>
              </a:r>
              <a:endParaRPr lang="en-US" altLang="zh-CN" sz="1600" dirty="0">
                <a:solidFill>
                  <a:sysClr val="windowText" lastClr="000000"/>
                </a:solidFill>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grpSp>
      <p:pic>
        <p:nvPicPr>
          <p:cNvPr id="44" name="图片 43">
            <a:hlinkClick r:id="rId5"/>
            <a:extLst>
              <a:ext uri="{FF2B5EF4-FFF2-40B4-BE49-F238E27FC236}">
                <a16:creationId xmlns:a16="http://schemas.microsoft.com/office/drawing/2014/main" xmlns="" id="{A800A63A-8013-4702-8CF6-01E155FF526F}"/>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412097" y="370027"/>
            <a:ext cx="1225789" cy="303352"/>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anim calcmode="lin" valueType="num">
                                      <p:cBhvr>
                                        <p:cTn id="14" dur="500" fill="hold"/>
                                        <p:tgtEl>
                                          <p:spTgt spid="2"/>
                                        </p:tgtEl>
                                        <p:attrNameLst>
                                          <p:attrName>ppt_x</p:attrName>
                                        </p:attrNameLst>
                                      </p:cBhvr>
                                      <p:tavLst>
                                        <p:tav tm="0">
                                          <p:val>
                                            <p:strVal val="#ppt_x"/>
                                          </p:val>
                                        </p:tav>
                                        <p:tav tm="100000">
                                          <p:val>
                                            <p:strVal val="#ppt_x"/>
                                          </p:val>
                                        </p:tav>
                                      </p:tavLst>
                                    </p:anim>
                                    <p:anim calcmode="lin" valueType="num">
                                      <p:cBhvr>
                                        <p:cTn id="15" dur="5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27277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PPT世界-1"/>
          <p:cNvSpPr/>
          <p:nvPr/>
        </p:nvSpPr>
        <p:spPr>
          <a:xfrm flipH="1">
            <a:off x="0" y="0"/>
            <a:ext cx="12192000" cy="685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cs typeface="思源黑体 CN Bold" panose="020B0800000000000000" pitchFamily="34" charset="-122"/>
            </a:endParaRPr>
          </a:p>
        </p:txBody>
      </p:sp>
      <p:sp>
        <p:nvSpPr>
          <p:cNvPr id="43" name="PPT世界-2"/>
          <p:cNvSpPr/>
          <p:nvPr/>
        </p:nvSpPr>
        <p:spPr>
          <a:xfrm flipH="1">
            <a:off x="0" y="0"/>
            <a:ext cx="6237635" cy="5694051"/>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44" name="PPT世界-3"/>
          <p:cNvSpPr/>
          <p:nvPr/>
        </p:nvSpPr>
        <p:spPr>
          <a:xfrm flipH="1">
            <a:off x="6238332" y="3246969"/>
            <a:ext cx="5953667" cy="3611031"/>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45" name="PPT世界-4"/>
          <p:cNvSpPr/>
          <p:nvPr/>
        </p:nvSpPr>
        <p:spPr>
          <a:xfrm flipH="1">
            <a:off x="5351470" y="407289"/>
            <a:ext cx="1265382" cy="1265382"/>
          </a:xfrm>
          <a:custGeom>
            <a:avLst/>
            <a:gdLst>
              <a:gd name="connsiteX0" fmla="*/ 1265383 w 1265382"/>
              <a:gd name="connsiteY0" fmla="*/ 632691 h 1265382"/>
              <a:gd name="connsiteX1" fmla="*/ 632691 w 1265382"/>
              <a:gd name="connsiteY1" fmla="*/ 1265383 h 1265382"/>
              <a:gd name="connsiteX2" fmla="*/ 0 w 1265382"/>
              <a:gd name="connsiteY2" fmla="*/ 632691 h 1265382"/>
              <a:gd name="connsiteX3" fmla="*/ 632691 w 1265382"/>
              <a:gd name="connsiteY3" fmla="*/ 0 h 1265382"/>
              <a:gd name="connsiteX4" fmla="*/ 1265383 w 1265382"/>
              <a:gd name="connsiteY4" fmla="*/ 632691 h 12653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5382" h="1265382">
                <a:moveTo>
                  <a:pt x="1265383" y="632691"/>
                </a:moveTo>
                <a:cubicBezTo>
                  <a:pt x="1265383" y="982117"/>
                  <a:pt x="982117" y="1265383"/>
                  <a:pt x="632691" y="1265383"/>
                </a:cubicBezTo>
                <a:cubicBezTo>
                  <a:pt x="283266" y="1265383"/>
                  <a:pt x="0" y="982117"/>
                  <a:pt x="0" y="632691"/>
                </a:cubicBezTo>
                <a:cubicBezTo>
                  <a:pt x="0" y="283266"/>
                  <a:pt x="283266" y="0"/>
                  <a:pt x="632691" y="0"/>
                </a:cubicBezTo>
                <a:cubicBezTo>
                  <a:pt x="982117" y="0"/>
                  <a:pt x="1265383" y="283266"/>
                  <a:pt x="1265383" y="632691"/>
                </a:cubicBezTo>
                <a:close/>
              </a:path>
            </a:pathLst>
          </a:custGeom>
          <a:solidFill>
            <a:schemeClr val="accent1"/>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7" name="PPT世界-5"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3" name="PPT世界-6"/>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5158852" y="69376"/>
            <a:ext cx="7033148" cy="6951367"/>
          </a:xfrm>
          <a:prstGeom prst="rect">
            <a:avLst/>
          </a:prstGeom>
        </p:spPr>
      </p:pic>
      <p:grpSp>
        <p:nvGrpSpPr>
          <p:cNvPr id="98" name="PPT世界-9"/>
          <p:cNvGrpSpPr/>
          <p:nvPr/>
        </p:nvGrpSpPr>
        <p:grpSpPr>
          <a:xfrm>
            <a:off x="1223721" y="1191850"/>
            <a:ext cx="3051617" cy="835978"/>
            <a:chOff x="1223721" y="1191850"/>
            <a:chExt cx="3051617" cy="835978"/>
          </a:xfrm>
        </p:grpSpPr>
        <p:grpSp>
          <p:nvGrpSpPr>
            <p:cNvPr id="77" name="组合 76"/>
            <p:cNvGrpSpPr/>
            <p:nvPr/>
          </p:nvGrpSpPr>
          <p:grpSpPr>
            <a:xfrm>
              <a:off x="1223721" y="1191850"/>
              <a:ext cx="2190740" cy="835978"/>
              <a:chOff x="7476622" y="2164280"/>
              <a:chExt cx="3159122" cy="835978"/>
            </a:xfrm>
          </p:grpSpPr>
          <p:sp>
            <p:nvSpPr>
              <p:cNvPr id="78" name="PPT世界-9-1"/>
              <p:cNvSpPr txBox="1"/>
              <p:nvPr/>
            </p:nvSpPr>
            <p:spPr>
              <a:xfrm>
                <a:off x="7476622" y="2169261"/>
                <a:ext cx="3159122" cy="830997"/>
              </a:xfrm>
              <a:prstGeom prst="rect">
                <a:avLst/>
              </a:prstGeom>
              <a:noFill/>
            </p:spPr>
            <p:txBody>
              <a:bodyPr wrap="square" rtlCol="0">
                <a:noAutofit/>
              </a:bodyPr>
              <a:lstStyle/>
              <a:p>
                <a:r>
                  <a:rPr lang="zh-CN" altLang="en-US" sz="4800" dirty="0">
                    <a:ln w="215900">
                      <a:solidFill>
                        <a:schemeClr val="accent4"/>
                      </a:solidFill>
                    </a:ln>
                    <a:solidFill>
                      <a:srgbClr val="FFB82E"/>
                    </a:solidFill>
                    <a:latin typeface="思源黑体 CN Bold" panose="020B0800000000000000" pitchFamily="34" charset="-122"/>
                    <a:ea typeface="思源黑体 CN Bold" panose="020B0800000000000000" pitchFamily="34" charset="-122"/>
                    <a:cs typeface="思源黑体 CN Bold" panose="020B0800000000000000" pitchFamily="34" charset="-122"/>
                  </a:rPr>
                  <a:t>目录</a:t>
                </a:r>
              </a:p>
            </p:txBody>
          </p:sp>
          <p:sp>
            <p:nvSpPr>
              <p:cNvPr id="79" name="PPT世界-9-2"/>
              <p:cNvSpPr txBox="1"/>
              <p:nvPr/>
            </p:nvSpPr>
            <p:spPr>
              <a:xfrm>
                <a:off x="7476622" y="2164280"/>
                <a:ext cx="3159122" cy="830997"/>
              </a:xfrm>
              <a:prstGeom prst="rect">
                <a:avLst/>
              </a:prstGeom>
              <a:noFill/>
            </p:spPr>
            <p:txBody>
              <a:bodyPr wrap="square" rtlCol="0">
                <a:noAutofit/>
              </a:bodyPr>
              <a:lstStyle/>
              <a:p>
                <a:r>
                  <a:rPr lang="zh-CN" altLang="en-US" sz="4800" dirty="0">
                    <a:ln w="88900">
                      <a:solidFill>
                        <a:schemeClr val="bg1"/>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目录</a:t>
                </a:r>
              </a:p>
            </p:txBody>
          </p:sp>
          <p:sp>
            <p:nvSpPr>
              <p:cNvPr id="80" name="PPT世界-9-3"/>
              <p:cNvSpPr txBox="1"/>
              <p:nvPr/>
            </p:nvSpPr>
            <p:spPr>
              <a:xfrm>
                <a:off x="7476622" y="2169261"/>
                <a:ext cx="3159122" cy="830997"/>
              </a:xfrm>
              <a:prstGeom prst="rect">
                <a:avLst/>
              </a:prstGeom>
              <a:noFill/>
            </p:spPr>
            <p:txBody>
              <a:bodyPr wrap="square" rtlCol="0">
                <a:noAutofit/>
              </a:bodyPr>
              <a:lstStyle/>
              <a:p>
                <a:r>
                  <a:rPr lang="zh-CN" altLang="en-US" sz="4800" dirty="0">
                    <a:ln w="2540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目录</a:t>
                </a:r>
              </a:p>
            </p:txBody>
          </p:sp>
        </p:grpSp>
        <p:grpSp>
          <p:nvGrpSpPr>
            <p:cNvPr id="81" name="组合 80"/>
            <p:cNvGrpSpPr/>
            <p:nvPr/>
          </p:nvGrpSpPr>
          <p:grpSpPr>
            <a:xfrm>
              <a:off x="2701778" y="1495772"/>
              <a:ext cx="1573560" cy="467525"/>
              <a:chOff x="7476622" y="2164281"/>
              <a:chExt cx="3159122" cy="280716"/>
            </a:xfrm>
          </p:grpSpPr>
          <p:sp>
            <p:nvSpPr>
              <p:cNvPr id="82" name="PPT世界-9-4"/>
              <p:cNvSpPr txBox="1"/>
              <p:nvPr/>
            </p:nvSpPr>
            <p:spPr>
              <a:xfrm>
                <a:off x="7476622" y="2169263"/>
                <a:ext cx="3159122" cy="275734"/>
              </a:xfrm>
              <a:prstGeom prst="rect">
                <a:avLst/>
              </a:prstGeom>
              <a:noFill/>
            </p:spPr>
            <p:txBody>
              <a:bodyPr wrap="square" rtlCol="0">
                <a:noAutofit/>
              </a:bodyPr>
              <a:lstStyle/>
              <a:p>
                <a:pPr>
                  <a:lnSpc>
                    <a:spcPct val="130000"/>
                  </a:lnSpc>
                </a:pPr>
                <a:r>
                  <a:rPr lang="en-US" altLang="zh-CN" sz="2000" dirty="0">
                    <a:ln w="127000">
                      <a:solidFill>
                        <a:schemeClr val="accent4"/>
                      </a:solidFill>
                    </a:ln>
                    <a:solidFill>
                      <a:srgbClr val="FFB82E"/>
                    </a:solidFill>
                    <a:latin typeface="思源黑体 CN Bold" panose="020B0800000000000000" pitchFamily="34" charset="-122"/>
                    <a:ea typeface="思源黑体 CN Bold" panose="020B0800000000000000" pitchFamily="34" charset="-122"/>
                    <a:cs typeface="思源黑体 CN Bold" panose="020B0800000000000000" pitchFamily="34" charset="-122"/>
                  </a:rPr>
                  <a:t>CONTENTS</a:t>
                </a:r>
              </a:p>
            </p:txBody>
          </p:sp>
          <p:sp>
            <p:nvSpPr>
              <p:cNvPr id="83" name="PPT世界-9-5"/>
              <p:cNvSpPr txBox="1"/>
              <p:nvPr/>
            </p:nvSpPr>
            <p:spPr>
              <a:xfrm>
                <a:off x="7476622" y="2164281"/>
                <a:ext cx="3159122" cy="275734"/>
              </a:xfrm>
              <a:prstGeom prst="rect">
                <a:avLst/>
              </a:prstGeom>
              <a:noFill/>
            </p:spPr>
            <p:txBody>
              <a:bodyPr wrap="square" rtlCol="0">
                <a:noAutofit/>
              </a:bodyPr>
              <a:lstStyle/>
              <a:p>
                <a:pPr>
                  <a:lnSpc>
                    <a:spcPct val="130000"/>
                  </a:lnSpc>
                </a:pPr>
                <a:r>
                  <a:rPr lang="en-US" altLang="zh-CN" sz="2000" dirty="0">
                    <a:ln w="50800">
                      <a:solidFill>
                        <a:schemeClr val="bg1"/>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CONTENTS</a:t>
                </a:r>
              </a:p>
            </p:txBody>
          </p:sp>
          <p:sp>
            <p:nvSpPr>
              <p:cNvPr id="84" name="PPT世界-9-6"/>
              <p:cNvSpPr txBox="1"/>
              <p:nvPr/>
            </p:nvSpPr>
            <p:spPr>
              <a:xfrm>
                <a:off x="7476622" y="2169261"/>
                <a:ext cx="3159122" cy="275734"/>
              </a:xfrm>
              <a:prstGeom prst="rect">
                <a:avLst/>
              </a:prstGeom>
              <a:noFill/>
            </p:spPr>
            <p:txBody>
              <a:bodyPr wrap="square" rtlCol="0">
                <a:noAutofit/>
              </a:bodyPr>
              <a:lstStyle/>
              <a:p>
                <a:pPr>
                  <a:lnSpc>
                    <a:spcPct val="130000"/>
                  </a:lnSpc>
                </a:pPr>
                <a:r>
                  <a:rPr lang="en-US" altLang="zh-CN" sz="2000" dirty="0">
                    <a:ln w="952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CONTENTS</a:t>
                </a:r>
                <a:endParaRPr lang="zh-CN" altLang="en-US" sz="2000" dirty="0">
                  <a:ln w="952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grpSp>
      </p:grpSp>
      <p:grpSp>
        <p:nvGrpSpPr>
          <p:cNvPr id="95" name="PPT世界-10"/>
          <p:cNvGrpSpPr/>
          <p:nvPr/>
        </p:nvGrpSpPr>
        <p:grpSpPr>
          <a:xfrm>
            <a:off x="961554" y="2326747"/>
            <a:ext cx="4271393" cy="1060497"/>
            <a:chOff x="961554" y="2326747"/>
            <a:chExt cx="4271393" cy="1060497"/>
          </a:xfrm>
        </p:grpSpPr>
        <p:sp>
          <p:nvSpPr>
            <p:cNvPr id="51" name="PPT世界-10-1"/>
            <p:cNvSpPr/>
            <p:nvPr/>
          </p:nvSpPr>
          <p:spPr>
            <a:xfrm>
              <a:off x="1109746" y="2447023"/>
              <a:ext cx="4123201" cy="940221"/>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cs typeface="思源黑体 CN Bold" panose="020B0800000000000000" pitchFamily="34" charset="-122"/>
              </a:endParaRPr>
            </a:p>
          </p:txBody>
        </p:sp>
        <p:sp>
          <p:nvSpPr>
            <p:cNvPr id="50" name="PPT世界-10-2"/>
            <p:cNvSpPr/>
            <p:nvPr/>
          </p:nvSpPr>
          <p:spPr>
            <a:xfrm>
              <a:off x="1035651" y="2386885"/>
              <a:ext cx="4123201" cy="940221"/>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cs typeface="思源黑体 CN Bold" panose="020B0800000000000000" pitchFamily="34" charset="-122"/>
              </a:endParaRPr>
            </a:p>
          </p:txBody>
        </p:sp>
        <p:sp>
          <p:nvSpPr>
            <p:cNvPr id="49" name="PPT世界-10-3"/>
            <p:cNvSpPr/>
            <p:nvPr/>
          </p:nvSpPr>
          <p:spPr>
            <a:xfrm>
              <a:off x="961554" y="2326747"/>
              <a:ext cx="4123201" cy="940221"/>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cs typeface="思源黑体 CN Bold" panose="020B0800000000000000" pitchFamily="34" charset="-122"/>
              </a:endParaRPr>
            </a:p>
          </p:txBody>
        </p:sp>
        <p:sp>
          <p:nvSpPr>
            <p:cNvPr id="8" name="PPT世界-10-4"/>
            <p:cNvSpPr txBox="1"/>
            <p:nvPr/>
          </p:nvSpPr>
          <p:spPr>
            <a:xfrm>
              <a:off x="2290404" y="2411018"/>
              <a:ext cx="1834090" cy="584775"/>
            </a:xfrm>
            <a:prstGeom prst="rect">
              <a:avLst/>
            </a:prstGeom>
            <a:noFill/>
          </p:spPr>
          <p:txBody>
            <a:bodyPr wrap="square" rtlCol="0">
              <a:noAutofit/>
            </a:bodyPr>
            <a:lstStyle/>
            <a:p>
              <a:r>
                <a:rPr lang="zh-CN" altLang="en-US" sz="3200" dirty="0">
                  <a:ln w="1587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出行安全</a:t>
              </a:r>
            </a:p>
          </p:txBody>
        </p:sp>
        <p:sp>
          <p:nvSpPr>
            <p:cNvPr id="9" name="PPT世界-10-5"/>
            <p:cNvSpPr txBox="1"/>
            <p:nvPr/>
          </p:nvSpPr>
          <p:spPr>
            <a:xfrm>
              <a:off x="2319091" y="2919039"/>
              <a:ext cx="2439880" cy="276999"/>
            </a:xfrm>
            <a:prstGeom prst="rect">
              <a:avLst/>
            </a:prstGeom>
            <a:noFill/>
          </p:spPr>
          <p:txBody>
            <a:bodyPr wrap="square" rtlCol="0">
              <a:noAutofit/>
            </a:bodyPr>
            <a:lstStyle/>
            <a:p>
              <a:pPr algn="dist"/>
              <a:r>
                <a:rPr lang="en-US" altLang="zh-CN" sz="120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TRAVEL SAFETY</a:t>
              </a:r>
              <a:endParaRPr lang="zh-CN" altLang="en-US" sz="120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87" name="PPT世界-10-6" descr="卡通人物&#10;&#10;低可信度描述已自动生成"/>
            <p:cNvPicPr>
              <a:picLocks noChangeAspect="1"/>
            </p:cNvPicPr>
            <p:nvPr/>
          </p:nvPicPr>
          <p:blipFill rotWithShape="1">
            <a:blip r:embed="rId4" cstate="screen"/>
            <a:srcRect/>
            <a:stretch>
              <a:fillRect/>
            </a:stretch>
          </p:blipFill>
          <p:spPr>
            <a:xfrm>
              <a:off x="1340075" y="2436857"/>
              <a:ext cx="720000" cy="720000"/>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grpSp>
        <p:nvGrpSpPr>
          <p:cNvPr id="96" name="PPT世界-11"/>
          <p:cNvGrpSpPr/>
          <p:nvPr/>
        </p:nvGrpSpPr>
        <p:grpSpPr>
          <a:xfrm>
            <a:off x="961554" y="3725711"/>
            <a:ext cx="4271393" cy="1060497"/>
            <a:chOff x="961554" y="3725711"/>
            <a:chExt cx="4271393" cy="1060497"/>
          </a:xfrm>
        </p:grpSpPr>
        <p:sp>
          <p:nvSpPr>
            <p:cNvPr id="61" name="PPT世界-11-1"/>
            <p:cNvSpPr/>
            <p:nvPr/>
          </p:nvSpPr>
          <p:spPr>
            <a:xfrm>
              <a:off x="1109746" y="3845987"/>
              <a:ext cx="4123201" cy="940221"/>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cs typeface="思源黑体 CN Bold" panose="020B0800000000000000" pitchFamily="34" charset="-122"/>
              </a:endParaRPr>
            </a:p>
          </p:txBody>
        </p:sp>
        <p:sp>
          <p:nvSpPr>
            <p:cNvPr id="62" name="PPT世界-11-2"/>
            <p:cNvSpPr/>
            <p:nvPr/>
          </p:nvSpPr>
          <p:spPr>
            <a:xfrm>
              <a:off x="1035651" y="3785849"/>
              <a:ext cx="4123201" cy="940221"/>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cs typeface="思源黑体 CN Bold" panose="020B0800000000000000" pitchFamily="34" charset="-122"/>
              </a:endParaRPr>
            </a:p>
          </p:txBody>
        </p:sp>
        <p:sp>
          <p:nvSpPr>
            <p:cNvPr id="63" name="PPT世界-11-3"/>
            <p:cNvSpPr/>
            <p:nvPr/>
          </p:nvSpPr>
          <p:spPr>
            <a:xfrm>
              <a:off x="961554" y="3725711"/>
              <a:ext cx="4123201" cy="940221"/>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cs typeface="思源黑体 CN Bold" panose="020B0800000000000000" pitchFamily="34" charset="-122"/>
              </a:endParaRPr>
            </a:p>
          </p:txBody>
        </p:sp>
        <p:sp>
          <p:nvSpPr>
            <p:cNvPr id="59" name="PPT世界-11-4"/>
            <p:cNvSpPr txBox="1"/>
            <p:nvPr/>
          </p:nvSpPr>
          <p:spPr>
            <a:xfrm>
              <a:off x="2290404" y="3809982"/>
              <a:ext cx="1834090" cy="584775"/>
            </a:xfrm>
            <a:prstGeom prst="rect">
              <a:avLst/>
            </a:prstGeom>
            <a:noFill/>
          </p:spPr>
          <p:txBody>
            <a:bodyPr wrap="square" rtlCol="0">
              <a:noAutofit/>
            </a:bodyPr>
            <a:lstStyle/>
            <a:p>
              <a:r>
                <a:rPr lang="zh-CN" altLang="en-US" sz="3200" dirty="0">
                  <a:ln w="1587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食品安全</a:t>
              </a:r>
            </a:p>
          </p:txBody>
        </p:sp>
        <p:sp>
          <p:nvSpPr>
            <p:cNvPr id="60" name="PPT世界-11-5"/>
            <p:cNvSpPr txBox="1"/>
            <p:nvPr/>
          </p:nvSpPr>
          <p:spPr>
            <a:xfrm>
              <a:off x="2319091" y="4318003"/>
              <a:ext cx="2439880" cy="276999"/>
            </a:xfrm>
            <a:prstGeom prst="rect">
              <a:avLst/>
            </a:prstGeom>
            <a:noFill/>
          </p:spPr>
          <p:txBody>
            <a:bodyPr wrap="square" rtlCol="0">
              <a:noAutofit/>
            </a:bodyPr>
            <a:lstStyle/>
            <a:p>
              <a:pPr algn="dist"/>
              <a:r>
                <a:rPr lang="en-US" altLang="zh-CN" sz="120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FOOD SAFETY</a:t>
              </a:r>
              <a:endParaRPr lang="zh-CN" altLang="en-US" sz="120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90" name="PPT世界-11-6" descr="桌子上的盘子里有一些食物&#10;&#10;描述已自动生成"/>
            <p:cNvPicPr>
              <a:picLocks noChangeAspect="1"/>
            </p:cNvPicPr>
            <p:nvPr/>
          </p:nvPicPr>
          <p:blipFill rotWithShape="1">
            <a:blip r:embed="rId5" cstate="screen"/>
            <a:srcRect/>
            <a:stretch>
              <a:fillRect/>
            </a:stretch>
          </p:blipFill>
          <p:spPr>
            <a:xfrm>
              <a:off x="1340075" y="3835821"/>
              <a:ext cx="720000" cy="720000"/>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grpSp>
        <p:nvGrpSpPr>
          <p:cNvPr id="97" name="PPT世界-12"/>
          <p:cNvGrpSpPr/>
          <p:nvPr/>
        </p:nvGrpSpPr>
        <p:grpSpPr>
          <a:xfrm>
            <a:off x="961554" y="5124675"/>
            <a:ext cx="4271393" cy="1060497"/>
            <a:chOff x="961554" y="5124675"/>
            <a:chExt cx="4271393" cy="1060497"/>
          </a:xfrm>
        </p:grpSpPr>
        <p:sp>
          <p:nvSpPr>
            <p:cNvPr id="70" name="PPT世界-12-1"/>
            <p:cNvSpPr/>
            <p:nvPr/>
          </p:nvSpPr>
          <p:spPr>
            <a:xfrm>
              <a:off x="1109746" y="5244951"/>
              <a:ext cx="4123201" cy="940221"/>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cs typeface="思源黑体 CN Bold" panose="020B0800000000000000" pitchFamily="34" charset="-122"/>
              </a:endParaRPr>
            </a:p>
          </p:txBody>
        </p:sp>
        <p:sp>
          <p:nvSpPr>
            <p:cNvPr id="71" name="PPT世界-12-2"/>
            <p:cNvSpPr/>
            <p:nvPr/>
          </p:nvSpPr>
          <p:spPr>
            <a:xfrm>
              <a:off x="1035651" y="5184813"/>
              <a:ext cx="4123201" cy="940221"/>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cs typeface="思源黑体 CN Bold" panose="020B0800000000000000" pitchFamily="34" charset="-122"/>
              </a:endParaRPr>
            </a:p>
          </p:txBody>
        </p:sp>
        <p:sp>
          <p:nvSpPr>
            <p:cNvPr id="72" name="PPT世界-12-3"/>
            <p:cNvSpPr/>
            <p:nvPr/>
          </p:nvSpPr>
          <p:spPr>
            <a:xfrm>
              <a:off x="961554" y="5124675"/>
              <a:ext cx="4123201" cy="940221"/>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cs typeface="思源黑体 CN Bold" panose="020B0800000000000000" pitchFamily="34" charset="-122"/>
              </a:endParaRPr>
            </a:p>
          </p:txBody>
        </p:sp>
        <p:sp>
          <p:nvSpPr>
            <p:cNvPr id="68" name="PPT世界-12-4"/>
            <p:cNvSpPr txBox="1"/>
            <p:nvPr/>
          </p:nvSpPr>
          <p:spPr>
            <a:xfrm>
              <a:off x="2290404" y="5208946"/>
              <a:ext cx="1834090" cy="584775"/>
            </a:xfrm>
            <a:prstGeom prst="rect">
              <a:avLst/>
            </a:prstGeom>
            <a:noFill/>
          </p:spPr>
          <p:txBody>
            <a:bodyPr wrap="square" rtlCol="0">
              <a:noAutofit/>
            </a:bodyPr>
            <a:lstStyle/>
            <a:p>
              <a:r>
                <a:rPr lang="zh-CN" altLang="en-US" sz="3200" dirty="0">
                  <a:ln w="1587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人身安全</a:t>
              </a:r>
            </a:p>
          </p:txBody>
        </p:sp>
        <p:sp>
          <p:nvSpPr>
            <p:cNvPr id="69" name="PPT世界-12-5"/>
            <p:cNvSpPr txBox="1"/>
            <p:nvPr/>
          </p:nvSpPr>
          <p:spPr>
            <a:xfrm>
              <a:off x="2319091" y="5716967"/>
              <a:ext cx="2439880" cy="276999"/>
            </a:xfrm>
            <a:prstGeom prst="rect">
              <a:avLst/>
            </a:prstGeom>
            <a:noFill/>
          </p:spPr>
          <p:txBody>
            <a:bodyPr wrap="square" rtlCol="0">
              <a:noAutofit/>
            </a:bodyPr>
            <a:lstStyle/>
            <a:p>
              <a:pPr algn="dist"/>
              <a:r>
                <a:rPr lang="en-US" altLang="zh-CN" sz="120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PERSONAL SAFETY</a:t>
              </a:r>
              <a:endParaRPr lang="zh-CN" altLang="en-US" sz="120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94" name="PPT世界-12-6"/>
            <p:cNvPicPr>
              <a:picLocks noChangeAspect="1"/>
            </p:cNvPicPr>
            <p:nvPr/>
          </p:nvPicPr>
          <p:blipFill rotWithShape="1">
            <a:blip r:embed="rId6" cstate="screen"/>
            <a:srcRect/>
            <a:stretch>
              <a:fillRect/>
            </a:stretch>
          </p:blipFill>
          <p:spPr>
            <a:xfrm>
              <a:off x="1340075" y="5234785"/>
              <a:ext cx="720000" cy="720000"/>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pic>
        <p:nvPicPr>
          <p:cNvPr id="40" name="图片 39">
            <a:hlinkClick r:id="rId7"/>
            <a:extLst>
              <a:ext uri="{FF2B5EF4-FFF2-40B4-BE49-F238E27FC236}">
                <a16:creationId xmlns:a16="http://schemas.microsoft.com/office/drawing/2014/main" xmlns="" id="{CF7190B1-5DFB-4BDB-9A99-0618765CF71A}"/>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412097" y="370027"/>
            <a:ext cx="1225789" cy="303352"/>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fade">
                                      <p:cBhvr>
                                        <p:cTn id="7" dur="500"/>
                                        <p:tgtEl>
                                          <p:spTgt spid="98"/>
                                        </p:tgtEl>
                                      </p:cBhvr>
                                    </p:animEffect>
                                    <p:anim calcmode="lin" valueType="num">
                                      <p:cBhvr>
                                        <p:cTn id="8" dur="500" fill="hold"/>
                                        <p:tgtEl>
                                          <p:spTgt spid="98"/>
                                        </p:tgtEl>
                                        <p:attrNameLst>
                                          <p:attrName>ppt_x</p:attrName>
                                        </p:attrNameLst>
                                      </p:cBhvr>
                                      <p:tavLst>
                                        <p:tav tm="0">
                                          <p:val>
                                            <p:strVal val="#ppt_x"/>
                                          </p:val>
                                        </p:tav>
                                        <p:tav tm="100000">
                                          <p:val>
                                            <p:strVal val="#ppt_x"/>
                                          </p:val>
                                        </p:tav>
                                      </p:tavLst>
                                    </p:anim>
                                    <p:anim calcmode="lin" valueType="num">
                                      <p:cBhvr>
                                        <p:cTn id="9" dur="500" fill="hold"/>
                                        <p:tgtEl>
                                          <p:spTgt spid="98"/>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95"/>
                                        </p:tgtEl>
                                        <p:attrNameLst>
                                          <p:attrName>style.visibility</p:attrName>
                                        </p:attrNameLst>
                                      </p:cBhvr>
                                      <p:to>
                                        <p:strVal val="visible"/>
                                      </p:to>
                                    </p:set>
                                    <p:animEffect transition="in" filter="fade">
                                      <p:cBhvr>
                                        <p:cTn id="13" dur="500"/>
                                        <p:tgtEl>
                                          <p:spTgt spid="95"/>
                                        </p:tgtEl>
                                      </p:cBhvr>
                                    </p:animEffect>
                                    <p:anim calcmode="lin" valueType="num">
                                      <p:cBhvr>
                                        <p:cTn id="14" dur="500" fill="hold"/>
                                        <p:tgtEl>
                                          <p:spTgt spid="95"/>
                                        </p:tgtEl>
                                        <p:attrNameLst>
                                          <p:attrName>ppt_x</p:attrName>
                                        </p:attrNameLst>
                                      </p:cBhvr>
                                      <p:tavLst>
                                        <p:tav tm="0">
                                          <p:val>
                                            <p:strVal val="#ppt_x"/>
                                          </p:val>
                                        </p:tav>
                                        <p:tav tm="100000">
                                          <p:val>
                                            <p:strVal val="#ppt_x"/>
                                          </p:val>
                                        </p:tav>
                                      </p:tavLst>
                                    </p:anim>
                                    <p:anim calcmode="lin" valueType="num">
                                      <p:cBhvr>
                                        <p:cTn id="15" dur="500" fill="hold"/>
                                        <p:tgtEl>
                                          <p:spTgt spid="95"/>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96"/>
                                        </p:tgtEl>
                                        <p:attrNameLst>
                                          <p:attrName>style.visibility</p:attrName>
                                        </p:attrNameLst>
                                      </p:cBhvr>
                                      <p:to>
                                        <p:strVal val="visible"/>
                                      </p:to>
                                    </p:set>
                                    <p:animEffect transition="in" filter="fade">
                                      <p:cBhvr>
                                        <p:cTn id="19" dur="500"/>
                                        <p:tgtEl>
                                          <p:spTgt spid="96"/>
                                        </p:tgtEl>
                                      </p:cBhvr>
                                    </p:animEffect>
                                    <p:anim calcmode="lin" valueType="num">
                                      <p:cBhvr>
                                        <p:cTn id="20" dur="500" fill="hold"/>
                                        <p:tgtEl>
                                          <p:spTgt spid="96"/>
                                        </p:tgtEl>
                                        <p:attrNameLst>
                                          <p:attrName>ppt_x</p:attrName>
                                        </p:attrNameLst>
                                      </p:cBhvr>
                                      <p:tavLst>
                                        <p:tav tm="0">
                                          <p:val>
                                            <p:strVal val="#ppt_x"/>
                                          </p:val>
                                        </p:tav>
                                        <p:tav tm="100000">
                                          <p:val>
                                            <p:strVal val="#ppt_x"/>
                                          </p:val>
                                        </p:tav>
                                      </p:tavLst>
                                    </p:anim>
                                    <p:anim calcmode="lin" valueType="num">
                                      <p:cBhvr>
                                        <p:cTn id="21" dur="500" fill="hold"/>
                                        <p:tgtEl>
                                          <p:spTgt spid="96"/>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97"/>
                                        </p:tgtEl>
                                        <p:attrNameLst>
                                          <p:attrName>style.visibility</p:attrName>
                                        </p:attrNameLst>
                                      </p:cBhvr>
                                      <p:to>
                                        <p:strVal val="visible"/>
                                      </p:to>
                                    </p:set>
                                    <p:animEffect transition="in" filter="fade">
                                      <p:cBhvr>
                                        <p:cTn id="25" dur="500"/>
                                        <p:tgtEl>
                                          <p:spTgt spid="97"/>
                                        </p:tgtEl>
                                      </p:cBhvr>
                                    </p:animEffect>
                                    <p:anim calcmode="lin" valueType="num">
                                      <p:cBhvr>
                                        <p:cTn id="26" dur="500" fill="hold"/>
                                        <p:tgtEl>
                                          <p:spTgt spid="97"/>
                                        </p:tgtEl>
                                        <p:attrNameLst>
                                          <p:attrName>ppt_x</p:attrName>
                                        </p:attrNameLst>
                                      </p:cBhvr>
                                      <p:tavLst>
                                        <p:tav tm="0">
                                          <p:val>
                                            <p:strVal val="#ppt_x"/>
                                          </p:val>
                                        </p:tav>
                                        <p:tav tm="100000">
                                          <p:val>
                                            <p:strVal val="#ppt_x"/>
                                          </p:val>
                                        </p:tav>
                                      </p:tavLst>
                                    </p:anim>
                                    <p:anim calcmode="lin" valueType="num">
                                      <p:cBhvr>
                                        <p:cTn id="27" dur="500" fill="hold"/>
                                        <p:tgtEl>
                                          <p:spTgt spid="9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PPT世界-1"/>
          <p:cNvSpPr/>
          <p:nvPr/>
        </p:nvSpPr>
        <p:spPr>
          <a:xfrm flipH="1">
            <a:off x="0" y="0"/>
            <a:ext cx="12192000" cy="685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cs typeface="思源黑体 CN Bold" panose="020B0800000000000000" pitchFamily="34" charset="-122"/>
            </a:endParaRPr>
          </a:p>
        </p:txBody>
      </p:sp>
      <p:sp>
        <p:nvSpPr>
          <p:cNvPr id="75" name="PPT世界-2"/>
          <p:cNvSpPr/>
          <p:nvPr/>
        </p:nvSpPr>
        <p:spPr>
          <a:xfrm flipH="1">
            <a:off x="3991429" y="1884173"/>
            <a:ext cx="8200570" cy="4973827"/>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74" name="PPT世界-3"/>
          <p:cNvSpPr/>
          <p:nvPr/>
        </p:nvSpPr>
        <p:spPr>
          <a:xfrm flipH="1">
            <a:off x="0" y="1"/>
            <a:ext cx="3420615" cy="3122522"/>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76" name="PPT世界-4"/>
          <p:cNvSpPr/>
          <p:nvPr/>
        </p:nvSpPr>
        <p:spPr>
          <a:xfrm flipH="1">
            <a:off x="2934657" y="223351"/>
            <a:ext cx="693914" cy="693914"/>
          </a:xfrm>
          <a:custGeom>
            <a:avLst/>
            <a:gdLst>
              <a:gd name="connsiteX0" fmla="*/ 1265383 w 1265382"/>
              <a:gd name="connsiteY0" fmla="*/ 632691 h 1265382"/>
              <a:gd name="connsiteX1" fmla="*/ 632691 w 1265382"/>
              <a:gd name="connsiteY1" fmla="*/ 1265383 h 1265382"/>
              <a:gd name="connsiteX2" fmla="*/ 0 w 1265382"/>
              <a:gd name="connsiteY2" fmla="*/ 632691 h 1265382"/>
              <a:gd name="connsiteX3" fmla="*/ 632691 w 1265382"/>
              <a:gd name="connsiteY3" fmla="*/ 0 h 1265382"/>
              <a:gd name="connsiteX4" fmla="*/ 1265383 w 1265382"/>
              <a:gd name="connsiteY4" fmla="*/ 632691 h 12653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5382" h="1265382">
                <a:moveTo>
                  <a:pt x="1265383" y="632691"/>
                </a:moveTo>
                <a:cubicBezTo>
                  <a:pt x="1265383" y="982117"/>
                  <a:pt x="982117" y="1265383"/>
                  <a:pt x="632691" y="1265383"/>
                </a:cubicBezTo>
                <a:cubicBezTo>
                  <a:pt x="283266" y="1265383"/>
                  <a:pt x="0" y="982117"/>
                  <a:pt x="0" y="632691"/>
                </a:cubicBezTo>
                <a:cubicBezTo>
                  <a:pt x="0" y="283266"/>
                  <a:pt x="283266" y="0"/>
                  <a:pt x="632691" y="0"/>
                </a:cubicBezTo>
                <a:cubicBezTo>
                  <a:pt x="982117" y="0"/>
                  <a:pt x="1265383" y="283266"/>
                  <a:pt x="1265383" y="632691"/>
                </a:cubicBezTo>
                <a:close/>
              </a:path>
            </a:pathLst>
          </a:custGeom>
          <a:solidFill>
            <a:schemeClr val="accent1"/>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77" name="PPT世界-5"/>
          <p:cNvSpPr/>
          <p:nvPr/>
        </p:nvSpPr>
        <p:spPr>
          <a:xfrm flipH="1" flipV="1">
            <a:off x="9741241" y="5888493"/>
            <a:ext cx="1419085" cy="969507"/>
          </a:xfrm>
          <a:custGeom>
            <a:avLst/>
            <a:gdLst>
              <a:gd name="connsiteX0" fmla="*/ 355602 w 1419085"/>
              <a:gd name="connsiteY0" fmla="*/ 0 h 969507"/>
              <a:gd name="connsiteX1" fmla="*/ 1063474 w 1419085"/>
              <a:gd name="connsiteY1" fmla="*/ 0 h 969507"/>
              <a:gd name="connsiteX2" fmla="*/ 1015919 w 1419085"/>
              <a:gd name="connsiteY2" fmla="*/ 77807 h 969507"/>
              <a:gd name="connsiteX3" fmla="*/ 1004358 w 1419085"/>
              <a:gd name="connsiteY3" fmla="*/ 123004 h 969507"/>
              <a:gd name="connsiteX4" fmla="*/ 1008701 w 1419085"/>
              <a:gd name="connsiteY4" fmla="*/ 131005 h 969507"/>
              <a:gd name="connsiteX5" fmla="*/ 1013906 w 1419085"/>
              <a:gd name="connsiteY5" fmla="*/ 147770 h 969507"/>
              <a:gd name="connsiteX6" fmla="*/ 1054971 w 1419085"/>
              <a:gd name="connsiteY6" fmla="*/ 172107 h 969507"/>
              <a:gd name="connsiteX7" fmla="*/ 1419085 w 1419085"/>
              <a:gd name="connsiteY7" fmla="*/ 259954 h 969507"/>
              <a:gd name="connsiteX8" fmla="*/ 1054971 w 1419085"/>
              <a:gd name="connsiteY8" fmla="*/ 347804 h 969507"/>
              <a:gd name="connsiteX9" fmla="*/ 1011948 w 1419085"/>
              <a:gd name="connsiteY9" fmla="*/ 373301 h 969507"/>
              <a:gd name="connsiteX10" fmla="*/ 1008701 w 1419085"/>
              <a:gd name="connsiteY10" fmla="*/ 383761 h 969507"/>
              <a:gd name="connsiteX11" fmla="*/ 1003466 w 1419085"/>
              <a:gd name="connsiteY11" fmla="*/ 393406 h 969507"/>
              <a:gd name="connsiteX12" fmla="*/ 1015919 w 1419085"/>
              <a:gd name="connsiteY12" fmla="*/ 442090 h 969507"/>
              <a:gd name="connsiteX13" fmla="*/ 1211245 w 1419085"/>
              <a:gd name="connsiteY13" fmla="*/ 761674 h 969507"/>
              <a:gd name="connsiteX14" fmla="*/ 891668 w 1419085"/>
              <a:gd name="connsiteY14" fmla="*/ 566327 h 969507"/>
              <a:gd name="connsiteX15" fmla="*/ 841524 w 1419085"/>
              <a:gd name="connsiteY15" fmla="*/ 553501 h 969507"/>
              <a:gd name="connsiteX16" fmla="*/ 835920 w 1419085"/>
              <a:gd name="connsiteY16" fmla="*/ 556542 h 969507"/>
              <a:gd name="connsiteX17" fmla="*/ 824171 w 1419085"/>
              <a:gd name="connsiteY17" fmla="*/ 560190 h 969507"/>
              <a:gd name="connsiteX18" fmla="*/ 797382 w 1419085"/>
              <a:gd name="connsiteY18" fmla="*/ 605393 h 969507"/>
              <a:gd name="connsiteX19" fmla="*/ 709543 w 1419085"/>
              <a:gd name="connsiteY19" fmla="*/ 969507 h 969507"/>
              <a:gd name="connsiteX20" fmla="*/ 621702 w 1419085"/>
              <a:gd name="connsiteY20" fmla="*/ 605393 h 969507"/>
              <a:gd name="connsiteX21" fmla="*/ 594912 w 1419085"/>
              <a:gd name="connsiteY21" fmla="*/ 560189 h 969507"/>
              <a:gd name="connsiteX22" fmla="*/ 583165 w 1419085"/>
              <a:gd name="connsiteY22" fmla="*/ 556542 h 969507"/>
              <a:gd name="connsiteX23" fmla="*/ 577550 w 1419085"/>
              <a:gd name="connsiteY23" fmla="*/ 553495 h 969507"/>
              <a:gd name="connsiteX24" fmla="*/ 527382 w 1419085"/>
              <a:gd name="connsiteY24" fmla="*/ 566327 h 969507"/>
              <a:gd name="connsiteX25" fmla="*/ 207805 w 1419085"/>
              <a:gd name="connsiteY25" fmla="*/ 761674 h 969507"/>
              <a:gd name="connsiteX26" fmla="*/ 403165 w 1419085"/>
              <a:gd name="connsiteY26" fmla="*/ 442090 h 969507"/>
              <a:gd name="connsiteX27" fmla="*/ 415618 w 1419085"/>
              <a:gd name="connsiteY27" fmla="*/ 393406 h 969507"/>
              <a:gd name="connsiteX28" fmla="*/ 410383 w 1419085"/>
              <a:gd name="connsiteY28" fmla="*/ 383761 h 969507"/>
              <a:gd name="connsiteX29" fmla="*/ 407137 w 1419085"/>
              <a:gd name="connsiteY29" fmla="*/ 373304 h 969507"/>
              <a:gd name="connsiteX30" fmla="*/ 364114 w 1419085"/>
              <a:gd name="connsiteY30" fmla="*/ 347804 h 969507"/>
              <a:gd name="connsiteX31" fmla="*/ 0 w 1419085"/>
              <a:gd name="connsiteY31" fmla="*/ 259954 h 969507"/>
              <a:gd name="connsiteX32" fmla="*/ 364114 w 1419085"/>
              <a:gd name="connsiteY32" fmla="*/ 172107 h 969507"/>
              <a:gd name="connsiteX33" fmla="*/ 405180 w 1419085"/>
              <a:gd name="connsiteY33" fmla="*/ 147768 h 969507"/>
              <a:gd name="connsiteX34" fmla="*/ 410383 w 1419085"/>
              <a:gd name="connsiteY34" fmla="*/ 131005 h 969507"/>
              <a:gd name="connsiteX35" fmla="*/ 414726 w 1419085"/>
              <a:gd name="connsiteY35" fmla="*/ 123004 h 969507"/>
              <a:gd name="connsiteX36" fmla="*/ 403165 w 1419085"/>
              <a:gd name="connsiteY36" fmla="*/ 77807 h 969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419085" h="969507">
                <a:moveTo>
                  <a:pt x="355602" y="0"/>
                </a:moveTo>
                <a:lnTo>
                  <a:pt x="1063474" y="0"/>
                </a:lnTo>
                <a:lnTo>
                  <a:pt x="1015919" y="77807"/>
                </a:lnTo>
                <a:lnTo>
                  <a:pt x="1004358" y="123004"/>
                </a:lnTo>
                <a:lnTo>
                  <a:pt x="1008701" y="131005"/>
                </a:lnTo>
                <a:lnTo>
                  <a:pt x="1013906" y="147770"/>
                </a:lnTo>
                <a:lnTo>
                  <a:pt x="1054971" y="172107"/>
                </a:lnTo>
                <a:lnTo>
                  <a:pt x="1419085" y="259954"/>
                </a:lnTo>
                <a:lnTo>
                  <a:pt x="1054971" y="347804"/>
                </a:lnTo>
                <a:lnTo>
                  <a:pt x="1011948" y="373301"/>
                </a:lnTo>
                <a:lnTo>
                  <a:pt x="1008701" y="383761"/>
                </a:lnTo>
                <a:lnTo>
                  <a:pt x="1003466" y="393406"/>
                </a:lnTo>
                <a:lnTo>
                  <a:pt x="1015919" y="442090"/>
                </a:lnTo>
                <a:lnTo>
                  <a:pt x="1211245" y="761674"/>
                </a:lnTo>
                <a:lnTo>
                  <a:pt x="891668" y="566327"/>
                </a:lnTo>
                <a:lnTo>
                  <a:pt x="841524" y="553501"/>
                </a:lnTo>
                <a:lnTo>
                  <a:pt x="835920" y="556542"/>
                </a:lnTo>
                <a:lnTo>
                  <a:pt x="824171" y="560190"/>
                </a:lnTo>
                <a:lnTo>
                  <a:pt x="797382" y="605393"/>
                </a:lnTo>
                <a:lnTo>
                  <a:pt x="709543" y="969507"/>
                </a:lnTo>
                <a:lnTo>
                  <a:pt x="621702" y="605393"/>
                </a:lnTo>
                <a:lnTo>
                  <a:pt x="594912" y="560189"/>
                </a:lnTo>
                <a:lnTo>
                  <a:pt x="583165" y="556542"/>
                </a:lnTo>
                <a:lnTo>
                  <a:pt x="577550" y="553495"/>
                </a:lnTo>
                <a:lnTo>
                  <a:pt x="527382" y="566327"/>
                </a:lnTo>
                <a:lnTo>
                  <a:pt x="207805" y="761674"/>
                </a:lnTo>
                <a:lnTo>
                  <a:pt x="403165" y="442090"/>
                </a:lnTo>
                <a:lnTo>
                  <a:pt x="415618" y="393406"/>
                </a:lnTo>
                <a:lnTo>
                  <a:pt x="410383" y="383761"/>
                </a:lnTo>
                <a:lnTo>
                  <a:pt x="407137" y="373304"/>
                </a:lnTo>
                <a:lnTo>
                  <a:pt x="364114" y="347804"/>
                </a:lnTo>
                <a:lnTo>
                  <a:pt x="0" y="259954"/>
                </a:lnTo>
                <a:lnTo>
                  <a:pt x="364114" y="172107"/>
                </a:lnTo>
                <a:lnTo>
                  <a:pt x="405180" y="147768"/>
                </a:lnTo>
                <a:lnTo>
                  <a:pt x="410383" y="131005"/>
                </a:lnTo>
                <a:lnTo>
                  <a:pt x="414726" y="123004"/>
                </a:lnTo>
                <a:lnTo>
                  <a:pt x="403165" y="77807"/>
                </a:lnTo>
                <a:close/>
              </a:path>
            </a:pathLst>
          </a:custGeom>
          <a:solidFill>
            <a:schemeClr val="accent5"/>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7" name="PPT世界-6"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82" name="PPT世界-9"/>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773159" y="69376"/>
            <a:ext cx="7033148" cy="6951367"/>
          </a:xfrm>
          <a:prstGeom prst="rect">
            <a:avLst/>
          </a:prstGeom>
        </p:spPr>
      </p:pic>
      <p:grpSp>
        <p:nvGrpSpPr>
          <p:cNvPr id="83" name="PPT世界-10"/>
          <p:cNvGrpSpPr/>
          <p:nvPr/>
        </p:nvGrpSpPr>
        <p:grpSpPr>
          <a:xfrm>
            <a:off x="5341677" y="2552701"/>
            <a:ext cx="5818649" cy="1444648"/>
            <a:chOff x="961554" y="2326747"/>
            <a:chExt cx="4271393" cy="1060497"/>
          </a:xfrm>
        </p:grpSpPr>
        <p:sp>
          <p:nvSpPr>
            <p:cNvPr id="84" name="PPT世界-10-1"/>
            <p:cNvSpPr/>
            <p:nvPr/>
          </p:nvSpPr>
          <p:spPr>
            <a:xfrm>
              <a:off x="1109746" y="2447023"/>
              <a:ext cx="4123201" cy="940221"/>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2400" dirty="0">
                <a:cs typeface="思源黑体 CN Bold" panose="020B0800000000000000" pitchFamily="34" charset="-122"/>
              </a:endParaRPr>
            </a:p>
          </p:txBody>
        </p:sp>
        <p:sp>
          <p:nvSpPr>
            <p:cNvPr id="85" name="PPT世界-10-2"/>
            <p:cNvSpPr/>
            <p:nvPr/>
          </p:nvSpPr>
          <p:spPr>
            <a:xfrm>
              <a:off x="1035651" y="2386885"/>
              <a:ext cx="4123201" cy="940221"/>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2400" dirty="0">
                <a:cs typeface="思源黑体 CN Bold" panose="020B0800000000000000" pitchFamily="34" charset="-122"/>
              </a:endParaRPr>
            </a:p>
          </p:txBody>
        </p:sp>
        <p:sp>
          <p:nvSpPr>
            <p:cNvPr id="86" name="PPT世界-10-3"/>
            <p:cNvSpPr/>
            <p:nvPr/>
          </p:nvSpPr>
          <p:spPr>
            <a:xfrm>
              <a:off x="961554" y="2326747"/>
              <a:ext cx="4123201" cy="940221"/>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2400" dirty="0">
                <a:cs typeface="思源黑体 CN Bold" panose="020B0800000000000000" pitchFamily="34" charset="-122"/>
              </a:endParaRPr>
            </a:p>
          </p:txBody>
        </p:sp>
        <p:sp>
          <p:nvSpPr>
            <p:cNvPr id="87" name="PPT世界-10-4"/>
            <p:cNvSpPr txBox="1"/>
            <p:nvPr/>
          </p:nvSpPr>
          <p:spPr>
            <a:xfrm>
              <a:off x="2290404" y="2411018"/>
              <a:ext cx="1834090" cy="519650"/>
            </a:xfrm>
            <a:prstGeom prst="rect">
              <a:avLst/>
            </a:prstGeom>
            <a:noFill/>
          </p:spPr>
          <p:txBody>
            <a:bodyPr wrap="square" rtlCol="0">
              <a:noAutofit/>
            </a:bodyPr>
            <a:lstStyle/>
            <a:p>
              <a:r>
                <a:rPr lang="zh-CN" altLang="en-US" sz="4000" dirty="0">
                  <a:ln w="1587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出行安全</a:t>
              </a:r>
            </a:p>
          </p:txBody>
        </p:sp>
        <p:sp>
          <p:nvSpPr>
            <p:cNvPr id="88" name="PPT世界-10-5"/>
            <p:cNvSpPr txBox="1"/>
            <p:nvPr/>
          </p:nvSpPr>
          <p:spPr>
            <a:xfrm>
              <a:off x="2319091" y="2919039"/>
              <a:ext cx="2439880" cy="248528"/>
            </a:xfrm>
            <a:prstGeom prst="rect">
              <a:avLst/>
            </a:prstGeom>
            <a:noFill/>
          </p:spPr>
          <p:txBody>
            <a:bodyPr wrap="square" rtlCol="0">
              <a:noAutofit/>
            </a:bodyPr>
            <a:lstStyle/>
            <a:p>
              <a:pPr algn="dist"/>
              <a:r>
                <a:rPr lang="en-US" altLang="zh-CN" sz="160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TRAVEL SAFETY</a:t>
              </a:r>
              <a:endParaRPr lang="zh-CN" altLang="en-US" sz="160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89" name="PPT世界-10-6" descr="卡通人物&#10;&#10;低可信度描述已自动生成"/>
            <p:cNvPicPr>
              <a:picLocks noChangeAspect="1"/>
            </p:cNvPicPr>
            <p:nvPr/>
          </p:nvPicPr>
          <p:blipFill rotWithShape="1">
            <a:blip r:embed="rId4" cstate="screen"/>
            <a:srcRect/>
            <a:stretch>
              <a:fillRect/>
            </a:stretch>
          </p:blipFill>
          <p:spPr>
            <a:xfrm>
              <a:off x="1340075" y="2436857"/>
              <a:ext cx="720000" cy="720000"/>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pic>
        <p:nvPicPr>
          <p:cNvPr id="18" name="图片 17">
            <a:hlinkClick r:id="rId5"/>
            <a:extLst>
              <a:ext uri="{FF2B5EF4-FFF2-40B4-BE49-F238E27FC236}">
                <a16:creationId xmlns:a16="http://schemas.microsoft.com/office/drawing/2014/main" xmlns="" id="{D8EBEC21-CEF4-4559-96E6-03FE123C41A8}"/>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412097" y="370027"/>
            <a:ext cx="1225789" cy="303352"/>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fade">
                                      <p:cBhvr>
                                        <p:cTn id="7" dur="500"/>
                                        <p:tgtEl>
                                          <p:spTgt spid="83"/>
                                        </p:tgtEl>
                                      </p:cBhvr>
                                    </p:animEffect>
                                    <p:anim calcmode="lin" valueType="num">
                                      <p:cBhvr>
                                        <p:cTn id="8" dur="500" fill="hold"/>
                                        <p:tgtEl>
                                          <p:spTgt spid="83"/>
                                        </p:tgtEl>
                                        <p:attrNameLst>
                                          <p:attrName>ppt_x</p:attrName>
                                        </p:attrNameLst>
                                      </p:cBhvr>
                                      <p:tavLst>
                                        <p:tav tm="0">
                                          <p:val>
                                            <p:strVal val="#ppt_x"/>
                                          </p:val>
                                        </p:tav>
                                        <p:tav tm="100000">
                                          <p:val>
                                            <p:strVal val="#ppt_x"/>
                                          </p:val>
                                        </p:tav>
                                      </p:tavLst>
                                    </p:anim>
                                    <p:anim calcmode="lin" valueType="num">
                                      <p:cBhvr>
                                        <p:cTn id="9" dur="500" fill="hold"/>
                                        <p:tgtEl>
                                          <p:spTgt spid="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PT世界-1"/>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6578483" y="609600"/>
            <a:ext cx="5067735" cy="5008807"/>
          </a:xfrm>
          <a:prstGeom prst="rect">
            <a:avLst/>
          </a:prstGeom>
        </p:spPr>
      </p:pic>
      <p:sp>
        <p:nvSpPr>
          <p:cNvPr id="7" name="PPT世界-2"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12" name="PPT世界-3"/>
          <p:cNvSpPr/>
          <p:nvPr/>
        </p:nvSpPr>
        <p:spPr>
          <a:xfrm flipH="1">
            <a:off x="11438193" y="6400800"/>
            <a:ext cx="753806" cy="457200"/>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3" name="PPT世界-4"/>
          <p:cNvSpPr/>
          <p:nvPr/>
        </p:nvSpPr>
        <p:spPr>
          <a:xfrm flipH="1">
            <a:off x="-1" y="1"/>
            <a:ext cx="667795" cy="609599"/>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grpSp>
        <p:nvGrpSpPr>
          <p:cNvPr id="4" name="PPT世界-5"/>
          <p:cNvGrpSpPr/>
          <p:nvPr/>
        </p:nvGrpSpPr>
        <p:grpSpPr>
          <a:xfrm>
            <a:off x="1030250" y="1801288"/>
            <a:ext cx="4914605" cy="2701856"/>
            <a:chOff x="864582" y="1623676"/>
            <a:chExt cx="4914605" cy="2701856"/>
          </a:xfrm>
        </p:grpSpPr>
        <p:sp>
          <p:nvSpPr>
            <p:cNvPr id="21" name="PPT世界-5-1"/>
            <p:cNvSpPr/>
            <p:nvPr/>
          </p:nvSpPr>
          <p:spPr>
            <a:xfrm>
              <a:off x="864582" y="1666958"/>
              <a:ext cx="1889919" cy="407202"/>
            </a:xfrm>
            <a:prstGeom prst="roundRect">
              <a:avLst>
                <a:gd name="adj" fmla="val 50000"/>
              </a:avLst>
            </a:prstGeom>
            <a:solidFill>
              <a:schemeClr val="accent1"/>
            </a:soli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22" name="PPT世界-5-2"/>
            <p:cNvSpPr/>
            <p:nvPr/>
          </p:nvSpPr>
          <p:spPr>
            <a:xfrm>
              <a:off x="864582" y="1623676"/>
              <a:ext cx="1826141" cy="424668"/>
            </a:xfrm>
            <a:prstGeom prst="rect">
              <a:avLst/>
            </a:prstGeom>
          </p:spPr>
          <p:txBody>
            <a:bodyPr wrap="square">
              <a:noAutofit/>
            </a:bodyPr>
            <a:lstStyle/>
            <a:p>
              <a:pPr marL="0" marR="0" lvl="0" indent="0" algn="ctr" defTabSz="914400" rtl="0" eaLnBrk="0" fontAlgn="base" latinLnBrk="0" hangingPunct="0">
                <a:lnSpc>
                  <a:spcPct val="130000"/>
                </a:lnSpc>
                <a:spcBef>
                  <a:spcPct val="0"/>
                </a:spcBef>
                <a:spcAft>
                  <a:spcPct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Arial" panose="020B0604020202020204" pitchFamily="34" charset="0"/>
                </a:rPr>
                <a:t>添加标题文字</a:t>
              </a:r>
            </a:p>
          </p:txBody>
        </p:sp>
        <p:sp>
          <p:nvSpPr>
            <p:cNvPr id="23" name="PPT世界-5-3"/>
            <p:cNvSpPr/>
            <p:nvPr/>
          </p:nvSpPr>
          <p:spPr>
            <a:xfrm>
              <a:off x="995854" y="3620403"/>
              <a:ext cx="4554391" cy="705129"/>
            </a:xfrm>
            <a:prstGeom prst="rect">
              <a:avLst/>
            </a:prstGeom>
          </p:spPr>
          <p:txBody>
            <a:bodyPr wrap="square">
              <a:noAutofit/>
            </a:bodyPr>
            <a:lstStyle/>
            <a:p>
              <a:pPr marL="0" marR="0" lvl="0" indent="0" algn="l" defTabSz="914400" rtl="0" eaLnBrk="0" fontAlgn="base" latinLnBrk="0" hangingPunct="0">
                <a:lnSpc>
                  <a:spcPct val="150000"/>
                </a:lnSpc>
                <a:spcBef>
                  <a:spcPct val="0"/>
                </a:spcBef>
                <a:spcAft>
                  <a:spcPct val="0"/>
                </a:spcAft>
                <a:buClrTx/>
                <a:buSzTx/>
                <a:buFontTx/>
                <a:buNone/>
                <a:defRPr/>
              </a:pPr>
              <a:r>
                <a:rPr kumimoji="0" lang="zh-CN" altLang="en-US" sz="1400" b="0" i="0" u="none" strike="noStrike" kern="1200" cap="none" spc="0" normalizeH="0" baseline="0" noProof="0" dirty="0">
                  <a:ln>
                    <a:noFill/>
                  </a:ln>
                  <a:solidFill>
                    <a:srgbClr val="3A3838"/>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rPr>
                <a:t>单击此处键入文本单击单击此处键入文本单击单击此处</a:t>
              </a:r>
              <a:endParaRPr kumimoji="0" lang="en-US" altLang="zh-CN" sz="1400" b="0" i="0" u="none" strike="noStrike" kern="1200" cap="none" spc="0" normalizeH="0" baseline="0" noProof="0" dirty="0">
                <a:ln>
                  <a:noFill/>
                </a:ln>
                <a:solidFill>
                  <a:srgbClr val="3A3838"/>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defRPr/>
              </a:pPr>
              <a:r>
                <a:rPr kumimoji="0" lang="zh-CN" altLang="en-US" sz="1400" b="0" i="0" u="none" strike="noStrike" kern="1200" cap="none" spc="0" normalizeH="0" baseline="0" noProof="0" dirty="0">
                  <a:ln>
                    <a:noFill/>
                  </a:ln>
                  <a:solidFill>
                    <a:srgbClr val="3A3838"/>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rPr>
                <a:t>键入文本单击单击此处键入文本单击。</a:t>
              </a:r>
            </a:p>
          </p:txBody>
        </p:sp>
        <p:sp>
          <p:nvSpPr>
            <p:cNvPr id="24" name="PPT世界-5-4"/>
            <p:cNvSpPr/>
            <p:nvPr/>
          </p:nvSpPr>
          <p:spPr>
            <a:xfrm>
              <a:off x="995855" y="2164591"/>
              <a:ext cx="4783332" cy="705129"/>
            </a:xfrm>
            <a:prstGeom prst="rect">
              <a:avLst/>
            </a:prstGeom>
          </p:spPr>
          <p:txBody>
            <a:bodyPr wrap="square">
              <a:noAutofit/>
            </a:bodyPr>
            <a:lstStyle/>
            <a:p>
              <a:pPr marL="0" marR="0" lvl="0" indent="0" algn="l" defTabSz="914400" rtl="0" eaLnBrk="0" fontAlgn="base" latinLnBrk="0" hangingPunct="0">
                <a:lnSpc>
                  <a:spcPct val="150000"/>
                </a:lnSpc>
                <a:spcBef>
                  <a:spcPct val="0"/>
                </a:spcBef>
                <a:spcAft>
                  <a:spcPct val="0"/>
                </a:spcAft>
                <a:buClrTx/>
                <a:buSzTx/>
                <a:buFontTx/>
                <a:buNone/>
                <a:defRPr/>
              </a:pPr>
              <a:r>
                <a:rPr kumimoji="0" lang="zh-CN" altLang="en-US" sz="1400" b="0" i="0" u="none" strike="noStrike" kern="1200" cap="none" spc="0" normalizeH="0" baseline="0" noProof="0" dirty="0">
                  <a:ln>
                    <a:noFill/>
                  </a:ln>
                  <a:solidFill>
                    <a:srgbClr val="3A3838"/>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rPr>
                <a:t>单击此处键入文本单击单击此处键入文本单击单击此处</a:t>
              </a:r>
              <a:endParaRPr kumimoji="0" lang="en-US" altLang="zh-CN" sz="1400" b="0" i="0" u="none" strike="noStrike" kern="1200" cap="none" spc="0" normalizeH="0" baseline="0" noProof="0" dirty="0">
                <a:ln>
                  <a:noFill/>
                </a:ln>
                <a:solidFill>
                  <a:srgbClr val="3A3838"/>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defRPr/>
              </a:pPr>
              <a:r>
                <a:rPr kumimoji="0" lang="zh-CN" altLang="en-US" sz="1400" b="0" i="0" u="none" strike="noStrike" kern="1200" cap="none" spc="0" normalizeH="0" baseline="0" noProof="0" dirty="0">
                  <a:ln>
                    <a:noFill/>
                  </a:ln>
                  <a:solidFill>
                    <a:srgbClr val="3A3838"/>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rPr>
                <a:t>键入文本单击单击此处键入文本单击。</a:t>
              </a:r>
            </a:p>
          </p:txBody>
        </p:sp>
        <p:sp>
          <p:nvSpPr>
            <p:cNvPr id="25" name="PPT世界-5-5"/>
            <p:cNvSpPr/>
            <p:nvPr/>
          </p:nvSpPr>
          <p:spPr>
            <a:xfrm>
              <a:off x="864582" y="3120933"/>
              <a:ext cx="1889919" cy="407202"/>
            </a:xfrm>
            <a:prstGeom prst="roundRect">
              <a:avLst>
                <a:gd name="adj" fmla="val 50000"/>
              </a:avLst>
            </a:prstGeom>
            <a:solidFill>
              <a:schemeClr val="accent3"/>
            </a:soli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28" name="PPT世界-5-6"/>
            <p:cNvSpPr/>
            <p:nvPr/>
          </p:nvSpPr>
          <p:spPr>
            <a:xfrm>
              <a:off x="910302" y="3085271"/>
              <a:ext cx="1826141" cy="424668"/>
            </a:xfrm>
            <a:prstGeom prst="rect">
              <a:avLst/>
            </a:prstGeom>
          </p:spPr>
          <p:txBody>
            <a:bodyPr wrap="square">
              <a:noAutofit/>
            </a:bodyPr>
            <a:lstStyle/>
            <a:p>
              <a:pPr marL="0" marR="0" lvl="0" indent="0" algn="ctr" defTabSz="914400" rtl="0" eaLnBrk="0" fontAlgn="base" latinLnBrk="0" hangingPunct="0">
                <a:lnSpc>
                  <a:spcPct val="130000"/>
                </a:lnSpc>
                <a:spcBef>
                  <a:spcPct val="0"/>
                </a:spcBef>
                <a:spcAft>
                  <a:spcPct val="0"/>
                </a:spcAft>
                <a:buClrTx/>
                <a:buSzTx/>
                <a:buFontTx/>
                <a:buNone/>
                <a:defRPr/>
              </a:pPr>
              <a:r>
                <a:rPr kumimoji="0" lang="zh-CN" altLang="en-US" sz="18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Arial" panose="020B0604020202020204" pitchFamily="34" charset="0"/>
                </a:rPr>
                <a:t>添加标题文字</a:t>
              </a:r>
            </a:p>
          </p:txBody>
        </p:sp>
      </p:grpSp>
      <p:grpSp>
        <p:nvGrpSpPr>
          <p:cNvPr id="5" name="PPT世界-6"/>
          <p:cNvGrpSpPr/>
          <p:nvPr/>
        </p:nvGrpSpPr>
        <p:grpSpPr>
          <a:xfrm>
            <a:off x="817430" y="4806432"/>
            <a:ext cx="10796899" cy="1473399"/>
            <a:chOff x="651762" y="4628820"/>
            <a:chExt cx="10796899" cy="1473399"/>
          </a:xfrm>
        </p:grpSpPr>
        <p:sp>
          <p:nvSpPr>
            <p:cNvPr id="29" name="PPT世界-6-1"/>
            <p:cNvSpPr/>
            <p:nvPr/>
          </p:nvSpPr>
          <p:spPr>
            <a:xfrm>
              <a:off x="651762" y="4628820"/>
              <a:ext cx="10796899" cy="1473399"/>
            </a:xfrm>
            <a:prstGeom prst="roundRect">
              <a:avLst>
                <a:gd name="adj" fmla="val 14081"/>
              </a:avLst>
            </a:prstGeom>
            <a:solidFill>
              <a:sysClr val="window" lastClr="FFFFFF"/>
            </a:solidFill>
            <a:ln w="12700" cap="flat" cmpd="sng" algn="ctr">
              <a:solidFill>
                <a:schemeClr val="accent1"/>
              </a:solidFill>
              <a:prstDash val="solid"/>
              <a:miter lim="800000"/>
            </a:ln>
            <a:effectLst>
              <a:outerShdw blurRad="317500" dist="381000" dir="5400000" sx="80000" sy="80000" algn="t" rotWithShape="0">
                <a:schemeClr val="accent1">
                  <a:alpha val="2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0" name="PPT世界-6-2"/>
            <p:cNvSpPr/>
            <p:nvPr/>
          </p:nvSpPr>
          <p:spPr>
            <a:xfrm>
              <a:off x="995854" y="4700263"/>
              <a:ext cx="10015046" cy="1351460"/>
            </a:xfrm>
            <a:prstGeom prst="rect">
              <a:avLst/>
            </a:prstGeom>
          </p:spPr>
          <p:txBody>
            <a:bodyPr wrap="square">
              <a:noAutofit/>
            </a:bodyPr>
            <a:lstStyle/>
            <a:p>
              <a:pPr eaLnBrk="0" fontAlgn="base" hangingPunct="0">
                <a:lnSpc>
                  <a:spcPct val="150000"/>
                </a:lnSpc>
                <a:spcBef>
                  <a:spcPct val="0"/>
                </a:spcBef>
                <a:spcAft>
                  <a:spcPct val="0"/>
                </a:spcAft>
                <a:defRPr/>
              </a:pPr>
              <a:r>
                <a:rPr kumimoji="0" lang="zh-CN" altLang="en-US" sz="1400" b="0" i="0" u="none" strike="noStrike" kern="1200" cap="none" spc="0" normalizeH="0" baseline="0" noProof="0" dirty="0">
                  <a:ln>
                    <a:noFill/>
                  </a:ln>
                  <a:solidFill>
                    <a:srgbClr val="3A3838"/>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rPr>
                <a:t>单击此处键入文本单击单击此处键入文本单击单击此处键入文本单击单击此处键入文本单击单击此处键入文本单击</a:t>
              </a:r>
              <a:endParaRPr kumimoji="0" lang="en-US" altLang="zh-CN" sz="1400" b="0" i="0" u="none" strike="noStrike" kern="1200" cap="none" spc="0" normalizeH="0" baseline="0" noProof="0" dirty="0">
                <a:ln>
                  <a:noFill/>
                </a:ln>
                <a:solidFill>
                  <a:srgbClr val="3A3838"/>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endParaRPr>
            </a:p>
            <a:p>
              <a:pPr eaLnBrk="0" fontAlgn="base" hangingPunct="0">
                <a:lnSpc>
                  <a:spcPct val="150000"/>
                </a:lnSpc>
                <a:spcBef>
                  <a:spcPct val="0"/>
                </a:spcBef>
                <a:spcAft>
                  <a:spcPct val="0"/>
                </a:spcAft>
                <a:defRPr/>
              </a:pPr>
              <a:r>
                <a:rPr kumimoji="0" lang="zh-CN" altLang="en-US" sz="1400" b="0" i="0" u="none" strike="noStrike" kern="1200" cap="none" spc="0" normalizeH="0" baseline="0" noProof="0" dirty="0">
                  <a:ln>
                    <a:noFill/>
                  </a:ln>
                  <a:solidFill>
                    <a:srgbClr val="3A3838"/>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rPr>
                <a:t>单击此处键入文本单击单击此处键入文本单击单击此处键入文本单击单击此处键入文本单击单击此处键入文本单击单击此处</a:t>
              </a:r>
              <a:endParaRPr kumimoji="0" lang="en-US" altLang="zh-CN" sz="1400" b="0" i="0" u="none" strike="noStrike" kern="1200" cap="none" spc="0" normalizeH="0" baseline="0" noProof="0" dirty="0">
                <a:ln>
                  <a:noFill/>
                </a:ln>
                <a:solidFill>
                  <a:srgbClr val="3A3838"/>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endParaRPr>
            </a:p>
            <a:p>
              <a:pPr eaLnBrk="0" fontAlgn="base" hangingPunct="0">
                <a:lnSpc>
                  <a:spcPct val="150000"/>
                </a:lnSpc>
                <a:spcBef>
                  <a:spcPct val="0"/>
                </a:spcBef>
                <a:spcAft>
                  <a:spcPct val="0"/>
                </a:spcAft>
                <a:defRPr/>
              </a:pPr>
              <a:r>
                <a:rPr kumimoji="0" lang="zh-CN" altLang="en-US" sz="1400" b="0" i="0" u="none" strike="noStrike" kern="1200" cap="none" spc="0" normalizeH="0" baseline="0" noProof="0" dirty="0">
                  <a:ln>
                    <a:noFill/>
                  </a:ln>
                  <a:solidFill>
                    <a:srgbClr val="3A3838"/>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rPr>
                <a:t>键入文本单击单击此处键入文本单击单击此处键入文本单击单击此处键入文本单击单击此处键入文本单击</a:t>
              </a:r>
              <a:endParaRPr kumimoji="0" lang="en-US" altLang="zh-CN" sz="1400" b="0" i="0" u="none" strike="noStrike" kern="1200" cap="none" spc="0" normalizeH="0" baseline="0" noProof="0" dirty="0">
                <a:ln>
                  <a:noFill/>
                </a:ln>
                <a:solidFill>
                  <a:srgbClr val="3A3838"/>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endParaRPr>
            </a:p>
            <a:p>
              <a:pPr eaLnBrk="0" fontAlgn="base" hangingPunct="0">
                <a:lnSpc>
                  <a:spcPct val="150000"/>
                </a:lnSpc>
                <a:spcBef>
                  <a:spcPct val="0"/>
                </a:spcBef>
                <a:spcAft>
                  <a:spcPct val="0"/>
                </a:spcAft>
                <a:defRPr/>
              </a:pPr>
              <a:r>
                <a:rPr kumimoji="0" lang="zh-CN" altLang="en-US" sz="1400" b="0" i="0" u="none" strike="noStrike" kern="1200" cap="none" spc="0" normalizeH="0" baseline="0" noProof="0" dirty="0">
                  <a:ln>
                    <a:noFill/>
                  </a:ln>
                  <a:solidFill>
                    <a:srgbClr val="3A3838"/>
                  </a:solidFill>
                  <a:effectLst/>
                  <a:uLnTx/>
                  <a:uFillTx/>
                  <a:latin typeface="思源黑体 CN Light" panose="020B0300000000000000" pitchFamily="34" charset="-122"/>
                  <a:ea typeface="思源黑体 CN Light" panose="020B0300000000000000" pitchFamily="34" charset="-122"/>
                  <a:cs typeface="Arial" panose="020B0604020202020204" pitchFamily="34" charset="0"/>
                </a:rPr>
                <a:t>单击此处键入文本单击单击此处键入文本单击单击此处键入文本单击单击此处键入文本单击。</a:t>
              </a:r>
            </a:p>
          </p:txBody>
        </p:sp>
      </p:grpSp>
      <p:grpSp>
        <p:nvGrpSpPr>
          <p:cNvPr id="32" name="PPT世界-7"/>
          <p:cNvGrpSpPr/>
          <p:nvPr/>
        </p:nvGrpSpPr>
        <p:grpSpPr>
          <a:xfrm>
            <a:off x="326555" y="237076"/>
            <a:ext cx="3245994" cy="805912"/>
            <a:chOff x="326555" y="237076"/>
            <a:chExt cx="3245994" cy="805912"/>
          </a:xfrm>
        </p:grpSpPr>
        <p:sp>
          <p:nvSpPr>
            <p:cNvPr id="33" name="PPT世界-7-1"/>
            <p:cNvSpPr/>
            <p:nvPr/>
          </p:nvSpPr>
          <p:spPr>
            <a:xfrm>
              <a:off x="439172" y="328478"/>
              <a:ext cx="3133377" cy="714510"/>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34" name="PPT世界-7-2"/>
            <p:cNvSpPr/>
            <p:nvPr/>
          </p:nvSpPr>
          <p:spPr>
            <a:xfrm>
              <a:off x="382864" y="282777"/>
              <a:ext cx="3133377" cy="714510"/>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35" name="PPT世界-7-3"/>
            <p:cNvSpPr/>
            <p:nvPr/>
          </p:nvSpPr>
          <p:spPr>
            <a:xfrm>
              <a:off x="326555" y="237076"/>
              <a:ext cx="3133377" cy="714510"/>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36" name="PPT世界-7-4"/>
            <p:cNvSpPr txBox="1"/>
            <p:nvPr/>
          </p:nvSpPr>
          <p:spPr>
            <a:xfrm>
              <a:off x="1336399" y="282777"/>
              <a:ext cx="1692551" cy="461665"/>
            </a:xfrm>
            <a:prstGeom prst="rect">
              <a:avLst/>
            </a:prstGeom>
            <a:noFill/>
          </p:spPr>
          <p:txBody>
            <a:bodyPr wrap="square" rtlCol="0">
              <a:noAutofit/>
            </a:bodyPr>
            <a:lstStyle/>
            <a:p>
              <a:r>
                <a:rPr lang="zh-CN" altLang="en-US" sz="2400" dirty="0">
                  <a:ln w="635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出行安全</a:t>
              </a:r>
            </a:p>
          </p:txBody>
        </p:sp>
        <p:sp>
          <p:nvSpPr>
            <p:cNvPr id="37" name="PPT世界-7-5"/>
            <p:cNvSpPr txBox="1"/>
            <p:nvPr/>
          </p:nvSpPr>
          <p:spPr>
            <a:xfrm>
              <a:off x="1358199" y="668842"/>
              <a:ext cx="1854158" cy="253916"/>
            </a:xfrm>
            <a:prstGeom prst="rect">
              <a:avLst/>
            </a:prstGeom>
            <a:noFill/>
          </p:spPr>
          <p:txBody>
            <a:bodyPr wrap="square" rtlCol="0">
              <a:noAutofit/>
            </a:bodyPr>
            <a:lstStyle/>
            <a:p>
              <a:pPr algn="dist"/>
              <a:r>
                <a:rPr lang="en-US" altLang="zh-CN"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TRAVEL SAFETY</a:t>
              </a:r>
              <a:endParaRPr lang="zh-CN" altLang="en-US"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38" name="PPT世界-7-6" descr="卡通人物&#10;&#10;低可信度描述已自动生成"/>
            <p:cNvPicPr>
              <a:picLocks noChangeAspect="1"/>
            </p:cNvPicPr>
            <p:nvPr/>
          </p:nvPicPr>
          <p:blipFill rotWithShape="1">
            <a:blip r:embed="rId4" cstate="screen"/>
            <a:srcRect/>
            <a:stretch>
              <a:fillRect/>
            </a:stretch>
          </p:blipFill>
          <p:spPr>
            <a:xfrm>
              <a:off x="614208" y="320753"/>
              <a:ext cx="547155" cy="547155"/>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sp>
        <p:nvSpPr>
          <p:cNvPr id="2" name="文本框 1"/>
          <p:cNvSpPr txBox="1"/>
          <p:nvPr/>
        </p:nvSpPr>
        <p:spPr>
          <a:xfrm>
            <a:off x="4354717" y="398352"/>
            <a:ext cx="1801639" cy="200055"/>
          </a:xfrm>
          <a:prstGeom prst="rect">
            <a:avLst/>
          </a:prstGeom>
          <a:noFill/>
        </p:spPr>
        <p:txBody>
          <a:bodyPr wrap="square" rtlCol="0">
            <a:spAutoFit/>
          </a:bodyPr>
          <a:lstStyle/>
          <a:p>
            <a:r>
              <a:rPr lang="en-US" altLang="zh-CN" sz="700" dirty="0">
                <a:solidFill>
                  <a:srgbClr val="FFFFFF"/>
                </a:solidFill>
              </a:rPr>
              <a:t>https://www.ypppt.com/</a:t>
            </a:r>
            <a:endParaRPr lang="zh-CN" altLang="en-US" sz="700" dirty="0">
              <a:solidFill>
                <a:srgbClr val="FFFFFF"/>
              </a:solidFill>
            </a:endParaRPr>
          </a:p>
        </p:txBody>
      </p:sp>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anim calcmode="lin" valueType="num">
                                      <p:cBhvr>
                                        <p:cTn id="14" dur="500" fill="hold"/>
                                        <p:tgtEl>
                                          <p:spTgt spid="5"/>
                                        </p:tgtEl>
                                        <p:attrNameLst>
                                          <p:attrName>ppt_x</p:attrName>
                                        </p:attrNameLst>
                                      </p:cBhvr>
                                      <p:tavLst>
                                        <p:tav tm="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fade">
                                      <p:cBhvr>
                                        <p:cTn id="19" dur="500"/>
                                        <p:tgtEl>
                                          <p:spTgt spid="31"/>
                                        </p:tgtEl>
                                      </p:cBhvr>
                                    </p:animEffect>
                                    <p:anim calcmode="lin" valueType="num">
                                      <p:cBhvr>
                                        <p:cTn id="20" dur="500" fill="hold"/>
                                        <p:tgtEl>
                                          <p:spTgt spid="31"/>
                                        </p:tgtEl>
                                        <p:attrNameLst>
                                          <p:attrName>ppt_x</p:attrName>
                                        </p:attrNameLst>
                                      </p:cBhvr>
                                      <p:tavLst>
                                        <p:tav tm="0">
                                          <p:val>
                                            <p:strVal val="#ppt_x"/>
                                          </p:val>
                                        </p:tav>
                                        <p:tav tm="100000">
                                          <p:val>
                                            <p:strVal val="#ppt_x"/>
                                          </p:val>
                                        </p:tav>
                                      </p:tavLst>
                                    </p:anim>
                                    <p:anim calcmode="lin" valueType="num">
                                      <p:cBhvr>
                                        <p:cTn id="21" dur="5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PT世界-1"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12" name="PPT世界-2"/>
          <p:cNvSpPr/>
          <p:nvPr/>
        </p:nvSpPr>
        <p:spPr>
          <a:xfrm flipH="1">
            <a:off x="11438193" y="6400800"/>
            <a:ext cx="753806" cy="457200"/>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3" name="PPT世界-3"/>
          <p:cNvSpPr/>
          <p:nvPr/>
        </p:nvSpPr>
        <p:spPr>
          <a:xfrm flipH="1">
            <a:off x="-1" y="1"/>
            <a:ext cx="667795" cy="609599"/>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grpSp>
        <p:nvGrpSpPr>
          <p:cNvPr id="5" name="PPT世界-4"/>
          <p:cNvGrpSpPr/>
          <p:nvPr/>
        </p:nvGrpSpPr>
        <p:grpSpPr>
          <a:xfrm>
            <a:off x="326555" y="237076"/>
            <a:ext cx="3245994" cy="805912"/>
            <a:chOff x="326555" y="237076"/>
            <a:chExt cx="3245994" cy="805912"/>
          </a:xfrm>
        </p:grpSpPr>
        <p:sp>
          <p:nvSpPr>
            <p:cNvPr id="15" name="PPT世界-4-1"/>
            <p:cNvSpPr/>
            <p:nvPr/>
          </p:nvSpPr>
          <p:spPr>
            <a:xfrm>
              <a:off x="439172" y="328478"/>
              <a:ext cx="3133377" cy="714510"/>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16" name="PPT世界-4-2"/>
            <p:cNvSpPr/>
            <p:nvPr/>
          </p:nvSpPr>
          <p:spPr>
            <a:xfrm>
              <a:off x="382864" y="282777"/>
              <a:ext cx="3133377" cy="714510"/>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17" name="PPT世界-4-3"/>
            <p:cNvSpPr/>
            <p:nvPr/>
          </p:nvSpPr>
          <p:spPr>
            <a:xfrm>
              <a:off x="326555" y="237076"/>
              <a:ext cx="3133377" cy="714510"/>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18" name="PPT世界-4-4"/>
            <p:cNvSpPr txBox="1"/>
            <p:nvPr/>
          </p:nvSpPr>
          <p:spPr>
            <a:xfrm>
              <a:off x="1336399" y="282777"/>
              <a:ext cx="1692551" cy="461665"/>
            </a:xfrm>
            <a:prstGeom prst="rect">
              <a:avLst/>
            </a:prstGeom>
            <a:noFill/>
          </p:spPr>
          <p:txBody>
            <a:bodyPr wrap="square" rtlCol="0">
              <a:noAutofit/>
            </a:bodyPr>
            <a:lstStyle/>
            <a:p>
              <a:r>
                <a:rPr lang="zh-CN" altLang="en-US" sz="2400" dirty="0">
                  <a:ln w="635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出行安全</a:t>
              </a:r>
            </a:p>
          </p:txBody>
        </p:sp>
        <p:sp>
          <p:nvSpPr>
            <p:cNvPr id="26" name="PPT世界-4-5"/>
            <p:cNvSpPr txBox="1"/>
            <p:nvPr/>
          </p:nvSpPr>
          <p:spPr>
            <a:xfrm>
              <a:off x="1358199" y="668842"/>
              <a:ext cx="1854158" cy="253916"/>
            </a:xfrm>
            <a:prstGeom prst="rect">
              <a:avLst/>
            </a:prstGeom>
            <a:noFill/>
          </p:spPr>
          <p:txBody>
            <a:bodyPr wrap="square" rtlCol="0">
              <a:noAutofit/>
            </a:bodyPr>
            <a:lstStyle/>
            <a:p>
              <a:pPr algn="dist"/>
              <a:r>
                <a:rPr lang="en-US" altLang="zh-CN"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TRAVEL SAFETY</a:t>
              </a:r>
              <a:endParaRPr lang="zh-CN" altLang="en-US"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27" name="PPT世界-4-6" descr="卡通人物&#10;&#10;低可信度描述已自动生成"/>
            <p:cNvPicPr>
              <a:picLocks noChangeAspect="1"/>
            </p:cNvPicPr>
            <p:nvPr/>
          </p:nvPicPr>
          <p:blipFill rotWithShape="1">
            <a:blip r:embed="rId2" cstate="screen"/>
            <a:srcRect/>
            <a:stretch>
              <a:fillRect/>
            </a:stretch>
          </p:blipFill>
          <p:spPr>
            <a:xfrm>
              <a:off x="614208" y="320753"/>
              <a:ext cx="547155" cy="547155"/>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grpSp>
        <p:nvGrpSpPr>
          <p:cNvPr id="4" name="PPT世界-5"/>
          <p:cNvGrpSpPr/>
          <p:nvPr/>
        </p:nvGrpSpPr>
        <p:grpSpPr>
          <a:xfrm>
            <a:off x="1018715" y="2024540"/>
            <a:ext cx="3396803" cy="4000500"/>
            <a:chOff x="1018715" y="2024540"/>
            <a:chExt cx="3396803" cy="4000500"/>
          </a:xfrm>
        </p:grpSpPr>
        <p:sp>
          <p:nvSpPr>
            <p:cNvPr id="19" name="PPT世界-5-1"/>
            <p:cNvSpPr/>
            <p:nvPr/>
          </p:nvSpPr>
          <p:spPr>
            <a:xfrm>
              <a:off x="1246868" y="2024540"/>
              <a:ext cx="3168650" cy="4000500"/>
            </a:xfrm>
            <a:prstGeom prst="roundRect">
              <a:avLst>
                <a:gd name="adj" fmla="val 5110"/>
              </a:avLst>
            </a:prstGeom>
            <a:solidFill>
              <a:schemeClr val="accent1"/>
            </a:solidFill>
            <a:ln w="12700" cap="flat" cmpd="sng" algn="ctr">
              <a:noFill/>
              <a:prstDash val="solid"/>
              <a:miter lim="800000"/>
            </a:ln>
            <a:effectLst>
              <a:outerShdw blurRad="127000" dist="38100" dir="2700000" algn="tl" rotWithShape="0">
                <a:schemeClr val="accent2">
                  <a:alpha val="3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22" name="PPT世界-5-2"/>
            <p:cNvSpPr txBox="1"/>
            <p:nvPr/>
          </p:nvSpPr>
          <p:spPr>
            <a:xfrm>
              <a:off x="1456418" y="3145967"/>
              <a:ext cx="1582052" cy="369332"/>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white"/>
                  </a:solidFill>
                  <a:effectLst>
                    <a:outerShdw blurRad="127000" dist="38100" dir="2700000" algn="tl" rotWithShape="0">
                      <a:prstClr val="black">
                        <a:alpha val="20000"/>
                      </a:prst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23" name="PPT世界-5-3"/>
            <p:cNvSpPr/>
            <p:nvPr/>
          </p:nvSpPr>
          <p:spPr>
            <a:xfrm>
              <a:off x="1018715" y="2296105"/>
              <a:ext cx="1834697" cy="720437"/>
            </a:xfrm>
            <a:prstGeom prst="roundRect">
              <a:avLst>
                <a:gd name="adj" fmla="val 23441"/>
              </a:avLst>
            </a:prstGeom>
            <a:solidFill>
              <a:schemeClr val="bg1"/>
            </a:solidFill>
            <a:ln w="12700" cap="flat" cmpd="sng" algn="ctr">
              <a:solidFill>
                <a:schemeClr val="accent1">
                  <a:lumMod val="20000"/>
                  <a:lumOff val="80000"/>
                </a:schemeClr>
              </a:solidFill>
              <a:prstDash val="solid"/>
              <a:miter lim="800000"/>
            </a:ln>
            <a:effectLst>
              <a:outerShdw blurRad="127000" dist="38100" dir="2700000" algn="tl" rotWithShape="0">
                <a:schemeClr val="tx1">
                  <a:alpha val="2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24" name="PPT世界-5-4"/>
            <p:cNvSpPr txBox="1"/>
            <p:nvPr/>
          </p:nvSpPr>
          <p:spPr>
            <a:xfrm>
              <a:off x="1161363" y="2333158"/>
              <a:ext cx="1549400" cy="646331"/>
            </a:xfrm>
            <a:prstGeom prst="rect">
              <a:avLst/>
            </a:prstGeom>
            <a:noFill/>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600" b="0" i="0" u="none" strike="noStrike" kern="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ONE 1</a:t>
              </a:r>
              <a:endParaRPr kumimoji="0" lang="zh-CN" altLang="en-US" sz="3600" b="0" i="0" u="none" strike="noStrike" kern="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25" name="PPT世界-5-5"/>
            <p:cNvSpPr txBox="1"/>
            <p:nvPr/>
          </p:nvSpPr>
          <p:spPr>
            <a:xfrm>
              <a:off x="1456418" y="3556355"/>
              <a:ext cx="2763157" cy="894604"/>
            </a:xfrm>
            <a:prstGeom prst="rect">
              <a:avLst/>
            </a:prstGeom>
            <a:noFill/>
          </p:spPr>
          <p:txBody>
            <a:bodyPr wrap="square">
              <a:noAutofit/>
            </a:bodyPr>
            <a:lstStyle/>
            <a:p>
              <a:pPr>
                <a:lnSpc>
                  <a:spcPct val="150000"/>
                </a:lnSpc>
                <a:defRPr/>
              </a:pPr>
              <a:r>
                <a:rPr lang="zh-CN" altLang="en-US" sz="1200" dirty="0">
                  <a:solidFill>
                    <a:prstClr val="white"/>
                  </a:solidFill>
                  <a:effectLst>
                    <a:outerShdw blurRad="127000" dist="38100" dir="2700000" algn="tl" rotWithShape="0">
                      <a:prstClr val="black">
                        <a:alpha val="20000"/>
                      </a:prst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单击此处键入文本单击单击此处键入文本单击单击此处键入文本单击单击此处键入文本单击。</a:t>
              </a:r>
            </a:p>
          </p:txBody>
        </p:sp>
        <p:sp>
          <p:nvSpPr>
            <p:cNvPr id="28" name="PPT世界-5-6"/>
            <p:cNvSpPr txBox="1"/>
            <p:nvPr/>
          </p:nvSpPr>
          <p:spPr>
            <a:xfrm>
              <a:off x="1456418" y="4546142"/>
              <a:ext cx="1758950" cy="369332"/>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white"/>
                  </a:solidFill>
                  <a:effectLst>
                    <a:outerShdw blurRad="127000" dist="38100" dir="2700000" algn="tl" rotWithShape="0">
                      <a:prstClr val="black">
                        <a:alpha val="20000"/>
                      </a:prst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29" name="PPT世界-5-7"/>
            <p:cNvSpPr txBox="1"/>
            <p:nvPr/>
          </p:nvSpPr>
          <p:spPr>
            <a:xfrm>
              <a:off x="1456418" y="4956530"/>
              <a:ext cx="2763157" cy="894604"/>
            </a:xfrm>
            <a:prstGeom prst="rect">
              <a:avLst/>
            </a:prstGeom>
            <a:noFill/>
          </p:spPr>
          <p:txBody>
            <a:bodyPr wrap="square">
              <a:noAutofit/>
            </a:bodyPr>
            <a:lstStyle/>
            <a:p>
              <a:pPr>
                <a:lnSpc>
                  <a:spcPct val="150000"/>
                </a:lnSpc>
                <a:defRPr/>
              </a:pPr>
              <a:r>
                <a:rPr lang="zh-CN" altLang="en-US" sz="1200" dirty="0">
                  <a:solidFill>
                    <a:prstClr val="white"/>
                  </a:solidFill>
                  <a:effectLst>
                    <a:outerShdw blurRad="127000" dist="38100" dir="2700000" algn="tl" rotWithShape="0">
                      <a:prstClr val="black">
                        <a:alpha val="20000"/>
                      </a:prst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单击此处键入文本单击单击此处键入文本单击单击此处键入文本单击单击此处键入文本单击。</a:t>
              </a:r>
            </a:p>
          </p:txBody>
        </p:sp>
      </p:grpSp>
      <p:grpSp>
        <p:nvGrpSpPr>
          <p:cNvPr id="2" name="PPT世界-6"/>
          <p:cNvGrpSpPr/>
          <p:nvPr/>
        </p:nvGrpSpPr>
        <p:grpSpPr>
          <a:xfrm>
            <a:off x="4866368" y="2327979"/>
            <a:ext cx="2862218" cy="3697061"/>
            <a:chOff x="4866368" y="2327979"/>
            <a:chExt cx="2862218" cy="3697061"/>
          </a:xfrm>
        </p:grpSpPr>
        <p:sp>
          <p:nvSpPr>
            <p:cNvPr id="20" name="PPT世界-6-1"/>
            <p:cNvSpPr/>
            <p:nvPr/>
          </p:nvSpPr>
          <p:spPr>
            <a:xfrm>
              <a:off x="4866368" y="2557940"/>
              <a:ext cx="2641600" cy="3467100"/>
            </a:xfrm>
            <a:prstGeom prst="roundRect">
              <a:avLst>
                <a:gd name="adj" fmla="val 6490"/>
              </a:avLst>
            </a:prstGeom>
            <a:solidFill>
              <a:schemeClr val="accent3"/>
            </a:solidFill>
            <a:ln w="12700" cap="flat" cmpd="sng" algn="ctr">
              <a:noFill/>
              <a:prstDash val="solid"/>
              <a:miter lim="800000"/>
            </a:ln>
            <a:effectLst>
              <a:outerShdw blurRad="127000" dist="38100" dir="2700000" algn="tl" rotWithShape="0">
                <a:schemeClr val="accent4">
                  <a:alpha val="3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0" name="PPT世界-6-2"/>
            <p:cNvSpPr/>
            <p:nvPr/>
          </p:nvSpPr>
          <p:spPr>
            <a:xfrm>
              <a:off x="6245554" y="2327979"/>
              <a:ext cx="1483032" cy="616075"/>
            </a:xfrm>
            <a:prstGeom prst="roundRect">
              <a:avLst>
                <a:gd name="adj" fmla="val 23441"/>
              </a:avLst>
            </a:prstGeom>
            <a:solidFill>
              <a:schemeClr val="bg1"/>
            </a:solidFill>
            <a:ln w="12700" cap="flat" cmpd="sng" algn="ctr">
              <a:solidFill>
                <a:schemeClr val="accent3">
                  <a:lumMod val="20000"/>
                  <a:lumOff val="80000"/>
                </a:schemeClr>
              </a:solidFill>
              <a:prstDash val="solid"/>
              <a:miter lim="800000"/>
            </a:ln>
            <a:effectLst>
              <a:outerShdw blurRad="127000" dist="38100" dir="2700000" algn="tl" rotWithShape="0">
                <a:schemeClr val="tx1">
                  <a:alpha val="2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1" name="PPT世界-6-3"/>
            <p:cNvSpPr txBox="1"/>
            <p:nvPr/>
          </p:nvSpPr>
          <p:spPr>
            <a:xfrm>
              <a:off x="6299175" y="2374406"/>
              <a:ext cx="1375790" cy="523220"/>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schemeClr val="accent3"/>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TWO 2</a:t>
              </a:r>
            </a:p>
          </p:txBody>
        </p:sp>
        <p:sp>
          <p:nvSpPr>
            <p:cNvPr id="32" name="PPT世界-6-4"/>
            <p:cNvSpPr txBox="1"/>
            <p:nvPr/>
          </p:nvSpPr>
          <p:spPr>
            <a:xfrm>
              <a:off x="5075918" y="3336467"/>
              <a:ext cx="1469910" cy="338554"/>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prstClr val="white"/>
                  </a:solidFill>
                  <a:effectLst>
                    <a:outerShdw blurRad="127000" dist="38100" dir="2700000" algn="tl" rotWithShape="0">
                      <a:prstClr val="black">
                        <a:alpha val="20000"/>
                      </a:prst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33" name="PPT世界-6-5"/>
            <p:cNvSpPr txBox="1"/>
            <p:nvPr/>
          </p:nvSpPr>
          <p:spPr>
            <a:xfrm>
              <a:off x="5075918" y="3701184"/>
              <a:ext cx="2325007" cy="794320"/>
            </a:xfrm>
            <a:prstGeom prst="rect">
              <a:avLst/>
            </a:prstGeom>
            <a:noFill/>
          </p:spPr>
          <p:txBody>
            <a:bodyPr wrap="square">
              <a:noAutofit/>
            </a:bodyPr>
            <a:lstStyle/>
            <a:p>
              <a:pPr>
                <a:lnSpc>
                  <a:spcPct val="150000"/>
                </a:lnSpc>
                <a:defRPr/>
              </a:pPr>
              <a:r>
                <a:rPr lang="zh-CN" altLang="en-US" sz="1050" dirty="0">
                  <a:solidFill>
                    <a:prstClr val="white"/>
                  </a:solidFill>
                  <a:effectLst>
                    <a:outerShdw blurRad="127000" dist="38100" dir="2700000" algn="tl" rotWithShape="0">
                      <a:prstClr val="black">
                        <a:alpha val="20000"/>
                      </a:prst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单击此处键入文本单击单击此处键入文本单击单击此处键入文本单击单击此处键入文本单击。</a:t>
              </a:r>
            </a:p>
          </p:txBody>
        </p:sp>
        <p:sp>
          <p:nvSpPr>
            <p:cNvPr id="34" name="PPT世界-6-6"/>
            <p:cNvSpPr txBox="1"/>
            <p:nvPr/>
          </p:nvSpPr>
          <p:spPr>
            <a:xfrm>
              <a:off x="5075918" y="4580821"/>
              <a:ext cx="1469910" cy="338554"/>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prstClr val="white"/>
                  </a:solidFill>
                  <a:effectLst>
                    <a:outerShdw blurRad="127000" dist="38100" dir="2700000" algn="tl" rotWithShape="0">
                      <a:prstClr val="black">
                        <a:alpha val="20000"/>
                      </a:prst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35" name="PPT世界-6-7"/>
            <p:cNvSpPr txBox="1"/>
            <p:nvPr/>
          </p:nvSpPr>
          <p:spPr>
            <a:xfrm>
              <a:off x="5075918" y="4945539"/>
              <a:ext cx="2401207" cy="794320"/>
            </a:xfrm>
            <a:prstGeom prst="rect">
              <a:avLst/>
            </a:prstGeom>
            <a:noFill/>
          </p:spPr>
          <p:txBody>
            <a:bodyPr wrap="square">
              <a:noAutofit/>
            </a:bodyPr>
            <a:lstStyle/>
            <a:p>
              <a:pPr>
                <a:lnSpc>
                  <a:spcPct val="150000"/>
                </a:lnSpc>
                <a:defRPr/>
              </a:pPr>
              <a:r>
                <a:rPr lang="zh-CN" altLang="en-US" sz="1050" dirty="0">
                  <a:solidFill>
                    <a:prstClr val="white"/>
                  </a:solidFill>
                  <a:effectLst>
                    <a:outerShdw blurRad="127000" dist="38100" dir="2700000" algn="tl" rotWithShape="0">
                      <a:prstClr val="black">
                        <a:alpha val="20000"/>
                      </a:prst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单击此处键入文本单击单击此处键入文本单击单击此处键入文本单击单击此处键入文本单击。</a:t>
              </a:r>
            </a:p>
          </p:txBody>
        </p:sp>
      </p:grpSp>
      <p:grpSp>
        <p:nvGrpSpPr>
          <p:cNvPr id="3" name="PPT世界-7"/>
          <p:cNvGrpSpPr/>
          <p:nvPr/>
        </p:nvGrpSpPr>
        <p:grpSpPr>
          <a:xfrm>
            <a:off x="7990568" y="2327979"/>
            <a:ext cx="2854597" cy="3697061"/>
            <a:chOff x="7990568" y="2327979"/>
            <a:chExt cx="2854597" cy="3697061"/>
          </a:xfrm>
        </p:grpSpPr>
        <p:sp>
          <p:nvSpPr>
            <p:cNvPr id="21" name="PPT世界-7-1"/>
            <p:cNvSpPr/>
            <p:nvPr/>
          </p:nvSpPr>
          <p:spPr>
            <a:xfrm>
              <a:off x="7990568" y="2557940"/>
              <a:ext cx="2641600" cy="3467100"/>
            </a:xfrm>
            <a:prstGeom prst="roundRect">
              <a:avLst>
                <a:gd name="adj" fmla="val 6851"/>
              </a:avLst>
            </a:prstGeom>
            <a:solidFill>
              <a:schemeClr val="accent1"/>
            </a:solidFill>
            <a:ln w="12700" cap="flat" cmpd="sng" algn="ctr">
              <a:noFill/>
              <a:prstDash val="solid"/>
              <a:miter lim="800000"/>
            </a:ln>
            <a:effectLst>
              <a:outerShdw blurRad="127000" dist="38100" dir="2700000" algn="tl" rotWithShape="0">
                <a:schemeClr val="accent2">
                  <a:alpha val="3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6" name="PPT世界-7-2"/>
            <p:cNvSpPr/>
            <p:nvPr/>
          </p:nvSpPr>
          <p:spPr>
            <a:xfrm>
              <a:off x="9445954" y="2327979"/>
              <a:ext cx="1399211" cy="616075"/>
            </a:xfrm>
            <a:prstGeom prst="roundRect">
              <a:avLst>
                <a:gd name="adj" fmla="val 23441"/>
              </a:avLst>
            </a:prstGeom>
            <a:solidFill>
              <a:schemeClr val="bg1"/>
            </a:solidFill>
            <a:ln w="12700" cap="flat" cmpd="sng" algn="ctr">
              <a:solidFill>
                <a:schemeClr val="accent1">
                  <a:lumMod val="20000"/>
                  <a:lumOff val="80000"/>
                </a:schemeClr>
              </a:solidFill>
              <a:prstDash val="solid"/>
              <a:miter lim="800000"/>
            </a:ln>
            <a:effectLst>
              <a:outerShdw blurRad="127000" dist="38100" dir="2700000" algn="tl" rotWithShape="0">
                <a:schemeClr val="tx1">
                  <a:alpha val="2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endParaRPr>
            </a:p>
          </p:txBody>
        </p:sp>
        <p:sp>
          <p:nvSpPr>
            <p:cNvPr id="37" name="PPT世界-7-3"/>
            <p:cNvSpPr txBox="1"/>
            <p:nvPr/>
          </p:nvSpPr>
          <p:spPr>
            <a:xfrm>
              <a:off x="9518806" y="2374406"/>
              <a:ext cx="1253507" cy="523220"/>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THE 3</a:t>
              </a:r>
            </a:p>
          </p:txBody>
        </p:sp>
        <p:sp>
          <p:nvSpPr>
            <p:cNvPr id="38" name="PPT世界-7-4"/>
            <p:cNvSpPr txBox="1"/>
            <p:nvPr/>
          </p:nvSpPr>
          <p:spPr>
            <a:xfrm>
              <a:off x="8220332" y="3336467"/>
              <a:ext cx="1469910" cy="338554"/>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prstClr val="white"/>
                  </a:solidFill>
                  <a:effectLst>
                    <a:outerShdw blurRad="127000" dist="38100" dir="2700000" algn="tl" rotWithShape="0">
                      <a:prstClr val="black">
                        <a:alpha val="20000"/>
                      </a:prst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39" name="PPT世界-7-5"/>
            <p:cNvSpPr txBox="1"/>
            <p:nvPr/>
          </p:nvSpPr>
          <p:spPr>
            <a:xfrm>
              <a:off x="8220332" y="3701184"/>
              <a:ext cx="2325007" cy="794320"/>
            </a:xfrm>
            <a:prstGeom prst="rect">
              <a:avLst/>
            </a:prstGeom>
            <a:noFill/>
          </p:spPr>
          <p:txBody>
            <a:bodyPr wrap="square">
              <a:noAutofit/>
            </a:bodyPr>
            <a:lstStyle/>
            <a:p>
              <a:pPr>
                <a:lnSpc>
                  <a:spcPct val="150000"/>
                </a:lnSpc>
                <a:defRPr/>
              </a:pPr>
              <a:r>
                <a:rPr lang="zh-CN" altLang="en-US" sz="1050" dirty="0">
                  <a:solidFill>
                    <a:prstClr val="white"/>
                  </a:solidFill>
                  <a:effectLst>
                    <a:outerShdw blurRad="127000" dist="38100" dir="2700000" algn="tl" rotWithShape="0">
                      <a:prstClr val="black">
                        <a:alpha val="20000"/>
                      </a:prst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单击此处键入文本单击单击此处键入文本单击单击此处键入文本单击单击此处键入文本单击。</a:t>
              </a:r>
            </a:p>
          </p:txBody>
        </p:sp>
        <p:sp>
          <p:nvSpPr>
            <p:cNvPr id="40" name="PPT世界-7-6"/>
            <p:cNvSpPr txBox="1"/>
            <p:nvPr/>
          </p:nvSpPr>
          <p:spPr>
            <a:xfrm>
              <a:off x="8220332" y="4580821"/>
              <a:ext cx="1469910" cy="338554"/>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prstClr val="white"/>
                  </a:solidFill>
                  <a:effectLst>
                    <a:outerShdw blurRad="127000" dist="38100" dir="2700000" algn="tl" rotWithShape="0">
                      <a:prstClr val="black">
                        <a:alpha val="20000"/>
                      </a:prst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41" name="PPT世界-7-7"/>
            <p:cNvSpPr txBox="1"/>
            <p:nvPr/>
          </p:nvSpPr>
          <p:spPr>
            <a:xfrm>
              <a:off x="8220332" y="4945539"/>
              <a:ext cx="2172607" cy="794320"/>
            </a:xfrm>
            <a:prstGeom prst="rect">
              <a:avLst/>
            </a:prstGeom>
            <a:noFill/>
          </p:spPr>
          <p:txBody>
            <a:bodyPr wrap="square">
              <a:noAutofit/>
            </a:bodyPr>
            <a:lstStyle/>
            <a:p>
              <a:pPr>
                <a:lnSpc>
                  <a:spcPct val="150000"/>
                </a:lnSpc>
                <a:defRPr/>
              </a:pPr>
              <a:r>
                <a:rPr lang="zh-CN" altLang="en-US" sz="1050" dirty="0">
                  <a:solidFill>
                    <a:prstClr val="white"/>
                  </a:solidFill>
                  <a:effectLst>
                    <a:outerShdw blurRad="127000" dist="38100" dir="2700000" algn="tl" rotWithShape="0">
                      <a:prstClr val="black">
                        <a:alpha val="20000"/>
                      </a:prst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单击此处键入文本单击单击此处键入文本单击单击此处键入文本单击单击此处键入文本单击。</a:t>
              </a:r>
            </a:p>
          </p:txBody>
        </p:sp>
      </p:grpSp>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anim calcmode="lin" valueType="num">
                                      <p:cBhvr>
                                        <p:cTn id="14" dur="500" fill="hold"/>
                                        <p:tgtEl>
                                          <p:spTgt spid="2"/>
                                        </p:tgtEl>
                                        <p:attrNameLst>
                                          <p:attrName>ppt_x</p:attrName>
                                        </p:attrNameLst>
                                      </p:cBhvr>
                                      <p:tavLst>
                                        <p:tav tm="0">
                                          <p:val>
                                            <p:strVal val="#ppt_x"/>
                                          </p:val>
                                        </p:tav>
                                        <p:tav tm="100000">
                                          <p:val>
                                            <p:strVal val="#ppt_x"/>
                                          </p:val>
                                        </p:tav>
                                      </p:tavLst>
                                    </p:anim>
                                    <p:anim calcmode="lin" valueType="num">
                                      <p:cBhvr>
                                        <p:cTn id="15" dur="5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anim calcmode="lin" valueType="num">
                                      <p:cBhvr>
                                        <p:cTn id="20" dur="500" fill="hold"/>
                                        <p:tgtEl>
                                          <p:spTgt spid="3"/>
                                        </p:tgtEl>
                                        <p:attrNameLst>
                                          <p:attrName>ppt_x</p:attrName>
                                        </p:attrNameLst>
                                      </p:cBhvr>
                                      <p:tavLst>
                                        <p:tav tm="0">
                                          <p:val>
                                            <p:strVal val="#ppt_x"/>
                                          </p:val>
                                        </p:tav>
                                        <p:tav tm="100000">
                                          <p:val>
                                            <p:strVal val="#ppt_x"/>
                                          </p:val>
                                        </p:tav>
                                      </p:tavLst>
                                    </p:anim>
                                    <p:anim calcmode="lin" valueType="num">
                                      <p:cBhvr>
                                        <p:cTn id="21" dur="5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PT世界-1"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4" name="PPT世界-2"/>
          <p:cNvSpPr/>
          <p:nvPr/>
        </p:nvSpPr>
        <p:spPr>
          <a:xfrm flipH="1">
            <a:off x="11438193" y="6400800"/>
            <a:ext cx="753806" cy="457200"/>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5" name="PPT世界-3"/>
          <p:cNvSpPr/>
          <p:nvPr/>
        </p:nvSpPr>
        <p:spPr>
          <a:xfrm flipH="1">
            <a:off x="-1" y="1"/>
            <a:ext cx="667795" cy="609599"/>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grpSp>
        <p:nvGrpSpPr>
          <p:cNvPr id="19" name="PPT世界-4"/>
          <p:cNvGrpSpPr/>
          <p:nvPr/>
        </p:nvGrpSpPr>
        <p:grpSpPr>
          <a:xfrm>
            <a:off x="326555" y="237076"/>
            <a:ext cx="3245994" cy="805912"/>
            <a:chOff x="961554" y="2326747"/>
            <a:chExt cx="4271393" cy="1060497"/>
          </a:xfrm>
        </p:grpSpPr>
        <p:sp>
          <p:nvSpPr>
            <p:cNvPr id="20" name="PPT世界-4-1"/>
            <p:cNvSpPr/>
            <p:nvPr/>
          </p:nvSpPr>
          <p:spPr>
            <a:xfrm>
              <a:off x="1109746" y="2447023"/>
              <a:ext cx="4123201" cy="940221"/>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21" name="PPT世界-4-2"/>
            <p:cNvSpPr/>
            <p:nvPr/>
          </p:nvSpPr>
          <p:spPr>
            <a:xfrm>
              <a:off x="1035651" y="2386885"/>
              <a:ext cx="4123201" cy="940221"/>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22" name="PPT世界-4-3"/>
            <p:cNvSpPr/>
            <p:nvPr/>
          </p:nvSpPr>
          <p:spPr>
            <a:xfrm>
              <a:off x="961554" y="2326747"/>
              <a:ext cx="4123201" cy="940221"/>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23" name="PPT世界-4-4"/>
            <p:cNvSpPr txBox="1"/>
            <p:nvPr/>
          </p:nvSpPr>
          <p:spPr>
            <a:xfrm>
              <a:off x="2290404" y="2386885"/>
              <a:ext cx="2227222" cy="607503"/>
            </a:xfrm>
            <a:prstGeom prst="rect">
              <a:avLst/>
            </a:prstGeom>
            <a:noFill/>
          </p:spPr>
          <p:txBody>
            <a:bodyPr wrap="square" rtlCol="0">
              <a:noAutofit/>
            </a:bodyPr>
            <a:lstStyle/>
            <a:p>
              <a:r>
                <a:rPr lang="zh-CN" altLang="en-US" sz="2400" dirty="0">
                  <a:ln w="635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出行安全</a:t>
              </a:r>
            </a:p>
          </p:txBody>
        </p:sp>
        <p:sp>
          <p:nvSpPr>
            <p:cNvPr id="24" name="PPT世界-4-5"/>
            <p:cNvSpPr txBox="1"/>
            <p:nvPr/>
          </p:nvSpPr>
          <p:spPr>
            <a:xfrm>
              <a:off x="2319091" y="2894906"/>
              <a:ext cx="2439881" cy="334127"/>
            </a:xfrm>
            <a:prstGeom prst="rect">
              <a:avLst/>
            </a:prstGeom>
            <a:noFill/>
          </p:spPr>
          <p:txBody>
            <a:bodyPr wrap="square" rtlCol="0">
              <a:noAutofit/>
            </a:bodyPr>
            <a:lstStyle/>
            <a:p>
              <a:pPr algn="dist"/>
              <a:r>
                <a:rPr lang="en-US" altLang="zh-CN"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TRAVEL SAFETY</a:t>
              </a:r>
              <a:endParaRPr lang="zh-CN" altLang="en-US"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25" name="PPT世界-4-6" descr="卡通人物&#10;&#10;低可信度描述已自动生成"/>
            <p:cNvPicPr>
              <a:picLocks noChangeAspect="1"/>
            </p:cNvPicPr>
            <p:nvPr/>
          </p:nvPicPr>
          <p:blipFill rotWithShape="1">
            <a:blip r:embed="rId2" cstate="screen"/>
            <a:srcRect/>
            <a:stretch>
              <a:fillRect/>
            </a:stretch>
          </p:blipFill>
          <p:spPr>
            <a:xfrm>
              <a:off x="1340075" y="2436857"/>
              <a:ext cx="720000" cy="720000"/>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grpSp>
        <p:nvGrpSpPr>
          <p:cNvPr id="6" name="PPT世界-5"/>
          <p:cNvGrpSpPr/>
          <p:nvPr/>
        </p:nvGrpSpPr>
        <p:grpSpPr>
          <a:xfrm>
            <a:off x="844951" y="1925054"/>
            <a:ext cx="3181615" cy="3973236"/>
            <a:chOff x="844951" y="1925054"/>
            <a:chExt cx="3181615" cy="3973236"/>
          </a:xfrm>
        </p:grpSpPr>
        <p:sp>
          <p:nvSpPr>
            <p:cNvPr id="16" name="PPT世界-5-1"/>
            <p:cNvSpPr txBox="1"/>
            <p:nvPr/>
          </p:nvSpPr>
          <p:spPr>
            <a:xfrm>
              <a:off x="844953" y="1925054"/>
              <a:ext cx="2408262" cy="461665"/>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18" name="PPT世界-5-2"/>
            <p:cNvSpPr txBox="1"/>
            <p:nvPr/>
          </p:nvSpPr>
          <p:spPr>
            <a:xfrm>
              <a:off x="844951" y="2410432"/>
              <a:ext cx="3181615" cy="1027589"/>
            </a:xfrm>
            <a:prstGeom prst="rect">
              <a:avLst/>
            </a:prstGeom>
            <a:noFill/>
          </p:spPr>
          <p:txBody>
            <a:bodyPr wrap="square" rtlCol="0">
              <a:noAutofit/>
            </a:bodyPr>
            <a:lstStyle>
              <a:defPPr>
                <a:defRPr lang="zh-CN"/>
              </a:defPPr>
              <a:lvl1pPr algn="just">
                <a:lnSpc>
                  <a:spcPct val="130000"/>
                </a:lnSpc>
                <a:defRPr sz="1600">
                  <a:latin typeface="+mj-ea"/>
                  <a:ea typeface="+mj-ea"/>
                </a:defRPr>
              </a:lvl1p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a:t>
              </a:r>
              <a:endParaRPr kumimoji="0" lang="en-US" altLang="zh-CN"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键入文本单击单击此处键入文本单击单击此处键入文本单击。</a:t>
              </a:r>
            </a:p>
          </p:txBody>
        </p:sp>
        <p:sp>
          <p:nvSpPr>
            <p:cNvPr id="27" name="PPT世界-5-3"/>
            <p:cNvSpPr txBox="1"/>
            <p:nvPr/>
          </p:nvSpPr>
          <p:spPr>
            <a:xfrm>
              <a:off x="844953" y="4385323"/>
              <a:ext cx="2408262" cy="461665"/>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chemeClr val="accent3"/>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29" name="PPT世界-5-4"/>
            <p:cNvSpPr txBox="1"/>
            <p:nvPr/>
          </p:nvSpPr>
          <p:spPr>
            <a:xfrm>
              <a:off x="844951" y="4870701"/>
              <a:ext cx="3181615" cy="1027589"/>
            </a:xfrm>
            <a:prstGeom prst="rect">
              <a:avLst/>
            </a:prstGeom>
            <a:noFill/>
          </p:spPr>
          <p:txBody>
            <a:bodyPr wrap="square" rtlCol="0">
              <a:noAutofit/>
            </a:bodyPr>
            <a:lstStyle>
              <a:defPPr>
                <a:defRPr lang="zh-CN"/>
              </a:defPPr>
              <a:lvl1pPr algn="just">
                <a:lnSpc>
                  <a:spcPct val="130000"/>
                </a:lnSpc>
                <a:defRPr sz="1600">
                  <a:latin typeface="+mj-ea"/>
                  <a:ea typeface="+mj-ea"/>
                </a:defRPr>
              </a:lvl1p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a:t>
              </a:r>
              <a:endParaRPr kumimoji="0" lang="en-US" altLang="zh-CN"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键入文本单击单击此处键入文本单击单击此处键入文本单击。</a:t>
              </a:r>
            </a:p>
          </p:txBody>
        </p:sp>
      </p:grpSp>
      <p:grpSp>
        <p:nvGrpSpPr>
          <p:cNvPr id="8" name="PPT世界-6"/>
          <p:cNvGrpSpPr/>
          <p:nvPr/>
        </p:nvGrpSpPr>
        <p:grpSpPr>
          <a:xfrm>
            <a:off x="8138095" y="1925054"/>
            <a:ext cx="3083054" cy="3973236"/>
            <a:chOff x="8138095" y="1925054"/>
            <a:chExt cx="3083054" cy="3973236"/>
          </a:xfrm>
        </p:grpSpPr>
        <p:sp>
          <p:nvSpPr>
            <p:cNvPr id="17" name="PPT世界-6-1"/>
            <p:cNvSpPr txBox="1"/>
            <p:nvPr/>
          </p:nvSpPr>
          <p:spPr>
            <a:xfrm>
              <a:off x="8633829" y="1925054"/>
              <a:ext cx="2587320" cy="461665"/>
            </a:xfrm>
            <a:prstGeom prst="rect">
              <a:avLst/>
            </a:prstGeom>
            <a:noFill/>
          </p:spPr>
          <p:txBody>
            <a:bodyPr wrap="square" rtlCol="0">
              <a:no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chemeClr val="accent3"/>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26" name="PPT世界-6-2"/>
            <p:cNvSpPr txBox="1"/>
            <p:nvPr/>
          </p:nvSpPr>
          <p:spPr>
            <a:xfrm>
              <a:off x="8138095" y="2410432"/>
              <a:ext cx="3083053" cy="1027589"/>
            </a:xfrm>
            <a:prstGeom prst="rect">
              <a:avLst/>
            </a:prstGeom>
            <a:noFill/>
          </p:spPr>
          <p:txBody>
            <a:bodyPr wrap="square" rtlCol="0">
              <a:noAutofit/>
            </a:bodyPr>
            <a:lstStyle>
              <a:defPPr>
                <a:defRPr lang="zh-CN"/>
              </a:defPPr>
              <a:lvl1pPr algn="just">
                <a:lnSpc>
                  <a:spcPct val="130000"/>
                </a:lnSpc>
                <a:defRPr sz="1600">
                  <a:latin typeface="+mj-ea"/>
                  <a:ea typeface="+mj-ea"/>
                </a:defRPr>
              </a:lvl1pPr>
            </a:lstStyle>
            <a:p>
              <a:pPr marL="0" marR="0" lvl="0" indent="0" algn="r"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a:t>
              </a:r>
              <a:endParaRPr kumimoji="0" lang="en-US" altLang="zh-CN"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0" marR="0" lvl="0" indent="0" algn="r"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键入文本单击单击此处键入文本单击单击此处键入文本单击。</a:t>
              </a:r>
            </a:p>
          </p:txBody>
        </p:sp>
        <p:sp>
          <p:nvSpPr>
            <p:cNvPr id="28" name="PPT世界-6-3"/>
            <p:cNvSpPr txBox="1"/>
            <p:nvPr/>
          </p:nvSpPr>
          <p:spPr>
            <a:xfrm>
              <a:off x="8633829" y="4385323"/>
              <a:ext cx="2587320" cy="461665"/>
            </a:xfrm>
            <a:prstGeom prst="rect">
              <a:avLst/>
            </a:prstGeom>
            <a:noFill/>
          </p:spPr>
          <p:txBody>
            <a:bodyPr wrap="square" rtlCol="0">
              <a:no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sp>
          <p:nvSpPr>
            <p:cNvPr id="30" name="PPT世界-6-4"/>
            <p:cNvSpPr txBox="1"/>
            <p:nvPr/>
          </p:nvSpPr>
          <p:spPr>
            <a:xfrm>
              <a:off x="8138095" y="4870701"/>
              <a:ext cx="3083053" cy="1027589"/>
            </a:xfrm>
            <a:prstGeom prst="rect">
              <a:avLst/>
            </a:prstGeom>
            <a:noFill/>
          </p:spPr>
          <p:txBody>
            <a:bodyPr wrap="square" rtlCol="0">
              <a:noAutofit/>
            </a:bodyPr>
            <a:lstStyle>
              <a:defPPr>
                <a:defRPr lang="zh-CN"/>
              </a:defPPr>
              <a:lvl1pPr algn="just">
                <a:lnSpc>
                  <a:spcPct val="130000"/>
                </a:lnSpc>
                <a:defRPr sz="1600">
                  <a:latin typeface="+mj-ea"/>
                  <a:ea typeface="+mj-ea"/>
                </a:defRPr>
              </a:lvl1pPr>
            </a:lstStyle>
            <a:p>
              <a:pPr marL="0" marR="0" lvl="0" indent="0" algn="r"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a:t>
              </a:r>
              <a:endParaRPr kumimoji="0" lang="en-US" altLang="zh-CN"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a:p>
              <a:pPr marL="0" marR="0" lvl="0" indent="0" algn="r"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键入文本单击单击此处键入文本单击单击此处键入文本单击。</a:t>
              </a:r>
            </a:p>
          </p:txBody>
        </p:sp>
      </p:grpSp>
      <p:grpSp>
        <p:nvGrpSpPr>
          <p:cNvPr id="2" name="PPT世界-7"/>
          <p:cNvGrpSpPr/>
          <p:nvPr/>
        </p:nvGrpSpPr>
        <p:grpSpPr>
          <a:xfrm>
            <a:off x="2877553" y="825452"/>
            <a:ext cx="6436895" cy="5638848"/>
            <a:chOff x="2877553" y="825452"/>
            <a:chExt cx="6436895" cy="5638848"/>
          </a:xfrm>
        </p:grpSpPr>
        <p:sp>
          <p:nvSpPr>
            <p:cNvPr id="12" name="PPT世界-7-1"/>
            <p:cNvSpPr/>
            <p:nvPr/>
          </p:nvSpPr>
          <p:spPr>
            <a:xfrm rot="16200000">
              <a:off x="3575051" y="3792956"/>
              <a:ext cx="5041899" cy="300789"/>
            </a:xfrm>
            <a:prstGeom prst="roundRect">
              <a:avLst>
                <a:gd name="adj" fmla="val 50000"/>
              </a:avLst>
            </a:prstGeom>
            <a:solidFill>
              <a:schemeClr val="accent3"/>
            </a:soli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13" name="PPT世界-7-2"/>
            <p:cNvSpPr/>
            <p:nvPr/>
          </p:nvSpPr>
          <p:spPr>
            <a:xfrm>
              <a:off x="2877553" y="3844092"/>
              <a:ext cx="6436895" cy="300789"/>
            </a:xfrm>
            <a:prstGeom prst="roundRect">
              <a:avLst>
                <a:gd name="adj" fmla="val 50000"/>
              </a:avLst>
            </a:prstGeom>
            <a:solidFill>
              <a:schemeClr val="accent1"/>
            </a:soli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14" name="PPT世界-7-3"/>
            <p:cNvSpPr/>
            <p:nvPr/>
          </p:nvSpPr>
          <p:spPr>
            <a:xfrm>
              <a:off x="4026568" y="1925054"/>
              <a:ext cx="4138864" cy="4138864"/>
            </a:xfrm>
            <a:prstGeom prst="ellipse">
              <a:avLst/>
            </a:prstGeom>
            <a:solidFill>
              <a:sysClr val="window" lastClr="FFFFFF"/>
            </a:solidFill>
            <a:ln w="12700" cap="flat" cmpd="sng" algn="ctr">
              <a:solidFill>
                <a:schemeClr val="accent3"/>
              </a:solidFill>
              <a:prstDash val="solid"/>
              <a:miter lim="800000"/>
            </a:ln>
            <a:effectLst>
              <a:outerShdw blurRad="647700" sx="102000" sy="102000" algn="ctr" rotWithShape="0">
                <a:schemeClr val="accent3">
                  <a:alpha val="10000"/>
                </a:schemeClr>
              </a:outerShdw>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15" name="PPT世界-7-4"/>
            <p:cNvSpPr/>
            <p:nvPr/>
          </p:nvSpPr>
          <p:spPr>
            <a:xfrm>
              <a:off x="4319667" y="2218153"/>
              <a:ext cx="3552667" cy="3552667"/>
            </a:xfrm>
            <a:prstGeom prst="donut">
              <a:avLst>
                <a:gd name="adj" fmla="val 7416"/>
              </a:avLst>
            </a:prstGeom>
            <a:solidFill>
              <a:schemeClr val="accent1"/>
            </a:soli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1" name="PPT世界-7-5"/>
            <p:cNvSpPr txBox="1"/>
            <p:nvPr/>
          </p:nvSpPr>
          <p:spPr>
            <a:xfrm>
              <a:off x="4999756" y="4588214"/>
              <a:ext cx="2192489" cy="461665"/>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添加标题文字</a:t>
              </a:r>
            </a:p>
          </p:txBody>
        </p:sp>
        <p:pic>
          <p:nvPicPr>
            <p:cNvPr id="34" name="PPT世界-7-6"/>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flipH="1">
              <a:off x="4402229" y="825452"/>
              <a:ext cx="3763204" cy="3719446"/>
            </a:xfrm>
            <a:prstGeom prst="rect">
              <a:avLst/>
            </a:prstGeom>
          </p:spPr>
        </p:pic>
        <p:sp>
          <p:nvSpPr>
            <p:cNvPr id="33" name="PPT世界-7-7"/>
            <p:cNvSpPr/>
            <p:nvPr/>
          </p:nvSpPr>
          <p:spPr>
            <a:xfrm>
              <a:off x="4504021" y="4445461"/>
              <a:ext cx="3183958" cy="45719"/>
            </a:xfrm>
            <a:prstGeom prst="roundRect">
              <a:avLst>
                <a:gd name="adj" fmla="val 50000"/>
              </a:avLst>
            </a:prstGeom>
            <a:solidFill>
              <a:schemeClr val="accent1"/>
            </a:solidFill>
            <a:ln w="12700" cap="flat" cmpd="sng" algn="ctr">
              <a:noFill/>
              <a:prstDash val="solid"/>
              <a:miter lim="800000"/>
            </a:ln>
            <a:effectLst/>
          </p:spPr>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grpSp>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anim calcmode="lin" valueType="num">
                                      <p:cBhvr>
                                        <p:cTn id="20" dur="500" fill="hold"/>
                                        <p:tgtEl>
                                          <p:spTgt spid="8"/>
                                        </p:tgtEl>
                                        <p:attrNameLst>
                                          <p:attrName>ppt_x</p:attrName>
                                        </p:attrNameLst>
                                      </p:cBhvr>
                                      <p:tavLst>
                                        <p:tav tm="0">
                                          <p:val>
                                            <p:strVal val="#ppt_x"/>
                                          </p:val>
                                        </p:tav>
                                        <p:tav tm="100000">
                                          <p:val>
                                            <p:strVal val="#ppt_x"/>
                                          </p:val>
                                        </p:tav>
                                      </p:tavLst>
                                    </p:anim>
                                    <p:anim calcmode="lin" valueType="num">
                                      <p:cBhvr>
                                        <p:cTn id="21"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PT世界-1"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12" name="PPT世界-2"/>
          <p:cNvSpPr/>
          <p:nvPr/>
        </p:nvSpPr>
        <p:spPr>
          <a:xfrm flipH="1">
            <a:off x="11438193" y="6400800"/>
            <a:ext cx="753806" cy="457200"/>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13" name="PPT世界-3"/>
          <p:cNvSpPr/>
          <p:nvPr/>
        </p:nvSpPr>
        <p:spPr>
          <a:xfrm flipH="1">
            <a:off x="-1" y="1"/>
            <a:ext cx="667795" cy="609599"/>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grpSp>
        <p:nvGrpSpPr>
          <p:cNvPr id="41" name="PPT世界-4"/>
          <p:cNvGrpSpPr/>
          <p:nvPr/>
        </p:nvGrpSpPr>
        <p:grpSpPr>
          <a:xfrm>
            <a:off x="1803208" y="466284"/>
            <a:ext cx="8585586" cy="5012172"/>
            <a:chOff x="1803208" y="466284"/>
            <a:chExt cx="8585586" cy="5012172"/>
          </a:xfrm>
        </p:grpSpPr>
        <p:sp>
          <p:nvSpPr>
            <p:cNvPr id="42" name="PPT世界-4-1"/>
            <p:cNvSpPr/>
            <p:nvPr/>
          </p:nvSpPr>
          <p:spPr>
            <a:xfrm>
              <a:off x="1803208" y="466284"/>
              <a:ext cx="8585586" cy="5012172"/>
            </a:xfrm>
            <a:prstGeom prst="ellipse">
              <a:avLst/>
            </a:prstGeom>
            <a:noFill/>
            <a:ln>
              <a:gradFill>
                <a:gsLst>
                  <a:gs pos="100000">
                    <a:schemeClr val="accent1">
                      <a:alpha val="25000"/>
                    </a:schemeClr>
                  </a:gs>
                  <a:gs pos="0">
                    <a:schemeClr val="accent1">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grpSp>
          <p:nvGrpSpPr>
            <p:cNvPr id="43" name="组合 42"/>
            <p:cNvGrpSpPr/>
            <p:nvPr/>
          </p:nvGrpSpPr>
          <p:grpSpPr>
            <a:xfrm>
              <a:off x="3714028" y="1536195"/>
              <a:ext cx="4773194" cy="2560216"/>
              <a:chOff x="3714028" y="1536195"/>
              <a:chExt cx="4773194" cy="2560216"/>
            </a:xfrm>
          </p:grpSpPr>
          <p:sp>
            <p:nvSpPr>
              <p:cNvPr id="44" name="PPT世界-4-2"/>
              <p:cNvSpPr/>
              <p:nvPr/>
            </p:nvSpPr>
            <p:spPr>
              <a:xfrm>
                <a:off x="3714028" y="1536195"/>
                <a:ext cx="2560216" cy="256021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45" name="PPT世界-4-3"/>
              <p:cNvSpPr/>
              <p:nvPr/>
            </p:nvSpPr>
            <p:spPr>
              <a:xfrm>
                <a:off x="5927006" y="1536195"/>
                <a:ext cx="2560216" cy="256021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cxnSp>
            <p:nvCxnSpPr>
              <p:cNvPr id="46" name="PPT世界-4-4"/>
              <p:cNvCxnSpPr/>
              <p:nvPr/>
            </p:nvCxnSpPr>
            <p:spPr>
              <a:xfrm>
                <a:off x="4437735" y="3179747"/>
                <a:ext cx="1112802" cy="0"/>
              </a:xfrm>
              <a:prstGeom prst="line">
                <a:avLst/>
              </a:prstGeom>
              <a:ln>
                <a:solidFill>
                  <a:schemeClr val="bg1"/>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47" name="PPT世界-4-5"/>
              <p:cNvCxnSpPr/>
              <p:nvPr/>
            </p:nvCxnSpPr>
            <p:spPr>
              <a:xfrm>
                <a:off x="6650713" y="3179747"/>
                <a:ext cx="1112802" cy="0"/>
              </a:xfrm>
              <a:prstGeom prst="line">
                <a:avLst/>
              </a:prstGeom>
              <a:ln>
                <a:solidFill>
                  <a:schemeClr val="bg1"/>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48" name="PPT世界-4-6"/>
              <p:cNvSpPr txBox="1"/>
              <p:nvPr/>
            </p:nvSpPr>
            <p:spPr>
              <a:xfrm>
                <a:off x="4175665" y="2764808"/>
                <a:ext cx="1636942" cy="36933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49" name="PPT世界-4-7"/>
              <p:cNvSpPr txBox="1"/>
              <p:nvPr/>
            </p:nvSpPr>
            <p:spPr>
              <a:xfrm>
                <a:off x="6388643" y="2764808"/>
                <a:ext cx="1636942" cy="36933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50" name="PPT世界-4-8"/>
              <p:cNvSpPr>
                <a:spLocks noEditPoints="1"/>
              </p:cNvSpPr>
              <p:nvPr/>
            </p:nvSpPr>
            <p:spPr bwMode="auto">
              <a:xfrm>
                <a:off x="4700315" y="2010236"/>
                <a:ext cx="587642" cy="587642"/>
              </a:xfrm>
              <a:custGeom>
                <a:avLst/>
                <a:gdLst>
                  <a:gd name="T0" fmla="*/ 1664 w 1984"/>
                  <a:gd name="T1" fmla="*/ 504 h 1984"/>
                  <a:gd name="T2" fmla="*/ 1312 w 1984"/>
                  <a:gd name="T3" fmla="*/ 320 h 1984"/>
                  <a:gd name="T4" fmla="*/ 739 w 1984"/>
                  <a:gd name="T5" fmla="*/ 601 h 1984"/>
                  <a:gd name="T6" fmla="*/ 448 w 1984"/>
                  <a:gd name="T7" fmla="*/ 0 h 1984"/>
                  <a:gd name="T8" fmla="*/ 114 w 1984"/>
                  <a:gd name="T9" fmla="*/ 614 h 1984"/>
                  <a:gd name="T10" fmla="*/ 132 w 1984"/>
                  <a:gd name="T11" fmla="*/ 675 h 1984"/>
                  <a:gd name="T12" fmla="*/ 611 w 1984"/>
                  <a:gd name="T13" fmla="*/ 839 h 1984"/>
                  <a:gd name="T14" fmla="*/ 320 w 1984"/>
                  <a:gd name="T15" fmla="*/ 1320 h 1984"/>
                  <a:gd name="T16" fmla="*/ 416 w 1984"/>
                  <a:gd name="T17" fmla="*/ 1856 h 1984"/>
                  <a:gd name="T18" fmla="*/ 1984 w 1984"/>
                  <a:gd name="T19" fmla="*/ 1824 h 1984"/>
                  <a:gd name="T20" fmla="*/ 1760 w 1984"/>
                  <a:gd name="T21" fmla="*/ 1088 h 1984"/>
                  <a:gd name="T22" fmla="*/ 1288 w 1984"/>
                  <a:gd name="T23" fmla="*/ 655 h 1984"/>
                  <a:gd name="T24" fmla="*/ 1920 w 1984"/>
                  <a:gd name="T25" fmla="*/ 767 h 1984"/>
                  <a:gd name="T26" fmla="*/ 461 w 1984"/>
                  <a:gd name="T27" fmla="*/ 224 h 1984"/>
                  <a:gd name="T28" fmla="*/ 288 w 1984"/>
                  <a:gd name="T29" fmla="*/ 224 h 1984"/>
                  <a:gd name="T30" fmla="*/ 384 w 1984"/>
                  <a:gd name="T31" fmla="*/ 265 h 1984"/>
                  <a:gd name="T32" fmla="*/ 288 w 1984"/>
                  <a:gd name="T33" fmla="*/ 320 h 1984"/>
                  <a:gd name="T34" fmla="*/ 512 w 1984"/>
                  <a:gd name="T35" fmla="*/ 535 h 1984"/>
                  <a:gd name="T36" fmla="*/ 1408 w 1984"/>
                  <a:gd name="T37" fmla="*/ 1320 h 1984"/>
                  <a:gd name="T38" fmla="*/ 1230 w 1984"/>
                  <a:gd name="T39" fmla="*/ 1215 h 1984"/>
                  <a:gd name="T40" fmla="*/ 992 w 1984"/>
                  <a:gd name="T41" fmla="*/ 1464 h 1984"/>
                  <a:gd name="T42" fmla="*/ 935 w 1984"/>
                  <a:gd name="T43" fmla="*/ 1501 h 1984"/>
                  <a:gd name="T44" fmla="*/ 1027 w 1984"/>
                  <a:gd name="T45" fmla="*/ 1696 h 1984"/>
                  <a:gd name="T46" fmla="*/ 951 w 1984"/>
                  <a:gd name="T47" fmla="*/ 1632 h 1984"/>
                  <a:gd name="T48" fmla="*/ 1049 w 1984"/>
                  <a:gd name="T49" fmla="*/ 1501 h 1984"/>
                  <a:gd name="T50" fmla="*/ 1287 w 1984"/>
                  <a:gd name="T51" fmla="*/ 1121 h 1984"/>
                  <a:gd name="T52" fmla="*/ 1287 w 1984"/>
                  <a:gd name="T53" fmla="*/ 1121 h 1984"/>
                  <a:gd name="T54" fmla="*/ 909 w 1984"/>
                  <a:gd name="T55" fmla="*/ 960 h 1984"/>
                  <a:gd name="T56" fmla="*/ 737 w 1984"/>
                  <a:gd name="T57" fmla="*/ 1146 h 1984"/>
                  <a:gd name="T58" fmla="*/ 737 w 1984"/>
                  <a:gd name="T59" fmla="*/ 1146 h 1984"/>
                  <a:gd name="T60" fmla="*/ 782 w 1984"/>
                  <a:gd name="T61" fmla="*/ 1382 h 1984"/>
                  <a:gd name="T62" fmla="*/ 448 w 1984"/>
                  <a:gd name="T63" fmla="*/ 832 h 1984"/>
                  <a:gd name="T64" fmla="*/ 489 w 1984"/>
                  <a:gd name="T65" fmla="*/ 969 h 1984"/>
                  <a:gd name="T66" fmla="*/ 288 w 1984"/>
                  <a:gd name="T67" fmla="*/ 1056 h 1984"/>
                  <a:gd name="T68" fmla="*/ 608 w 1984"/>
                  <a:gd name="T69" fmla="*/ 1088 h 1984"/>
                  <a:gd name="T70" fmla="*/ 512 w 1984"/>
                  <a:gd name="T71" fmla="*/ 1335 h 1984"/>
                  <a:gd name="T72" fmla="*/ 384 w 1984"/>
                  <a:gd name="T73" fmla="*/ 1760 h 1984"/>
                  <a:gd name="T74" fmla="*/ 64 w 1984"/>
                  <a:gd name="T75" fmla="*/ 1760 h 1984"/>
                  <a:gd name="T76" fmla="*/ 558 w 1984"/>
                  <a:gd name="T77" fmla="*/ 1381 h 1984"/>
                  <a:gd name="T78" fmla="*/ 480 w 1984"/>
                  <a:gd name="T79" fmla="*/ 1696 h 1984"/>
                  <a:gd name="T80" fmla="*/ 876 w 1984"/>
                  <a:gd name="T81" fmla="*/ 1611 h 1984"/>
                  <a:gd name="T82" fmla="*/ 640 w 1984"/>
                  <a:gd name="T83" fmla="*/ 1664 h 1984"/>
                  <a:gd name="T84" fmla="*/ 1852 w 1984"/>
                  <a:gd name="T85" fmla="*/ 1443 h 1984"/>
                  <a:gd name="T86" fmla="*/ 1728 w 1984"/>
                  <a:gd name="T87" fmla="*/ 1536 h 1984"/>
                  <a:gd name="T88" fmla="*/ 1344 w 1984"/>
                  <a:gd name="T89" fmla="*/ 1920 h 1984"/>
                  <a:gd name="T90" fmla="*/ 1089 w 1984"/>
                  <a:gd name="T91" fmla="*/ 1667 h 1984"/>
                  <a:gd name="T92" fmla="*/ 1504 w 1984"/>
                  <a:gd name="T93" fmla="*/ 1657 h 1984"/>
                  <a:gd name="T94" fmla="*/ 1305 w 1984"/>
                  <a:gd name="T95" fmla="*/ 1418 h 1984"/>
                  <a:gd name="T96" fmla="*/ 1600 w 1984"/>
                  <a:gd name="T97" fmla="*/ 1335 h 1984"/>
                  <a:gd name="T98" fmla="*/ 1600 w 1984"/>
                  <a:gd name="T99" fmla="*/ 1303 h 1984"/>
                  <a:gd name="T100" fmla="*/ 1395 w 1984"/>
                  <a:gd name="T101" fmla="*/ 1056 h 1984"/>
                  <a:gd name="T102" fmla="*/ 1536 w 1984"/>
                  <a:gd name="T103" fmla="*/ 1248 h 1984"/>
                  <a:gd name="T104" fmla="*/ 1472 w 1984"/>
                  <a:gd name="T105" fmla="*/ 947 h 1984"/>
                  <a:gd name="T106" fmla="*/ 1312 w 1984"/>
                  <a:gd name="T107" fmla="*/ 931 h 1984"/>
                  <a:gd name="T108" fmla="*/ 909 w 1984"/>
                  <a:gd name="T109" fmla="*/ 896 h 1984"/>
                  <a:gd name="T110" fmla="*/ 1197 w 1984"/>
                  <a:gd name="T111" fmla="*/ 666 h 1984"/>
                  <a:gd name="T112" fmla="*/ 1536 w 1984"/>
                  <a:gd name="T113" fmla="*/ 64 h 1984"/>
                  <a:gd name="T114" fmla="*/ 1577 w 1984"/>
                  <a:gd name="T115" fmla="*/ 201 h 1984"/>
                  <a:gd name="T116" fmla="*/ 1376 w 1984"/>
                  <a:gd name="T117" fmla="*/ 288 h 1984"/>
                  <a:gd name="T118" fmla="*/ 1696 w 1984"/>
                  <a:gd name="T119" fmla="*/ 320 h 1984"/>
                  <a:gd name="T120" fmla="*/ 1472 w 1984"/>
                  <a:gd name="T121" fmla="*/ 535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984" h="1984">
                    <a:moveTo>
                      <a:pt x="1984" y="1024"/>
                    </a:moveTo>
                    <a:cubicBezTo>
                      <a:pt x="1984" y="767"/>
                      <a:pt x="1984" y="767"/>
                      <a:pt x="1984" y="767"/>
                    </a:cubicBezTo>
                    <a:cubicBezTo>
                      <a:pt x="1984" y="696"/>
                      <a:pt x="1938" y="634"/>
                      <a:pt x="1870" y="614"/>
                    </a:cubicBezTo>
                    <a:cubicBezTo>
                      <a:pt x="1664" y="552"/>
                      <a:pt x="1664" y="552"/>
                      <a:pt x="1664" y="552"/>
                    </a:cubicBezTo>
                    <a:cubicBezTo>
                      <a:pt x="1664" y="504"/>
                      <a:pt x="1664" y="504"/>
                      <a:pt x="1664" y="504"/>
                    </a:cubicBezTo>
                    <a:cubicBezTo>
                      <a:pt x="1722" y="463"/>
                      <a:pt x="1760" y="396"/>
                      <a:pt x="1760" y="320"/>
                    </a:cubicBezTo>
                    <a:cubicBezTo>
                      <a:pt x="1760" y="224"/>
                      <a:pt x="1760" y="224"/>
                      <a:pt x="1760" y="224"/>
                    </a:cubicBezTo>
                    <a:cubicBezTo>
                      <a:pt x="1760" y="100"/>
                      <a:pt x="1660" y="0"/>
                      <a:pt x="1536" y="0"/>
                    </a:cubicBezTo>
                    <a:cubicBezTo>
                      <a:pt x="1412" y="0"/>
                      <a:pt x="1312" y="100"/>
                      <a:pt x="1312" y="224"/>
                    </a:cubicBezTo>
                    <a:cubicBezTo>
                      <a:pt x="1312" y="320"/>
                      <a:pt x="1312" y="320"/>
                      <a:pt x="1312" y="320"/>
                    </a:cubicBezTo>
                    <a:cubicBezTo>
                      <a:pt x="1312" y="396"/>
                      <a:pt x="1350" y="463"/>
                      <a:pt x="1408" y="504"/>
                    </a:cubicBezTo>
                    <a:cubicBezTo>
                      <a:pt x="1408" y="552"/>
                      <a:pt x="1408" y="552"/>
                      <a:pt x="1408" y="552"/>
                    </a:cubicBezTo>
                    <a:cubicBezTo>
                      <a:pt x="1226" y="607"/>
                      <a:pt x="1226" y="607"/>
                      <a:pt x="1226" y="607"/>
                    </a:cubicBezTo>
                    <a:cubicBezTo>
                      <a:pt x="1158" y="546"/>
                      <a:pt x="1072" y="512"/>
                      <a:pt x="979" y="512"/>
                    </a:cubicBezTo>
                    <a:cubicBezTo>
                      <a:pt x="888" y="512"/>
                      <a:pt x="804" y="546"/>
                      <a:pt x="739" y="601"/>
                    </a:cubicBezTo>
                    <a:cubicBezTo>
                      <a:pt x="576" y="552"/>
                      <a:pt x="576" y="552"/>
                      <a:pt x="576" y="552"/>
                    </a:cubicBezTo>
                    <a:cubicBezTo>
                      <a:pt x="576" y="504"/>
                      <a:pt x="576" y="504"/>
                      <a:pt x="576" y="504"/>
                    </a:cubicBezTo>
                    <a:cubicBezTo>
                      <a:pt x="634" y="463"/>
                      <a:pt x="672" y="396"/>
                      <a:pt x="672" y="320"/>
                    </a:cubicBezTo>
                    <a:cubicBezTo>
                      <a:pt x="672" y="224"/>
                      <a:pt x="672" y="224"/>
                      <a:pt x="672" y="224"/>
                    </a:cubicBezTo>
                    <a:cubicBezTo>
                      <a:pt x="672" y="100"/>
                      <a:pt x="572" y="0"/>
                      <a:pt x="448" y="0"/>
                    </a:cubicBezTo>
                    <a:cubicBezTo>
                      <a:pt x="324" y="0"/>
                      <a:pt x="224" y="100"/>
                      <a:pt x="224" y="224"/>
                    </a:cubicBezTo>
                    <a:cubicBezTo>
                      <a:pt x="224" y="320"/>
                      <a:pt x="224" y="320"/>
                      <a:pt x="224" y="320"/>
                    </a:cubicBezTo>
                    <a:cubicBezTo>
                      <a:pt x="224" y="396"/>
                      <a:pt x="262" y="463"/>
                      <a:pt x="320" y="504"/>
                    </a:cubicBezTo>
                    <a:cubicBezTo>
                      <a:pt x="320" y="552"/>
                      <a:pt x="320" y="552"/>
                      <a:pt x="320" y="552"/>
                    </a:cubicBezTo>
                    <a:cubicBezTo>
                      <a:pt x="114" y="614"/>
                      <a:pt x="114" y="614"/>
                      <a:pt x="114" y="614"/>
                    </a:cubicBezTo>
                    <a:cubicBezTo>
                      <a:pt x="46" y="634"/>
                      <a:pt x="0" y="696"/>
                      <a:pt x="0" y="767"/>
                    </a:cubicBezTo>
                    <a:cubicBezTo>
                      <a:pt x="0" y="1024"/>
                      <a:pt x="0" y="1024"/>
                      <a:pt x="0" y="1024"/>
                    </a:cubicBezTo>
                    <a:cubicBezTo>
                      <a:pt x="64" y="1024"/>
                      <a:pt x="64" y="1024"/>
                      <a:pt x="64" y="1024"/>
                    </a:cubicBezTo>
                    <a:cubicBezTo>
                      <a:pt x="64" y="767"/>
                      <a:pt x="64" y="767"/>
                      <a:pt x="64" y="767"/>
                    </a:cubicBezTo>
                    <a:cubicBezTo>
                      <a:pt x="64" y="725"/>
                      <a:pt x="91" y="688"/>
                      <a:pt x="132" y="675"/>
                    </a:cubicBezTo>
                    <a:cubicBezTo>
                      <a:pt x="338" y="613"/>
                      <a:pt x="338" y="613"/>
                      <a:pt x="338" y="613"/>
                    </a:cubicBezTo>
                    <a:cubicBezTo>
                      <a:pt x="357" y="638"/>
                      <a:pt x="393" y="672"/>
                      <a:pt x="448" y="672"/>
                    </a:cubicBezTo>
                    <a:cubicBezTo>
                      <a:pt x="503" y="672"/>
                      <a:pt x="539" y="638"/>
                      <a:pt x="558" y="613"/>
                    </a:cubicBezTo>
                    <a:cubicBezTo>
                      <a:pt x="689" y="653"/>
                      <a:pt x="689" y="653"/>
                      <a:pt x="689" y="653"/>
                    </a:cubicBezTo>
                    <a:cubicBezTo>
                      <a:pt x="647" y="705"/>
                      <a:pt x="619" y="769"/>
                      <a:pt x="611" y="839"/>
                    </a:cubicBezTo>
                    <a:cubicBezTo>
                      <a:pt x="570" y="795"/>
                      <a:pt x="512" y="768"/>
                      <a:pt x="448" y="768"/>
                    </a:cubicBezTo>
                    <a:cubicBezTo>
                      <a:pt x="324" y="768"/>
                      <a:pt x="224" y="868"/>
                      <a:pt x="224" y="992"/>
                    </a:cubicBezTo>
                    <a:cubicBezTo>
                      <a:pt x="224" y="1088"/>
                      <a:pt x="224" y="1088"/>
                      <a:pt x="224" y="1088"/>
                    </a:cubicBezTo>
                    <a:cubicBezTo>
                      <a:pt x="224" y="1164"/>
                      <a:pt x="262" y="1231"/>
                      <a:pt x="320" y="1272"/>
                    </a:cubicBezTo>
                    <a:cubicBezTo>
                      <a:pt x="320" y="1320"/>
                      <a:pt x="320" y="1320"/>
                      <a:pt x="320" y="1320"/>
                    </a:cubicBezTo>
                    <a:cubicBezTo>
                      <a:pt x="114" y="1382"/>
                      <a:pt x="114" y="1382"/>
                      <a:pt x="114" y="1382"/>
                    </a:cubicBezTo>
                    <a:cubicBezTo>
                      <a:pt x="46" y="1402"/>
                      <a:pt x="0" y="1464"/>
                      <a:pt x="0" y="1535"/>
                    </a:cubicBezTo>
                    <a:cubicBezTo>
                      <a:pt x="0" y="1824"/>
                      <a:pt x="0" y="1824"/>
                      <a:pt x="0" y="1824"/>
                    </a:cubicBezTo>
                    <a:cubicBezTo>
                      <a:pt x="384" y="1824"/>
                      <a:pt x="384" y="1824"/>
                      <a:pt x="384" y="1824"/>
                    </a:cubicBezTo>
                    <a:cubicBezTo>
                      <a:pt x="402" y="1824"/>
                      <a:pt x="416" y="1838"/>
                      <a:pt x="416" y="1856"/>
                    </a:cubicBezTo>
                    <a:cubicBezTo>
                      <a:pt x="416" y="1984"/>
                      <a:pt x="416" y="1984"/>
                      <a:pt x="416" y="1984"/>
                    </a:cubicBezTo>
                    <a:cubicBezTo>
                      <a:pt x="1568" y="1984"/>
                      <a:pt x="1568" y="1984"/>
                      <a:pt x="1568" y="1984"/>
                    </a:cubicBezTo>
                    <a:cubicBezTo>
                      <a:pt x="1568" y="1856"/>
                      <a:pt x="1568" y="1856"/>
                      <a:pt x="1568" y="1856"/>
                    </a:cubicBezTo>
                    <a:cubicBezTo>
                      <a:pt x="1568" y="1838"/>
                      <a:pt x="1582" y="1824"/>
                      <a:pt x="1600" y="1824"/>
                    </a:cubicBezTo>
                    <a:cubicBezTo>
                      <a:pt x="1984" y="1824"/>
                      <a:pt x="1984" y="1824"/>
                      <a:pt x="1984" y="1824"/>
                    </a:cubicBezTo>
                    <a:cubicBezTo>
                      <a:pt x="1984" y="1535"/>
                      <a:pt x="1984" y="1535"/>
                      <a:pt x="1984" y="1535"/>
                    </a:cubicBezTo>
                    <a:cubicBezTo>
                      <a:pt x="1984" y="1464"/>
                      <a:pt x="1938" y="1402"/>
                      <a:pt x="1870" y="1382"/>
                    </a:cubicBezTo>
                    <a:cubicBezTo>
                      <a:pt x="1664" y="1320"/>
                      <a:pt x="1664" y="1320"/>
                      <a:pt x="1664" y="1320"/>
                    </a:cubicBezTo>
                    <a:cubicBezTo>
                      <a:pt x="1664" y="1272"/>
                      <a:pt x="1664" y="1272"/>
                      <a:pt x="1664" y="1272"/>
                    </a:cubicBezTo>
                    <a:cubicBezTo>
                      <a:pt x="1722" y="1231"/>
                      <a:pt x="1760" y="1164"/>
                      <a:pt x="1760" y="1088"/>
                    </a:cubicBezTo>
                    <a:cubicBezTo>
                      <a:pt x="1760" y="992"/>
                      <a:pt x="1760" y="992"/>
                      <a:pt x="1760" y="992"/>
                    </a:cubicBezTo>
                    <a:cubicBezTo>
                      <a:pt x="1760" y="869"/>
                      <a:pt x="1660" y="768"/>
                      <a:pt x="1536" y="768"/>
                    </a:cubicBezTo>
                    <a:cubicBezTo>
                      <a:pt x="1473" y="768"/>
                      <a:pt x="1417" y="794"/>
                      <a:pt x="1376" y="836"/>
                    </a:cubicBezTo>
                    <a:cubicBezTo>
                      <a:pt x="1376" y="805"/>
                      <a:pt x="1376" y="805"/>
                      <a:pt x="1376" y="805"/>
                    </a:cubicBezTo>
                    <a:cubicBezTo>
                      <a:pt x="1376" y="742"/>
                      <a:pt x="1342" y="685"/>
                      <a:pt x="1288" y="655"/>
                    </a:cubicBezTo>
                    <a:cubicBezTo>
                      <a:pt x="1426" y="613"/>
                      <a:pt x="1426" y="613"/>
                      <a:pt x="1426" y="613"/>
                    </a:cubicBezTo>
                    <a:cubicBezTo>
                      <a:pt x="1445" y="638"/>
                      <a:pt x="1481" y="672"/>
                      <a:pt x="1536" y="672"/>
                    </a:cubicBezTo>
                    <a:cubicBezTo>
                      <a:pt x="1591" y="672"/>
                      <a:pt x="1627" y="638"/>
                      <a:pt x="1646" y="613"/>
                    </a:cubicBezTo>
                    <a:cubicBezTo>
                      <a:pt x="1852" y="675"/>
                      <a:pt x="1852" y="675"/>
                      <a:pt x="1852" y="675"/>
                    </a:cubicBezTo>
                    <a:cubicBezTo>
                      <a:pt x="1893" y="688"/>
                      <a:pt x="1920" y="725"/>
                      <a:pt x="1920" y="767"/>
                    </a:cubicBezTo>
                    <a:cubicBezTo>
                      <a:pt x="1920" y="1024"/>
                      <a:pt x="1920" y="1024"/>
                      <a:pt x="1920" y="1024"/>
                    </a:cubicBezTo>
                    <a:lnTo>
                      <a:pt x="1984" y="1024"/>
                    </a:lnTo>
                    <a:close/>
                    <a:moveTo>
                      <a:pt x="448" y="64"/>
                    </a:moveTo>
                    <a:cubicBezTo>
                      <a:pt x="536" y="64"/>
                      <a:pt x="608" y="136"/>
                      <a:pt x="608" y="224"/>
                    </a:cubicBezTo>
                    <a:cubicBezTo>
                      <a:pt x="461" y="224"/>
                      <a:pt x="461" y="224"/>
                      <a:pt x="461" y="224"/>
                    </a:cubicBezTo>
                    <a:cubicBezTo>
                      <a:pt x="441" y="224"/>
                      <a:pt x="421" y="216"/>
                      <a:pt x="407" y="201"/>
                    </a:cubicBezTo>
                    <a:cubicBezTo>
                      <a:pt x="384" y="179"/>
                      <a:pt x="384" y="179"/>
                      <a:pt x="384" y="179"/>
                    </a:cubicBezTo>
                    <a:cubicBezTo>
                      <a:pt x="361" y="201"/>
                      <a:pt x="361" y="201"/>
                      <a:pt x="361" y="201"/>
                    </a:cubicBezTo>
                    <a:cubicBezTo>
                      <a:pt x="347" y="216"/>
                      <a:pt x="327" y="224"/>
                      <a:pt x="307" y="224"/>
                    </a:cubicBezTo>
                    <a:cubicBezTo>
                      <a:pt x="288" y="224"/>
                      <a:pt x="288" y="224"/>
                      <a:pt x="288" y="224"/>
                    </a:cubicBezTo>
                    <a:cubicBezTo>
                      <a:pt x="288" y="136"/>
                      <a:pt x="360" y="64"/>
                      <a:pt x="448" y="64"/>
                    </a:cubicBezTo>
                    <a:close/>
                    <a:moveTo>
                      <a:pt x="288" y="320"/>
                    </a:moveTo>
                    <a:cubicBezTo>
                      <a:pt x="288" y="288"/>
                      <a:pt x="288" y="288"/>
                      <a:pt x="288" y="288"/>
                    </a:cubicBezTo>
                    <a:cubicBezTo>
                      <a:pt x="307" y="288"/>
                      <a:pt x="307" y="288"/>
                      <a:pt x="307" y="288"/>
                    </a:cubicBezTo>
                    <a:cubicBezTo>
                      <a:pt x="335" y="288"/>
                      <a:pt x="361" y="280"/>
                      <a:pt x="384" y="265"/>
                    </a:cubicBezTo>
                    <a:cubicBezTo>
                      <a:pt x="407" y="280"/>
                      <a:pt x="433" y="288"/>
                      <a:pt x="461" y="288"/>
                    </a:cubicBezTo>
                    <a:cubicBezTo>
                      <a:pt x="608" y="288"/>
                      <a:pt x="608" y="288"/>
                      <a:pt x="608" y="288"/>
                    </a:cubicBezTo>
                    <a:cubicBezTo>
                      <a:pt x="608" y="320"/>
                      <a:pt x="608" y="320"/>
                      <a:pt x="608" y="320"/>
                    </a:cubicBezTo>
                    <a:cubicBezTo>
                      <a:pt x="608" y="408"/>
                      <a:pt x="536" y="480"/>
                      <a:pt x="448" y="480"/>
                    </a:cubicBezTo>
                    <a:cubicBezTo>
                      <a:pt x="360" y="480"/>
                      <a:pt x="288" y="408"/>
                      <a:pt x="288" y="320"/>
                    </a:cubicBezTo>
                    <a:close/>
                    <a:moveTo>
                      <a:pt x="448" y="608"/>
                    </a:moveTo>
                    <a:cubicBezTo>
                      <a:pt x="414" y="608"/>
                      <a:pt x="392" y="579"/>
                      <a:pt x="384" y="567"/>
                    </a:cubicBezTo>
                    <a:cubicBezTo>
                      <a:pt x="384" y="535"/>
                      <a:pt x="384" y="535"/>
                      <a:pt x="384" y="535"/>
                    </a:cubicBezTo>
                    <a:cubicBezTo>
                      <a:pt x="404" y="541"/>
                      <a:pt x="426" y="544"/>
                      <a:pt x="448" y="544"/>
                    </a:cubicBezTo>
                    <a:cubicBezTo>
                      <a:pt x="470" y="544"/>
                      <a:pt x="492" y="541"/>
                      <a:pt x="512" y="535"/>
                    </a:cubicBezTo>
                    <a:cubicBezTo>
                      <a:pt x="512" y="567"/>
                      <a:pt x="512" y="567"/>
                      <a:pt x="512" y="567"/>
                    </a:cubicBezTo>
                    <a:cubicBezTo>
                      <a:pt x="504" y="579"/>
                      <a:pt x="482" y="608"/>
                      <a:pt x="448" y="608"/>
                    </a:cubicBezTo>
                    <a:close/>
                    <a:moveTo>
                      <a:pt x="1328" y="1170"/>
                    </a:moveTo>
                    <a:cubicBezTo>
                      <a:pt x="1344" y="1211"/>
                      <a:pt x="1372" y="1246"/>
                      <a:pt x="1408" y="1272"/>
                    </a:cubicBezTo>
                    <a:cubicBezTo>
                      <a:pt x="1408" y="1320"/>
                      <a:pt x="1408" y="1320"/>
                      <a:pt x="1408" y="1320"/>
                    </a:cubicBezTo>
                    <a:cubicBezTo>
                      <a:pt x="1202" y="1382"/>
                      <a:pt x="1202" y="1382"/>
                      <a:pt x="1202" y="1382"/>
                    </a:cubicBezTo>
                    <a:cubicBezTo>
                      <a:pt x="1195" y="1384"/>
                      <a:pt x="1189" y="1387"/>
                      <a:pt x="1182" y="1390"/>
                    </a:cubicBezTo>
                    <a:cubicBezTo>
                      <a:pt x="1152" y="1383"/>
                      <a:pt x="1152" y="1383"/>
                      <a:pt x="1152" y="1383"/>
                    </a:cubicBezTo>
                    <a:cubicBezTo>
                      <a:pt x="1152" y="1320"/>
                      <a:pt x="1152" y="1320"/>
                      <a:pt x="1152" y="1320"/>
                    </a:cubicBezTo>
                    <a:cubicBezTo>
                      <a:pt x="1186" y="1292"/>
                      <a:pt x="1213" y="1256"/>
                      <a:pt x="1230" y="1215"/>
                    </a:cubicBezTo>
                    <a:cubicBezTo>
                      <a:pt x="1267" y="1211"/>
                      <a:pt x="1301" y="1196"/>
                      <a:pt x="1328" y="1170"/>
                    </a:cubicBezTo>
                    <a:close/>
                    <a:moveTo>
                      <a:pt x="992" y="1376"/>
                    </a:moveTo>
                    <a:cubicBezTo>
                      <a:pt x="1026" y="1376"/>
                      <a:pt x="1058" y="1369"/>
                      <a:pt x="1088" y="1357"/>
                    </a:cubicBezTo>
                    <a:cubicBezTo>
                      <a:pt x="1088" y="1392"/>
                      <a:pt x="1088" y="1392"/>
                      <a:pt x="1088" y="1392"/>
                    </a:cubicBezTo>
                    <a:cubicBezTo>
                      <a:pt x="992" y="1464"/>
                      <a:pt x="992" y="1464"/>
                      <a:pt x="992" y="1464"/>
                    </a:cubicBezTo>
                    <a:cubicBezTo>
                      <a:pt x="896" y="1392"/>
                      <a:pt x="896" y="1392"/>
                      <a:pt x="896" y="1392"/>
                    </a:cubicBezTo>
                    <a:cubicBezTo>
                      <a:pt x="896" y="1357"/>
                      <a:pt x="896" y="1357"/>
                      <a:pt x="896" y="1357"/>
                    </a:cubicBezTo>
                    <a:cubicBezTo>
                      <a:pt x="926" y="1369"/>
                      <a:pt x="958" y="1376"/>
                      <a:pt x="992" y="1376"/>
                    </a:cubicBezTo>
                    <a:close/>
                    <a:moveTo>
                      <a:pt x="857" y="1443"/>
                    </a:moveTo>
                    <a:cubicBezTo>
                      <a:pt x="935" y="1501"/>
                      <a:pt x="935" y="1501"/>
                      <a:pt x="935" y="1501"/>
                    </a:cubicBezTo>
                    <a:cubicBezTo>
                      <a:pt x="854" y="1549"/>
                      <a:pt x="854" y="1549"/>
                      <a:pt x="854" y="1549"/>
                    </a:cubicBezTo>
                    <a:cubicBezTo>
                      <a:pt x="834" y="1448"/>
                      <a:pt x="834" y="1448"/>
                      <a:pt x="834" y="1448"/>
                    </a:cubicBezTo>
                    <a:lnTo>
                      <a:pt x="857" y="1443"/>
                    </a:lnTo>
                    <a:close/>
                    <a:moveTo>
                      <a:pt x="957" y="1696"/>
                    </a:moveTo>
                    <a:cubicBezTo>
                      <a:pt x="1027" y="1696"/>
                      <a:pt x="1027" y="1696"/>
                      <a:pt x="1027" y="1696"/>
                    </a:cubicBezTo>
                    <a:cubicBezTo>
                      <a:pt x="1052" y="1920"/>
                      <a:pt x="1052" y="1920"/>
                      <a:pt x="1052" y="1920"/>
                    </a:cubicBezTo>
                    <a:cubicBezTo>
                      <a:pt x="932" y="1920"/>
                      <a:pt x="932" y="1920"/>
                      <a:pt x="932" y="1920"/>
                    </a:cubicBezTo>
                    <a:lnTo>
                      <a:pt x="957" y="1696"/>
                    </a:lnTo>
                    <a:close/>
                    <a:moveTo>
                      <a:pt x="1033" y="1632"/>
                    </a:moveTo>
                    <a:cubicBezTo>
                      <a:pt x="951" y="1632"/>
                      <a:pt x="951" y="1632"/>
                      <a:pt x="951" y="1632"/>
                    </a:cubicBezTo>
                    <a:cubicBezTo>
                      <a:pt x="933" y="1577"/>
                      <a:pt x="933" y="1577"/>
                      <a:pt x="933" y="1577"/>
                    </a:cubicBezTo>
                    <a:cubicBezTo>
                      <a:pt x="992" y="1541"/>
                      <a:pt x="992" y="1541"/>
                      <a:pt x="992" y="1541"/>
                    </a:cubicBezTo>
                    <a:cubicBezTo>
                      <a:pt x="1051" y="1577"/>
                      <a:pt x="1051" y="1577"/>
                      <a:pt x="1051" y="1577"/>
                    </a:cubicBezTo>
                    <a:lnTo>
                      <a:pt x="1033" y="1632"/>
                    </a:lnTo>
                    <a:close/>
                    <a:moveTo>
                      <a:pt x="1049" y="1501"/>
                    </a:moveTo>
                    <a:cubicBezTo>
                      <a:pt x="1127" y="1443"/>
                      <a:pt x="1127" y="1443"/>
                      <a:pt x="1127" y="1443"/>
                    </a:cubicBezTo>
                    <a:cubicBezTo>
                      <a:pt x="1150" y="1448"/>
                      <a:pt x="1150" y="1448"/>
                      <a:pt x="1150" y="1448"/>
                    </a:cubicBezTo>
                    <a:cubicBezTo>
                      <a:pt x="1130" y="1549"/>
                      <a:pt x="1130" y="1549"/>
                      <a:pt x="1130" y="1549"/>
                    </a:cubicBezTo>
                    <a:lnTo>
                      <a:pt x="1049" y="1501"/>
                    </a:lnTo>
                    <a:close/>
                    <a:moveTo>
                      <a:pt x="1287" y="1121"/>
                    </a:moveTo>
                    <a:cubicBezTo>
                      <a:pt x="1276" y="1133"/>
                      <a:pt x="1262" y="1141"/>
                      <a:pt x="1247" y="1146"/>
                    </a:cubicBezTo>
                    <a:cubicBezTo>
                      <a:pt x="1248" y="1138"/>
                      <a:pt x="1248" y="1129"/>
                      <a:pt x="1248" y="1120"/>
                    </a:cubicBezTo>
                    <a:cubicBezTo>
                      <a:pt x="1248" y="967"/>
                      <a:pt x="1248" y="967"/>
                      <a:pt x="1248" y="967"/>
                    </a:cubicBezTo>
                    <a:cubicBezTo>
                      <a:pt x="1282" y="980"/>
                      <a:pt x="1308" y="1010"/>
                      <a:pt x="1312" y="1046"/>
                    </a:cubicBezTo>
                    <a:cubicBezTo>
                      <a:pt x="1314" y="1074"/>
                      <a:pt x="1305" y="1100"/>
                      <a:pt x="1287" y="1121"/>
                    </a:cubicBezTo>
                    <a:close/>
                    <a:moveTo>
                      <a:pt x="1184" y="1120"/>
                    </a:moveTo>
                    <a:cubicBezTo>
                      <a:pt x="1184" y="1226"/>
                      <a:pt x="1098" y="1312"/>
                      <a:pt x="992" y="1312"/>
                    </a:cubicBezTo>
                    <a:cubicBezTo>
                      <a:pt x="886" y="1312"/>
                      <a:pt x="800" y="1226"/>
                      <a:pt x="800" y="1120"/>
                    </a:cubicBezTo>
                    <a:cubicBezTo>
                      <a:pt x="800" y="960"/>
                      <a:pt x="800" y="960"/>
                      <a:pt x="800" y="960"/>
                    </a:cubicBezTo>
                    <a:cubicBezTo>
                      <a:pt x="909" y="960"/>
                      <a:pt x="909" y="960"/>
                      <a:pt x="909" y="960"/>
                    </a:cubicBezTo>
                    <a:cubicBezTo>
                      <a:pt x="978" y="960"/>
                      <a:pt x="1046" y="943"/>
                      <a:pt x="1107" y="909"/>
                    </a:cubicBezTo>
                    <a:cubicBezTo>
                      <a:pt x="1132" y="960"/>
                      <a:pt x="1132" y="960"/>
                      <a:pt x="1132" y="960"/>
                    </a:cubicBezTo>
                    <a:cubicBezTo>
                      <a:pt x="1184" y="960"/>
                      <a:pt x="1184" y="960"/>
                      <a:pt x="1184" y="960"/>
                    </a:cubicBezTo>
                    <a:lnTo>
                      <a:pt x="1184" y="1120"/>
                    </a:lnTo>
                    <a:close/>
                    <a:moveTo>
                      <a:pt x="737" y="1146"/>
                    </a:moveTo>
                    <a:cubicBezTo>
                      <a:pt x="722" y="1141"/>
                      <a:pt x="708" y="1133"/>
                      <a:pt x="697" y="1121"/>
                    </a:cubicBezTo>
                    <a:cubicBezTo>
                      <a:pt x="679" y="1100"/>
                      <a:pt x="670" y="1074"/>
                      <a:pt x="672" y="1046"/>
                    </a:cubicBezTo>
                    <a:cubicBezTo>
                      <a:pt x="676" y="1010"/>
                      <a:pt x="702" y="980"/>
                      <a:pt x="736" y="967"/>
                    </a:cubicBezTo>
                    <a:cubicBezTo>
                      <a:pt x="736" y="1120"/>
                      <a:pt x="736" y="1120"/>
                      <a:pt x="736" y="1120"/>
                    </a:cubicBezTo>
                    <a:cubicBezTo>
                      <a:pt x="736" y="1129"/>
                      <a:pt x="736" y="1138"/>
                      <a:pt x="737" y="1146"/>
                    </a:cubicBezTo>
                    <a:close/>
                    <a:moveTo>
                      <a:pt x="754" y="1215"/>
                    </a:moveTo>
                    <a:cubicBezTo>
                      <a:pt x="771" y="1256"/>
                      <a:pt x="798" y="1292"/>
                      <a:pt x="832" y="1320"/>
                    </a:cubicBezTo>
                    <a:cubicBezTo>
                      <a:pt x="832" y="1383"/>
                      <a:pt x="832" y="1383"/>
                      <a:pt x="832" y="1383"/>
                    </a:cubicBezTo>
                    <a:cubicBezTo>
                      <a:pt x="802" y="1390"/>
                      <a:pt x="802" y="1390"/>
                      <a:pt x="802" y="1390"/>
                    </a:cubicBezTo>
                    <a:cubicBezTo>
                      <a:pt x="795" y="1387"/>
                      <a:pt x="789" y="1384"/>
                      <a:pt x="782" y="1382"/>
                    </a:cubicBezTo>
                    <a:cubicBezTo>
                      <a:pt x="576" y="1320"/>
                      <a:pt x="576" y="1320"/>
                      <a:pt x="576" y="1320"/>
                    </a:cubicBezTo>
                    <a:cubicBezTo>
                      <a:pt x="576" y="1272"/>
                      <a:pt x="576" y="1272"/>
                      <a:pt x="576" y="1272"/>
                    </a:cubicBezTo>
                    <a:cubicBezTo>
                      <a:pt x="612" y="1246"/>
                      <a:pt x="640" y="1211"/>
                      <a:pt x="656" y="1170"/>
                    </a:cubicBezTo>
                    <a:cubicBezTo>
                      <a:pt x="683" y="1196"/>
                      <a:pt x="717" y="1211"/>
                      <a:pt x="754" y="1215"/>
                    </a:cubicBezTo>
                    <a:close/>
                    <a:moveTo>
                      <a:pt x="448" y="832"/>
                    </a:moveTo>
                    <a:cubicBezTo>
                      <a:pt x="536" y="832"/>
                      <a:pt x="608" y="904"/>
                      <a:pt x="608" y="992"/>
                    </a:cubicBezTo>
                    <a:cubicBezTo>
                      <a:pt x="589" y="992"/>
                      <a:pt x="589" y="992"/>
                      <a:pt x="589" y="992"/>
                    </a:cubicBezTo>
                    <a:cubicBezTo>
                      <a:pt x="569" y="992"/>
                      <a:pt x="549" y="984"/>
                      <a:pt x="535" y="969"/>
                    </a:cubicBezTo>
                    <a:cubicBezTo>
                      <a:pt x="512" y="947"/>
                      <a:pt x="512" y="947"/>
                      <a:pt x="512" y="947"/>
                    </a:cubicBezTo>
                    <a:cubicBezTo>
                      <a:pt x="489" y="969"/>
                      <a:pt x="489" y="969"/>
                      <a:pt x="489" y="969"/>
                    </a:cubicBezTo>
                    <a:cubicBezTo>
                      <a:pt x="475" y="984"/>
                      <a:pt x="455" y="992"/>
                      <a:pt x="435" y="992"/>
                    </a:cubicBezTo>
                    <a:cubicBezTo>
                      <a:pt x="288" y="992"/>
                      <a:pt x="288" y="992"/>
                      <a:pt x="288" y="992"/>
                    </a:cubicBezTo>
                    <a:cubicBezTo>
                      <a:pt x="288" y="904"/>
                      <a:pt x="360" y="832"/>
                      <a:pt x="448" y="832"/>
                    </a:cubicBezTo>
                    <a:close/>
                    <a:moveTo>
                      <a:pt x="288" y="1088"/>
                    </a:moveTo>
                    <a:cubicBezTo>
                      <a:pt x="288" y="1056"/>
                      <a:pt x="288" y="1056"/>
                      <a:pt x="288" y="1056"/>
                    </a:cubicBezTo>
                    <a:cubicBezTo>
                      <a:pt x="435" y="1056"/>
                      <a:pt x="435" y="1056"/>
                      <a:pt x="435" y="1056"/>
                    </a:cubicBezTo>
                    <a:cubicBezTo>
                      <a:pt x="463" y="1056"/>
                      <a:pt x="489" y="1048"/>
                      <a:pt x="512" y="1033"/>
                    </a:cubicBezTo>
                    <a:cubicBezTo>
                      <a:pt x="535" y="1048"/>
                      <a:pt x="561" y="1056"/>
                      <a:pt x="589" y="1056"/>
                    </a:cubicBezTo>
                    <a:cubicBezTo>
                      <a:pt x="608" y="1056"/>
                      <a:pt x="608" y="1056"/>
                      <a:pt x="608" y="1056"/>
                    </a:cubicBezTo>
                    <a:cubicBezTo>
                      <a:pt x="608" y="1088"/>
                      <a:pt x="608" y="1088"/>
                      <a:pt x="608" y="1088"/>
                    </a:cubicBezTo>
                    <a:cubicBezTo>
                      <a:pt x="608" y="1176"/>
                      <a:pt x="536" y="1248"/>
                      <a:pt x="448" y="1248"/>
                    </a:cubicBezTo>
                    <a:cubicBezTo>
                      <a:pt x="360" y="1248"/>
                      <a:pt x="288" y="1176"/>
                      <a:pt x="288" y="1088"/>
                    </a:cubicBezTo>
                    <a:close/>
                    <a:moveTo>
                      <a:pt x="448" y="1312"/>
                    </a:moveTo>
                    <a:cubicBezTo>
                      <a:pt x="470" y="1312"/>
                      <a:pt x="492" y="1309"/>
                      <a:pt x="512" y="1303"/>
                    </a:cubicBezTo>
                    <a:cubicBezTo>
                      <a:pt x="512" y="1335"/>
                      <a:pt x="512" y="1335"/>
                      <a:pt x="512" y="1335"/>
                    </a:cubicBezTo>
                    <a:cubicBezTo>
                      <a:pt x="504" y="1347"/>
                      <a:pt x="482" y="1376"/>
                      <a:pt x="448" y="1376"/>
                    </a:cubicBezTo>
                    <a:cubicBezTo>
                      <a:pt x="414" y="1376"/>
                      <a:pt x="392" y="1347"/>
                      <a:pt x="384" y="1335"/>
                    </a:cubicBezTo>
                    <a:cubicBezTo>
                      <a:pt x="384" y="1303"/>
                      <a:pt x="384" y="1303"/>
                      <a:pt x="384" y="1303"/>
                    </a:cubicBezTo>
                    <a:cubicBezTo>
                      <a:pt x="404" y="1309"/>
                      <a:pt x="426" y="1312"/>
                      <a:pt x="448" y="1312"/>
                    </a:cubicBezTo>
                    <a:close/>
                    <a:moveTo>
                      <a:pt x="384" y="1760"/>
                    </a:moveTo>
                    <a:cubicBezTo>
                      <a:pt x="256" y="1760"/>
                      <a:pt x="256" y="1760"/>
                      <a:pt x="256" y="1760"/>
                    </a:cubicBezTo>
                    <a:cubicBezTo>
                      <a:pt x="256" y="1536"/>
                      <a:pt x="256" y="1536"/>
                      <a:pt x="256" y="1536"/>
                    </a:cubicBezTo>
                    <a:cubicBezTo>
                      <a:pt x="192" y="1536"/>
                      <a:pt x="192" y="1536"/>
                      <a:pt x="192" y="1536"/>
                    </a:cubicBezTo>
                    <a:cubicBezTo>
                      <a:pt x="192" y="1760"/>
                      <a:pt x="192" y="1760"/>
                      <a:pt x="192" y="1760"/>
                    </a:cubicBezTo>
                    <a:cubicBezTo>
                      <a:pt x="64" y="1760"/>
                      <a:pt x="64" y="1760"/>
                      <a:pt x="64" y="1760"/>
                    </a:cubicBezTo>
                    <a:cubicBezTo>
                      <a:pt x="64" y="1535"/>
                      <a:pt x="64" y="1535"/>
                      <a:pt x="64" y="1535"/>
                    </a:cubicBezTo>
                    <a:cubicBezTo>
                      <a:pt x="64" y="1493"/>
                      <a:pt x="91" y="1456"/>
                      <a:pt x="132" y="1443"/>
                    </a:cubicBezTo>
                    <a:cubicBezTo>
                      <a:pt x="338" y="1381"/>
                      <a:pt x="338" y="1381"/>
                      <a:pt x="338" y="1381"/>
                    </a:cubicBezTo>
                    <a:cubicBezTo>
                      <a:pt x="357" y="1406"/>
                      <a:pt x="393" y="1440"/>
                      <a:pt x="448" y="1440"/>
                    </a:cubicBezTo>
                    <a:cubicBezTo>
                      <a:pt x="503" y="1440"/>
                      <a:pt x="539" y="1406"/>
                      <a:pt x="558" y="1381"/>
                    </a:cubicBezTo>
                    <a:cubicBezTo>
                      <a:pt x="679" y="1418"/>
                      <a:pt x="679" y="1418"/>
                      <a:pt x="679" y="1418"/>
                    </a:cubicBezTo>
                    <a:cubicBezTo>
                      <a:pt x="590" y="1438"/>
                      <a:pt x="590" y="1438"/>
                      <a:pt x="590" y="1438"/>
                    </a:cubicBezTo>
                    <a:cubicBezTo>
                      <a:pt x="487" y="1462"/>
                      <a:pt x="416" y="1552"/>
                      <a:pt x="416" y="1657"/>
                    </a:cubicBezTo>
                    <a:cubicBezTo>
                      <a:pt x="416" y="1696"/>
                      <a:pt x="416" y="1696"/>
                      <a:pt x="416" y="1696"/>
                    </a:cubicBezTo>
                    <a:cubicBezTo>
                      <a:pt x="480" y="1696"/>
                      <a:pt x="480" y="1696"/>
                      <a:pt x="480" y="1696"/>
                    </a:cubicBezTo>
                    <a:cubicBezTo>
                      <a:pt x="480" y="1657"/>
                      <a:pt x="480" y="1657"/>
                      <a:pt x="480" y="1657"/>
                    </a:cubicBezTo>
                    <a:cubicBezTo>
                      <a:pt x="480" y="1582"/>
                      <a:pt x="531" y="1518"/>
                      <a:pt x="604" y="1501"/>
                    </a:cubicBezTo>
                    <a:cubicBezTo>
                      <a:pt x="772" y="1462"/>
                      <a:pt x="772" y="1462"/>
                      <a:pt x="772" y="1462"/>
                    </a:cubicBezTo>
                    <a:cubicBezTo>
                      <a:pt x="810" y="1651"/>
                      <a:pt x="810" y="1651"/>
                      <a:pt x="810" y="1651"/>
                    </a:cubicBezTo>
                    <a:cubicBezTo>
                      <a:pt x="876" y="1611"/>
                      <a:pt x="876" y="1611"/>
                      <a:pt x="876" y="1611"/>
                    </a:cubicBezTo>
                    <a:cubicBezTo>
                      <a:pt x="895" y="1667"/>
                      <a:pt x="895" y="1667"/>
                      <a:pt x="895" y="1667"/>
                    </a:cubicBezTo>
                    <a:cubicBezTo>
                      <a:pt x="867" y="1920"/>
                      <a:pt x="867" y="1920"/>
                      <a:pt x="867" y="1920"/>
                    </a:cubicBezTo>
                    <a:cubicBezTo>
                      <a:pt x="704" y="1920"/>
                      <a:pt x="704" y="1920"/>
                      <a:pt x="704" y="1920"/>
                    </a:cubicBezTo>
                    <a:cubicBezTo>
                      <a:pt x="704" y="1664"/>
                      <a:pt x="704" y="1664"/>
                      <a:pt x="704" y="1664"/>
                    </a:cubicBezTo>
                    <a:cubicBezTo>
                      <a:pt x="640" y="1664"/>
                      <a:pt x="640" y="1664"/>
                      <a:pt x="640" y="1664"/>
                    </a:cubicBezTo>
                    <a:cubicBezTo>
                      <a:pt x="640" y="1920"/>
                      <a:pt x="640" y="1920"/>
                      <a:pt x="640" y="1920"/>
                    </a:cubicBezTo>
                    <a:cubicBezTo>
                      <a:pt x="480" y="1920"/>
                      <a:pt x="480" y="1920"/>
                      <a:pt x="480" y="1920"/>
                    </a:cubicBezTo>
                    <a:cubicBezTo>
                      <a:pt x="480" y="1856"/>
                      <a:pt x="480" y="1856"/>
                      <a:pt x="480" y="1856"/>
                    </a:cubicBezTo>
                    <a:cubicBezTo>
                      <a:pt x="480" y="1803"/>
                      <a:pt x="437" y="1760"/>
                      <a:pt x="384" y="1760"/>
                    </a:cubicBezTo>
                    <a:close/>
                    <a:moveTo>
                      <a:pt x="1852" y="1443"/>
                    </a:moveTo>
                    <a:cubicBezTo>
                      <a:pt x="1893" y="1456"/>
                      <a:pt x="1920" y="1493"/>
                      <a:pt x="1920" y="1535"/>
                    </a:cubicBezTo>
                    <a:cubicBezTo>
                      <a:pt x="1920" y="1760"/>
                      <a:pt x="1920" y="1760"/>
                      <a:pt x="1920" y="1760"/>
                    </a:cubicBezTo>
                    <a:cubicBezTo>
                      <a:pt x="1792" y="1760"/>
                      <a:pt x="1792" y="1760"/>
                      <a:pt x="1792" y="1760"/>
                    </a:cubicBezTo>
                    <a:cubicBezTo>
                      <a:pt x="1792" y="1536"/>
                      <a:pt x="1792" y="1536"/>
                      <a:pt x="1792" y="1536"/>
                    </a:cubicBezTo>
                    <a:cubicBezTo>
                      <a:pt x="1728" y="1536"/>
                      <a:pt x="1728" y="1536"/>
                      <a:pt x="1728" y="1536"/>
                    </a:cubicBezTo>
                    <a:cubicBezTo>
                      <a:pt x="1728" y="1760"/>
                      <a:pt x="1728" y="1760"/>
                      <a:pt x="1728" y="1760"/>
                    </a:cubicBezTo>
                    <a:cubicBezTo>
                      <a:pt x="1600" y="1760"/>
                      <a:pt x="1600" y="1760"/>
                      <a:pt x="1600" y="1760"/>
                    </a:cubicBezTo>
                    <a:cubicBezTo>
                      <a:pt x="1547" y="1760"/>
                      <a:pt x="1504" y="1803"/>
                      <a:pt x="1504" y="1856"/>
                    </a:cubicBezTo>
                    <a:cubicBezTo>
                      <a:pt x="1504" y="1920"/>
                      <a:pt x="1504" y="1920"/>
                      <a:pt x="1504" y="1920"/>
                    </a:cubicBezTo>
                    <a:cubicBezTo>
                      <a:pt x="1344" y="1920"/>
                      <a:pt x="1344" y="1920"/>
                      <a:pt x="1344" y="1920"/>
                    </a:cubicBezTo>
                    <a:cubicBezTo>
                      <a:pt x="1344" y="1664"/>
                      <a:pt x="1344" y="1664"/>
                      <a:pt x="1344" y="1664"/>
                    </a:cubicBezTo>
                    <a:cubicBezTo>
                      <a:pt x="1280" y="1664"/>
                      <a:pt x="1280" y="1664"/>
                      <a:pt x="1280" y="1664"/>
                    </a:cubicBezTo>
                    <a:cubicBezTo>
                      <a:pt x="1280" y="1920"/>
                      <a:pt x="1280" y="1920"/>
                      <a:pt x="1280" y="1920"/>
                    </a:cubicBezTo>
                    <a:cubicBezTo>
                      <a:pt x="1117" y="1920"/>
                      <a:pt x="1117" y="1920"/>
                      <a:pt x="1117" y="1920"/>
                    </a:cubicBezTo>
                    <a:cubicBezTo>
                      <a:pt x="1089" y="1667"/>
                      <a:pt x="1089" y="1667"/>
                      <a:pt x="1089" y="1667"/>
                    </a:cubicBezTo>
                    <a:cubicBezTo>
                      <a:pt x="1108" y="1611"/>
                      <a:pt x="1108" y="1611"/>
                      <a:pt x="1108" y="1611"/>
                    </a:cubicBezTo>
                    <a:cubicBezTo>
                      <a:pt x="1174" y="1651"/>
                      <a:pt x="1174" y="1651"/>
                      <a:pt x="1174" y="1651"/>
                    </a:cubicBezTo>
                    <a:cubicBezTo>
                      <a:pt x="1212" y="1462"/>
                      <a:pt x="1212" y="1462"/>
                      <a:pt x="1212" y="1462"/>
                    </a:cubicBezTo>
                    <a:cubicBezTo>
                      <a:pt x="1380" y="1501"/>
                      <a:pt x="1380" y="1501"/>
                      <a:pt x="1380" y="1501"/>
                    </a:cubicBezTo>
                    <a:cubicBezTo>
                      <a:pt x="1453" y="1518"/>
                      <a:pt x="1504" y="1582"/>
                      <a:pt x="1504" y="1657"/>
                    </a:cubicBezTo>
                    <a:cubicBezTo>
                      <a:pt x="1504" y="1696"/>
                      <a:pt x="1504" y="1696"/>
                      <a:pt x="1504" y="1696"/>
                    </a:cubicBezTo>
                    <a:cubicBezTo>
                      <a:pt x="1568" y="1696"/>
                      <a:pt x="1568" y="1696"/>
                      <a:pt x="1568" y="1696"/>
                    </a:cubicBezTo>
                    <a:cubicBezTo>
                      <a:pt x="1568" y="1657"/>
                      <a:pt x="1568" y="1657"/>
                      <a:pt x="1568" y="1657"/>
                    </a:cubicBezTo>
                    <a:cubicBezTo>
                      <a:pt x="1568" y="1552"/>
                      <a:pt x="1497" y="1462"/>
                      <a:pt x="1394" y="1438"/>
                    </a:cubicBezTo>
                    <a:cubicBezTo>
                      <a:pt x="1305" y="1418"/>
                      <a:pt x="1305" y="1418"/>
                      <a:pt x="1305" y="1418"/>
                    </a:cubicBezTo>
                    <a:cubicBezTo>
                      <a:pt x="1426" y="1381"/>
                      <a:pt x="1426" y="1381"/>
                      <a:pt x="1426" y="1381"/>
                    </a:cubicBezTo>
                    <a:cubicBezTo>
                      <a:pt x="1445" y="1406"/>
                      <a:pt x="1481" y="1440"/>
                      <a:pt x="1536" y="1440"/>
                    </a:cubicBezTo>
                    <a:cubicBezTo>
                      <a:pt x="1591" y="1440"/>
                      <a:pt x="1627" y="1406"/>
                      <a:pt x="1646" y="1381"/>
                    </a:cubicBezTo>
                    <a:lnTo>
                      <a:pt x="1852" y="1443"/>
                    </a:lnTo>
                    <a:close/>
                    <a:moveTo>
                      <a:pt x="1600" y="1335"/>
                    </a:moveTo>
                    <a:cubicBezTo>
                      <a:pt x="1592" y="1347"/>
                      <a:pt x="1570" y="1376"/>
                      <a:pt x="1536" y="1376"/>
                    </a:cubicBezTo>
                    <a:cubicBezTo>
                      <a:pt x="1502" y="1376"/>
                      <a:pt x="1480" y="1347"/>
                      <a:pt x="1472" y="1335"/>
                    </a:cubicBezTo>
                    <a:cubicBezTo>
                      <a:pt x="1472" y="1303"/>
                      <a:pt x="1472" y="1303"/>
                      <a:pt x="1472" y="1303"/>
                    </a:cubicBezTo>
                    <a:cubicBezTo>
                      <a:pt x="1492" y="1309"/>
                      <a:pt x="1514" y="1312"/>
                      <a:pt x="1536" y="1312"/>
                    </a:cubicBezTo>
                    <a:cubicBezTo>
                      <a:pt x="1558" y="1312"/>
                      <a:pt x="1580" y="1309"/>
                      <a:pt x="1600" y="1303"/>
                    </a:cubicBezTo>
                    <a:lnTo>
                      <a:pt x="1600" y="1335"/>
                    </a:lnTo>
                    <a:close/>
                    <a:moveTo>
                      <a:pt x="1536" y="1248"/>
                    </a:moveTo>
                    <a:cubicBezTo>
                      <a:pt x="1448" y="1248"/>
                      <a:pt x="1376" y="1176"/>
                      <a:pt x="1376" y="1088"/>
                    </a:cubicBezTo>
                    <a:cubicBezTo>
                      <a:pt x="1376" y="1056"/>
                      <a:pt x="1376" y="1056"/>
                      <a:pt x="1376" y="1056"/>
                    </a:cubicBezTo>
                    <a:cubicBezTo>
                      <a:pt x="1395" y="1056"/>
                      <a:pt x="1395" y="1056"/>
                      <a:pt x="1395" y="1056"/>
                    </a:cubicBezTo>
                    <a:cubicBezTo>
                      <a:pt x="1423" y="1056"/>
                      <a:pt x="1449" y="1048"/>
                      <a:pt x="1472" y="1033"/>
                    </a:cubicBezTo>
                    <a:cubicBezTo>
                      <a:pt x="1495" y="1048"/>
                      <a:pt x="1521" y="1056"/>
                      <a:pt x="1549" y="1056"/>
                    </a:cubicBezTo>
                    <a:cubicBezTo>
                      <a:pt x="1696" y="1056"/>
                      <a:pt x="1696" y="1056"/>
                      <a:pt x="1696" y="1056"/>
                    </a:cubicBezTo>
                    <a:cubicBezTo>
                      <a:pt x="1696" y="1088"/>
                      <a:pt x="1696" y="1088"/>
                      <a:pt x="1696" y="1088"/>
                    </a:cubicBezTo>
                    <a:cubicBezTo>
                      <a:pt x="1696" y="1176"/>
                      <a:pt x="1624" y="1248"/>
                      <a:pt x="1536" y="1248"/>
                    </a:cubicBezTo>
                    <a:close/>
                    <a:moveTo>
                      <a:pt x="1536" y="832"/>
                    </a:moveTo>
                    <a:cubicBezTo>
                      <a:pt x="1624" y="832"/>
                      <a:pt x="1696" y="904"/>
                      <a:pt x="1696" y="992"/>
                    </a:cubicBezTo>
                    <a:cubicBezTo>
                      <a:pt x="1549" y="992"/>
                      <a:pt x="1549" y="992"/>
                      <a:pt x="1549" y="992"/>
                    </a:cubicBezTo>
                    <a:cubicBezTo>
                      <a:pt x="1529" y="992"/>
                      <a:pt x="1509" y="984"/>
                      <a:pt x="1495" y="969"/>
                    </a:cubicBezTo>
                    <a:cubicBezTo>
                      <a:pt x="1472" y="947"/>
                      <a:pt x="1472" y="947"/>
                      <a:pt x="1472" y="947"/>
                    </a:cubicBezTo>
                    <a:cubicBezTo>
                      <a:pt x="1449" y="969"/>
                      <a:pt x="1449" y="969"/>
                      <a:pt x="1449" y="969"/>
                    </a:cubicBezTo>
                    <a:cubicBezTo>
                      <a:pt x="1435" y="984"/>
                      <a:pt x="1415" y="992"/>
                      <a:pt x="1395" y="992"/>
                    </a:cubicBezTo>
                    <a:cubicBezTo>
                      <a:pt x="1376" y="992"/>
                      <a:pt x="1376" y="992"/>
                      <a:pt x="1376" y="992"/>
                    </a:cubicBezTo>
                    <a:cubicBezTo>
                      <a:pt x="1376" y="904"/>
                      <a:pt x="1448" y="832"/>
                      <a:pt x="1536" y="832"/>
                    </a:cubicBezTo>
                    <a:close/>
                    <a:moveTo>
                      <a:pt x="1312" y="931"/>
                    </a:moveTo>
                    <a:cubicBezTo>
                      <a:pt x="1284" y="909"/>
                      <a:pt x="1249" y="896"/>
                      <a:pt x="1211" y="896"/>
                    </a:cubicBezTo>
                    <a:cubicBezTo>
                      <a:pt x="1172" y="896"/>
                      <a:pt x="1172" y="896"/>
                      <a:pt x="1172" y="896"/>
                    </a:cubicBezTo>
                    <a:cubicBezTo>
                      <a:pt x="1132" y="817"/>
                      <a:pt x="1132" y="817"/>
                      <a:pt x="1132" y="817"/>
                    </a:cubicBezTo>
                    <a:cubicBezTo>
                      <a:pt x="1102" y="837"/>
                      <a:pt x="1102" y="837"/>
                      <a:pt x="1102" y="837"/>
                    </a:cubicBezTo>
                    <a:cubicBezTo>
                      <a:pt x="1045" y="876"/>
                      <a:pt x="978" y="896"/>
                      <a:pt x="909" y="896"/>
                    </a:cubicBezTo>
                    <a:cubicBezTo>
                      <a:pt x="774" y="896"/>
                      <a:pt x="774" y="896"/>
                      <a:pt x="774" y="896"/>
                    </a:cubicBezTo>
                    <a:cubicBezTo>
                      <a:pt x="735" y="896"/>
                      <a:pt x="700" y="909"/>
                      <a:pt x="672" y="931"/>
                    </a:cubicBezTo>
                    <a:cubicBezTo>
                      <a:pt x="672" y="883"/>
                      <a:pt x="672" y="883"/>
                      <a:pt x="672" y="883"/>
                    </a:cubicBezTo>
                    <a:cubicBezTo>
                      <a:pt x="672" y="714"/>
                      <a:pt x="810" y="576"/>
                      <a:pt x="979" y="576"/>
                    </a:cubicBezTo>
                    <a:cubicBezTo>
                      <a:pt x="1062" y="576"/>
                      <a:pt x="1139" y="608"/>
                      <a:pt x="1197" y="666"/>
                    </a:cubicBezTo>
                    <a:cubicBezTo>
                      <a:pt x="1231" y="700"/>
                      <a:pt x="1231" y="700"/>
                      <a:pt x="1231" y="700"/>
                    </a:cubicBezTo>
                    <a:cubicBezTo>
                      <a:pt x="1238" y="702"/>
                      <a:pt x="1238" y="702"/>
                      <a:pt x="1238" y="702"/>
                    </a:cubicBezTo>
                    <a:cubicBezTo>
                      <a:pt x="1282" y="717"/>
                      <a:pt x="1312" y="758"/>
                      <a:pt x="1312" y="805"/>
                    </a:cubicBezTo>
                    <a:lnTo>
                      <a:pt x="1312" y="931"/>
                    </a:lnTo>
                    <a:close/>
                    <a:moveTo>
                      <a:pt x="1536" y="64"/>
                    </a:moveTo>
                    <a:cubicBezTo>
                      <a:pt x="1624" y="64"/>
                      <a:pt x="1696" y="136"/>
                      <a:pt x="1696" y="224"/>
                    </a:cubicBezTo>
                    <a:cubicBezTo>
                      <a:pt x="1677" y="224"/>
                      <a:pt x="1677" y="224"/>
                      <a:pt x="1677" y="224"/>
                    </a:cubicBezTo>
                    <a:cubicBezTo>
                      <a:pt x="1657" y="224"/>
                      <a:pt x="1637" y="216"/>
                      <a:pt x="1623" y="201"/>
                    </a:cubicBezTo>
                    <a:cubicBezTo>
                      <a:pt x="1600" y="179"/>
                      <a:pt x="1600" y="179"/>
                      <a:pt x="1600" y="179"/>
                    </a:cubicBezTo>
                    <a:cubicBezTo>
                      <a:pt x="1577" y="201"/>
                      <a:pt x="1577" y="201"/>
                      <a:pt x="1577" y="201"/>
                    </a:cubicBezTo>
                    <a:cubicBezTo>
                      <a:pt x="1563" y="216"/>
                      <a:pt x="1543" y="224"/>
                      <a:pt x="1523" y="224"/>
                    </a:cubicBezTo>
                    <a:cubicBezTo>
                      <a:pt x="1376" y="224"/>
                      <a:pt x="1376" y="224"/>
                      <a:pt x="1376" y="224"/>
                    </a:cubicBezTo>
                    <a:cubicBezTo>
                      <a:pt x="1376" y="136"/>
                      <a:pt x="1448" y="64"/>
                      <a:pt x="1536" y="64"/>
                    </a:cubicBezTo>
                    <a:close/>
                    <a:moveTo>
                      <a:pt x="1376" y="320"/>
                    </a:moveTo>
                    <a:cubicBezTo>
                      <a:pt x="1376" y="288"/>
                      <a:pt x="1376" y="288"/>
                      <a:pt x="1376" y="288"/>
                    </a:cubicBezTo>
                    <a:cubicBezTo>
                      <a:pt x="1523" y="288"/>
                      <a:pt x="1523" y="288"/>
                      <a:pt x="1523" y="288"/>
                    </a:cubicBezTo>
                    <a:cubicBezTo>
                      <a:pt x="1551" y="288"/>
                      <a:pt x="1577" y="280"/>
                      <a:pt x="1600" y="265"/>
                    </a:cubicBezTo>
                    <a:cubicBezTo>
                      <a:pt x="1623" y="280"/>
                      <a:pt x="1649" y="288"/>
                      <a:pt x="1677" y="288"/>
                    </a:cubicBezTo>
                    <a:cubicBezTo>
                      <a:pt x="1696" y="288"/>
                      <a:pt x="1696" y="288"/>
                      <a:pt x="1696" y="288"/>
                    </a:cubicBezTo>
                    <a:cubicBezTo>
                      <a:pt x="1696" y="320"/>
                      <a:pt x="1696" y="320"/>
                      <a:pt x="1696" y="320"/>
                    </a:cubicBezTo>
                    <a:cubicBezTo>
                      <a:pt x="1696" y="408"/>
                      <a:pt x="1624" y="480"/>
                      <a:pt x="1536" y="480"/>
                    </a:cubicBezTo>
                    <a:cubicBezTo>
                      <a:pt x="1448" y="480"/>
                      <a:pt x="1376" y="408"/>
                      <a:pt x="1376" y="320"/>
                    </a:cubicBezTo>
                    <a:close/>
                    <a:moveTo>
                      <a:pt x="1536" y="608"/>
                    </a:moveTo>
                    <a:cubicBezTo>
                      <a:pt x="1502" y="608"/>
                      <a:pt x="1480" y="579"/>
                      <a:pt x="1472" y="567"/>
                    </a:cubicBezTo>
                    <a:cubicBezTo>
                      <a:pt x="1472" y="535"/>
                      <a:pt x="1472" y="535"/>
                      <a:pt x="1472" y="535"/>
                    </a:cubicBezTo>
                    <a:cubicBezTo>
                      <a:pt x="1492" y="541"/>
                      <a:pt x="1514" y="544"/>
                      <a:pt x="1536" y="544"/>
                    </a:cubicBezTo>
                    <a:cubicBezTo>
                      <a:pt x="1558" y="544"/>
                      <a:pt x="1580" y="541"/>
                      <a:pt x="1600" y="535"/>
                    </a:cubicBezTo>
                    <a:cubicBezTo>
                      <a:pt x="1600" y="567"/>
                      <a:pt x="1600" y="567"/>
                      <a:pt x="1600" y="567"/>
                    </a:cubicBezTo>
                    <a:cubicBezTo>
                      <a:pt x="1592" y="579"/>
                      <a:pt x="1570" y="608"/>
                      <a:pt x="1536" y="608"/>
                    </a:cubicBezTo>
                    <a:close/>
                  </a:path>
                </a:pathLst>
              </a:custGeom>
              <a:solidFill>
                <a:schemeClr val="bg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51" name="PPT世界-4-9"/>
              <p:cNvSpPr>
                <a:spLocks noEditPoints="1"/>
              </p:cNvSpPr>
              <p:nvPr/>
            </p:nvSpPr>
            <p:spPr bwMode="auto">
              <a:xfrm>
                <a:off x="6913293" y="2010236"/>
                <a:ext cx="587642" cy="587642"/>
              </a:xfrm>
              <a:custGeom>
                <a:avLst/>
                <a:gdLst>
                  <a:gd name="T0" fmla="*/ 1664 w 1984"/>
                  <a:gd name="T1" fmla="*/ 504 h 1984"/>
                  <a:gd name="T2" fmla="*/ 1312 w 1984"/>
                  <a:gd name="T3" fmla="*/ 320 h 1984"/>
                  <a:gd name="T4" fmla="*/ 739 w 1984"/>
                  <a:gd name="T5" fmla="*/ 601 h 1984"/>
                  <a:gd name="T6" fmla="*/ 448 w 1984"/>
                  <a:gd name="T7" fmla="*/ 0 h 1984"/>
                  <a:gd name="T8" fmla="*/ 114 w 1984"/>
                  <a:gd name="T9" fmla="*/ 614 h 1984"/>
                  <a:gd name="T10" fmla="*/ 132 w 1984"/>
                  <a:gd name="T11" fmla="*/ 675 h 1984"/>
                  <a:gd name="T12" fmla="*/ 611 w 1984"/>
                  <a:gd name="T13" fmla="*/ 839 h 1984"/>
                  <a:gd name="T14" fmla="*/ 320 w 1984"/>
                  <a:gd name="T15" fmla="*/ 1320 h 1984"/>
                  <a:gd name="T16" fmla="*/ 416 w 1984"/>
                  <a:gd name="T17" fmla="*/ 1856 h 1984"/>
                  <a:gd name="T18" fmla="*/ 1984 w 1984"/>
                  <a:gd name="T19" fmla="*/ 1824 h 1984"/>
                  <a:gd name="T20" fmla="*/ 1760 w 1984"/>
                  <a:gd name="T21" fmla="*/ 1088 h 1984"/>
                  <a:gd name="T22" fmla="*/ 1288 w 1984"/>
                  <a:gd name="T23" fmla="*/ 655 h 1984"/>
                  <a:gd name="T24" fmla="*/ 1920 w 1984"/>
                  <a:gd name="T25" fmla="*/ 767 h 1984"/>
                  <a:gd name="T26" fmla="*/ 461 w 1984"/>
                  <a:gd name="T27" fmla="*/ 224 h 1984"/>
                  <a:gd name="T28" fmla="*/ 288 w 1984"/>
                  <a:gd name="T29" fmla="*/ 224 h 1984"/>
                  <a:gd name="T30" fmla="*/ 384 w 1984"/>
                  <a:gd name="T31" fmla="*/ 265 h 1984"/>
                  <a:gd name="T32" fmla="*/ 288 w 1984"/>
                  <a:gd name="T33" fmla="*/ 320 h 1984"/>
                  <a:gd name="T34" fmla="*/ 512 w 1984"/>
                  <a:gd name="T35" fmla="*/ 535 h 1984"/>
                  <a:gd name="T36" fmla="*/ 1408 w 1984"/>
                  <a:gd name="T37" fmla="*/ 1320 h 1984"/>
                  <a:gd name="T38" fmla="*/ 1230 w 1984"/>
                  <a:gd name="T39" fmla="*/ 1215 h 1984"/>
                  <a:gd name="T40" fmla="*/ 992 w 1984"/>
                  <a:gd name="T41" fmla="*/ 1464 h 1984"/>
                  <a:gd name="T42" fmla="*/ 935 w 1984"/>
                  <a:gd name="T43" fmla="*/ 1501 h 1984"/>
                  <a:gd name="T44" fmla="*/ 1027 w 1984"/>
                  <a:gd name="T45" fmla="*/ 1696 h 1984"/>
                  <a:gd name="T46" fmla="*/ 951 w 1984"/>
                  <a:gd name="T47" fmla="*/ 1632 h 1984"/>
                  <a:gd name="T48" fmla="*/ 1049 w 1984"/>
                  <a:gd name="T49" fmla="*/ 1501 h 1984"/>
                  <a:gd name="T50" fmla="*/ 1287 w 1984"/>
                  <a:gd name="T51" fmla="*/ 1121 h 1984"/>
                  <a:gd name="T52" fmla="*/ 1287 w 1984"/>
                  <a:gd name="T53" fmla="*/ 1121 h 1984"/>
                  <a:gd name="T54" fmla="*/ 909 w 1984"/>
                  <a:gd name="T55" fmla="*/ 960 h 1984"/>
                  <a:gd name="T56" fmla="*/ 737 w 1984"/>
                  <a:gd name="T57" fmla="*/ 1146 h 1984"/>
                  <a:gd name="T58" fmla="*/ 737 w 1984"/>
                  <a:gd name="T59" fmla="*/ 1146 h 1984"/>
                  <a:gd name="T60" fmla="*/ 782 w 1984"/>
                  <a:gd name="T61" fmla="*/ 1382 h 1984"/>
                  <a:gd name="T62" fmla="*/ 448 w 1984"/>
                  <a:gd name="T63" fmla="*/ 832 h 1984"/>
                  <a:gd name="T64" fmla="*/ 489 w 1984"/>
                  <a:gd name="T65" fmla="*/ 969 h 1984"/>
                  <a:gd name="T66" fmla="*/ 288 w 1984"/>
                  <a:gd name="T67" fmla="*/ 1056 h 1984"/>
                  <a:gd name="T68" fmla="*/ 608 w 1984"/>
                  <a:gd name="T69" fmla="*/ 1088 h 1984"/>
                  <a:gd name="T70" fmla="*/ 512 w 1984"/>
                  <a:gd name="T71" fmla="*/ 1335 h 1984"/>
                  <a:gd name="T72" fmla="*/ 384 w 1984"/>
                  <a:gd name="T73" fmla="*/ 1760 h 1984"/>
                  <a:gd name="T74" fmla="*/ 64 w 1984"/>
                  <a:gd name="T75" fmla="*/ 1760 h 1984"/>
                  <a:gd name="T76" fmla="*/ 558 w 1984"/>
                  <a:gd name="T77" fmla="*/ 1381 h 1984"/>
                  <a:gd name="T78" fmla="*/ 480 w 1984"/>
                  <a:gd name="T79" fmla="*/ 1696 h 1984"/>
                  <a:gd name="T80" fmla="*/ 876 w 1984"/>
                  <a:gd name="T81" fmla="*/ 1611 h 1984"/>
                  <a:gd name="T82" fmla="*/ 640 w 1984"/>
                  <a:gd name="T83" fmla="*/ 1664 h 1984"/>
                  <a:gd name="T84" fmla="*/ 1852 w 1984"/>
                  <a:gd name="T85" fmla="*/ 1443 h 1984"/>
                  <a:gd name="T86" fmla="*/ 1728 w 1984"/>
                  <a:gd name="T87" fmla="*/ 1536 h 1984"/>
                  <a:gd name="T88" fmla="*/ 1344 w 1984"/>
                  <a:gd name="T89" fmla="*/ 1920 h 1984"/>
                  <a:gd name="T90" fmla="*/ 1089 w 1984"/>
                  <a:gd name="T91" fmla="*/ 1667 h 1984"/>
                  <a:gd name="T92" fmla="*/ 1504 w 1984"/>
                  <a:gd name="T93" fmla="*/ 1657 h 1984"/>
                  <a:gd name="T94" fmla="*/ 1305 w 1984"/>
                  <a:gd name="T95" fmla="*/ 1418 h 1984"/>
                  <a:gd name="T96" fmla="*/ 1600 w 1984"/>
                  <a:gd name="T97" fmla="*/ 1335 h 1984"/>
                  <a:gd name="T98" fmla="*/ 1600 w 1984"/>
                  <a:gd name="T99" fmla="*/ 1303 h 1984"/>
                  <a:gd name="T100" fmla="*/ 1395 w 1984"/>
                  <a:gd name="T101" fmla="*/ 1056 h 1984"/>
                  <a:gd name="T102" fmla="*/ 1536 w 1984"/>
                  <a:gd name="T103" fmla="*/ 1248 h 1984"/>
                  <a:gd name="T104" fmla="*/ 1472 w 1984"/>
                  <a:gd name="T105" fmla="*/ 947 h 1984"/>
                  <a:gd name="T106" fmla="*/ 1312 w 1984"/>
                  <a:gd name="T107" fmla="*/ 931 h 1984"/>
                  <a:gd name="T108" fmla="*/ 909 w 1984"/>
                  <a:gd name="T109" fmla="*/ 896 h 1984"/>
                  <a:gd name="T110" fmla="*/ 1197 w 1984"/>
                  <a:gd name="T111" fmla="*/ 666 h 1984"/>
                  <a:gd name="T112" fmla="*/ 1536 w 1984"/>
                  <a:gd name="T113" fmla="*/ 64 h 1984"/>
                  <a:gd name="T114" fmla="*/ 1577 w 1984"/>
                  <a:gd name="T115" fmla="*/ 201 h 1984"/>
                  <a:gd name="T116" fmla="*/ 1376 w 1984"/>
                  <a:gd name="T117" fmla="*/ 288 h 1984"/>
                  <a:gd name="T118" fmla="*/ 1696 w 1984"/>
                  <a:gd name="T119" fmla="*/ 320 h 1984"/>
                  <a:gd name="T120" fmla="*/ 1472 w 1984"/>
                  <a:gd name="T121" fmla="*/ 535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984" h="1984">
                    <a:moveTo>
                      <a:pt x="1984" y="1024"/>
                    </a:moveTo>
                    <a:cubicBezTo>
                      <a:pt x="1984" y="767"/>
                      <a:pt x="1984" y="767"/>
                      <a:pt x="1984" y="767"/>
                    </a:cubicBezTo>
                    <a:cubicBezTo>
                      <a:pt x="1984" y="696"/>
                      <a:pt x="1938" y="634"/>
                      <a:pt x="1870" y="614"/>
                    </a:cubicBezTo>
                    <a:cubicBezTo>
                      <a:pt x="1664" y="552"/>
                      <a:pt x="1664" y="552"/>
                      <a:pt x="1664" y="552"/>
                    </a:cubicBezTo>
                    <a:cubicBezTo>
                      <a:pt x="1664" y="504"/>
                      <a:pt x="1664" y="504"/>
                      <a:pt x="1664" y="504"/>
                    </a:cubicBezTo>
                    <a:cubicBezTo>
                      <a:pt x="1722" y="463"/>
                      <a:pt x="1760" y="396"/>
                      <a:pt x="1760" y="320"/>
                    </a:cubicBezTo>
                    <a:cubicBezTo>
                      <a:pt x="1760" y="224"/>
                      <a:pt x="1760" y="224"/>
                      <a:pt x="1760" y="224"/>
                    </a:cubicBezTo>
                    <a:cubicBezTo>
                      <a:pt x="1760" y="100"/>
                      <a:pt x="1660" y="0"/>
                      <a:pt x="1536" y="0"/>
                    </a:cubicBezTo>
                    <a:cubicBezTo>
                      <a:pt x="1412" y="0"/>
                      <a:pt x="1312" y="100"/>
                      <a:pt x="1312" y="224"/>
                    </a:cubicBezTo>
                    <a:cubicBezTo>
                      <a:pt x="1312" y="320"/>
                      <a:pt x="1312" y="320"/>
                      <a:pt x="1312" y="320"/>
                    </a:cubicBezTo>
                    <a:cubicBezTo>
                      <a:pt x="1312" y="396"/>
                      <a:pt x="1350" y="463"/>
                      <a:pt x="1408" y="504"/>
                    </a:cubicBezTo>
                    <a:cubicBezTo>
                      <a:pt x="1408" y="552"/>
                      <a:pt x="1408" y="552"/>
                      <a:pt x="1408" y="552"/>
                    </a:cubicBezTo>
                    <a:cubicBezTo>
                      <a:pt x="1226" y="607"/>
                      <a:pt x="1226" y="607"/>
                      <a:pt x="1226" y="607"/>
                    </a:cubicBezTo>
                    <a:cubicBezTo>
                      <a:pt x="1158" y="546"/>
                      <a:pt x="1072" y="512"/>
                      <a:pt x="979" y="512"/>
                    </a:cubicBezTo>
                    <a:cubicBezTo>
                      <a:pt x="888" y="512"/>
                      <a:pt x="804" y="546"/>
                      <a:pt x="739" y="601"/>
                    </a:cubicBezTo>
                    <a:cubicBezTo>
                      <a:pt x="576" y="552"/>
                      <a:pt x="576" y="552"/>
                      <a:pt x="576" y="552"/>
                    </a:cubicBezTo>
                    <a:cubicBezTo>
                      <a:pt x="576" y="504"/>
                      <a:pt x="576" y="504"/>
                      <a:pt x="576" y="504"/>
                    </a:cubicBezTo>
                    <a:cubicBezTo>
                      <a:pt x="634" y="463"/>
                      <a:pt x="672" y="396"/>
                      <a:pt x="672" y="320"/>
                    </a:cubicBezTo>
                    <a:cubicBezTo>
                      <a:pt x="672" y="224"/>
                      <a:pt x="672" y="224"/>
                      <a:pt x="672" y="224"/>
                    </a:cubicBezTo>
                    <a:cubicBezTo>
                      <a:pt x="672" y="100"/>
                      <a:pt x="572" y="0"/>
                      <a:pt x="448" y="0"/>
                    </a:cubicBezTo>
                    <a:cubicBezTo>
                      <a:pt x="324" y="0"/>
                      <a:pt x="224" y="100"/>
                      <a:pt x="224" y="224"/>
                    </a:cubicBezTo>
                    <a:cubicBezTo>
                      <a:pt x="224" y="320"/>
                      <a:pt x="224" y="320"/>
                      <a:pt x="224" y="320"/>
                    </a:cubicBezTo>
                    <a:cubicBezTo>
                      <a:pt x="224" y="396"/>
                      <a:pt x="262" y="463"/>
                      <a:pt x="320" y="504"/>
                    </a:cubicBezTo>
                    <a:cubicBezTo>
                      <a:pt x="320" y="552"/>
                      <a:pt x="320" y="552"/>
                      <a:pt x="320" y="552"/>
                    </a:cubicBezTo>
                    <a:cubicBezTo>
                      <a:pt x="114" y="614"/>
                      <a:pt x="114" y="614"/>
                      <a:pt x="114" y="614"/>
                    </a:cubicBezTo>
                    <a:cubicBezTo>
                      <a:pt x="46" y="634"/>
                      <a:pt x="0" y="696"/>
                      <a:pt x="0" y="767"/>
                    </a:cubicBezTo>
                    <a:cubicBezTo>
                      <a:pt x="0" y="1024"/>
                      <a:pt x="0" y="1024"/>
                      <a:pt x="0" y="1024"/>
                    </a:cubicBezTo>
                    <a:cubicBezTo>
                      <a:pt x="64" y="1024"/>
                      <a:pt x="64" y="1024"/>
                      <a:pt x="64" y="1024"/>
                    </a:cubicBezTo>
                    <a:cubicBezTo>
                      <a:pt x="64" y="767"/>
                      <a:pt x="64" y="767"/>
                      <a:pt x="64" y="767"/>
                    </a:cubicBezTo>
                    <a:cubicBezTo>
                      <a:pt x="64" y="725"/>
                      <a:pt x="91" y="688"/>
                      <a:pt x="132" y="675"/>
                    </a:cubicBezTo>
                    <a:cubicBezTo>
                      <a:pt x="338" y="613"/>
                      <a:pt x="338" y="613"/>
                      <a:pt x="338" y="613"/>
                    </a:cubicBezTo>
                    <a:cubicBezTo>
                      <a:pt x="357" y="638"/>
                      <a:pt x="393" y="672"/>
                      <a:pt x="448" y="672"/>
                    </a:cubicBezTo>
                    <a:cubicBezTo>
                      <a:pt x="503" y="672"/>
                      <a:pt x="539" y="638"/>
                      <a:pt x="558" y="613"/>
                    </a:cubicBezTo>
                    <a:cubicBezTo>
                      <a:pt x="689" y="653"/>
                      <a:pt x="689" y="653"/>
                      <a:pt x="689" y="653"/>
                    </a:cubicBezTo>
                    <a:cubicBezTo>
                      <a:pt x="647" y="705"/>
                      <a:pt x="619" y="769"/>
                      <a:pt x="611" y="839"/>
                    </a:cubicBezTo>
                    <a:cubicBezTo>
                      <a:pt x="570" y="795"/>
                      <a:pt x="512" y="768"/>
                      <a:pt x="448" y="768"/>
                    </a:cubicBezTo>
                    <a:cubicBezTo>
                      <a:pt x="324" y="768"/>
                      <a:pt x="224" y="868"/>
                      <a:pt x="224" y="992"/>
                    </a:cubicBezTo>
                    <a:cubicBezTo>
                      <a:pt x="224" y="1088"/>
                      <a:pt x="224" y="1088"/>
                      <a:pt x="224" y="1088"/>
                    </a:cubicBezTo>
                    <a:cubicBezTo>
                      <a:pt x="224" y="1164"/>
                      <a:pt x="262" y="1231"/>
                      <a:pt x="320" y="1272"/>
                    </a:cubicBezTo>
                    <a:cubicBezTo>
                      <a:pt x="320" y="1320"/>
                      <a:pt x="320" y="1320"/>
                      <a:pt x="320" y="1320"/>
                    </a:cubicBezTo>
                    <a:cubicBezTo>
                      <a:pt x="114" y="1382"/>
                      <a:pt x="114" y="1382"/>
                      <a:pt x="114" y="1382"/>
                    </a:cubicBezTo>
                    <a:cubicBezTo>
                      <a:pt x="46" y="1402"/>
                      <a:pt x="0" y="1464"/>
                      <a:pt x="0" y="1535"/>
                    </a:cubicBezTo>
                    <a:cubicBezTo>
                      <a:pt x="0" y="1824"/>
                      <a:pt x="0" y="1824"/>
                      <a:pt x="0" y="1824"/>
                    </a:cubicBezTo>
                    <a:cubicBezTo>
                      <a:pt x="384" y="1824"/>
                      <a:pt x="384" y="1824"/>
                      <a:pt x="384" y="1824"/>
                    </a:cubicBezTo>
                    <a:cubicBezTo>
                      <a:pt x="402" y="1824"/>
                      <a:pt x="416" y="1838"/>
                      <a:pt x="416" y="1856"/>
                    </a:cubicBezTo>
                    <a:cubicBezTo>
                      <a:pt x="416" y="1984"/>
                      <a:pt x="416" y="1984"/>
                      <a:pt x="416" y="1984"/>
                    </a:cubicBezTo>
                    <a:cubicBezTo>
                      <a:pt x="1568" y="1984"/>
                      <a:pt x="1568" y="1984"/>
                      <a:pt x="1568" y="1984"/>
                    </a:cubicBezTo>
                    <a:cubicBezTo>
                      <a:pt x="1568" y="1856"/>
                      <a:pt x="1568" y="1856"/>
                      <a:pt x="1568" y="1856"/>
                    </a:cubicBezTo>
                    <a:cubicBezTo>
                      <a:pt x="1568" y="1838"/>
                      <a:pt x="1582" y="1824"/>
                      <a:pt x="1600" y="1824"/>
                    </a:cubicBezTo>
                    <a:cubicBezTo>
                      <a:pt x="1984" y="1824"/>
                      <a:pt x="1984" y="1824"/>
                      <a:pt x="1984" y="1824"/>
                    </a:cubicBezTo>
                    <a:cubicBezTo>
                      <a:pt x="1984" y="1535"/>
                      <a:pt x="1984" y="1535"/>
                      <a:pt x="1984" y="1535"/>
                    </a:cubicBezTo>
                    <a:cubicBezTo>
                      <a:pt x="1984" y="1464"/>
                      <a:pt x="1938" y="1402"/>
                      <a:pt x="1870" y="1382"/>
                    </a:cubicBezTo>
                    <a:cubicBezTo>
                      <a:pt x="1664" y="1320"/>
                      <a:pt x="1664" y="1320"/>
                      <a:pt x="1664" y="1320"/>
                    </a:cubicBezTo>
                    <a:cubicBezTo>
                      <a:pt x="1664" y="1272"/>
                      <a:pt x="1664" y="1272"/>
                      <a:pt x="1664" y="1272"/>
                    </a:cubicBezTo>
                    <a:cubicBezTo>
                      <a:pt x="1722" y="1231"/>
                      <a:pt x="1760" y="1164"/>
                      <a:pt x="1760" y="1088"/>
                    </a:cubicBezTo>
                    <a:cubicBezTo>
                      <a:pt x="1760" y="992"/>
                      <a:pt x="1760" y="992"/>
                      <a:pt x="1760" y="992"/>
                    </a:cubicBezTo>
                    <a:cubicBezTo>
                      <a:pt x="1760" y="869"/>
                      <a:pt x="1660" y="768"/>
                      <a:pt x="1536" y="768"/>
                    </a:cubicBezTo>
                    <a:cubicBezTo>
                      <a:pt x="1473" y="768"/>
                      <a:pt x="1417" y="794"/>
                      <a:pt x="1376" y="836"/>
                    </a:cubicBezTo>
                    <a:cubicBezTo>
                      <a:pt x="1376" y="805"/>
                      <a:pt x="1376" y="805"/>
                      <a:pt x="1376" y="805"/>
                    </a:cubicBezTo>
                    <a:cubicBezTo>
                      <a:pt x="1376" y="742"/>
                      <a:pt x="1342" y="685"/>
                      <a:pt x="1288" y="655"/>
                    </a:cubicBezTo>
                    <a:cubicBezTo>
                      <a:pt x="1426" y="613"/>
                      <a:pt x="1426" y="613"/>
                      <a:pt x="1426" y="613"/>
                    </a:cubicBezTo>
                    <a:cubicBezTo>
                      <a:pt x="1445" y="638"/>
                      <a:pt x="1481" y="672"/>
                      <a:pt x="1536" y="672"/>
                    </a:cubicBezTo>
                    <a:cubicBezTo>
                      <a:pt x="1591" y="672"/>
                      <a:pt x="1627" y="638"/>
                      <a:pt x="1646" y="613"/>
                    </a:cubicBezTo>
                    <a:cubicBezTo>
                      <a:pt x="1852" y="675"/>
                      <a:pt x="1852" y="675"/>
                      <a:pt x="1852" y="675"/>
                    </a:cubicBezTo>
                    <a:cubicBezTo>
                      <a:pt x="1893" y="688"/>
                      <a:pt x="1920" y="725"/>
                      <a:pt x="1920" y="767"/>
                    </a:cubicBezTo>
                    <a:cubicBezTo>
                      <a:pt x="1920" y="1024"/>
                      <a:pt x="1920" y="1024"/>
                      <a:pt x="1920" y="1024"/>
                    </a:cubicBezTo>
                    <a:lnTo>
                      <a:pt x="1984" y="1024"/>
                    </a:lnTo>
                    <a:close/>
                    <a:moveTo>
                      <a:pt x="448" y="64"/>
                    </a:moveTo>
                    <a:cubicBezTo>
                      <a:pt x="536" y="64"/>
                      <a:pt x="608" y="136"/>
                      <a:pt x="608" y="224"/>
                    </a:cubicBezTo>
                    <a:cubicBezTo>
                      <a:pt x="461" y="224"/>
                      <a:pt x="461" y="224"/>
                      <a:pt x="461" y="224"/>
                    </a:cubicBezTo>
                    <a:cubicBezTo>
                      <a:pt x="441" y="224"/>
                      <a:pt x="421" y="216"/>
                      <a:pt x="407" y="201"/>
                    </a:cubicBezTo>
                    <a:cubicBezTo>
                      <a:pt x="384" y="179"/>
                      <a:pt x="384" y="179"/>
                      <a:pt x="384" y="179"/>
                    </a:cubicBezTo>
                    <a:cubicBezTo>
                      <a:pt x="361" y="201"/>
                      <a:pt x="361" y="201"/>
                      <a:pt x="361" y="201"/>
                    </a:cubicBezTo>
                    <a:cubicBezTo>
                      <a:pt x="347" y="216"/>
                      <a:pt x="327" y="224"/>
                      <a:pt x="307" y="224"/>
                    </a:cubicBezTo>
                    <a:cubicBezTo>
                      <a:pt x="288" y="224"/>
                      <a:pt x="288" y="224"/>
                      <a:pt x="288" y="224"/>
                    </a:cubicBezTo>
                    <a:cubicBezTo>
                      <a:pt x="288" y="136"/>
                      <a:pt x="360" y="64"/>
                      <a:pt x="448" y="64"/>
                    </a:cubicBezTo>
                    <a:close/>
                    <a:moveTo>
                      <a:pt x="288" y="320"/>
                    </a:moveTo>
                    <a:cubicBezTo>
                      <a:pt x="288" y="288"/>
                      <a:pt x="288" y="288"/>
                      <a:pt x="288" y="288"/>
                    </a:cubicBezTo>
                    <a:cubicBezTo>
                      <a:pt x="307" y="288"/>
                      <a:pt x="307" y="288"/>
                      <a:pt x="307" y="288"/>
                    </a:cubicBezTo>
                    <a:cubicBezTo>
                      <a:pt x="335" y="288"/>
                      <a:pt x="361" y="280"/>
                      <a:pt x="384" y="265"/>
                    </a:cubicBezTo>
                    <a:cubicBezTo>
                      <a:pt x="407" y="280"/>
                      <a:pt x="433" y="288"/>
                      <a:pt x="461" y="288"/>
                    </a:cubicBezTo>
                    <a:cubicBezTo>
                      <a:pt x="608" y="288"/>
                      <a:pt x="608" y="288"/>
                      <a:pt x="608" y="288"/>
                    </a:cubicBezTo>
                    <a:cubicBezTo>
                      <a:pt x="608" y="320"/>
                      <a:pt x="608" y="320"/>
                      <a:pt x="608" y="320"/>
                    </a:cubicBezTo>
                    <a:cubicBezTo>
                      <a:pt x="608" y="408"/>
                      <a:pt x="536" y="480"/>
                      <a:pt x="448" y="480"/>
                    </a:cubicBezTo>
                    <a:cubicBezTo>
                      <a:pt x="360" y="480"/>
                      <a:pt x="288" y="408"/>
                      <a:pt x="288" y="320"/>
                    </a:cubicBezTo>
                    <a:close/>
                    <a:moveTo>
                      <a:pt x="448" y="608"/>
                    </a:moveTo>
                    <a:cubicBezTo>
                      <a:pt x="414" y="608"/>
                      <a:pt x="392" y="579"/>
                      <a:pt x="384" y="567"/>
                    </a:cubicBezTo>
                    <a:cubicBezTo>
                      <a:pt x="384" y="535"/>
                      <a:pt x="384" y="535"/>
                      <a:pt x="384" y="535"/>
                    </a:cubicBezTo>
                    <a:cubicBezTo>
                      <a:pt x="404" y="541"/>
                      <a:pt x="426" y="544"/>
                      <a:pt x="448" y="544"/>
                    </a:cubicBezTo>
                    <a:cubicBezTo>
                      <a:pt x="470" y="544"/>
                      <a:pt x="492" y="541"/>
                      <a:pt x="512" y="535"/>
                    </a:cubicBezTo>
                    <a:cubicBezTo>
                      <a:pt x="512" y="567"/>
                      <a:pt x="512" y="567"/>
                      <a:pt x="512" y="567"/>
                    </a:cubicBezTo>
                    <a:cubicBezTo>
                      <a:pt x="504" y="579"/>
                      <a:pt x="482" y="608"/>
                      <a:pt x="448" y="608"/>
                    </a:cubicBezTo>
                    <a:close/>
                    <a:moveTo>
                      <a:pt x="1328" y="1170"/>
                    </a:moveTo>
                    <a:cubicBezTo>
                      <a:pt x="1344" y="1211"/>
                      <a:pt x="1372" y="1246"/>
                      <a:pt x="1408" y="1272"/>
                    </a:cubicBezTo>
                    <a:cubicBezTo>
                      <a:pt x="1408" y="1320"/>
                      <a:pt x="1408" y="1320"/>
                      <a:pt x="1408" y="1320"/>
                    </a:cubicBezTo>
                    <a:cubicBezTo>
                      <a:pt x="1202" y="1382"/>
                      <a:pt x="1202" y="1382"/>
                      <a:pt x="1202" y="1382"/>
                    </a:cubicBezTo>
                    <a:cubicBezTo>
                      <a:pt x="1195" y="1384"/>
                      <a:pt x="1189" y="1387"/>
                      <a:pt x="1182" y="1390"/>
                    </a:cubicBezTo>
                    <a:cubicBezTo>
                      <a:pt x="1152" y="1383"/>
                      <a:pt x="1152" y="1383"/>
                      <a:pt x="1152" y="1383"/>
                    </a:cubicBezTo>
                    <a:cubicBezTo>
                      <a:pt x="1152" y="1320"/>
                      <a:pt x="1152" y="1320"/>
                      <a:pt x="1152" y="1320"/>
                    </a:cubicBezTo>
                    <a:cubicBezTo>
                      <a:pt x="1186" y="1292"/>
                      <a:pt x="1213" y="1256"/>
                      <a:pt x="1230" y="1215"/>
                    </a:cubicBezTo>
                    <a:cubicBezTo>
                      <a:pt x="1267" y="1211"/>
                      <a:pt x="1301" y="1196"/>
                      <a:pt x="1328" y="1170"/>
                    </a:cubicBezTo>
                    <a:close/>
                    <a:moveTo>
                      <a:pt x="992" y="1376"/>
                    </a:moveTo>
                    <a:cubicBezTo>
                      <a:pt x="1026" y="1376"/>
                      <a:pt x="1058" y="1369"/>
                      <a:pt x="1088" y="1357"/>
                    </a:cubicBezTo>
                    <a:cubicBezTo>
                      <a:pt x="1088" y="1392"/>
                      <a:pt x="1088" y="1392"/>
                      <a:pt x="1088" y="1392"/>
                    </a:cubicBezTo>
                    <a:cubicBezTo>
                      <a:pt x="992" y="1464"/>
                      <a:pt x="992" y="1464"/>
                      <a:pt x="992" y="1464"/>
                    </a:cubicBezTo>
                    <a:cubicBezTo>
                      <a:pt x="896" y="1392"/>
                      <a:pt x="896" y="1392"/>
                      <a:pt x="896" y="1392"/>
                    </a:cubicBezTo>
                    <a:cubicBezTo>
                      <a:pt x="896" y="1357"/>
                      <a:pt x="896" y="1357"/>
                      <a:pt x="896" y="1357"/>
                    </a:cubicBezTo>
                    <a:cubicBezTo>
                      <a:pt x="926" y="1369"/>
                      <a:pt x="958" y="1376"/>
                      <a:pt x="992" y="1376"/>
                    </a:cubicBezTo>
                    <a:close/>
                    <a:moveTo>
                      <a:pt x="857" y="1443"/>
                    </a:moveTo>
                    <a:cubicBezTo>
                      <a:pt x="935" y="1501"/>
                      <a:pt x="935" y="1501"/>
                      <a:pt x="935" y="1501"/>
                    </a:cubicBezTo>
                    <a:cubicBezTo>
                      <a:pt x="854" y="1549"/>
                      <a:pt x="854" y="1549"/>
                      <a:pt x="854" y="1549"/>
                    </a:cubicBezTo>
                    <a:cubicBezTo>
                      <a:pt x="834" y="1448"/>
                      <a:pt x="834" y="1448"/>
                      <a:pt x="834" y="1448"/>
                    </a:cubicBezTo>
                    <a:lnTo>
                      <a:pt x="857" y="1443"/>
                    </a:lnTo>
                    <a:close/>
                    <a:moveTo>
                      <a:pt x="957" y="1696"/>
                    </a:moveTo>
                    <a:cubicBezTo>
                      <a:pt x="1027" y="1696"/>
                      <a:pt x="1027" y="1696"/>
                      <a:pt x="1027" y="1696"/>
                    </a:cubicBezTo>
                    <a:cubicBezTo>
                      <a:pt x="1052" y="1920"/>
                      <a:pt x="1052" y="1920"/>
                      <a:pt x="1052" y="1920"/>
                    </a:cubicBezTo>
                    <a:cubicBezTo>
                      <a:pt x="932" y="1920"/>
                      <a:pt x="932" y="1920"/>
                      <a:pt x="932" y="1920"/>
                    </a:cubicBezTo>
                    <a:lnTo>
                      <a:pt x="957" y="1696"/>
                    </a:lnTo>
                    <a:close/>
                    <a:moveTo>
                      <a:pt x="1033" y="1632"/>
                    </a:moveTo>
                    <a:cubicBezTo>
                      <a:pt x="951" y="1632"/>
                      <a:pt x="951" y="1632"/>
                      <a:pt x="951" y="1632"/>
                    </a:cubicBezTo>
                    <a:cubicBezTo>
                      <a:pt x="933" y="1577"/>
                      <a:pt x="933" y="1577"/>
                      <a:pt x="933" y="1577"/>
                    </a:cubicBezTo>
                    <a:cubicBezTo>
                      <a:pt x="992" y="1541"/>
                      <a:pt x="992" y="1541"/>
                      <a:pt x="992" y="1541"/>
                    </a:cubicBezTo>
                    <a:cubicBezTo>
                      <a:pt x="1051" y="1577"/>
                      <a:pt x="1051" y="1577"/>
                      <a:pt x="1051" y="1577"/>
                    </a:cubicBezTo>
                    <a:lnTo>
                      <a:pt x="1033" y="1632"/>
                    </a:lnTo>
                    <a:close/>
                    <a:moveTo>
                      <a:pt x="1049" y="1501"/>
                    </a:moveTo>
                    <a:cubicBezTo>
                      <a:pt x="1127" y="1443"/>
                      <a:pt x="1127" y="1443"/>
                      <a:pt x="1127" y="1443"/>
                    </a:cubicBezTo>
                    <a:cubicBezTo>
                      <a:pt x="1150" y="1448"/>
                      <a:pt x="1150" y="1448"/>
                      <a:pt x="1150" y="1448"/>
                    </a:cubicBezTo>
                    <a:cubicBezTo>
                      <a:pt x="1130" y="1549"/>
                      <a:pt x="1130" y="1549"/>
                      <a:pt x="1130" y="1549"/>
                    </a:cubicBezTo>
                    <a:lnTo>
                      <a:pt x="1049" y="1501"/>
                    </a:lnTo>
                    <a:close/>
                    <a:moveTo>
                      <a:pt x="1287" y="1121"/>
                    </a:moveTo>
                    <a:cubicBezTo>
                      <a:pt x="1276" y="1133"/>
                      <a:pt x="1262" y="1141"/>
                      <a:pt x="1247" y="1146"/>
                    </a:cubicBezTo>
                    <a:cubicBezTo>
                      <a:pt x="1248" y="1138"/>
                      <a:pt x="1248" y="1129"/>
                      <a:pt x="1248" y="1120"/>
                    </a:cubicBezTo>
                    <a:cubicBezTo>
                      <a:pt x="1248" y="967"/>
                      <a:pt x="1248" y="967"/>
                      <a:pt x="1248" y="967"/>
                    </a:cubicBezTo>
                    <a:cubicBezTo>
                      <a:pt x="1282" y="980"/>
                      <a:pt x="1308" y="1010"/>
                      <a:pt x="1312" y="1046"/>
                    </a:cubicBezTo>
                    <a:cubicBezTo>
                      <a:pt x="1314" y="1074"/>
                      <a:pt x="1305" y="1100"/>
                      <a:pt x="1287" y="1121"/>
                    </a:cubicBezTo>
                    <a:close/>
                    <a:moveTo>
                      <a:pt x="1184" y="1120"/>
                    </a:moveTo>
                    <a:cubicBezTo>
                      <a:pt x="1184" y="1226"/>
                      <a:pt x="1098" y="1312"/>
                      <a:pt x="992" y="1312"/>
                    </a:cubicBezTo>
                    <a:cubicBezTo>
                      <a:pt x="886" y="1312"/>
                      <a:pt x="800" y="1226"/>
                      <a:pt x="800" y="1120"/>
                    </a:cubicBezTo>
                    <a:cubicBezTo>
                      <a:pt x="800" y="960"/>
                      <a:pt x="800" y="960"/>
                      <a:pt x="800" y="960"/>
                    </a:cubicBezTo>
                    <a:cubicBezTo>
                      <a:pt x="909" y="960"/>
                      <a:pt x="909" y="960"/>
                      <a:pt x="909" y="960"/>
                    </a:cubicBezTo>
                    <a:cubicBezTo>
                      <a:pt x="978" y="960"/>
                      <a:pt x="1046" y="943"/>
                      <a:pt x="1107" y="909"/>
                    </a:cubicBezTo>
                    <a:cubicBezTo>
                      <a:pt x="1132" y="960"/>
                      <a:pt x="1132" y="960"/>
                      <a:pt x="1132" y="960"/>
                    </a:cubicBezTo>
                    <a:cubicBezTo>
                      <a:pt x="1184" y="960"/>
                      <a:pt x="1184" y="960"/>
                      <a:pt x="1184" y="960"/>
                    </a:cubicBezTo>
                    <a:lnTo>
                      <a:pt x="1184" y="1120"/>
                    </a:lnTo>
                    <a:close/>
                    <a:moveTo>
                      <a:pt x="737" y="1146"/>
                    </a:moveTo>
                    <a:cubicBezTo>
                      <a:pt x="722" y="1141"/>
                      <a:pt x="708" y="1133"/>
                      <a:pt x="697" y="1121"/>
                    </a:cubicBezTo>
                    <a:cubicBezTo>
                      <a:pt x="679" y="1100"/>
                      <a:pt x="670" y="1074"/>
                      <a:pt x="672" y="1046"/>
                    </a:cubicBezTo>
                    <a:cubicBezTo>
                      <a:pt x="676" y="1010"/>
                      <a:pt x="702" y="980"/>
                      <a:pt x="736" y="967"/>
                    </a:cubicBezTo>
                    <a:cubicBezTo>
                      <a:pt x="736" y="1120"/>
                      <a:pt x="736" y="1120"/>
                      <a:pt x="736" y="1120"/>
                    </a:cubicBezTo>
                    <a:cubicBezTo>
                      <a:pt x="736" y="1129"/>
                      <a:pt x="736" y="1138"/>
                      <a:pt x="737" y="1146"/>
                    </a:cubicBezTo>
                    <a:close/>
                    <a:moveTo>
                      <a:pt x="754" y="1215"/>
                    </a:moveTo>
                    <a:cubicBezTo>
                      <a:pt x="771" y="1256"/>
                      <a:pt x="798" y="1292"/>
                      <a:pt x="832" y="1320"/>
                    </a:cubicBezTo>
                    <a:cubicBezTo>
                      <a:pt x="832" y="1383"/>
                      <a:pt x="832" y="1383"/>
                      <a:pt x="832" y="1383"/>
                    </a:cubicBezTo>
                    <a:cubicBezTo>
                      <a:pt x="802" y="1390"/>
                      <a:pt x="802" y="1390"/>
                      <a:pt x="802" y="1390"/>
                    </a:cubicBezTo>
                    <a:cubicBezTo>
                      <a:pt x="795" y="1387"/>
                      <a:pt x="789" y="1384"/>
                      <a:pt x="782" y="1382"/>
                    </a:cubicBezTo>
                    <a:cubicBezTo>
                      <a:pt x="576" y="1320"/>
                      <a:pt x="576" y="1320"/>
                      <a:pt x="576" y="1320"/>
                    </a:cubicBezTo>
                    <a:cubicBezTo>
                      <a:pt x="576" y="1272"/>
                      <a:pt x="576" y="1272"/>
                      <a:pt x="576" y="1272"/>
                    </a:cubicBezTo>
                    <a:cubicBezTo>
                      <a:pt x="612" y="1246"/>
                      <a:pt x="640" y="1211"/>
                      <a:pt x="656" y="1170"/>
                    </a:cubicBezTo>
                    <a:cubicBezTo>
                      <a:pt x="683" y="1196"/>
                      <a:pt x="717" y="1211"/>
                      <a:pt x="754" y="1215"/>
                    </a:cubicBezTo>
                    <a:close/>
                    <a:moveTo>
                      <a:pt x="448" y="832"/>
                    </a:moveTo>
                    <a:cubicBezTo>
                      <a:pt x="536" y="832"/>
                      <a:pt x="608" y="904"/>
                      <a:pt x="608" y="992"/>
                    </a:cubicBezTo>
                    <a:cubicBezTo>
                      <a:pt x="589" y="992"/>
                      <a:pt x="589" y="992"/>
                      <a:pt x="589" y="992"/>
                    </a:cubicBezTo>
                    <a:cubicBezTo>
                      <a:pt x="569" y="992"/>
                      <a:pt x="549" y="984"/>
                      <a:pt x="535" y="969"/>
                    </a:cubicBezTo>
                    <a:cubicBezTo>
                      <a:pt x="512" y="947"/>
                      <a:pt x="512" y="947"/>
                      <a:pt x="512" y="947"/>
                    </a:cubicBezTo>
                    <a:cubicBezTo>
                      <a:pt x="489" y="969"/>
                      <a:pt x="489" y="969"/>
                      <a:pt x="489" y="969"/>
                    </a:cubicBezTo>
                    <a:cubicBezTo>
                      <a:pt x="475" y="984"/>
                      <a:pt x="455" y="992"/>
                      <a:pt x="435" y="992"/>
                    </a:cubicBezTo>
                    <a:cubicBezTo>
                      <a:pt x="288" y="992"/>
                      <a:pt x="288" y="992"/>
                      <a:pt x="288" y="992"/>
                    </a:cubicBezTo>
                    <a:cubicBezTo>
                      <a:pt x="288" y="904"/>
                      <a:pt x="360" y="832"/>
                      <a:pt x="448" y="832"/>
                    </a:cubicBezTo>
                    <a:close/>
                    <a:moveTo>
                      <a:pt x="288" y="1088"/>
                    </a:moveTo>
                    <a:cubicBezTo>
                      <a:pt x="288" y="1056"/>
                      <a:pt x="288" y="1056"/>
                      <a:pt x="288" y="1056"/>
                    </a:cubicBezTo>
                    <a:cubicBezTo>
                      <a:pt x="435" y="1056"/>
                      <a:pt x="435" y="1056"/>
                      <a:pt x="435" y="1056"/>
                    </a:cubicBezTo>
                    <a:cubicBezTo>
                      <a:pt x="463" y="1056"/>
                      <a:pt x="489" y="1048"/>
                      <a:pt x="512" y="1033"/>
                    </a:cubicBezTo>
                    <a:cubicBezTo>
                      <a:pt x="535" y="1048"/>
                      <a:pt x="561" y="1056"/>
                      <a:pt x="589" y="1056"/>
                    </a:cubicBezTo>
                    <a:cubicBezTo>
                      <a:pt x="608" y="1056"/>
                      <a:pt x="608" y="1056"/>
                      <a:pt x="608" y="1056"/>
                    </a:cubicBezTo>
                    <a:cubicBezTo>
                      <a:pt x="608" y="1088"/>
                      <a:pt x="608" y="1088"/>
                      <a:pt x="608" y="1088"/>
                    </a:cubicBezTo>
                    <a:cubicBezTo>
                      <a:pt x="608" y="1176"/>
                      <a:pt x="536" y="1248"/>
                      <a:pt x="448" y="1248"/>
                    </a:cubicBezTo>
                    <a:cubicBezTo>
                      <a:pt x="360" y="1248"/>
                      <a:pt x="288" y="1176"/>
                      <a:pt x="288" y="1088"/>
                    </a:cubicBezTo>
                    <a:close/>
                    <a:moveTo>
                      <a:pt x="448" y="1312"/>
                    </a:moveTo>
                    <a:cubicBezTo>
                      <a:pt x="470" y="1312"/>
                      <a:pt x="492" y="1309"/>
                      <a:pt x="512" y="1303"/>
                    </a:cubicBezTo>
                    <a:cubicBezTo>
                      <a:pt x="512" y="1335"/>
                      <a:pt x="512" y="1335"/>
                      <a:pt x="512" y="1335"/>
                    </a:cubicBezTo>
                    <a:cubicBezTo>
                      <a:pt x="504" y="1347"/>
                      <a:pt x="482" y="1376"/>
                      <a:pt x="448" y="1376"/>
                    </a:cubicBezTo>
                    <a:cubicBezTo>
                      <a:pt x="414" y="1376"/>
                      <a:pt x="392" y="1347"/>
                      <a:pt x="384" y="1335"/>
                    </a:cubicBezTo>
                    <a:cubicBezTo>
                      <a:pt x="384" y="1303"/>
                      <a:pt x="384" y="1303"/>
                      <a:pt x="384" y="1303"/>
                    </a:cubicBezTo>
                    <a:cubicBezTo>
                      <a:pt x="404" y="1309"/>
                      <a:pt x="426" y="1312"/>
                      <a:pt x="448" y="1312"/>
                    </a:cubicBezTo>
                    <a:close/>
                    <a:moveTo>
                      <a:pt x="384" y="1760"/>
                    </a:moveTo>
                    <a:cubicBezTo>
                      <a:pt x="256" y="1760"/>
                      <a:pt x="256" y="1760"/>
                      <a:pt x="256" y="1760"/>
                    </a:cubicBezTo>
                    <a:cubicBezTo>
                      <a:pt x="256" y="1536"/>
                      <a:pt x="256" y="1536"/>
                      <a:pt x="256" y="1536"/>
                    </a:cubicBezTo>
                    <a:cubicBezTo>
                      <a:pt x="192" y="1536"/>
                      <a:pt x="192" y="1536"/>
                      <a:pt x="192" y="1536"/>
                    </a:cubicBezTo>
                    <a:cubicBezTo>
                      <a:pt x="192" y="1760"/>
                      <a:pt x="192" y="1760"/>
                      <a:pt x="192" y="1760"/>
                    </a:cubicBezTo>
                    <a:cubicBezTo>
                      <a:pt x="64" y="1760"/>
                      <a:pt x="64" y="1760"/>
                      <a:pt x="64" y="1760"/>
                    </a:cubicBezTo>
                    <a:cubicBezTo>
                      <a:pt x="64" y="1535"/>
                      <a:pt x="64" y="1535"/>
                      <a:pt x="64" y="1535"/>
                    </a:cubicBezTo>
                    <a:cubicBezTo>
                      <a:pt x="64" y="1493"/>
                      <a:pt x="91" y="1456"/>
                      <a:pt x="132" y="1443"/>
                    </a:cubicBezTo>
                    <a:cubicBezTo>
                      <a:pt x="338" y="1381"/>
                      <a:pt x="338" y="1381"/>
                      <a:pt x="338" y="1381"/>
                    </a:cubicBezTo>
                    <a:cubicBezTo>
                      <a:pt x="357" y="1406"/>
                      <a:pt x="393" y="1440"/>
                      <a:pt x="448" y="1440"/>
                    </a:cubicBezTo>
                    <a:cubicBezTo>
                      <a:pt x="503" y="1440"/>
                      <a:pt x="539" y="1406"/>
                      <a:pt x="558" y="1381"/>
                    </a:cubicBezTo>
                    <a:cubicBezTo>
                      <a:pt x="679" y="1418"/>
                      <a:pt x="679" y="1418"/>
                      <a:pt x="679" y="1418"/>
                    </a:cubicBezTo>
                    <a:cubicBezTo>
                      <a:pt x="590" y="1438"/>
                      <a:pt x="590" y="1438"/>
                      <a:pt x="590" y="1438"/>
                    </a:cubicBezTo>
                    <a:cubicBezTo>
                      <a:pt x="487" y="1462"/>
                      <a:pt x="416" y="1552"/>
                      <a:pt x="416" y="1657"/>
                    </a:cubicBezTo>
                    <a:cubicBezTo>
                      <a:pt x="416" y="1696"/>
                      <a:pt x="416" y="1696"/>
                      <a:pt x="416" y="1696"/>
                    </a:cubicBezTo>
                    <a:cubicBezTo>
                      <a:pt x="480" y="1696"/>
                      <a:pt x="480" y="1696"/>
                      <a:pt x="480" y="1696"/>
                    </a:cubicBezTo>
                    <a:cubicBezTo>
                      <a:pt x="480" y="1657"/>
                      <a:pt x="480" y="1657"/>
                      <a:pt x="480" y="1657"/>
                    </a:cubicBezTo>
                    <a:cubicBezTo>
                      <a:pt x="480" y="1582"/>
                      <a:pt x="531" y="1518"/>
                      <a:pt x="604" y="1501"/>
                    </a:cubicBezTo>
                    <a:cubicBezTo>
                      <a:pt x="772" y="1462"/>
                      <a:pt x="772" y="1462"/>
                      <a:pt x="772" y="1462"/>
                    </a:cubicBezTo>
                    <a:cubicBezTo>
                      <a:pt x="810" y="1651"/>
                      <a:pt x="810" y="1651"/>
                      <a:pt x="810" y="1651"/>
                    </a:cubicBezTo>
                    <a:cubicBezTo>
                      <a:pt x="876" y="1611"/>
                      <a:pt x="876" y="1611"/>
                      <a:pt x="876" y="1611"/>
                    </a:cubicBezTo>
                    <a:cubicBezTo>
                      <a:pt x="895" y="1667"/>
                      <a:pt x="895" y="1667"/>
                      <a:pt x="895" y="1667"/>
                    </a:cubicBezTo>
                    <a:cubicBezTo>
                      <a:pt x="867" y="1920"/>
                      <a:pt x="867" y="1920"/>
                      <a:pt x="867" y="1920"/>
                    </a:cubicBezTo>
                    <a:cubicBezTo>
                      <a:pt x="704" y="1920"/>
                      <a:pt x="704" y="1920"/>
                      <a:pt x="704" y="1920"/>
                    </a:cubicBezTo>
                    <a:cubicBezTo>
                      <a:pt x="704" y="1664"/>
                      <a:pt x="704" y="1664"/>
                      <a:pt x="704" y="1664"/>
                    </a:cubicBezTo>
                    <a:cubicBezTo>
                      <a:pt x="640" y="1664"/>
                      <a:pt x="640" y="1664"/>
                      <a:pt x="640" y="1664"/>
                    </a:cubicBezTo>
                    <a:cubicBezTo>
                      <a:pt x="640" y="1920"/>
                      <a:pt x="640" y="1920"/>
                      <a:pt x="640" y="1920"/>
                    </a:cubicBezTo>
                    <a:cubicBezTo>
                      <a:pt x="480" y="1920"/>
                      <a:pt x="480" y="1920"/>
                      <a:pt x="480" y="1920"/>
                    </a:cubicBezTo>
                    <a:cubicBezTo>
                      <a:pt x="480" y="1856"/>
                      <a:pt x="480" y="1856"/>
                      <a:pt x="480" y="1856"/>
                    </a:cubicBezTo>
                    <a:cubicBezTo>
                      <a:pt x="480" y="1803"/>
                      <a:pt x="437" y="1760"/>
                      <a:pt x="384" y="1760"/>
                    </a:cubicBezTo>
                    <a:close/>
                    <a:moveTo>
                      <a:pt x="1852" y="1443"/>
                    </a:moveTo>
                    <a:cubicBezTo>
                      <a:pt x="1893" y="1456"/>
                      <a:pt x="1920" y="1493"/>
                      <a:pt x="1920" y="1535"/>
                    </a:cubicBezTo>
                    <a:cubicBezTo>
                      <a:pt x="1920" y="1760"/>
                      <a:pt x="1920" y="1760"/>
                      <a:pt x="1920" y="1760"/>
                    </a:cubicBezTo>
                    <a:cubicBezTo>
                      <a:pt x="1792" y="1760"/>
                      <a:pt x="1792" y="1760"/>
                      <a:pt x="1792" y="1760"/>
                    </a:cubicBezTo>
                    <a:cubicBezTo>
                      <a:pt x="1792" y="1536"/>
                      <a:pt x="1792" y="1536"/>
                      <a:pt x="1792" y="1536"/>
                    </a:cubicBezTo>
                    <a:cubicBezTo>
                      <a:pt x="1728" y="1536"/>
                      <a:pt x="1728" y="1536"/>
                      <a:pt x="1728" y="1536"/>
                    </a:cubicBezTo>
                    <a:cubicBezTo>
                      <a:pt x="1728" y="1760"/>
                      <a:pt x="1728" y="1760"/>
                      <a:pt x="1728" y="1760"/>
                    </a:cubicBezTo>
                    <a:cubicBezTo>
                      <a:pt x="1600" y="1760"/>
                      <a:pt x="1600" y="1760"/>
                      <a:pt x="1600" y="1760"/>
                    </a:cubicBezTo>
                    <a:cubicBezTo>
                      <a:pt x="1547" y="1760"/>
                      <a:pt x="1504" y="1803"/>
                      <a:pt x="1504" y="1856"/>
                    </a:cubicBezTo>
                    <a:cubicBezTo>
                      <a:pt x="1504" y="1920"/>
                      <a:pt x="1504" y="1920"/>
                      <a:pt x="1504" y="1920"/>
                    </a:cubicBezTo>
                    <a:cubicBezTo>
                      <a:pt x="1344" y="1920"/>
                      <a:pt x="1344" y="1920"/>
                      <a:pt x="1344" y="1920"/>
                    </a:cubicBezTo>
                    <a:cubicBezTo>
                      <a:pt x="1344" y="1664"/>
                      <a:pt x="1344" y="1664"/>
                      <a:pt x="1344" y="1664"/>
                    </a:cubicBezTo>
                    <a:cubicBezTo>
                      <a:pt x="1280" y="1664"/>
                      <a:pt x="1280" y="1664"/>
                      <a:pt x="1280" y="1664"/>
                    </a:cubicBezTo>
                    <a:cubicBezTo>
                      <a:pt x="1280" y="1920"/>
                      <a:pt x="1280" y="1920"/>
                      <a:pt x="1280" y="1920"/>
                    </a:cubicBezTo>
                    <a:cubicBezTo>
                      <a:pt x="1117" y="1920"/>
                      <a:pt x="1117" y="1920"/>
                      <a:pt x="1117" y="1920"/>
                    </a:cubicBezTo>
                    <a:cubicBezTo>
                      <a:pt x="1089" y="1667"/>
                      <a:pt x="1089" y="1667"/>
                      <a:pt x="1089" y="1667"/>
                    </a:cubicBezTo>
                    <a:cubicBezTo>
                      <a:pt x="1108" y="1611"/>
                      <a:pt x="1108" y="1611"/>
                      <a:pt x="1108" y="1611"/>
                    </a:cubicBezTo>
                    <a:cubicBezTo>
                      <a:pt x="1174" y="1651"/>
                      <a:pt x="1174" y="1651"/>
                      <a:pt x="1174" y="1651"/>
                    </a:cubicBezTo>
                    <a:cubicBezTo>
                      <a:pt x="1212" y="1462"/>
                      <a:pt x="1212" y="1462"/>
                      <a:pt x="1212" y="1462"/>
                    </a:cubicBezTo>
                    <a:cubicBezTo>
                      <a:pt x="1380" y="1501"/>
                      <a:pt x="1380" y="1501"/>
                      <a:pt x="1380" y="1501"/>
                    </a:cubicBezTo>
                    <a:cubicBezTo>
                      <a:pt x="1453" y="1518"/>
                      <a:pt x="1504" y="1582"/>
                      <a:pt x="1504" y="1657"/>
                    </a:cubicBezTo>
                    <a:cubicBezTo>
                      <a:pt x="1504" y="1696"/>
                      <a:pt x="1504" y="1696"/>
                      <a:pt x="1504" y="1696"/>
                    </a:cubicBezTo>
                    <a:cubicBezTo>
                      <a:pt x="1568" y="1696"/>
                      <a:pt x="1568" y="1696"/>
                      <a:pt x="1568" y="1696"/>
                    </a:cubicBezTo>
                    <a:cubicBezTo>
                      <a:pt x="1568" y="1657"/>
                      <a:pt x="1568" y="1657"/>
                      <a:pt x="1568" y="1657"/>
                    </a:cubicBezTo>
                    <a:cubicBezTo>
                      <a:pt x="1568" y="1552"/>
                      <a:pt x="1497" y="1462"/>
                      <a:pt x="1394" y="1438"/>
                    </a:cubicBezTo>
                    <a:cubicBezTo>
                      <a:pt x="1305" y="1418"/>
                      <a:pt x="1305" y="1418"/>
                      <a:pt x="1305" y="1418"/>
                    </a:cubicBezTo>
                    <a:cubicBezTo>
                      <a:pt x="1426" y="1381"/>
                      <a:pt x="1426" y="1381"/>
                      <a:pt x="1426" y="1381"/>
                    </a:cubicBezTo>
                    <a:cubicBezTo>
                      <a:pt x="1445" y="1406"/>
                      <a:pt x="1481" y="1440"/>
                      <a:pt x="1536" y="1440"/>
                    </a:cubicBezTo>
                    <a:cubicBezTo>
                      <a:pt x="1591" y="1440"/>
                      <a:pt x="1627" y="1406"/>
                      <a:pt x="1646" y="1381"/>
                    </a:cubicBezTo>
                    <a:lnTo>
                      <a:pt x="1852" y="1443"/>
                    </a:lnTo>
                    <a:close/>
                    <a:moveTo>
                      <a:pt x="1600" y="1335"/>
                    </a:moveTo>
                    <a:cubicBezTo>
                      <a:pt x="1592" y="1347"/>
                      <a:pt x="1570" y="1376"/>
                      <a:pt x="1536" y="1376"/>
                    </a:cubicBezTo>
                    <a:cubicBezTo>
                      <a:pt x="1502" y="1376"/>
                      <a:pt x="1480" y="1347"/>
                      <a:pt x="1472" y="1335"/>
                    </a:cubicBezTo>
                    <a:cubicBezTo>
                      <a:pt x="1472" y="1303"/>
                      <a:pt x="1472" y="1303"/>
                      <a:pt x="1472" y="1303"/>
                    </a:cubicBezTo>
                    <a:cubicBezTo>
                      <a:pt x="1492" y="1309"/>
                      <a:pt x="1514" y="1312"/>
                      <a:pt x="1536" y="1312"/>
                    </a:cubicBezTo>
                    <a:cubicBezTo>
                      <a:pt x="1558" y="1312"/>
                      <a:pt x="1580" y="1309"/>
                      <a:pt x="1600" y="1303"/>
                    </a:cubicBezTo>
                    <a:lnTo>
                      <a:pt x="1600" y="1335"/>
                    </a:lnTo>
                    <a:close/>
                    <a:moveTo>
                      <a:pt x="1536" y="1248"/>
                    </a:moveTo>
                    <a:cubicBezTo>
                      <a:pt x="1448" y="1248"/>
                      <a:pt x="1376" y="1176"/>
                      <a:pt x="1376" y="1088"/>
                    </a:cubicBezTo>
                    <a:cubicBezTo>
                      <a:pt x="1376" y="1056"/>
                      <a:pt x="1376" y="1056"/>
                      <a:pt x="1376" y="1056"/>
                    </a:cubicBezTo>
                    <a:cubicBezTo>
                      <a:pt x="1395" y="1056"/>
                      <a:pt x="1395" y="1056"/>
                      <a:pt x="1395" y="1056"/>
                    </a:cubicBezTo>
                    <a:cubicBezTo>
                      <a:pt x="1423" y="1056"/>
                      <a:pt x="1449" y="1048"/>
                      <a:pt x="1472" y="1033"/>
                    </a:cubicBezTo>
                    <a:cubicBezTo>
                      <a:pt x="1495" y="1048"/>
                      <a:pt x="1521" y="1056"/>
                      <a:pt x="1549" y="1056"/>
                    </a:cubicBezTo>
                    <a:cubicBezTo>
                      <a:pt x="1696" y="1056"/>
                      <a:pt x="1696" y="1056"/>
                      <a:pt x="1696" y="1056"/>
                    </a:cubicBezTo>
                    <a:cubicBezTo>
                      <a:pt x="1696" y="1088"/>
                      <a:pt x="1696" y="1088"/>
                      <a:pt x="1696" y="1088"/>
                    </a:cubicBezTo>
                    <a:cubicBezTo>
                      <a:pt x="1696" y="1176"/>
                      <a:pt x="1624" y="1248"/>
                      <a:pt x="1536" y="1248"/>
                    </a:cubicBezTo>
                    <a:close/>
                    <a:moveTo>
                      <a:pt x="1536" y="832"/>
                    </a:moveTo>
                    <a:cubicBezTo>
                      <a:pt x="1624" y="832"/>
                      <a:pt x="1696" y="904"/>
                      <a:pt x="1696" y="992"/>
                    </a:cubicBezTo>
                    <a:cubicBezTo>
                      <a:pt x="1549" y="992"/>
                      <a:pt x="1549" y="992"/>
                      <a:pt x="1549" y="992"/>
                    </a:cubicBezTo>
                    <a:cubicBezTo>
                      <a:pt x="1529" y="992"/>
                      <a:pt x="1509" y="984"/>
                      <a:pt x="1495" y="969"/>
                    </a:cubicBezTo>
                    <a:cubicBezTo>
                      <a:pt x="1472" y="947"/>
                      <a:pt x="1472" y="947"/>
                      <a:pt x="1472" y="947"/>
                    </a:cubicBezTo>
                    <a:cubicBezTo>
                      <a:pt x="1449" y="969"/>
                      <a:pt x="1449" y="969"/>
                      <a:pt x="1449" y="969"/>
                    </a:cubicBezTo>
                    <a:cubicBezTo>
                      <a:pt x="1435" y="984"/>
                      <a:pt x="1415" y="992"/>
                      <a:pt x="1395" y="992"/>
                    </a:cubicBezTo>
                    <a:cubicBezTo>
                      <a:pt x="1376" y="992"/>
                      <a:pt x="1376" y="992"/>
                      <a:pt x="1376" y="992"/>
                    </a:cubicBezTo>
                    <a:cubicBezTo>
                      <a:pt x="1376" y="904"/>
                      <a:pt x="1448" y="832"/>
                      <a:pt x="1536" y="832"/>
                    </a:cubicBezTo>
                    <a:close/>
                    <a:moveTo>
                      <a:pt x="1312" y="931"/>
                    </a:moveTo>
                    <a:cubicBezTo>
                      <a:pt x="1284" y="909"/>
                      <a:pt x="1249" y="896"/>
                      <a:pt x="1211" y="896"/>
                    </a:cubicBezTo>
                    <a:cubicBezTo>
                      <a:pt x="1172" y="896"/>
                      <a:pt x="1172" y="896"/>
                      <a:pt x="1172" y="896"/>
                    </a:cubicBezTo>
                    <a:cubicBezTo>
                      <a:pt x="1132" y="817"/>
                      <a:pt x="1132" y="817"/>
                      <a:pt x="1132" y="817"/>
                    </a:cubicBezTo>
                    <a:cubicBezTo>
                      <a:pt x="1102" y="837"/>
                      <a:pt x="1102" y="837"/>
                      <a:pt x="1102" y="837"/>
                    </a:cubicBezTo>
                    <a:cubicBezTo>
                      <a:pt x="1045" y="876"/>
                      <a:pt x="978" y="896"/>
                      <a:pt x="909" y="896"/>
                    </a:cubicBezTo>
                    <a:cubicBezTo>
                      <a:pt x="774" y="896"/>
                      <a:pt x="774" y="896"/>
                      <a:pt x="774" y="896"/>
                    </a:cubicBezTo>
                    <a:cubicBezTo>
                      <a:pt x="735" y="896"/>
                      <a:pt x="700" y="909"/>
                      <a:pt x="672" y="931"/>
                    </a:cubicBezTo>
                    <a:cubicBezTo>
                      <a:pt x="672" y="883"/>
                      <a:pt x="672" y="883"/>
                      <a:pt x="672" y="883"/>
                    </a:cubicBezTo>
                    <a:cubicBezTo>
                      <a:pt x="672" y="714"/>
                      <a:pt x="810" y="576"/>
                      <a:pt x="979" y="576"/>
                    </a:cubicBezTo>
                    <a:cubicBezTo>
                      <a:pt x="1062" y="576"/>
                      <a:pt x="1139" y="608"/>
                      <a:pt x="1197" y="666"/>
                    </a:cubicBezTo>
                    <a:cubicBezTo>
                      <a:pt x="1231" y="700"/>
                      <a:pt x="1231" y="700"/>
                      <a:pt x="1231" y="700"/>
                    </a:cubicBezTo>
                    <a:cubicBezTo>
                      <a:pt x="1238" y="702"/>
                      <a:pt x="1238" y="702"/>
                      <a:pt x="1238" y="702"/>
                    </a:cubicBezTo>
                    <a:cubicBezTo>
                      <a:pt x="1282" y="717"/>
                      <a:pt x="1312" y="758"/>
                      <a:pt x="1312" y="805"/>
                    </a:cubicBezTo>
                    <a:lnTo>
                      <a:pt x="1312" y="931"/>
                    </a:lnTo>
                    <a:close/>
                    <a:moveTo>
                      <a:pt x="1536" y="64"/>
                    </a:moveTo>
                    <a:cubicBezTo>
                      <a:pt x="1624" y="64"/>
                      <a:pt x="1696" y="136"/>
                      <a:pt x="1696" y="224"/>
                    </a:cubicBezTo>
                    <a:cubicBezTo>
                      <a:pt x="1677" y="224"/>
                      <a:pt x="1677" y="224"/>
                      <a:pt x="1677" y="224"/>
                    </a:cubicBezTo>
                    <a:cubicBezTo>
                      <a:pt x="1657" y="224"/>
                      <a:pt x="1637" y="216"/>
                      <a:pt x="1623" y="201"/>
                    </a:cubicBezTo>
                    <a:cubicBezTo>
                      <a:pt x="1600" y="179"/>
                      <a:pt x="1600" y="179"/>
                      <a:pt x="1600" y="179"/>
                    </a:cubicBezTo>
                    <a:cubicBezTo>
                      <a:pt x="1577" y="201"/>
                      <a:pt x="1577" y="201"/>
                      <a:pt x="1577" y="201"/>
                    </a:cubicBezTo>
                    <a:cubicBezTo>
                      <a:pt x="1563" y="216"/>
                      <a:pt x="1543" y="224"/>
                      <a:pt x="1523" y="224"/>
                    </a:cubicBezTo>
                    <a:cubicBezTo>
                      <a:pt x="1376" y="224"/>
                      <a:pt x="1376" y="224"/>
                      <a:pt x="1376" y="224"/>
                    </a:cubicBezTo>
                    <a:cubicBezTo>
                      <a:pt x="1376" y="136"/>
                      <a:pt x="1448" y="64"/>
                      <a:pt x="1536" y="64"/>
                    </a:cubicBezTo>
                    <a:close/>
                    <a:moveTo>
                      <a:pt x="1376" y="320"/>
                    </a:moveTo>
                    <a:cubicBezTo>
                      <a:pt x="1376" y="288"/>
                      <a:pt x="1376" y="288"/>
                      <a:pt x="1376" y="288"/>
                    </a:cubicBezTo>
                    <a:cubicBezTo>
                      <a:pt x="1523" y="288"/>
                      <a:pt x="1523" y="288"/>
                      <a:pt x="1523" y="288"/>
                    </a:cubicBezTo>
                    <a:cubicBezTo>
                      <a:pt x="1551" y="288"/>
                      <a:pt x="1577" y="280"/>
                      <a:pt x="1600" y="265"/>
                    </a:cubicBezTo>
                    <a:cubicBezTo>
                      <a:pt x="1623" y="280"/>
                      <a:pt x="1649" y="288"/>
                      <a:pt x="1677" y="288"/>
                    </a:cubicBezTo>
                    <a:cubicBezTo>
                      <a:pt x="1696" y="288"/>
                      <a:pt x="1696" y="288"/>
                      <a:pt x="1696" y="288"/>
                    </a:cubicBezTo>
                    <a:cubicBezTo>
                      <a:pt x="1696" y="320"/>
                      <a:pt x="1696" y="320"/>
                      <a:pt x="1696" y="320"/>
                    </a:cubicBezTo>
                    <a:cubicBezTo>
                      <a:pt x="1696" y="408"/>
                      <a:pt x="1624" y="480"/>
                      <a:pt x="1536" y="480"/>
                    </a:cubicBezTo>
                    <a:cubicBezTo>
                      <a:pt x="1448" y="480"/>
                      <a:pt x="1376" y="408"/>
                      <a:pt x="1376" y="320"/>
                    </a:cubicBezTo>
                    <a:close/>
                    <a:moveTo>
                      <a:pt x="1536" y="608"/>
                    </a:moveTo>
                    <a:cubicBezTo>
                      <a:pt x="1502" y="608"/>
                      <a:pt x="1480" y="579"/>
                      <a:pt x="1472" y="567"/>
                    </a:cubicBezTo>
                    <a:cubicBezTo>
                      <a:pt x="1472" y="535"/>
                      <a:pt x="1472" y="535"/>
                      <a:pt x="1472" y="535"/>
                    </a:cubicBezTo>
                    <a:cubicBezTo>
                      <a:pt x="1492" y="541"/>
                      <a:pt x="1514" y="544"/>
                      <a:pt x="1536" y="544"/>
                    </a:cubicBezTo>
                    <a:cubicBezTo>
                      <a:pt x="1558" y="544"/>
                      <a:pt x="1580" y="541"/>
                      <a:pt x="1600" y="535"/>
                    </a:cubicBezTo>
                    <a:cubicBezTo>
                      <a:pt x="1600" y="567"/>
                      <a:pt x="1600" y="567"/>
                      <a:pt x="1600" y="567"/>
                    </a:cubicBezTo>
                    <a:cubicBezTo>
                      <a:pt x="1592" y="579"/>
                      <a:pt x="1570" y="608"/>
                      <a:pt x="1536" y="608"/>
                    </a:cubicBezTo>
                    <a:close/>
                  </a:path>
                </a:pathLst>
              </a:custGeom>
              <a:solidFill>
                <a:schemeClr val="bg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52" name="PPT世界-4-10"/>
              <p:cNvSpPr txBox="1"/>
              <p:nvPr/>
            </p:nvSpPr>
            <p:spPr>
              <a:xfrm>
                <a:off x="4175665" y="3304915"/>
                <a:ext cx="1636942" cy="309124"/>
              </a:xfrm>
              <a:prstGeom prst="rect">
                <a:avLst/>
              </a:prstGeom>
              <a:noFill/>
            </p:spPr>
            <p:txBody>
              <a:bodyPr wrap="square" rtlCol="0">
                <a:noAutofit/>
              </a:bodyPr>
              <a:lstStyle/>
              <a:p>
                <a:pPr marL="0" marR="0" lvl="0" indent="0" algn="ctr"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white"/>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在此输入有关说明</a:t>
                </a:r>
              </a:p>
            </p:txBody>
          </p:sp>
          <p:sp>
            <p:nvSpPr>
              <p:cNvPr id="53" name="PPT世界-4-11"/>
              <p:cNvSpPr txBox="1"/>
              <p:nvPr/>
            </p:nvSpPr>
            <p:spPr>
              <a:xfrm>
                <a:off x="6388643" y="3304915"/>
                <a:ext cx="1636942" cy="309124"/>
              </a:xfrm>
              <a:prstGeom prst="rect">
                <a:avLst/>
              </a:prstGeom>
              <a:noFill/>
            </p:spPr>
            <p:txBody>
              <a:bodyPr wrap="square" rtlCol="0">
                <a:noAutofit/>
              </a:bodyPr>
              <a:lstStyle/>
              <a:p>
                <a:pPr marL="0" marR="0" lvl="0" indent="0" algn="ctr"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white"/>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在此输入有关说明</a:t>
                </a:r>
              </a:p>
            </p:txBody>
          </p:sp>
        </p:grpSp>
      </p:grpSp>
      <p:grpSp>
        <p:nvGrpSpPr>
          <p:cNvPr id="19" name="PPT世界-5"/>
          <p:cNvGrpSpPr/>
          <p:nvPr/>
        </p:nvGrpSpPr>
        <p:grpSpPr>
          <a:xfrm>
            <a:off x="996588" y="2270420"/>
            <a:ext cx="1636942" cy="1577182"/>
            <a:chOff x="987063" y="2270420"/>
            <a:chExt cx="1636942" cy="1577182"/>
          </a:xfrm>
        </p:grpSpPr>
        <p:sp>
          <p:nvSpPr>
            <p:cNvPr id="20" name="PPT世界-5-1"/>
            <p:cNvSpPr/>
            <p:nvPr/>
          </p:nvSpPr>
          <p:spPr>
            <a:xfrm>
              <a:off x="1714376" y="2677628"/>
              <a:ext cx="182316" cy="182316"/>
            </a:xfrm>
            <a:prstGeom prst="diamond">
              <a:avLst/>
            </a:prstGeom>
            <a:solidFill>
              <a:schemeClr val="accent1"/>
            </a:solidFill>
            <a:ln w="22225" cap="rnd">
              <a:solidFill>
                <a:schemeClr val="accent1"/>
              </a:solid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21" name="PPT世界-5-2"/>
            <p:cNvSpPr txBox="1"/>
            <p:nvPr/>
          </p:nvSpPr>
          <p:spPr>
            <a:xfrm>
              <a:off x="987063" y="2270420"/>
              <a:ext cx="1636942" cy="36933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22" name="PPT世界-5-3"/>
            <p:cNvSpPr txBox="1"/>
            <p:nvPr/>
          </p:nvSpPr>
          <p:spPr>
            <a:xfrm>
              <a:off x="987063" y="2952998"/>
              <a:ext cx="1636942" cy="894604"/>
            </a:xfrm>
            <a:prstGeom prst="rect">
              <a:avLst/>
            </a:prstGeom>
            <a:noFill/>
          </p:spPr>
          <p:txBody>
            <a:bodyPr wrap="square" rtlCol="0">
              <a:no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rPr>
                <a:t>单击此处键入文本单击单击此处键入文本单击</a:t>
              </a:r>
              <a:endParaRPr kumimoji="0" lang="zh-CN" altLang="en-US" sz="12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grpSp>
        <p:nvGrpSpPr>
          <p:cNvPr id="23" name="PPT世界-6"/>
          <p:cNvGrpSpPr/>
          <p:nvPr/>
        </p:nvGrpSpPr>
        <p:grpSpPr>
          <a:xfrm>
            <a:off x="9577520" y="2270420"/>
            <a:ext cx="1636942" cy="1577182"/>
            <a:chOff x="9385678" y="2270420"/>
            <a:chExt cx="1636942" cy="1577182"/>
          </a:xfrm>
        </p:grpSpPr>
        <p:sp>
          <p:nvSpPr>
            <p:cNvPr id="24" name="PPT世界-6-1"/>
            <p:cNvSpPr/>
            <p:nvPr/>
          </p:nvSpPr>
          <p:spPr>
            <a:xfrm>
              <a:off x="10124952" y="2677628"/>
              <a:ext cx="182316" cy="182316"/>
            </a:xfrm>
            <a:prstGeom prst="diamond">
              <a:avLst/>
            </a:prstGeom>
            <a:solidFill>
              <a:schemeClr val="accent1"/>
            </a:solidFill>
            <a:ln w="22225" cap="rnd">
              <a:solidFill>
                <a:schemeClr val="accent1"/>
              </a:solid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25" name="PPT世界-6-2"/>
            <p:cNvSpPr txBox="1"/>
            <p:nvPr/>
          </p:nvSpPr>
          <p:spPr>
            <a:xfrm>
              <a:off x="9385678" y="2270420"/>
              <a:ext cx="1636942" cy="36933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28" name="PPT世界-6-3"/>
            <p:cNvSpPr txBox="1"/>
            <p:nvPr/>
          </p:nvSpPr>
          <p:spPr>
            <a:xfrm>
              <a:off x="9385678" y="2952998"/>
              <a:ext cx="1636942" cy="894604"/>
            </a:xfrm>
            <a:prstGeom prst="rect">
              <a:avLst/>
            </a:prstGeom>
            <a:noFill/>
          </p:spPr>
          <p:txBody>
            <a:bodyPr wrap="square" rtlCol="0">
              <a:no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rPr>
                <a:t>单击此处键入文本单击单击此处键入文本单击</a:t>
              </a:r>
              <a:endParaRPr kumimoji="0" lang="zh-CN" altLang="en-US" sz="12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grpSp>
        <p:nvGrpSpPr>
          <p:cNvPr id="29" name="PPT世界-7"/>
          <p:cNvGrpSpPr/>
          <p:nvPr/>
        </p:nvGrpSpPr>
        <p:grpSpPr>
          <a:xfrm>
            <a:off x="8132119" y="4325660"/>
            <a:ext cx="1636942" cy="1577182"/>
            <a:chOff x="8132119" y="4325660"/>
            <a:chExt cx="1636942" cy="1577182"/>
          </a:xfrm>
        </p:grpSpPr>
        <p:sp>
          <p:nvSpPr>
            <p:cNvPr id="30" name="PPT世界-7-1"/>
            <p:cNvSpPr/>
            <p:nvPr/>
          </p:nvSpPr>
          <p:spPr>
            <a:xfrm>
              <a:off x="8839458" y="4765365"/>
              <a:ext cx="182316" cy="182316"/>
            </a:xfrm>
            <a:prstGeom prst="diamond">
              <a:avLst/>
            </a:prstGeom>
            <a:solidFill>
              <a:schemeClr val="accent3"/>
            </a:solidFill>
            <a:ln w="22225" cap="rnd">
              <a:no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1" name="PPT世界-7-2"/>
            <p:cNvSpPr txBox="1"/>
            <p:nvPr/>
          </p:nvSpPr>
          <p:spPr>
            <a:xfrm>
              <a:off x="8132119" y="4325660"/>
              <a:ext cx="1636942" cy="36933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accent3"/>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32" name="PPT世界-7-3"/>
            <p:cNvSpPr txBox="1"/>
            <p:nvPr/>
          </p:nvSpPr>
          <p:spPr>
            <a:xfrm>
              <a:off x="8132119" y="5008238"/>
              <a:ext cx="1636942" cy="894604"/>
            </a:xfrm>
            <a:prstGeom prst="rect">
              <a:avLst/>
            </a:prstGeom>
            <a:noFill/>
          </p:spPr>
          <p:txBody>
            <a:bodyPr wrap="square" rtlCol="0">
              <a:no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rPr>
                <a:t>单击此处键入文本单击单击此处键入文本单击</a:t>
              </a:r>
              <a:endParaRPr kumimoji="0" lang="zh-CN" altLang="en-US" sz="12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grpSp>
        <p:nvGrpSpPr>
          <p:cNvPr id="33" name="PPT世界-8"/>
          <p:cNvGrpSpPr/>
          <p:nvPr/>
        </p:nvGrpSpPr>
        <p:grpSpPr>
          <a:xfrm>
            <a:off x="2421051" y="4325660"/>
            <a:ext cx="1636942" cy="1577182"/>
            <a:chOff x="2421051" y="4325660"/>
            <a:chExt cx="1636942" cy="1577182"/>
          </a:xfrm>
        </p:grpSpPr>
        <p:sp>
          <p:nvSpPr>
            <p:cNvPr id="34" name="PPT世界-8-1"/>
            <p:cNvSpPr/>
            <p:nvPr/>
          </p:nvSpPr>
          <p:spPr>
            <a:xfrm>
              <a:off x="3170278" y="4765365"/>
              <a:ext cx="182316" cy="182316"/>
            </a:xfrm>
            <a:prstGeom prst="diamond">
              <a:avLst/>
            </a:prstGeom>
            <a:solidFill>
              <a:schemeClr val="accent3"/>
            </a:solidFill>
            <a:ln w="22225" cap="rnd">
              <a:no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5" name="PPT世界-8-2"/>
            <p:cNvSpPr txBox="1"/>
            <p:nvPr/>
          </p:nvSpPr>
          <p:spPr>
            <a:xfrm>
              <a:off x="2421051" y="4325660"/>
              <a:ext cx="1636942" cy="36933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accent3"/>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36" name="PPT世界-8-3"/>
            <p:cNvSpPr txBox="1"/>
            <p:nvPr/>
          </p:nvSpPr>
          <p:spPr>
            <a:xfrm>
              <a:off x="2421051" y="5008238"/>
              <a:ext cx="1636942" cy="894604"/>
            </a:xfrm>
            <a:prstGeom prst="rect">
              <a:avLst/>
            </a:prstGeom>
            <a:noFill/>
          </p:spPr>
          <p:txBody>
            <a:bodyPr wrap="square" rtlCol="0">
              <a:no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rPr>
                <a:t>单击此处键入文本单击单击此处键入文本单击</a:t>
              </a:r>
              <a:endParaRPr kumimoji="0" lang="zh-CN" altLang="en-US" sz="12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grpSp>
        <p:nvGrpSpPr>
          <p:cNvPr id="37" name="PPT世界-9"/>
          <p:cNvGrpSpPr/>
          <p:nvPr/>
        </p:nvGrpSpPr>
        <p:grpSpPr>
          <a:xfrm>
            <a:off x="5276585" y="4948353"/>
            <a:ext cx="1636942" cy="1577182"/>
            <a:chOff x="5276585" y="4948353"/>
            <a:chExt cx="1636942" cy="1577182"/>
          </a:xfrm>
        </p:grpSpPr>
        <p:sp>
          <p:nvSpPr>
            <p:cNvPr id="38" name="PPT世界-9-1"/>
            <p:cNvSpPr/>
            <p:nvPr/>
          </p:nvSpPr>
          <p:spPr>
            <a:xfrm>
              <a:off x="6004842" y="5400551"/>
              <a:ext cx="182316" cy="182316"/>
            </a:xfrm>
            <a:prstGeom prst="diamond">
              <a:avLst/>
            </a:prstGeom>
            <a:solidFill>
              <a:schemeClr val="accent1"/>
            </a:solidFill>
            <a:ln w="22225" cap="rnd">
              <a:solidFill>
                <a:schemeClr val="accent1"/>
              </a:solid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endParaRPr>
            </a:p>
          </p:txBody>
        </p:sp>
        <p:sp>
          <p:nvSpPr>
            <p:cNvPr id="39" name="PPT世界-9-2"/>
            <p:cNvSpPr txBox="1"/>
            <p:nvPr/>
          </p:nvSpPr>
          <p:spPr>
            <a:xfrm>
              <a:off x="5276585" y="4948353"/>
              <a:ext cx="1636942" cy="36933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40" name="PPT世界-9-3"/>
            <p:cNvSpPr txBox="1"/>
            <p:nvPr/>
          </p:nvSpPr>
          <p:spPr>
            <a:xfrm>
              <a:off x="5276585" y="5630931"/>
              <a:ext cx="1636942" cy="894604"/>
            </a:xfrm>
            <a:prstGeom prst="rect">
              <a:avLst/>
            </a:prstGeom>
            <a:noFill/>
          </p:spPr>
          <p:txBody>
            <a:bodyPr wrap="square" rtlCol="0">
              <a:no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solidFill>
                  <a:effectLst/>
                  <a:uLnTx/>
                  <a:uFillTx/>
                  <a:latin typeface="思源黑体 CN Bold" panose="020B0800000000000000" pitchFamily="34" charset="-122"/>
                  <a:ea typeface="思源黑体 CN Light" panose="020B0300000000000000" pitchFamily="34" charset="-122"/>
                  <a:cs typeface="思源黑体 CN Bold" panose="020B0800000000000000" pitchFamily="34" charset="-122"/>
                </a:rPr>
                <a:t>单击此处键入文本单击单击此处键入文本单击</a:t>
              </a:r>
              <a:endParaRPr kumimoji="0" lang="zh-CN" altLang="en-US" sz="1200" b="0" i="0" u="none" strike="noStrike" kern="1200" cap="none" spc="0" normalizeH="0" baseline="0" noProof="0" dirty="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grpSp>
        <p:nvGrpSpPr>
          <p:cNvPr id="54" name="PPT世界-10"/>
          <p:cNvGrpSpPr/>
          <p:nvPr/>
        </p:nvGrpSpPr>
        <p:grpSpPr>
          <a:xfrm>
            <a:off x="326555" y="237076"/>
            <a:ext cx="3245994" cy="805912"/>
            <a:chOff x="326555" y="237076"/>
            <a:chExt cx="3245994" cy="805912"/>
          </a:xfrm>
        </p:grpSpPr>
        <p:sp>
          <p:nvSpPr>
            <p:cNvPr id="55" name="PPT世界-10-1"/>
            <p:cNvSpPr/>
            <p:nvPr/>
          </p:nvSpPr>
          <p:spPr>
            <a:xfrm>
              <a:off x="439172" y="328478"/>
              <a:ext cx="3133377" cy="714510"/>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56" name="PPT世界-10-2"/>
            <p:cNvSpPr/>
            <p:nvPr/>
          </p:nvSpPr>
          <p:spPr>
            <a:xfrm>
              <a:off x="382864" y="282777"/>
              <a:ext cx="3133377" cy="714510"/>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57" name="PPT世界-10-3"/>
            <p:cNvSpPr/>
            <p:nvPr/>
          </p:nvSpPr>
          <p:spPr>
            <a:xfrm>
              <a:off x="326555" y="237076"/>
              <a:ext cx="3133377" cy="714510"/>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58" name="PPT世界-10-4"/>
            <p:cNvSpPr txBox="1"/>
            <p:nvPr/>
          </p:nvSpPr>
          <p:spPr>
            <a:xfrm>
              <a:off x="1336399" y="282777"/>
              <a:ext cx="1692551" cy="461665"/>
            </a:xfrm>
            <a:prstGeom prst="rect">
              <a:avLst/>
            </a:prstGeom>
            <a:noFill/>
          </p:spPr>
          <p:txBody>
            <a:bodyPr wrap="square" rtlCol="0">
              <a:noAutofit/>
            </a:bodyPr>
            <a:lstStyle/>
            <a:p>
              <a:r>
                <a:rPr lang="zh-CN" altLang="en-US" sz="2400" dirty="0">
                  <a:ln w="635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出行安全</a:t>
              </a:r>
            </a:p>
          </p:txBody>
        </p:sp>
        <p:sp>
          <p:nvSpPr>
            <p:cNvPr id="59" name="PPT世界-10-5"/>
            <p:cNvSpPr txBox="1"/>
            <p:nvPr/>
          </p:nvSpPr>
          <p:spPr>
            <a:xfrm>
              <a:off x="1358199" y="668842"/>
              <a:ext cx="1854158" cy="253916"/>
            </a:xfrm>
            <a:prstGeom prst="rect">
              <a:avLst/>
            </a:prstGeom>
            <a:noFill/>
          </p:spPr>
          <p:txBody>
            <a:bodyPr wrap="square" rtlCol="0">
              <a:noAutofit/>
            </a:bodyPr>
            <a:lstStyle/>
            <a:p>
              <a:pPr algn="dist"/>
              <a:r>
                <a:rPr lang="en-US" altLang="zh-CN"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TRAVEL SAFETY</a:t>
              </a:r>
              <a:endParaRPr lang="zh-CN" altLang="en-US"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60" name="PPT世界-10-6" descr="卡通人物&#10;&#10;低可信度描述已自动生成"/>
            <p:cNvPicPr>
              <a:picLocks noChangeAspect="1"/>
            </p:cNvPicPr>
            <p:nvPr/>
          </p:nvPicPr>
          <p:blipFill rotWithShape="1">
            <a:blip r:embed="rId2" cstate="screen"/>
            <a:srcRect/>
            <a:stretch>
              <a:fillRect/>
            </a:stretch>
          </p:blipFill>
          <p:spPr>
            <a:xfrm>
              <a:off x="614208" y="320753"/>
              <a:ext cx="547155" cy="547155"/>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anim calcmode="lin" valueType="num">
                                      <p:cBhvr>
                                        <p:cTn id="8" dur="500" fill="hold"/>
                                        <p:tgtEl>
                                          <p:spTgt spid="41"/>
                                        </p:tgtEl>
                                        <p:attrNameLst>
                                          <p:attrName>ppt_x</p:attrName>
                                        </p:attrNameLst>
                                      </p:cBhvr>
                                      <p:tavLst>
                                        <p:tav tm="0">
                                          <p:val>
                                            <p:strVal val="#ppt_x"/>
                                          </p:val>
                                        </p:tav>
                                        <p:tav tm="100000">
                                          <p:val>
                                            <p:strVal val="#ppt_x"/>
                                          </p:val>
                                        </p:tav>
                                      </p:tavLst>
                                    </p:anim>
                                    <p:anim calcmode="lin" valueType="num">
                                      <p:cBhvr>
                                        <p:cTn id="9" dur="500" fill="hold"/>
                                        <p:tgtEl>
                                          <p:spTgt spid="41"/>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anim calcmode="lin" valueType="num">
                                      <p:cBhvr>
                                        <p:cTn id="14" dur="500" fill="hold"/>
                                        <p:tgtEl>
                                          <p:spTgt spid="19"/>
                                        </p:tgtEl>
                                        <p:attrNameLst>
                                          <p:attrName>ppt_x</p:attrName>
                                        </p:attrNameLst>
                                      </p:cBhvr>
                                      <p:tavLst>
                                        <p:tav tm="0">
                                          <p:val>
                                            <p:strVal val="#ppt_x"/>
                                          </p:val>
                                        </p:tav>
                                        <p:tav tm="100000">
                                          <p:val>
                                            <p:strVal val="#ppt_x"/>
                                          </p:val>
                                        </p:tav>
                                      </p:tavLst>
                                    </p:anim>
                                    <p:anim calcmode="lin" valueType="num">
                                      <p:cBhvr>
                                        <p:cTn id="15" dur="500" fill="hold"/>
                                        <p:tgtEl>
                                          <p:spTgt spid="19"/>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500"/>
                                        <p:tgtEl>
                                          <p:spTgt spid="33"/>
                                        </p:tgtEl>
                                      </p:cBhvr>
                                    </p:animEffect>
                                    <p:anim calcmode="lin" valueType="num">
                                      <p:cBhvr>
                                        <p:cTn id="20" dur="500" fill="hold"/>
                                        <p:tgtEl>
                                          <p:spTgt spid="33"/>
                                        </p:tgtEl>
                                        <p:attrNameLst>
                                          <p:attrName>ppt_x</p:attrName>
                                        </p:attrNameLst>
                                      </p:cBhvr>
                                      <p:tavLst>
                                        <p:tav tm="0">
                                          <p:val>
                                            <p:strVal val="#ppt_x"/>
                                          </p:val>
                                        </p:tav>
                                        <p:tav tm="100000">
                                          <p:val>
                                            <p:strVal val="#ppt_x"/>
                                          </p:val>
                                        </p:tav>
                                      </p:tavLst>
                                    </p:anim>
                                    <p:anim calcmode="lin" valueType="num">
                                      <p:cBhvr>
                                        <p:cTn id="21" dur="500" fill="hold"/>
                                        <p:tgtEl>
                                          <p:spTgt spid="33"/>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fade">
                                      <p:cBhvr>
                                        <p:cTn id="25" dur="500"/>
                                        <p:tgtEl>
                                          <p:spTgt spid="37"/>
                                        </p:tgtEl>
                                      </p:cBhvr>
                                    </p:animEffect>
                                    <p:anim calcmode="lin" valueType="num">
                                      <p:cBhvr>
                                        <p:cTn id="26" dur="500" fill="hold"/>
                                        <p:tgtEl>
                                          <p:spTgt spid="37"/>
                                        </p:tgtEl>
                                        <p:attrNameLst>
                                          <p:attrName>ppt_x</p:attrName>
                                        </p:attrNameLst>
                                      </p:cBhvr>
                                      <p:tavLst>
                                        <p:tav tm="0">
                                          <p:val>
                                            <p:strVal val="#ppt_x"/>
                                          </p:val>
                                        </p:tav>
                                        <p:tav tm="100000">
                                          <p:val>
                                            <p:strVal val="#ppt_x"/>
                                          </p:val>
                                        </p:tav>
                                      </p:tavLst>
                                    </p:anim>
                                    <p:anim calcmode="lin" valueType="num">
                                      <p:cBhvr>
                                        <p:cTn id="27" dur="500" fill="hold"/>
                                        <p:tgtEl>
                                          <p:spTgt spid="37"/>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500"/>
                                        <p:tgtEl>
                                          <p:spTgt spid="29"/>
                                        </p:tgtEl>
                                      </p:cBhvr>
                                    </p:animEffect>
                                    <p:anim calcmode="lin" valueType="num">
                                      <p:cBhvr>
                                        <p:cTn id="32" dur="500" fill="hold"/>
                                        <p:tgtEl>
                                          <p:spTgt spid="29"/>
                                        </p:tgtEl>
                                        <p:attrNameLst>
                                          <p:attrName>ppt_x</p:attrName>
                                        </p:attrNameLst>
                                      </p:cBhvr>
                                      <p:tavLst>
                                        <p:tav tm="0">
                                          <p:val>
                                            <p:strVal val="#ppt_x"/>
                                          </p:val>
                                        </p:tav>
                                        <p:tav tm="100000">
                                          <p:val>
                                            <p:strVal val="#ppt_x"/>
                                          </p:val>
                                        </p:tav>
                                      </p:tavLst>
                                    </p:anim>
                                    <p:anim calcmode="lin" valueType="num">
                                      <p:cBhvr>
                                        <p:cTn id="33" dur="5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anim calcmode="lin" valueType="num">
                                      <p:cBhvr>
                                        <p:cTn id="38" dur="500" fill="hold"/>
                                        <p:tgtEl>
                                          <p:spTgt spid="23"/>
                                        </p:tgtEl>
                                        <p:attrNameLst>
                                          <p:attrName>ppt_x</p:attrName>
                                        </p:attrNameLst>
                                      </p:cBhvr>
                                      <p:tavLst>
                                        <p:tav tm="0">
                                          <p:val>
                                            <p:strVal val="#ppt_x"/>
                                          </p:val>
                                        </p:tav>
                                        <p:tav tm="100000">
                                          <p:val>
                                            <p:strVal val="#ppt_x"/>
                                          </p:val>
                                        </p:tav>
                                      </p:tavLst>
                                    </p:anim>
                                    <p:anim calcmode="lin" valueType="num">
                                      <p:cBhvr>
                                        <p:cTn id="39" dur="5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PPT世界-1"/>
          <p:cNvSpPr/>
          <p:nvPr/>
        </p:nvSpPr>
        <p:spPr>
          <a:xfrm flipH="1">
            <a:off x="0" y="0"/>
            <a:ext cx="12192000" cy="685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cs typeface="思源黑体 CN Bold" panose="020B0800000000000000" pitchFamily="34" charset="-122"/>
            </a:endParaRPr>
          </a:p>
        </p:txBody>
      </p:sp>
      <p:sp>
        <p:nvSpPr>
          <p:cNvPr id="75" name="PPT世界-2"/>
          <p:cNvSpPr/>
          <p:nvPr/>
        </p:nvSpPr>
        <p:spPr>
          <a:xfrm flipH="1">
            <a:off x="3991429" y="1884173"/>
            <a:ext cx="8200570" cy="4973827"/>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74" name="PPT世界-3"/>
          <p:cNvSpPr/>
          <p:nvPr/>
        </p:nvSpPr>
        <p:spPr>
          <a:xfrm flipH="1">
            <a:off x="0" y="1"/>
            <a:ext cx="3420615" cy="3122522"/>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76" name="PPT世界-4"/>
          <p:cNvSpPr/>
          <p:nvPr/>
        </p:nvSpPr>
        <p:spPr>
          <a:xfrm flipH="1">
            <a:off x="2934657" y="223351"/>
            <a:ext cx="693914" cy="693914"/>
          </a:xfrm>
          <a:custGeom>
            <a:avLst/>
            <a:gdLst>
              <a:gd name="connsiteX0" fmla="*/ 1265383 w 1265382"/>
              <a:gd name="connsiteY0" fmla="*/ 632691 h 1265382"/>
              <a:gd name="connsiteX1" fmla="*/ 632691 w 1265382"/>
              <a:gd name="connsiteY1" fmla="*/ 1265383 h 1265382"/>
              <a:gd name="connsiteX2" fmla="*/ 0 w 1265382"/>
              <a:gd name="connsiteY2" fmla="*/ 632691 h 1265382"/>
              <a:gd name="connsiteX3" fmla="*/ 632691 w 1265382"/>
              <a:gd name="connsiteY3" fmla="*/ 0 h 1265382"/>
              <a:gd name="connsiteX4" fmla="*/ 1265383 w 1265382"/>
              <a:gd name="connsiteY4" fmla="*/ 632691 h 12653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5382" h="1265382">
                <a:moveTo>
                  <a:pt x="1265383" y="632691"/>
                </a:moveTo>
                <a:cubicBezTo>
                  <a:pt x="1265383" y="982117"/>
                  <a:pt x="982117" y="1265383"/>
                  <a:pt x="632691" y="1265383"/>
                </a:cubicBezTo>
                <a:cubicBezTo>
                  <a:pt x="283266" y="1265383"/>
                  <a:pt x="0" y="982117"/>
                  <a:pt x="0" y="632691"/>
                </a:cubicBezTo>
                <a:cubicBezTo>
                  <a:pt x="0" y="283266"/>
                  <a:pt x="283266" y="0"/>
                  <a:pt x="632691" y="0"/>
                </a:cubicBezTo>
                <a:cubicBezTo>
                  <a:pt x="982117" y="0"/>
                  <a:pt x="1265383" y="283266"/>
                  <a:pt x="1265383" y="632691"/>
                </a:cubicBezTo>
                <a:close/>
              </a:path>
            </a:pathLst>
          </a:custGeom>
          <a:solidFill>
            <a:schemeClr val="accent1"/>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77" name="PPT世界-5"/>
          <p:cNvSpPr/>
          <p:nvPr/>
        </p:nvSpPr>
        <p:spPr>
          <a:xfrm flipH="1" flipV="1">
            <a:off x="9741241" y="5888493"/>
            <a:ext cx="1419085" cy="969507"/>
          </a:xfrm>
          <a:custGeom>
            <a:avLst/>
            <a:gdLst>
              <a:gd name="connsiteX0" fmla="*/ 355602 w 1419085"/>
              <a:gd name="connsiteY0" fmla="*/ 0 h 969507"/>
              <a:gd name="connsiteX1" fmla="*/ 1063474 w 1419085"/>
              <a:gd name="connsiteY1" fmla="*/ 0 h 969507"/>
              <a:gd name="connsiteX2" fmla="*/ 1015919 w 1419085"/>
              <a:gd name="connsiteY2" fmla="*/ 77807 h 969507"/>
              <a:gd name="connsiteX3" fmla="*/ 1004358 w 1419085"/>
              <a:gd name="connsiteY3" fmla="*/ 123004 h 969507"/>
              <a:gd name="connsiteX4" fmla="*/ 1008701 w 1419085"/>
              <a:gd name="connsiteY4" fmla="*/ 131005 h 969507"/>
              <a:gd name="connsiteX5" fmla="*/ 1013906 w 1419085"/>
              <a:gd name="connsiteY5" fmla="*/ 147770 h 969507"/>
              <a:gd name="connsiteX6" fmla="*/ 1054971 w 1419085"/>
              <a:gd name="connsiteY6" fmla="*/ 172107 h 969507"/>
              <a:gd name="connsiteX7" fmla="*/ 1419085 w 1419085"/>
              <a:gd name="connsiteY7" fmla="*/ 259954 h 969507"/>
              <a:gd name="connsiteX8" fmla="*/ 1054971 w 1419085"/>
              <a:gd name="connsiteY8" fmla="*/ 347804 h 969507"/>
              <a:gd name="connsiteX9" fmla="*/ 1011948 w 1419085"/>
              <a:gd name="connsiteY9" fmla="*/ 373301 h 969507"/>
              <a:gd name="connsiteX10" fmla="*/ 1008701 w 1419085"/>
              <a:gd name="connsiteY10" fmla="*/ 383761 h 969507"/>
              <a:gd name="connsiteX11" fmla="*/ 1003466 w 1419085"/>
              <a:gd name="connsiteY11" fmla="*/ 393406 h 969507"/>
              <a:gd name="connsiteX12" fmla="*/ 1015919 w 1419085"/>
              <a:gd name="connsiteY12" fmla="*/ 442090 h 969507"/>
              <a:gd name="connsiteX13" fmla="*/ 1211245 w 1419085"/>
              <a:gd name="connsiteY13" fmla="*/ 761674 h 969507"/>
              <a:gd name="connsiteX14" fmla="*/ 891668 w 1419085"/>
              <a:gd name="connsiteY14" fmla="*/ 566327 h 969507"/>
              <a:gd name="connsiteX15" fmla="*/ 841524 w 1419085"/>
              <a:gd name="connsiteY15" fmla="*/ 553501 h 969507"/>
              <a:gd name="connsiteX16" fmla="*/ 835920 w 1419085"/>
              <a:gd name="connsiteY16" fmla="*/ 556542 h 969507"/>
              <a:gd name="connsiteX17" fmla="*/ 824171 w 1419085"/>
              <a:gd name="connsiteY17" fmla="*/ 560190 h 969507"/>
              <a:gd name="connsiteX18" fmla="*/ 797382 w 1419085"/>
              <a:gd name="connsiteY18" fmla="*/ 605393 h 969507"/>
              <a:gd name="connsiteX19" fmla="*/ 709543 w 1419085"/>
              <a:gd name="connsiteY19" fmla="*/ 969507 h 969507"/>
              <a:gd name="connsiteX20" fmla="*/ 621702 w 1419085"/>
              <a:gd name="connsiteY20" fmla="*/ 605393 h 969507"/>
              <a:gd name="connsiteX21" fmla="*/ 594912 w 1419085"/>
              <a:gd name="connsiteY21" fmla="*/ 560189 h 969507"/>
              <a:gd name="connsiteX22" fmla="*/ 583165 w 1419085"/>
              <a:gd name="connsiteY22" fmla="*/ 556542 h 969507"/>
              <a:gd name="connsiteX23" fmla="*/ 577550 w 1419085"/>
              <a:gd name="connsiteY23" fmla="*/ 553495 h 969507"/>
              <a:gd name="connsiteX24" fmla="*/ 527382 w 1419085"/>
              <a:gd name="connsiteY24" fmla="*/ 566327 h 969507"/>
              <a:gd name="connsiteX25" fmla="*/ 207805 w 1419085"/>
              <a:gd name="connsiteY25" fmla="*/ 761674 h 969507"/>
              <a:gd name="connsiteX26" fmla="*/ 403165 w 1419085"/>
              <a:gd name="connsiteY26" fmla="*/ 442090 h 969507"/>
              <a:gd name="connsiteX27" fmla="*/ 415618 w 1419085"/>
              <a:gd name="connsiteY27" fmla="*/ 393406 h 969507"/>
              <a:gd name="connsiteX28" fmla="*/ 410383 w 1419085"/>
              <a:gd name="connsiteY28" fmla="*/ 383761 h 969507"/>
              <a:gd name="connsiteX29" fmla="*/ 407137 w 1419085"/>
              <a:gd name="connsiteY29" fmla="*/ 373304 h 969507"/>
              <a:gd name="connsiteX30" fmla="*/ 364114 w 1419085"/>
              <a:gd name="connsiteY30" fmla="*/ 347804 h 969507"/>
              <a:gd name="connsiteX31" fmla="*/ 0 w 1419085"/>
              <a:gd name="connsiteY31" fmla="*/ 259954 h 969507"/>
              <a:gd name="connsiteX32" fmla="*/ 364114 w 1419085"/>
              <a:gd name="connsiteY32" fmla="*/ 172107 h 969507"/>
              <a:gd name="connsiteX33" fmla="*/ 405180 w 1419085"/>
              <a:gd name="connsiteY33" fmla="*/ 147768 h 969507"/>
              <a:gd name="connsiteX34" fmla="*/ 410383 w 1419085"/>
              <a:gd name="connsiteY34" fmla="*/ 131005 h 969507"/>
              <a:gd name="connsiteX35" fmla="*/ 414726 w 1419085"/>
              <a:gd name="connsiteY35" fmla="*/ 123004 h 969507"/>
              <a:gd name="connsiteX36" fmla="*/ 403165 w 1419085"/>
              <a:gd name="connsiteY36" fmla="*/ 77807 h 969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419085" h="969507">
                <a:moveTo>
                  <a:pt x="355602" y="0"/>
                </a:moveTo>
                <a:lnTo>
                  <a:pt x="1063474" y="0"/>
                </a:lnTo>
                <a:lnTo>
                  <a:pt x="1015919" y="77807"/>
                </a:lnTo>
                <a:lnTo>
                  <a:pt x="1004358" y="123004"/>
                </a:lnTo>
                <a:lnTo>
                  <a:pt x="1008701" y="131005"/>
                </a:lnTo>
                <a:lnTo>
                  <a:pt x="1013906" y="147770"/>
                </a:lnTo>
                <a:lnTo>
                  <a:pt x="1054971" y="172107"/>
                </a:lnTo>
                <a:lnTo>
                  <a:pt x="1419085" y="259954"/>
                </a:lnTo>
                <a:lnTo>
                  <a:pt x="1054971" y="347804"/>
                </a:lnTo>
                <a:lnTo>
                  <a:pt x="1011948" y="373301"/>
                </a:lnTo>
                <a:lnTo>
                  <a:pt x="1008701" y="383761"/>
                </a:lnTo>
                <a:lnTo>
                  <a:pt x="1003466" y="393406"/>
                </a:lnTo>
                <a:lnTo>
                  <a:pt x="1015919" y="442090"/>
                </a:lnTo>
                <a:lnTo>
                  <a:pt x="1211245" y="761674"/>
                </a:lnTo>
                <a:lnTo>
                  <a:pt x="891668" y="566327"/>
                </a:lnTo>
                <a:lnTo>
                  <a:pt x="841524" y="553501"/>
                </a:lnTo>
                <a:lnTo>
                  <a:pt x="835920" y="556542"/>
                </a:lnTo>
                <a:lnTo>
                  <a:pt x="824171" y="560190"/>
                </a:lnTo>
                <a:lnTo>
                  <a:pt x="797382" y="605393"/>
                </a:lnTo>
                <a:lnTo>
                  <a:pt x="709543" y="969507"/>
                </a:lnTo>
                <a:lnTo>
                  <a:pt x="621702" y="605393"/>
                </a:lnTo>
                <a:lnTo>
                  <a:pt x="594912" y="560189"/>
                </a:lnTo>
                <a:lnTo>
                  <a:pt x="583165" y="556542"/>
                </a:lnTo>
                <a:lnTo>
                  <a:pt x="577550" y="553495"/>
                </a:lnTo>
                <a:lnTo>
                  <a:pt x="527382" y="566327"/>
                </a:lnTo>
                <a:lnTo>
                  <a:pt x="207805" y="761674"/>
                </a:lnTo>
                <a:lnTo>
                  <a:pt x="403165" y="442090"/>
                </a:lnTo>
                <a:lnTo>
                  <a:pt x="415618" y="393406"/>
                </a:lnTo>
                <a:lnTo>
                  <a:pt x="410383" y="383761"/>
                </a:lnTo>
                <a:lnTo>
                  <a:pt x="407137" y="373304"/>
                </a:lnTo>
                <a:lnTo>
                  <a:pt x="364114" y="347804"/>
                </a:lnTo>
                <a:lnTo>
                  <a:pt x="0" y="259954"/>
                </a:lnTo>
                <a:lnTo>
                  <a:pt x="364114" y="172107"/>
                </a:lnTo>
                <a:lnTo>
                  <a:pt x="405180" y="147768"/>
                </a:lnTo>
                <a:lnTo>
                  <a:pt x="410383" y="131005"/>
                </a:lnTo>
                <a:lnTo>
                  <a:pt x="414726" y="123004"/>
                </a:lnTo>
                <a:lnTo>
                  <a:pt x="403165" y="77807"/>
                </a:lnTo>
                <a:close/>
              </a:path>
            </a:pathLst>
          </a:custGeom>
          <a:solidFill>
            <a:schemeClr val="accent5"/>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sp>
        <p:nvSpPr>
          <p:cNvPr id="7" name="PPT世界-6"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82" name="PPT世界-9"/>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flipH="1">
            <a:off x="773159" y="69376"/>
            <a:ext cx="7033148" cy="6951367"/>
          </a:xfrm>
          <a:prstGeom prst="rect">
            <a:avLst/>
          </a:prstGeom>
        </p:spPr>
      </p:pic>
      <p:grpSp>
        <p:nvGrpSpPr>
          <p:cNvPr id="83" name="PPT世界-10"/>
          <p:cNvGrpSpPr/>
          <p:nvPr/>
        </p:nvGrpSpPr>
        <p:grpSpPr>
          <a:xfrm>
            <a:off x="5341677" y="2552701"/>
            <a:ext cx="5818649" cy="1444648"/>
            <a:chOff x="961554" y="2326747"/>
            <a:chExt cx="4271393" cy="1060497"/>
          </a:xfrm>
        </p:grpSpPr>
        <p:sp>
          <p:nvSpPr>
            <p:cNvPr id="84" name="PPT世界-10-1"/>
            <p:cNvSpPr/>
            <p:nvPr/>
          </p:nvSpPr>
          <p:spPr>
            <a:xfrm>
              <a:off x="1109746" y="2447023"/>
              <a:ext cx="4123201" cy="940221"/>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2400" dirty="0">
                <a:cs typeface="思源黑体 CN Bold" panose="020B0800000000000000" pitchFamily="34" charset="-122"/>
              </a:endParaRPr>
            </a:p>
          </p:txBody>
        </p:sp>
        <p:sp>
          <p:nvSpPr>
            <p:cNvPr id="85" name="PPT世界-10-2"/>
            <p:cNvSpPr/>
            <p:nvPr/>
          </p:nvSpPr>
          <p:spPr>
            <a:xfrm>
              <a:off x="1035651" y="2386885"/>
              <a:ext cx="4123201" cy="940221"/>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2400" dirty="0">
                <a:cs typeface="思源黑体 CN Bold" panose="020B0800000000000000" pitchFamily="34" charset="-122"/>
              </a:endParaRPr>
            </a:p>
          </p:txBody>
        </p:sp>
        <p:sp>
          <p:nvSpPr>
            <p:cNvPr id="86" name="PPT世界-10-3"/>
            <p:cNvSpPr/>
            <p:nvPr/>
          </p:nvSpPr>
          <p:spPr>
            <a:xfrm>
              <a:off x="961554" y="2326747"/>
              <a:ext cx="4123201" cy="940221"/>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2400" dirty="0">
                <a:cs typeface="思源黑体 CN Bold" panose="020B0800000000000000" pitchFamily="34" charset="-122"/>
              </a:endParaRPr>
            </a:p>
          </p:txBody>
        </p:sp>
        <p:sp>
          <p:nvSpPr>
            <p:cNvPr id="87" name="PPT世界-10-4"/>
            <p:cNvSpPr txBox="1"/>
            <p:nvPr/>
          </p:nvSpPr>
          <p:spPr>
            <a:xfrm>
              <a:off x="2290404" y="2411018"/>
              <a:ext cx="1834090" cy="519650"/>
            </a:xfrm>
            <a:prstGeom prst="rect">
              <a:avLst/>
            </a:prstGeom>
            <a:noFill/>
          </p:spPr>
          <p:txBody>
            <a:bodyPr wrap="square" rtlCol="0">
              <a:noAutofit/>
            </a:bodyPr>
            <a:lstStyle/>
            <a:p>
              <a:r>
                <a:rPr lang="zh-CN" altLang="en-US" sz="4000" dirty="0">
                  <a:ln w="15875">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食品安全</a:t>
              </a:r>
            </a:p>
          </p:txBody>
        </p:sp>
        <p:sp>
          <p:nvSpPr>
            <p:cNvPr id="88" name="PPT世界-10-5"/>
            <p:cNvSpPr txBox="1"/>
            <p:nvPr/>
          </p:nvSpPr>
          <p:spPr>
            <a:xfrm>
              <a:off x="2319091" y="2919039"/>
              <a:ext cx="2439880" cy="248528"/>
            </a:xfrm>
            <a:prstGeom prst="rect">
              <a:avLst/>
            </a:prstGeom>
            <a:noFill/>
          </p:spPr>
          <p:txBody>
            <a:bodyPr wrap="square" rtlCol="0">
              <a:noAutofit/>
            </a:bodyPr>
            <a:lstStyle/>
            <a:p>
              <a:pPr algn="dist"/>
              <a:r>
                <a:rPr lang="en-US" altLang="zh-CN" sz="160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FOOD SAFETY</a:t>
              </a:r>
              <a:endParaRPr lang="zh-CN" altLang="en-US" sz="160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89" name="PPT世界-10-6"/>
            <p:cNvPicPr>
              <a:picLocks noChangeAspect="1"/>
            </p:cNvPicPr>
            <p:nvPr/>
          </p:nvPicPr>
          <p:blipFill rotWithShape="1">
            <a:blip r:embed="rId4" cstate="screen"/>
            <a:srcRect/>
            <a:stretch>
              <a:fillRect/>
            </a:stretch>
          </p:blipFill>
          <p:spPr>
            <a:xfrm>
              <a:off x="1340075" y="2436857"/>
              <a:ext cx="720000" cy="720000"/>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pic>
        <p:nvPicPr>
          <p:cNvPr id="18" name="图片 17">
            <a:hlinkClick r:id="rId5"/>
            <a:extLst>
              <a:ext uri="{FF2B5EF4-FFF2-40B4-BE49-F238E27FC236}">
                <a16:creationId xmlns:a16="http://schemas.microsoft.com/office/drawing/2014/main" xmlns="" id="{8B102486-9682-40A7-A573-414244334A62}"/>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412097" y="370027"/>
            <a:ext cx="1225789" cy="303352"/>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fade">
                                      <p:cBhvr>
                                        <p:cTn id="7" dur="500"/>
                                        <p:tgtEl>
                                          <p:spTgt spid="83"/>
                                        </p:tgtEl>
                                      </p:cBhvr>
                                    </p:animEffect>
                                    <p:anim calcmode="lin" valueType="num">
                                      <p:cBhvr>
                                        <p:cTn id="8" dur="500" fill="hold"/>
                                        <p:tgtEl>
                                          <p:spTgt spid="83"/>
                                        </p:tgtEl>
                                        <p:attrNameLst>
                                          <p:attrName>ppt_x</p:attrName>
                                        </p:attrNameLst>
                                      </p:cBhvr>
                                      <p:tavLst>
                                        <p:tav tm="0">
                                          <p:val>
                                            <p:strVal val="#ppt_x"/>
                                          </p:val>
                                        </p:tav>
                                        <p:tav tm="100000">
                                          <p:val>
                                            <p:strVal val="#ppt_x"/>
                                          </p:val>
                                        </p:tav>
                                      </p:tavLst>
                                    </p:anim>
                                    <p:anim calcmode="lin" valueType="num">
                                      <p:cBhvr>
                                        <p:cTn id="9" dur="500" fill="hold"/>
                                        <p:tgtEl>
                                          <p:spTgt spid="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PT世界-1" hidden="1"/>
          <p:cNvSpPr txBox="1"/>
          <p:nvPr/>
        </p:nvSpPr>
        <p:spPr>
          <a:xfrm>
            <a:off x="10871199" y="-646783"/>
            <a:ext cx="1467757" cy="341984"/>
          </a:xfrm>
          <a:prstGeom prst="rect">
            <a:avLst/>
          </a:prstGeom>
          <a:noFill/>
        </p:spPr>
        <p:txBody>
          <a:bodyPr wrap="square" rtlCol="0">
            <a:spAutoFit/>
          </a:bodyPr>
          <a:lstStyle/>
          <a:p>
            <a:pPr algn="ctr"/>
            <a:r>
              <a:rPr lang="en-US" altLang="zh-CN"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rPr>
              <a:t>BY YUSHEN</a:t>
            </a:r>
            <a:endParaRPr lang="zh-CN" altLang="en-US" sz="1600" dirty="0">
              <a:noFill/>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13" name="PPT世界-2"/>
          <p:cNvSpPr/>
          <p:nvPr/>
        </p:nvSpPr>
        <p:spPr>
          <a:xfrm flipH="1">
            <a:off x="-1" y="1"/>
            <a:ext cx="667795" cy="609599"/>
          </a:xfrm>
          <a:custGeom>
            <a:avLst/>
            <a:gdLst>
              <a:gd name="connsiteX0" fmla="*/ 475571 w 6237635"/>
              <a:gd name="connsiteY0" fmla="*/ 0 h 5694051"/>
              <a:gd name="connsiteX1" fmla="*/ 6237635 w 6237635"/>
              <a:gd name="connsiteY1" fmla="*/ 0 h 5694051"/>
              <a:gd name="connsiteX2" fmla="*/ 6237635 w 6237635"/>
              <a:gd name="connsiteY2" fmla="*/ 4872840 h 5694051"/>
              <a:gd name="connsiteX3" fmla="*/ 6016834 w 6237635"/>
              <a:gd name="connsiteY3" fmla="*/ 5037354 h 5694051"/>
              <a:gd name="connsiteX4" fmla="*/ 3859132 w 6237635"/>
              <a:gd name="connsiteY4" fmla="*/ 5694051 h 5694051"/>
              <a:gd name="connsiteX5" fmla="*/ 0 w 6237635"/>
              <a:gd name="connsiteY5" fmla="*/ 1848891 h 5694051"/>
              <a:gd name="connsiteX6" fmla="*/ 465777 w 6237635"/>
              <a:gd name="connsiteY6" fmla="*/ 16064 h 5694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37635" h="5694051">
                <a:moveTo>
                  <a:pt x="475571" y="0"/>
                </a:moveTo>
                <a:lnTo>
                  <a:pt x="6237635" y="0"/>
                </a:lnTo>
                <a:lnTo>
                  <a:pt x="6237635" y="4872840"/>
                </a:lnTo>
                <a:lnTo>
                  <a:pt x="6016834" y="5037354"/>
                </a:lnTo>
                <a:cubicBezTo>
                  <a:pt x="5400907" y="5451958"/>
                  <a:pt x="4658396" y="5694051"/>
                  <a:pt x="3859132" y="5694051"/>
                </a:cubicBezTo>
                <a:cubicBezTo>
                  <a:pt x="1727761" y="5694051"/>
                  <a:pt x="0" y="3972531"/>
                  <a:pt x="0" y="1848891"/>
                </a:cubicBezTo>
                <a:cubicBezTo>
                  <a:pt x="0" y="1185259"/>
                  <a:pt x="168730" y="560895"/>
                  <a:pt x="465777" y="16064"/>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grpSp>
        <p:nvGrpSpPr>
          <p:cNvPr id="14" name="PPT世界-3"/>
          <p:cNvGrpSpPr/>
          <p:nvPr/>
        </p:nvGrpSpPr>
        <p:grpSpPr>
          <a:xfrm>
            <a:off x="326555" y="237076"/>
            <a:ext cx="3245994" cy="805912"/>
            <a:chOff x="961554" y="2326747"/>
            <a:chExt cx="4271393" cy="1060497"/>
          </a:xfrm>
        </p:grpSpPr>
        <p:sp>
          <p:nvSpPr>
            <p:cNvPr id="15" name="PPT世界-3-1"/>
            <p:cNvSpPr/>
            <p:nvPr/>
          </p:nvSpPr>
          <p:spPr>
            <a:xfrm>
              <a:off x="1109746" y="2447023"/>
              <a:ext cx="4123201" cy="940221"/>
            </a:xfrm>
            <a:prstGeom prst="roundRect">
              <a:avLst/>
            </a:prstGeom>
            <a:solidFill>
              <a:schemeClr val="accent5"/>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16" name="PPT世界-3-2"/>
            <p:cNvSpPr/>
            <p:nvPr/>
          </p:nvSpPr>
          <p:spPr>
            <a:xfrm>
              <a:off x="1035651" y="2386885"/>
              <a:ext cx="4123201" cy="940221"/>
            </a:xfrm>
            <a:prstGeom prst="roundRect">
              <a:avLst/>
            </a:prstGeom>
            <a:solidFill>
              <a:schemeClr val="accent6"/>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17" name="PPT世界-3-3"/>
            <p:cNvSpPr/>
            <p:nvPr/>
          </p:nvSpPr>
          <p:spPr>
            <a:xfrm>
              <a:off x="961554" y="2326747"/>
              <a:ext cx="4123201" cy="940221"/>
            </a:xfrm>
            <a:prstGeom prst="roundRect">
              <a:avLst/>
            </a:prstGeom>
            <a:solidFill>
              <a:schemeClr val="accent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400" dirty="0">
                <a:cs typeface="思源黑体 CN Bold" panose="020B0800000000000000" pitchFamily="34" charset="-122"/>
              </a:endParaRPr>
            </a:p>
          </p:txBody>
        </p:sp>
        <p:sp>
          <p:nvSpPr>
            <p:cNvPr id="18" name="PPT世界-3-4"/>
            <p:cNvSpPr txBox="1"/>
            <p:nvPr/>
          </p:nvSpPr>
          <p:spPr>
            <a:xfrm>
              <a:off x="2290404" y="2386885"/>
              <a:ext cx="2227222" cy="607503"/>
            </a:xfrm>
            <a:prstGeom prst="rect">
              <a:avLst/>
            </a:prstGeom>
            <a:noFill/>
          </p:spPr>
          <p:txBody>
            <a:bodyPr wrap="square" rtlCol="0">
              <a:noAutofit/>
            </a:bodyPr>
            <a:lstStyle/>
            <a:p>
              <a:r>
                <a:rPr lang="zh-CN" altLang="en-US" sz="2400" dirty="0">
                  <a:ln w="6350">
                    <a:solidFill>
                      <a:schemeClr val="tx1">
                        <a:lumMod val="85000"/>
                        <a:lumOff val="15000"/>
                      </a:schemeClr>
                    </a:solidFill>
                  </a:ln>
                  <a:solidFill>
                    <a:schemeClr val="accent5"/>
                  </a:solidFill>
                  <a:latin typeface="思源黑体 CN Bold" panose="020B0800000000000000" pitchFamily="34" charset="-122"/>
                  <a:ea typeface="思源黑体 CN Bold" panose="020B0800000000000000" pitchFamily="34" charset="-122"/>
                  <a:cs typeface="思源黑体 CN Bold" panose="020B0800000000000000" pitchFamily="34" charset="-122"/>
                </a:rPr>
                <a:t>食品安全</a:t>
              </a:r>
            </a:p>
          </p:txBody>
        </p:sp>
        <p:sp>
          <p:nvSpPr>
            <p:cNvPr id="26" name="PPT世界-3-5"/>
            <p:cNvSpPr txBox="1"/>
            <p:nvPr/>
          </p:nvSpPr>
          <p:spPr>
            <a:xfrm>
              <a:off x="2319091" y="2894906"/>
              <a:ext cx="2439881" cy="334127"/>
            </a:xfrm>
            <a:prstGeom prst="rect">
              <a:avLst/>
            </a:prstGeom>
            <a:noFill/>
          </p:spPr>
          <p:txBody>
            <a:bodyPr wrap="square" rtlCol="0">
              <a:noAutofit/>
            </a:bodyPr>
            <a:lstStyle/>
            <a:p>
              <a:pPr algn="dist"/>
              <a:r>
                <a:rPr lang="en-US" altLang="zh-CN"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rPr>
                <a:t>FOOD SAFETY</a:t>
              </a:r>
              <a:endParaRPr lang="zh-CN" altLang="en-US" sz="1050" dirty="0">
                <a:ln w="15875">
                  <a:noFill/>
                </a:ln>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27" name="PPT世界-3-6"/>
            <p:cNvPicPr>
              <a:picLocks noChangeAspect="1"/>
            </p:cNvPicPr>
            <p:nvPr/>
          </p:nvPicPr>
          <p:blipFill rotWithShape="1">
            <a:blip r:embed="rId3" cstate="screen"/>
            <a:srcRect/>
            <a:stretch>
              <a:fillRect/>
            </a:stretch>
          </p:blipFill>
          <p:spPr>
            <a:xfrm>
              <a:off x="1340076" y="2436857"/>
              <a:ext cx="719999" cy="719999"/>
            </a:xfrm>
            <a:custGeom>
              <a:avLst/>
              <a:gdLst>
                <a:gd name="connsiteX0" fmla="*/ 360000 w 720000"/>
                <a:gd name="connsiteY0" fmla="*/ 0 h 720000"/>
                <a:gd name="connsiteX1" fmla="*/ 720000 w 720000"/>
                <a:gd name="connsiteY1" fmla="*/ 360000 h 720000"/>
                <a:gd name="connsiteX2" fmla="*/ 360000 w 720000"/>
                <a:gd name="connsiteY2" fmla="*/ 720000 h 720000"/>
                <a:gd name="connsiteX3" fmla="*/ 0 w 720000"/>
                <a:gd name="connsiteY3" fmla="*/ 360000 h 720000"/>
                <a:gd name="connsiteX4" fmla="*/ 36000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360000" y="0"/>
                  </a:moveTo>
                  <a:cubicBezTo>
                    <a:pt x="558823" y="0"/>
                    <a:pt x="720000" y="161177"/>
                    <a:pt x="720000" y="360000"/>
                  </a:cubicBezTo>
                  <a:cubicBezTo>
                    <a:pt x="720000" y="558823"/>
                    <a:pt x="558823" y="720000"/>
                    <a:pt x="360000" y="720000"/>
                  </a:cubicBezTo>
                  <a:cubicBezTo>
                    <a:pt x="161177" y="720000"/>
                    <a:pt x="0" y="558823"/>
                    <a:pt x="0" y="360000"/>
                  </a:cubicBezTo>
                  <a:cubicBezTo>
                    <a:pt x="0" y="161177"/>
                    <a:pt x="161177" y="0"/>
                    <a:pt x="360000" y="0"/>
                  </a:cubicBezTo>
                  <a:close/>
                </a:path>
              </a:pathLst>
            </a:custGeom>
            <a:ln w="25400">
              <a:solidFill>
                <a:schemeClr val="bg1"/>
              </a:solidFill>
            </a:ln>
          </p:spPr>
        </p:pic>
      </p:grpSp>
      <p:grpSp>
        <p:nvGrpSpPr>
          <p:cNvPr id="20" name="PPT世界-4"/>
          <p:cNvGrpSpPr/>
          <p:nvPr/>
        </p:nvGrpSpPr>
        <p:grpSpPr>
          <a:xfrm>
            <a:off x="11386785" y="2148066"/>
            <a:ext cx="210187" cy="4709934"/>
            <a:chOff x="11386785" y="2521781"/>
            <a:chExt cx="210187" cy="4709934"/>
          </a:xfrm>
        </p:grpSpPr>
        <p:cxnSp>
          <p:nvCxnSpPr>
            <p:cNvPr id="21" name="PPT世界-4-1"/>
            <p:cNvCxnSpPr/>
            <p:nvPr/>
          </p:nvCxnSpPr>
          <p:spPr>
            <a:xfrm flipH="1">
              <a:off x="11491878" y="2651832"/>
              <a:ext cx="0" cy="4579883"/>
            </a:xfrm>
            <a:prstGeom prst="line">
              <a:avLst/>
            </a:prstGeom>
            <a:ln w="254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PPT世界-4-2"/>
            <p:cNvSpPr/>
            <p:nvPr/>
          </p:nvSpPr>
          <p:spPr>
            <a:xfrm flipH="1">
              <a:off x="11386785" y="2521781"/>
              <a:ext cx="210187" cy="21018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23" name="PPT世界-4-3"/>
            <p:cNvSpPr/>
            <p:nvPr/>
          </p:nvSpPr>
          <p:spPr>
            <a:xfrm flipH="1">
              <a:off x="11386785" y="4037315"/>
              <a:ext cx="210187" cy="21018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24" name="PPT世界-4-4"/>
            <p:cNvSpPr/>
            <p:nvPr/>
          </p:nvSpPr>
          <p:spPr>
            <a:xfrm flipH="1">
              <a:off x="11386785" y="5552848"/>
              <a:ext cx="210187" cy="21018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grpSp>
        <p:nvGrpSpPr>
          <p:cNvPr id="4" name="PPT世界-5"/>
          <p:cNvGrpSpPr/>
          <p:nvPr/>
        </p:nvGrpSpPr>
        <p:grpSpPr>
          <a:xfrm>
            <a:off x="4023261" y="1926222"/>
            <a:ext cx="7138711" cy="1307786"/>
            <a:chOff x="4023261" y="1926222"/>
            <a:chExt cx="7138711" cy="1307786"/>
          </a:xfrm>
        </p:grpSpPr>
        <p:sp>
          <p:nvSpPr>
            <p:cNvPr id="28" name="PPT世界-5-1"/>
            <p:cNvSpPr/>
            <p:nvPr/>
          </p:nvSpPr>
          <p:spPr>
            <a:xfrm rot="16200000" flipH="1">
              <a:off x="6930696" y="-887689"/>
              <a:ext cx="1214262" cy="7029131"/>
            </a:xfrm>
            <a:prstGeom prst="round2SameRect">
              <a:avLst/>
            </a:prstGeom>
            <a:solidFill>
              <a:schemeClr val="bg1"/>
            </a:solidFill>
            <a:ln>
              <a:solidFill>
                <a:schemeClr val="accent1">
                  <a:lumMod val="20000"/>
                  <a:lumOff val="80000"/>
                </a:schemeClr>
              </a:solidFill>
            </a:ln>
            <a:effectLst>
              <a:outerShdw blurRad="698500" dist="228600" dir="5400000" sx="96000" sy="96000" algn="t" rotWithShape="0">
                <a:schemeClr val="tx1">
                  <a:alpha val="1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31" name="PPT世界-5-2"/>
            <p:cNvSpPr txBox="1"/>
            <p:nvPr/>
          </p:nvSpPr>
          <p:spPr>
            <a:xfrm>
              <a:off x="5276080" y="2472659"/>
              <a:ext cx="5163076" cy="645385"/>
            </a:xfrm>
            <a:prstGeom prst="rect">
              <a:avLst/>
            </a:prstGeom>
            <a:noFill/>
          </p:spPr>
          <p:txBody>
            <a:bodyPr wrap="square">
              <a:no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单击此处键入文本单击单击此处键入文本单击单击此处键入文本单击单击此处键入文本单击单击此处键入文本单击。</a:t>
              </a:r>
            </a:p>
          </p:txBody>
        </p:sp>
        <p:sp>
          <p:nvSpPr>
            <p:cNvPr id="32" name="PPT世界-5-3"/>
            <p:cNvSpPr txBox="1"/>
            <p:nvPr/>
          </p:nvSpPr>
          <p:spPr>
            <a:xfrm>
              <a:off x="5276080" y="2135709"/>
              <a:ext cx="1960864" cy="369332"/>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sp>
          <p:nvSpPr>
            <p:cNvPr id="30" name="PPT世界-5-4"/>
            <p:cNvSpPr/>
            <p:nvPr/>
          </p:nvSpPr>
          <p:spPr>
            <a:xfrm rot="10800000" flipH="1">
              <a:off x="10661868" y="1926222"/>
              <a:ext cx="500104" cy="502100"/>
            </a:xfrm>
            <a:custGeom>
              <a:avLst/>
              <a:gdLst>
                <a:gd name="connsiteX0" fmla="*/ 1160843 w 1661286"/>
                <a:gd name="connsiteY0" fmla="*/ 0 h 1667916"/>
                <a:gd name="connsiteX1" fmla="*/ 1612696 w 1661286"/>
                <a:gd name="connsiteY1" fmla="*/ 91225 h 1667916"/>
                <a:gd name="connsiteX2" fmla="*/ 1661286 w 1661286"/>
                <a:gd name="connsiteY2" fmla="*/ 114632 h 1667916"/>
                <a:gd name="connsiteX3" fmla="*/ 1661286 w 1661286"/>
                <a:gd name="connsiteY3" fmla="*/ 867621 h 1667916"/>
                <a:gd name="connsiteX4" fmla="*/ 860991 w 1661286"/>
                <a:gd name="connsiteY4" fmla="*/ 1667916 h 1667916"/>
                <a:gd name="connsiteX5" fmla="*/ 121198 w 1661286"/>
                <a:gd name="connsiteY5" fmla="*/ 1667916 h 1667916"/>
                <a:gd name="connsiteX6" fmla="*/ 91225 w 1661286"/>
                <a:gd name="connsiteY6" fmla="*/ 1612696 h 1667916"/>
                <a:gd name="connsiteX7" fmla="*/ 0 w 1661286"/>
                <a:gd name="connsiteY7" fmla="*/ 1160843 h 1667916"/>
                <a:gd name="connsiteX8" fmla="*/ 1160843 w 1661286"/>
                <a:gd name="connsiteY8" fmla="*/ 0 h 1667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1286" h="1667916">
                  <a:moveTo>
                    <a:pt x="1160843" y="0"/>
                  </a:moveTo>
                  <a:cubicBezTo>
                    <a:pt x="1321122" y="0"/>
                    <a:pt x="1473814" y="32483"/>
                    <a:pt x="1612696" y="91225"/>
                  </a:cubicBezTo>
                  <a:lnTo>
                    <a:pt x="1661286" y="114632"/>
                  </a:lnTo>
                  <a:lnTo>
                    <a:pt x="1661286" y="867621"/>
                  </a:lnTo>
                  <a:cubicBezTo>
                    <a:pt x="1661286" y="1309612"/>
                    <a:pt x="1302982" y="1667916"/>
                    <a:pt x="860991" y="1667916"/>
                  </a:cubicBezTo>
                  <a:lnTo>
                    <a:pt x="121198" y="1667916"/>
                  </a:lnTo>
                  <a:lnTo>
                    <a:pt x="91225" y="1612696"/>
                  </a:lnTo>
                  <a:cubicBezTo>
                    <a:pt x="32483" y="1473814"/>
                    <a:pt x="0" y="1321122"/>
                    <a:pt x="0" y="1160843"/>
                  </a:cubicBezTo>
                  <a:cubicBezTo>
                    <a:pt x="0" y="519727"/>
                    <a:pt x="519727" y="0"/>
                    <a:pt x="1160843" y="0"/>
                  </a:cubicBezTo>
                  <a:close/>
                </a:path>
              </a:pathLst>
            </a:custGeom>
            <a:gradFill flip="none" rotWithShape="0">
              <a:gsLst>
                <a:gs pos="0">
                  <a:schemeClr val="accent1"/>
                </a:gs>
                <a:gs pos="100000">
                  <a:schemeClr val="accent2"/>
                </a:gs>
              </a:gsLst>
              <a:lin ang="5400000" scaled="1"/>
              <a:tileRect/>
            </a:gradFill>
            <a:ln>
              <a:noFill/>
            </a:ln>
            <a:effectLst>
              <a:outerShdw blurRad="215900" sx="102000" sy="102000" algn="ctr" rotWithShape="0">
                <a:prstClr val="black">
                  <a:alpha val="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grpSp>
      <p:grpSp>
        <p:nvGrpSpPr>
          <p:cNvPr id="3" name="PPT世界-6"/>
          <p:cNvGrpSpPr/>
          <p:nvPr/>
        </p:nvGrpSpPr>
        <p:grpSpPr>
          <a:xfrm>
            <a:off x="4023262" y="3432204"/>
            <a:ext cx="7194342" cy="1317338"/>
            <a:chOff x="4023262" y="3432204"/>
            <a:chExt cx="7194342" cy="1317338"/>
          </a:xfrm>
        </p:grpSpPr>
        <p:sp>
          <p:nvSpPr>
            <p:cNvPr id="34" name="PPT世界-6-1"/>
            <p:cNvSpPr/>
            <p:nvPr/>
          </p:nvSpPr>
          <p:spPr>
            <a:xfrm rot="16200000" flipH="1">
              <a:off x="6930696" y="627846"/>
              <a:ext cx="1214262" cy="7029129"/>
            </a:xfrm>
            <a:prstGeom prst="round2SameRect">
              <a:avLst/>
            </a:prstGeom>
            <a:solidFill>
              <a:schemeClr val="bg1"/>
            </a:solidFill>
            <a:ln>
              <a:solidFill>
                <a:schemeClr val="accent3">
                  <a:lumMod val="20000"/>
                  <a:lumOff val="80000"/>
                </a:schemeClr>
              </a:solidFill>
            </a:ln>
            <a:effectLst>
              <a:outerShdw blurRad="698500" dist="228600" dir="5400000" sx="96000" sy="96000" algn="t" rotWithShape="0">
                <a:schemeClr val="tx1">
                  <a:alpha val="1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35" name="PPT世界-6-2"/>
            <p:cNvSpPr/>
            <p:nvPr/>
          </p:nvSpPr>
          <p:spPr>
            <a:xfrm rot="10800000" flipH="1">
              <a:off x="10717500" y="3432204"/>
              <a:ext cx="500104" cy="502100"/>
            </a:xfrm>
            <a:custGeom>
              <a:avLst/>
              <a:gdLst>
                <a:gd name="connsiteX0" fmla="*/ 1160843 w 1661286"/>
                <a:gd name="connsiteY0" fmla="*/ 0 h 1667916"/>
                <a:gd name="connsiteX1" fmla="*/ 1612696 w 1661286"/>
                <a:gd name="connsiteY1" fmla="*/ 91225 h 1667916"/>
                <a:gd name="connsiteX2" fmla="*/ 1661286 w 1661286"/>
                <a:gd name="connsiteY2" fmla="*/ 114632 h 1667916"/>
                <a:gd name="connsiteX3" fmla="*/ 1661286 w 1661286"/>
                <a:gd name="connsiteY3" fmla="*/ 867621 h 1667916"/>
                <a:gd name="connsiteX4" fmla="*/ 860991 w 1661286"/>
                <a:gd name="connsiteY4" fmla="*/ 1667916 h 1667916"/>
                <a:gd name="connsiteX5" fmla="*/ 121198 w 1661286"/>
                <a:gd name="connsiteY5" fmla="*/ 1667916 h 1667916"/>
                <a:gd name="connsiteX6" fmla="*/ 91225 w 1661286"/>
                <a:gd name="connsiteY6" fmla="*/ 1612696 h 1667916"/>
                <a:gd name="connsiteX7" fmla="*/ 0 w 1661286"/>
                <a:gd name="connsiteY7" fmla="*/ 1160843 h 1667916"/>
                <a:gd name="connsiteX8" fmla="*/ 1160843 w 1661286"/>
                <a:gd name="connsiteY8" fmla="*/ 0 h 1667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1286" h="1667916">
                  <a:moveTo>
                    <a:pt x="1160843" y="0"/>
                  </a:moveTo>
                  <a:cubicBezTo>
                    <a:pt x="1321122" y="0"/>
                    <a:pt x="1473814" y="32483"/>
                    <a:pt x="1612696" y="91225"/>
                  </a:cubicBezTo>
                  <a:lnTo>
                    <a:pt x="1661286" y="114632"/>
                  </a:lnTo>
                  <a:lnTo>
                    <a:pt x="1661286" y="867621"/>
                  </a:lnTo>
                  <a:cubicBezTo>
                    <a:pt x="1661286" y="1309612"/>
                    <a:pt x="1302982" y="1667916"/>
                    <a:pt x="860991" y="1667916"/>
                  </a:cubicBezTo>
                  <a:lnTo>
                    <a:pt x="121198" y="1667916"/>
                  </a:lnTo>
                  <a:lnTo>
                    <a:pt x="91225" y="1612696"/>
                  </a:lnTo>
                  <a:cubicBezTo>
                    <a:pt x="32483" y="1473814"/>
                    <a:pt x="0" y="1321122"/>
                    <a:pt x="0" y="1160843"/>
                  </a:cubicBezTo>
                  <a:cubicBezTo>
                    <a:pt x="0" y="519727"/>
                    <a:pt x="519727" y="0"/>
                    <a:pt x="1160843" y="0"/>
                  </a:cubicBezTo>
                  <a:close/>
                </a:path>
              </a:pathLst>
            </a:custGeom>
            <a:solidFill>
              <a:schemeClr val="accent3"/>
            </a:solidFill>
            <a:ln>
              <a:noFill/>
            </a:ln>
            <a:effectLst>
              <a:outerShdw blurRad="215900" sx="102000" sy="102000" algn="ctr" rotWithShape="0">
                <a:prstClr val="black">
                  <a:alpha val="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37" name="PPT世界-6-3"/>
            <p:cNvSpPr txBox="1"/>
            <p:nvPr/>
          </p:nvSpPr>
          <p:spPr>
            <a:xfrm>
              <a:off x="5276080" y="3988193"/>
              <a:ext cx="5163076" cy="645385"/>
            </a:xfrm>
            <a:prstGeom prst="rect">
              <a:avLst/>
            </a:prstGeom>
            <a:noFill/>
          </p:spPr>
          <p:txBody>
            <a:bodyPr wrap="square">
              <a:no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单击此处键入文本单击单击此处键入文本单击单击此处键入文本单击单击此处键入文本单击单击此处键入文本单击。</a:t>
              </a:r>
            </a:p>
          </p:txBody>
        </p:sp>
        <p:sp>
          <p:nvSpPr>
            <p:cNvPr id="38" name="PPT世界-6-4"/>
            <p:cNvSpPr txBox="1"/>
            <p:nvPr/>
          </p:nvSpPr>
          <p:spPr>
            <a:xfrm>
              <a:off x="5276080" y="3651243"/>
              <a:ext cx="1960864" cy="369332"/>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75000"/>
                      <a:lumOff val="25000"/>
                    </a:prstClr>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grpSp>
      <p:grpSp>
        <p:nvGrpSpPr>
          <p:cNvPr id="2" name="PPT世界-7"/>
          <p:cNvGrpSpPr/>
          <p:nvPr/>
        </p:nvGrpSpPr>
        <p:grpSpPr>
          <a:xfrm>
            <a:off x="4023262" y="4941774"/>
            <a:ext cx="7126402" cy="1323299"/>
            <a:chOff x="4023262" y="4941774"/>
            <a:chExt cx="7126402" cy="1323299"/>
          </a:xfrm>
        </p:grpSpPr>
        <p:sp>
          <p:nvSpPr>
            <p:cNvPr id="40" name="PPT世界-7-1"/>
            <p:cNvSpPr/>
            <p:nvPr/>
          </p:nvSpPr>
          <p:spPr>
            <a:xfrm rot="16200000" flipH="1">
              <a:off x="6930698" y="2143379"/>
              <a:ext cx="1214258" cy="7029129"/>
            </a:xfrm>
            <a:prstGeom prst="round2SameRect">
              <a:avLst/>
            </a:prstGeom>
            <a:solidFill>
              <a:schemeClr val="bg1"/>
            </a:solidFill>
            <a:ln>
              <a:solidFill>
                <a:schemeClr val="accent1">
                  <a:lumMod val="20000"/>
                  <a:lumOff val="80000"/>
                </a:schemeClr>
              </a:solidFill>
            </a:ln>
            <a:effectLst>
              <a:outerShdw blurRad="698500" dist="228600" dir="5400000" sx="96000" sy="96000" algn="t" rotWithShape="0">
                <a:schemeClr val="tx1">
                  <a:alpha val="1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41" name="PPT世界-7-2"/>
            <p:cNvSpPr/>
            <p:nvPr/>
          </p:nvSpPr>
          <p:spPr>
            <a:xfrm rot="10800000" flipH="1">
              <a:off x="10649560" y="4941774"/>
              <a:ext cx="500104" cy="502100"/>
            </a:xfrm>
            <a:custGeom>
              <a:avLst/>
              <a:gdLst>
                <a:gd name="connsiteX0" fmla="*/ 1160843 w 1661286"/>
                <a:gd name="connsiteY0" fmla="*/ 0 h 1667916"/>
                <a:gd name="connsiteX1" fmla="*/ 1612696 w 1661286"/>
                <a:gd name="connsiteY1" fmla="*/ 91225 h 1667916"/>
                <a:gd name="connsiteX2" fmla="*/ 1661286 w 1661286"/>
                <a:gd name="connsiteY2" fmla="*/ 114632 h 1667916"/>
                <a:gd name="connsiteX3" fmla="*/ 1661286 w 1661286"/>
                <a:gd name="connsiteY3" fmla="*/ 867621 h 1667916"/>
                <a:gd name="connsiteX4" fmla="*/ 860991 w 1661286"/>
                <a:gd name="connsiteY4" fmla="*/ 1667916 h 1667916"/>
                <a:gd name="connsiteX5" fmla="*/ 121198 w 1661286"/>
                <a:gd name="connsiteY5" fmla="*/ 1667916 h 1667916"/>
                <a:gd name="connsiteX6" fmla="*/ 91225 w 1661286"/>
                <a:gd name="connsiteY6" fmla="*/ 1612696 h 1667916"/>
                <a:gd name="connsiteX7" fmla="*/ 0 w 1661286"/>
                <a:gd name="connsiteY7" fmla="*/ 1160843 h 1667916"/>
                <a:gd name="connsiteX8" fmla="*/ 1160843 w 1661286"/>
                <a:gd name="connsiteY8" fmla="*/ 0 h 1667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1286" h="1667916">
                  <a:moveTo>
                    <a:pt x="1160843" y="0"/>
                  </a:moveTo>
                  <a:cubicBezTo>
                    <a:pt x="1321122" y="0"/>
                    <a:pt x="1473814" y="32483"/>
                    <a:pt x="1612696" y="91225"/>
                  </a:cubicBezTo>
                  <a:lnTo>
                    <a:pt x="1661286" y="114632"/>
                  </a:lnTo>
                  <a:lnTo>
                    <a:pt x="1661286" y="867621"/>
                  </a:lnTo>
                  <a:cubicBezTo>
                    <a:pt x="1661286" y="1309612"/>
                    <a:pt x="1302982" y="1667916"/>
                    <a:pt x="860991" y="1667916"/>
                  </a:cubicBezTo>
                  <a:lnTo>
                    <a:pt x="121198" y="1667916"/>
                  </a:lnTo>
                  <a:lnTo>
                    <a:pt x="91225" y="1612696"/>
                  </a:lnTo>
                  <a:cubicBezTo>
                    <a:pt x="32483" y="1473814"/>
                    <a:pt x="0" y="1321122"/>
                    <a:pt x="0" y="1160843"/>
                  </a:cubicBezTo>
                  <a:cubicBezTo>
                    <a:pt x="0" y="519727"/>
                    <a:pt x="519727" y="0"/>
                    <a:pt x="1160843" y="0"/>
                  </a:cubicBezTo>
                  <a:close/>
                </a:path>
              </a:pathLst>
            </a:custGeom>
            <a:gradFill flip="none" rotWithShape="0">
              <a:gsLst>
                <a:gs pos="0">
                  <a:schemeClr val="accent1"/>
                </a:gs>
                <a:gs pos="100000">
                  <a:schemeClr val="accent2"/>
                </a:gs>
              </a:gsLst>
              <a:lin ang="5400000" scaled="1"/>
              <a:tileRect/>
            </a:gradFill>
            <a:ln>
              <a:noFill/>
            </a:ln>
            <a:effectLst>
              <a:outerShdw blurRad="215900" sx="102000" sy="102000" algn="ctr" rotWithShape="0">
                <a:prstClr val="black">
                  <a:alpha val="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sp>
          <p:nvSpPr>
            <p:cNvPr id="43" name="PPT世界-7-3"/>
            <p:cNvSpPr txBox="1"/>
            <p:nvPr/>
          </p:nvSpPr>
          <p:spPr>
            <a:xfrm>
              <a:off x="5276080" y="5503726"/>
              <a:ext cx="5163076" cy="645385"/>
            </a:xfrm>
            <a:prstGeom prst="rect">
              <a:avLst/>
            </a:prstGeom>
            <a:noFill/>
          </p:spPr>
          <p:txBody>
            <a:bodyPr wrap="square">
              <a:no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rPr>
                <a:t>单击此处键入文本单击单击此处键入文本单击单击此处键入文本单击单击此处键入文本单击单击此处键入文本单击。</a:t>
              </a:r>
            </a:p>
          </p:txBody>
        </p:sp>
        <p:sp>
          <p:nvSpPr>
            <p:cNvPr id="44" name="PPT世界-7-4"/>
            <p:cNvSpPr txBox="1"/>
            <p:nvPr/>
          </p:nvSpPr>
          <p:spPr>
            <a:xfrm>
              <a:off x="5276080" y="5166776"/>
              <a:ext cx="1960864" cy="369332"/>
            </a:xfrm>
            <a:prstGeom prst="rect">
              <a:avLst/>
            </a:prstGeom>
            <a:noFill/>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accent1"/>
                  </a:solidFill>
                  <a:effectLst/>
                  <a:uLnTx/>
                  <a:uFillTx/>
                  <a:latin typeface="思源黑体 CN Bold" panose="020B0800000000000000" pitchFamily="34" charset="-122"/>
                  <a:ea typeface="思源黑体 CN Bold" panose="020B0800000000000000" pitchFamily="34" charset="-122"/>
                  <a:cs typeface="思源黑体 CN Bold" panose="020B0800000000000000" pitchFamily="34" charset="-122"/>
                </a:rPr>
                <a:t>标题文字添加</a:t>
              </a:r>
            </a:p>
          </p:txBody>
        </p:sp>
      </p:grpSp>
      <p:sp>
        <p:nvSpPr>
          <p:cNvPr id="12" name="PPT世界-8"/>
          <p:cNvSpPr/>
          <p:nvPr/>
        </p:nvSpPr>
        <p:spPr>
          <a:xfrm flipH="1">
            <a:off x="11438193" y="6400800"/>
            <a:ext cx="753806" cy="457200"/>
          </a:xfrm>
          <a:custGeom>
            <a:avLst/>
            <a:gdLst>
              <a:gd name="connsiteX0" fmla="*/ 2262857 w 5953667"/>
              <a:gd name="connsiteY0" fmla="*/ 0 h 3611031"/>
              <a:gd name="connsiteX1" fmla="*/ 5950932 w 5953667"/>
              <a:gd name="connsiteY1" fmla="*/ 3502852 h 3611031"/>
              <a:gd name="connsiteX2" fmla="*/ 5953667 w 5953667"/>
              <a:gd name="connsiteY2" fmla="*/ 3611031 h 3611031"/>
              <a:gd name="connsiteX3" fmla="*/ 0 w 5953667"/>
              <a:gd name="connsiteY3" fmla="*/ 3611031 h 3611031"/>
              <a:gd name="connsiteX4" fmla="*/ 0 w 5953667"/>
              <a:gd name="connsiteY4" fmla="*/ 778833 h 3611031"/>
              <a:gd name="connsiteX5" fmla="*/ 198112 w 5953667"/>
              <a:gd name="connsiteY5" fmla="*/ 630689 h 3611031"/>
              <a:gd name="connsiteX6" fmla="*/ 2262857 w 5953667"/>
              <a:gd name="connsiteY6" fmla="*/ 0 h 361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53667" h="3611031">
                <a:moveTo>
                  <a:pt x="2262857" y="0"/>
                </a:moveTo>
                <a:cubicBezTo>
                  <a:pt x="4238643" y="0"/>
                  <a:pt x="5852025" y="1551647"/>
                  <a:pt x="5950932" y="3502852"/>
                </a:cubicBezTo>
                <a:lnTo>
                  <a:pt x="5953667" y="3611031"/>
                </a:lnTo>
                <a:lnTo>
                  <a:pt x="0" y="3611031"/>
                </a:lnTo>
                <a:lnTo>
                  <a:pt x="0" y="778833"/>
                </a:lnTo>
                <a:lnTo>
                  <a:pt x="198112" y="630689"/>
                </a:lnTo>
                <a:cubicBezTo>
                  <a:pt x="787505" y="232505"/>
                  <a:pt x="1498028" y="0"/>
                  <a:pt x="2262857" y="0"/>
                </a:cubicBezTo>
                <a:close/>
              </a:path>
            </a:pathLst>
          </a:custGeom>
          <a:solidFill>
            <a:schemeClr val="accent3"/>
          </a:solidFill>
          <a:ln w="25400" cap="flat">
            <a:noFill/>
            <a:prstDash val="solid"/>
            <a:miter/>
          </a:ln>
        </p:spPr>
        <p:txBody>
          <a:bodyPr rtlCol="0" anchor="ctr">
            <a:noAutofit/>
          </a:bodyPr>
          <a:lstStyle/>
          <a:p>
            <a:endParaRPr lang="zh-CN" altLang="en-US">
              <a:cs typeface="思源黑体 CN Bold" panose="020B0800000000000000" pitchFamily="34" charset="-122"/>
            </a:endParaRPr>
          </a:p>
        </p:txBody>
      </p:sp>
      <p:grpSp>
        <p:nvGrpSpPr>
          <p:cNvPr id="5" name="PPT世界-9"/>
          <p:cNvGrpSpPr/>
          <p:nvPr/>
        </p:nvGrpSpPr>
        <p:grpSpPr>
          <a:xfrm>
            <a:off x="82549" y="1084806"/>
            <a:ext cx="6005772" cy="5935937"/>
            <a:chOff x="82549" y="1084806"/>
            <a:chExt cx="6005772" cy="5935937"/>
          </a:xfrm>
        </p:grpSpPr>
        <p:sp>
          <p:nvSpPr>
            <p:cNvPr id="19" name="PPT世界-9-1"/>
            <p:cNvSpPr/>
            <p:nvPr/>
          </p:nvSpPr>
          <p:spPr>
            <a:xfrm flipH="1">
              <a:off x="1110208" y="1834054"/>
              <a:ext cx="3669740" cy="4610526"/>
            </a:xfrm>
            <a:prstGeom prst="roundRect">
              <a:avLst>
                <a:gd name="adj" fmla="val 10067"/>
              </a:avLst>
            </a:prstGeom>
            <a:solidFill>
              <a:schemeClr val="accent1"/>
            </a:solidFill>
            <a:ln>
              <a:noFill/>
            </a:ln>
            <a:effectLst>
              <a:outerShdw blurRad="215900" sx="102000" sy="102000" algn="ctr" rotWithShape="0">
                <a:prstClr val="black">
                  <a:alpha val="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思源黑体 CN Light" panose="020B0300000000000000" pitchFamily="34" charset="-122"/>
                <a:ea typeface="思源黑体 CN Light" panose="020B0300000000000000" pitchFamily="34" charset="-122"/>
                <a:cs typeface="思源黑体 CN Bold" panose="020B0800000000000000" pitchFamily="34" charset="-122"/>
              </a:endParaRPr>
            </a:p>
          </p:txBody>
        </p:sp>
        <p:pic>
          <p:nvPicPr>
            <p:cNvPr id="46" name="PPT世界-9-2"/>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flipH="1">
              <a:off x="82549" y="1084806"/>
              <a:ext cx="6005772" cy="5935937"/>
            </a:xfrm>
            <a:prstGeom prst="rect">
              <a:avLst/>
            </a:prstGeom>
          </p:spPr>
        </p:pic>
      </p:grpSp>
    </p:spTree>
  </p:cSld>
  <p:clrMapOvr>
    <a:masterClrMapping/>
  </p:clrMapOvr>
  <mc:AlternateContent xmlns:mc="http://schemas.openxmlformats.org/markup-compatibility/2006">
    <mc:Choice xmlns:p159="http://schemas.microsoft.com/office/powerpoint/2015/09/main" xmlns="" Requires="p159">
      <p:transition spd="med">
        <p159:morph option="byObject"/>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anim calcmode="lin" valueType="num">
                                      <p:cBhvr>
                                        <p:cTn id="8" dur="500" fill="hold"/>
                                        <p:tgtEl>
                                          <p:spTgt spid="20"/>
                                        </p:tgtEl>
                                        <p:attrNameLst>
                                          <p:attrName>ppt_x</p:attrName>
                                        </p:attrNameLst>
                                      </p:cBhvr>
                                      <p:tavLst>
                                        <p:tav tm="0">
                                          <p:val>
                                            <p:strVal val="#ppt_x"/>
                                          </p:val>
                                        </p:tav>
                                        <p:tav tm="100000">
                                          <p:val>
                                            <p:strVal val="#ppt_x"/>
                                          </p:val>
                                        </p:tav>
                                      </p:tavLst>
                                    </p:anim>
                                    <p:anim calcmode="lin" valueType="num">
                                      <p:cBhvr>
                                        <p:cTn id="9" dur="500" fill="hold"/>
                                        <p:tgtEl>
                                          <p:spTgt spid="20"/>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anim calcmode="lin" valueType="num">
                                      <p:cBhvr>
                                        <p:cTn id="14" dur="500" fill="hold"/>
                                        <p:tgtEl>
                                          <p:spTgt spid="5"/>
                                        </p:tgtEl>
                                        <p:attrNameLst>
                                          <p:attrName>ppt_x</p:attrName>
                                        </p:attrNameLst>
                                      </p:cBhvr>
                                      <p:tavLst>
                                        <p:tav tm="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anim calcmode="lin" valueType="num">
                                      <p:cBhvr>
                                        <p:cTn id="20" dur="500" fill="hold"/>
                                        <p:tgtEl>
                                          <p:spTgt spid="4"/>
                                        </p:tgtEl>
                                        <p:attrNameLst>
                                          <p:attrName>ppt_x</p:attrName>
                                        </p:attrNameLst>
                                      </p:cBhvr>
                                      <p:tavLst>
                                        <p:tav tm="0">
                                          <p:val>
                                            <p:strVal val="#ppt_x"/>
                                          </p:val>
                                        </p:tav>
                                        <p:tav tm="100000">
                                          <p:val>
                                            <p:strVal val="#ppt_x"/>
                                          </p:val>
                                        </p:tav>
                                      </p:tavLst>
                                    </p:anim>
                                    <p:anim calcmode="lin" valueType="num">
                                      <p:cBhvr>
                                        <p:cTn id="21" dur="500" fill="hold"/>
                                        <p:tgtEl>
                                          <p:spTgt spid="4"/>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anim calcmode="lin" valueType="num">
                                      <p:cBhvr>
                                        <p:cTn id="26" dur="500" fill="hold"/>
                                        <p:tgtEl>
                                          <p:spTgt spid="3"/>
                                        </p:tgtEl>
                                        <p:attrNameLst>
                                          <p:attrName>ppt_x</p:attrName>
                                        </p:attrNameLst>
                                      </p:cBhvr>
                                      <p:tavLst>
                                        <p:tav tm="0">
                                          <p:val>
                                            <p:strVal val="#ppt_x"/>
                                          </p:val>
                                        </p:tav>
                                        <p:tav tm="100000">
                                          <p:val>
                                            <p:strVal val="#ppt_x"/>
                                          </p:val>
                                        </p:tav>
                                      </p:tavLst>
                                    </p:anim>
                                    <p:anim calcmode="lin" valueType="num">
                                      <p:cBhvr>
                                        <p:cTn id="27" dur="500" fill="hold"/>
                                        <p:tgtEl>
                                          <p:spTgt spid="3"/>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500"/>
                                        <p:tgtEl>
                                          <p:spTgt spid="2"/>
                                        </p:tgtEl>
                                      </p:cBhvr>
                                    </p:animEffect>
                                    <p:anim calcmode="lin" valueType="num">
                                      <p:cBhvr>
                                        <p:cTn id="32" dur="500" fill="hold"/>
                                        <p:tgtEl>
                                          <p:spTgt spid="2"/>
                                        </p:tgtEl>
                                        <p:attrNameLst>
                                          <p:attrName>ppt_x</p:attrName>
                                        </p:attrNameLst>
                                      </p:cBhvr>
                                      <p:tavLst>
                                        <p:tav tm="0">
                                          <p:val>
                                            <p:strVal val="#ppt_x"/>
                                          </p:val>
                                        </p:tav>
                                        <p:tav tm="100000">
                                          <p:val>
                                            <p:strVal val="#ppt_x"/>
                                          </p:val>
                                        </p:tav>
                                      </p:tavLst>
                                    </p:anim>
                                    <p:anim calcmode="lin" valueType="num">
                                      <p:cBhvr>
                                        <p:cTn id="33" dur="5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PPT世界-安全教育-5">
      <a:dk1>
        <a:sysClr val="windowText" lastClr="000000"/>
      </a:dk1>
      <a:lt1>
        <a:sysClr val="window" lastClr="FFFFFF"/>
      </a:lt1>
      <a:dk2>
        <a:srgbClr val="44546A"/>
      </a:dk2>
      <a:lt2>
        <a:srgbClr val="E7E6E6"/>
      </a:lt2>
      <a:accent1>
        <a:srgbClr val="5A2CC5"/>
      </a:accent1>
      <a:accent2>
        <a:srgbClr val="4B1D97"/>
      </a:accent2>
      <a:accent3>
        <a:srgbClr val="34B2A7"/>
      </a:accent3>
      <a:accent4>
        <a:srgbClr val="248985"/>
      </a:accent4>
      <a:accent5>
        <a:srgbClr val="EDB73D"/>
      </a:accent5>
      <a:accent6>
        <a:srgbClr val="FB6622"/>
      </a:accent6>
      <a:hlink>
        <a:srgbClr val="0563C1"/>
      </a:hlink>
      <a:folHlink>
        <a:srgbClr val="954F72"/>
      </a:folHlink>
    </a:clrScheme>
    <a:fontScheme name="自定义 3">
      <a:majorFont>
        <a:latin typeface="思源黑体 CN Bold"/>
        <a:ea typeface="思源黑体 CN Bold"/>
        <a:cs typeface=""/>
      </a:majorFont>
      <a:minorFont>
        <a:latin typeface="思源黑体 CN Bold"/>
        <a:ea typeface="思源黑体 CN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思源黑体 CN Light"/>
        <a:font script="Hebr" typeface="思源黑体 CN Light"/>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思源黑体 CN Light"/>
        <a:font script="Uigh" typeface="Microsoft Uighur"/>
        <a:font script="Geor" typeface="Sylfaen"/>
      </a:majorFont>
      <a:minorFont>
        <a:latin typeface="思源黑体 CN Bold"/>
        <a:ea typeface=""/>
        <a:cs typeface=""/>
        <a:font script="Jpan" typeface="游ゴシック"/>
        <a:font script="Hang" typeface="맑은 고딕"/>
        <a:font script="Hans" typeface="思源黑体 CN Bold"/>
        <a:font script="Hant" typeface="新細明體"/>
        <a:font script="Arab" typeface="思源黑体 CN Bold"/>
        <a:font script="Hebr" typeface="思源黑体 CN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思源黑体 CN Bold"/>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思源黑体 CN Bold"/>
        <a:font script="Hant" typeface="新細明體"/>
        <a:font script="Arab" typeface="思源黑体 CN Light"/>
        <a:font script="Hebr" typeface="思源黑体 CN Light"/>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思源黑体 CN Light"/>
        <a:font script="Uigh" typeface="Microsoft Uighur"/>
        <a:font script="Geor" typeface="Sylfaen"/>
      </a:majorFont>
      <a:minorFont>
        <a:latin typeface="思源黑体 CN Bold"/>
        <a:ea typeface=""/>
        <a:cs typeface=""/>
        <a:font script="Jpan" typeface="ＭＳ Ｐゴシック"/>
        <a:font script="Hang" typeface="맑은 고딕"/>
        <a:font script="Hans" typeface="思源黑体 CN Bold"/>
        <a:font script="Hant" typeface="新細明體"/>
        <a:font script="Arab" typeface="思源黑体 CN Bold"/>
        <a:font script="Hebr" typeface="思源黑体 CN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思源黑体 CN Bold"/>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1307</Words>
  <Application>Microsoft Office PowerPoint</Application>
  <PresentationFormat>宽屏</PresentationFormat>
  <Paragraphs>246</Paragraphs>
  <Slides>19</Slides>
  <Notes>4</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19</vt:i4>
      </vt:variant>
    </vt:vector>
  </HeadingPairs>
  <TitlesOfParts>
    <vt:vector size="29" baseType="lpstr">
      <vt:lpstr>Meiryo</vt:lpstr>
      <vt:lpstr>思源黑体 CN Bold</vt:lpstr>
      <vt:lpstr>思源黑体 CN Light</vt:lpstr>
      <vt:lpstr>宋体</vt:lpstr>
      <vt:lpstr>微软雅黑</vt:lpstr>
      <vt:lpstr>Arial</vt:lpstr>
      <vt:lpstr>Calibri</vt:lpstr>
      <vt:lpstr>Calibri Light</vt:lpstr>
      <vt:lpstr>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53</cp:revision>
  <dcterms:created xsi:type="dcterms:W3CDTF">2022-02-13T06:48:00Z</dcterms:created>
  <dcterms:modified xsi:type="dcterms:W3CDTF">2023-02-23T23:57:20Z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6F6594FCCBE24490A40268FCEB54BBAF</vt:lpwstr>
  </property>
  <property fmtid="{D5CDD505-2E9C-101B-9397-08002B2CF9AE}" pid="3" name="KSOProductBuildVer">
    <vt:lpwstr>2052-11.1.0.11365</vt:lpwstr>
  </property>
</Properties>
</file>