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3"/>
  </p:notesMasterIdLst>
  <p:sldIdLst>
    <p:sldId id="256" r:id="rId3"/>
    <p:sldId id="280" r:id="rId4"/>
    <p:sldId id="282" r:id="rId5"/>
    <p:sldId id="291" r:id="rId6"/>
    <p:sldId id="299" r:id="rId7"/>
    <p:sldId id="300" r:id="rId8"/>
    <p:sldId id="283" r:id="rId9"/>
    <p:sldId id="287" r:id="rId10"/>
    <p:sldId id="292" r:id="rId11"/>
    <p:sldId id="294" r:id="rId12"/>
    <p:sldId id="302" r:id="rId13"/>
    <p:sldId id="284" r:id="rId14"/>
    <p:sldId id="288" r:id="rId15"/>
    <p:sldId id="303" r:id="rId16"/>
    <p:sldId id="297" r:id="rId17"/>
    <p:sldId id="285" r:id="rId18"/>
    <p:sldId id="298" r:id="rId19"/>
    <p:sldId id="295" r:id="rId20"/>
    <p:sldId id="289" r:id="rId21"/>
    <p:sldId id="30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5E9FF"/>
    <a:srgbClr val="B9B8F1"/>
    <a:srgbClr val="566CD3"/>
    <a:srgbClr val="282D33"/>
    <a:srgbClr val="F7B75D"/>
    <a:srgbClr val="F99AB6"/>
    <a:srgbClr val="8EDEF2"/>
    <a:srgbClr val="2747B3"/>
    <a:srgbClr val="21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1DB97-2C93-4359-96AB-BFD45F4CE13B}" v="5" dt="2018-12-14T00:29:52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24" y="114"/>
      </p:cViewPr>
      <p:guideLst>
        <p:guide orient="horz" pos="2115"/>
        <p:guide pos="234"/>
        <p:guide pos="74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璞 石" userId="088bd88608f026f6" providerId="LiveId" clId="{0281DB97-2C93-4359-96AB-BFD45F4CE13B}"/>
    <pc:docChg chg="modSld">
      <pc:chgData name="璞 石" userId="088bd88608f026f6" providerId="LiveId" clId="{0281DB97-2C93-4359-96AB-BFD45F4CE13B}" dt="2018-12-14T00:29:52.436" v="4"/>
      <pc:docMkLst>
        <pc:docMk/>
      </pc:docMkLst>
      <pc:sldChg chg="modTransition">
        <pc:chgData name="璞 石" userId="088bd88608f026f6" providerId="LiveId" clId="{0281DB97-2C93-4359-96AB-BFD45F4CE13B}" dt="2018-12-14T00:29:52.436" v="4"/>
        <pc:sldMkLst>
          <pc:docMk/>
          <pc:sldMk cId="1342325574" sldId="259"/>
        </pc:sldMkLst>
      </pc:sldChg>
      <pc:sldChg chg="modTransition">
        <pc:chgData name="璞 石" userId="088bd88608f026f6" providerId="LiveId" clId="{0281DB97-2C93-4359-96AB-BFD45F4CE13B}" dt="2018-12-14T00:28:51.896" v="0"/>
        <pc:sldMkLst>
          <pc:docMk/>
          <pc:sldMk cId="2644479873" sldId="280"/>
        </pc:sldMkLst>
      </pc:sldChg>
      <pc:sldChg chg="modTransition">
        <pc:chgData name="璞 石" userId="088bd88608f026f6" providerId="LiveId" clId="{0281DB97-2C93-4359-96AB-BFD45F4CE13B}" dt="2018-12-14T00:28:55.297" v="1"/>
        <pc:sldMkLst>
          <pc:docMk/>
          <pc:sldMk cId="3696644812" sldId="282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1374859045" sldId="283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121198409" sldId="284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638099428" sldId="285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485556783" sldId="287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4130654539" sldId="288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4286744080" sldId="289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4284732070" sldId="291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3216007487" sldId="292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2865097435" sldId="294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3624057246" sldId="295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1967392184" sldId="297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2298491224" sldId="298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3095105028" sldId="299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273578571" sldId="300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3519616280" sldId="302"/>
        </pc:sldMkLst>
      </pc:sldChg>
      <pc:sldChg chg="modTransition">
        <pc:chgData name="璞 石" userId="088bd88608f026f6" providerId="LiveId" clId="{0281DB97-2C93-4359-96AB-BFD45F4CE13B}" dt="2018-12-14T00:29:52.436" v="4"/>
        <pc:sldMkLst>
          <pc:docMk/>
          <pc:sldMk cId="1201089405" sldId="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package" Target="../embeddings/Microsoft_Excel____11.xlsx"/><Relationship Id="rId2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31091179973747E-2"/>
          <c:y val="4.4985262315092096E-2"/>
          <c:w val="0.92762081987580258"/>
          <c:h val="0.88926065620310657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Sheet1!$A$2:$A$366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cat>
          <c:val>
            <c:numRef>
              <c:f>Sheet1!$C$2:$C$366</c:f>
              <c:numCache>
                <c:formatCode>0.0_ </c:formatCode>
                <c:ptCount val="365"/>
                <c:pt idx="0">
                  <c:v>11.284718993944933</c:v>
                </c:pt>
                <c:pt idx="1">
                  <c:v>11.223961829661279</c:v>
                </c:pt>
                <c:pt idx="2">
                  <c:v>11.168367779701622</c:v>
                </c:pt>
                <c:pt idx="3">
                  <c:v>11.18873932355355</c:v>
                </c:pt>
                <c:pt idx="4">
                  <c:v>11.280616817005363</c:v>
                </c:pt>
                <c:pt idx="5">
                  <c:v>11.353321950249878</c:v>
                </c:pt>
                <c:pt idx="6">
                  <c:v>11.362101142834534</c:v>
                </c:pt>
                <c:pt idx="7">
                  <c:v>11.298239832935423</c:v>
                </c:pt>
                <c:pt idx="8">
                  <c:v>11.248719288156046</c:v>
                </c:pt>
                <c:pt idx="9">
                  <c:v>11.306829117749754</c:v>
                </c:pt>
                <c:pt idx="10">
                  <c:v>11.195911937284921</c:v>
                </c:pt>
                <c:pt idx="11">
                  <c:v>11.173501735026743</c:v>
                </c:pt>
                <c:pt idx="12">
                  <c:v>11.15743163209023</c:v>
                </c:pt>
                <c:pt idx="13">
                  <c:v>11.112576422106057</c:v>
                </c:pt>
                <c:pt idx="14">
                  <c:v>11.037601328084925</c:v>
                </c:pt>
                <c:pt idx="15">
                  <c:v>11.049105686776088</c:v>
                </c:pt>
                <c:pt idx="16">
                  <c:v>11.003167354638617</c:v>
                </c:pt>
                <c:pt idx="17">
                  <c:v>10.99933399518665</c:v>
                </c:pt>
                <c:pt idx="18">
                  <c:v>10.91074721506693</c:v>
                </c:pt>
                <c:pt idx="19">
                  <c:v>10.979506991578395</c:v>
                </c:pt>
                <c:pt idx="20">
                  <c:v>11.025756128409107</c:v>
                </c:pt>
                <c:pt idx="21">
                  <c:v>10.934587397413781</c:v>
                </c:pt>
                <c:pt idx="22">
                  <c:v>10.838186153642635</c:v>
                </c:pt>
                <c:pt idx="23">
                  <c:v>10.736848962301062</c:v>
                </c:pt>
                <c:pt idx="24">
                  <c:v>10.788555030561557</c:v>
                </c:pt>
                <c:pt idx="25">
                  <c:v>10.814936581507361</c:v>
                </c:pt>
                <c:pt idx="26">
                  <c:v>10.717772927293398</c:v>
                </c:pt>
                <c:pt idx="27">
                  <c:v>10.674626739280807</c:v>
                </c:pt>
                <c:pt idx="28">
                  <c:v>10.662977679859528</c:v>
                </c:pt>
                <c:pt idx="29">
                  <c:v>10.695897809752863</c:v>
                </c:pt>
                <c:pt idx="30">
                  <c:v>10.784015270722438</c:v>
                </c:pt>
                <c:pt idx="31">
                  <c:v>10.793768263656222</c:v>
                </c:pt>
                <c:pt idx="32">
                  <c:v>10.710130303875363</c:v>
                </c:pt>
                <c:pt idx="33">
                  <c:v>10.73876365916462</c:v>
                </c:pt>
                <c:pt idx="34">
                  <c:v>10.686255067356942</c:v>
                </c:pt>
                <c:pt idx="35">
                  <c:v>10.689037646228588</c:v>
                </c:pt>
                <c:pt idx="36">
                  <c:v>10.722708910646837</c:v>
                </c:pt>
                <c:pt idx="37">
                  <c:v>10.623900595450971</c:v>
                </c:pt>
                <c:pt idx="38">
                  <c:v>10.51954026665889</c:v>
                </c:pt>
                <c:pt idx="39">
                  <c:v>10.456486867288483</c:v>
                </c:pt>
                <c:pt idx="40">
                  <c:v>10.44532095690777</c:v>
                </c:pt>
                <c:pt idx="41">
                  <c:v>10.483467027392974</c:v>
                </c:pt>
                <c:pt idx="42">
                  <c:v>10.535913706173554</c:v>
                </c:pt>
                <c:pt idx="43">
                  <c:v>10.530085700711671</c:v>
                </c:pt>
                <c:pt idx="44">
                  <c:v>10.611629350510968</c:v>
                </c:pt>
                <c:pt idx="45">
                  <c:v>10.671128862820021</c:v>
                </c:pt>
                <c:pt idx="46">
                  <c:v>10.59810545959051</c:v>
                </c:pt>
                <c:pt idx="47">
                  <c:v>10.535447663823151</c:v>
                </c:pt>
                <c:pt idx="48">
                  <c:v>10.569153483708496</c:v>
                </c:pt>
                <c:pt idx="49">
                  <c:v>10.670845851327076</c:v>
                </c:pt>
                <c:pt idx="50">
                  <c:v>10.580020853172682</c:v>
                </c:pt>
                <c:pt idx="51">
                  <c:v>10.493350536570652</c:v>
                </c:pt>
                <c:pt idx="52">
                  <c:v>10.407627056998395</c:v>
                </c:pt>
                <c:pt idx="53">
                  <c:v>10.456194586041789</c:v>
                </c:pt>
                <c:pt idx="54">
                  <c:v>10.439174839969631</c:v>
                </c:pt>
                <c:pt idx="55">
                  <c:v>10.348323201424515</c:v>
                </c:pt>
                <c:pt idx="56">
                  <c:v>10.356590830202672</c:v>
                </c:pt>
                <c:pt idx="57">
                  <c:v>10.313968022514951</c:v>
                </c:pt>
                <c:pt idx="58">
                  <c:v>10.349766542501426</c:v>
                </c:pt>
                <c:pt idx="59">
                  <c:v>10.318119940315759</c:v>
                </c:pt>
                <c:pt idx="60">
                  <c:v>10.278038475062882</c:v>
                </c:pt>
                <c:pt idx="61">
                  <c:v>10.194268887173083</c:v>
                </c:pt>
                <c:pt idx="62">
                  <c:v>10.235529470730857</c:v>
                </c:pt>
                <c:pt idx="63">
                  <c:v>10.285463524938809</c:v>
                </c:pt>
                <c:pt idx="64">
                  <c:v>10.218558899984494</c:v>
                </c:pt>
                <c:pt idx="65">
                  <c:v>10.246059768291095</c:v>
                </c:pt>
                <c:pt idx="66">
                  <c:v>10.154092545452707</c:v>
                </c:pt>
                <c:pt idx="67">
                  <c:v>10.063097738617861</c:v>
                </c:pt>
                <c:pt idx="68">
                  <c:v>10.058660451021789</c:v>
                </c:pt>
                <c:pt idx="69">
                  <c:v>9.9661840636180283</c:v>
                </c:pt>
                <c:pt idx="70">
                  <c:v>10.004409663240827</c:v>
                </c:pt>
                <c:pt idx="71">
                  <c:v>9.9740720784545385</c:v>
                </c:pt>
                <c:pt idx="72">
                  <c:v>10.06865906061859</c:v>
                </c:pt>
                <c:pt idx="73">
                  <c:v>10.130281632767407</c:v>
                </c:pt>
                <c:pt idx="74">
                  <c:v>10.064634304074715</c:v>
                </c:pt>
                <c:pt idx="75">
                  <c:v>10.090134387203724</c:v>
                </c:pt>
                <c:pt idx="76">
                  <c:v>10.160870715179311</c:v>
                </c:pt>
                <c:pt idx="77">
                  <c:v>10.135705108501949</c:v>
                </c:pt>
                <c:pt idx="78">
                  <c:v>10.210649601652694</c:v>
                </c:pt>
                <c:pt idx="79">
                  <c:v>10.268886057475255</c:v>
                </c:pt>
                <c:pt idx="80">
                  <c:v>10.337004353588926</c:v>
                </c:pt>
                <c:pt idx="81">
                  <c:v>10.264675801647696</c:v>
                </c:pt>
                <c:pt idx="82">
                  <c:v>10.23338795139399</c:v>
                </c:pt>
                <c:pt idx="83">
                  <c:v>10.247404594865888</c:v>
                </c:pt>
                <c:pt idx="84">
                  <c:v>10.170017607774005</c:v>
                </c:pt>
                <c:pt idx="85">
                  <c:v>10.185871328867934</c:v>
                </c:pt>
                <c:pt idx="86">
                  <c:v>10.28559573169643</c:v>
                </c:pt>
                <c:pt idx="87">
                  <c:v>10.18830211903029</c:v>
                </c:pt>
                <c:pt idx="88">
                  <c:v>10.226712553711311</c:v>
                </c:pt>
                <c:pt idx="89">
                  <c:v>10.268007027496653</c:v>
                </c:pt>
                <c:pt idx="90">
                  <c:v>10.357043114583711</c:v>
                </c:pt>
                <c:pt idx="91">
                  <c:v>10.362594117948579</c:v>
                </c:pt>
                <c:pt idx="92">
                  <c:v>10.334072073232642</c:v>
                </c:pt>
                <c:pt idx="93">
                  <c:v>10.436519748931216</c:v>
                </c:pt>
                <c:pt idx="94">
                  <c:v>10.421084548111638</c:v>
                </c:pt>
                <c:pt idx="95">
                  <c:v>10.370005722014739</c:v>
                </c:pt>
                <c:pt idx="96">
                  <c:v>10.291156347845714</c:v>
                </c:pt>
                <c:pt idx="97">
                  <c:v>10.251733426333379</c:v>
                </c:pt>
                <c:pt idx="98">
                  <c:v>10.183355102559236</c:v>
                </c:pt>
                <c:pt idx="99">
                  <c:v>10.131619130838038</c:v>
                </c:pt>
                <c:pt idx="100">
                  <c:v>10.123585783226664</c:v>
                </c:pt>
                <c:pt idx="101">
                  <c:v>10.083526245937604</c:v>
                </c:pt>
                <c:pt idx="102">
                  <c:v>10.009173305799477</c:v>
                </c:pt>
                <c:pt idx="103">
                  <c:v>9.9319750700996341</c:v>
                </c:pt>
                <c:pt idx="104">
                  <c:v>9.879813438167659</c:v>
                </c:pt>
                <c:pt idx="105">
                  <c:v>9.8818632457961098</c:v>
                </c:pt>
                <c:pt idx="106">
                  <c:v>9.7895448609954787</c:v>
                </c:pt>
                <c:pt idx="107">
                  <c:v>9.8279006323208389</c:v>
                </c:pt>
                <c:pt idx="108">
                  <c:v>9.8664837753802264</c:v>
                </c:pt>
                <c:pt idx="109">
                  <c:v>9.9410305315802976</c:v>
                </c:pt>
                <c:pt idx="110">
                  <c:v>9.9835245889717203</c:v>
                </c:pt>
                <c:pt idx="111">
                  <c:v>9.8999034074854322</c:v>
                </c:pt>
                <c:pt idx="112">
                  <c:v>9.8108118741517671</c:v>
                </c:pt>
                <c:pt idx="113">
                  <c:v>9.8158089172910632</c:v>
                </c:pt>
                <c:pt idx="114">
                  <c:v>9.8273765125835908</c:v>
                </c:pt>
                <c:pt idx="115">
                  <c:v>9.8319729631444979</c:v>
                </c:pt>
                <c:pt idx="116">
                  <c:v>9.7603725827189614</c:v>
                </c:pt>
                <c:pt idx="117">
                  <c:v>9.6988642404313392</c:v>
                </c:pt>
                <c:pt idx="118">
                  <c:v>9.6144687531123871</c:v>
                </c:pt>
                <c:pt idx="119">
                  <c:v>9.6755480729798577</c:v>
                </c:pt>
                <c:pt idx="120">
                  <c:v>9.6147980824202186</c:v>
                </c:pt>
                <c:pt idx="121">
                  <c:v>9.6532362779669736</c:v>
                </c:pt>
                <c:pt idx="122">
                  <c:v>9.6439632118578515</c:v>
                </c:pt>
                <c:pt idx="123">
                  <c:v>9.617340089898617</c:v>
                </c:pt>
                <c:pt idx="124">
                  <c:v>9.6019207348165203</c:v>
                </c:pt>
                <c:pt idx="125">
                  <c:v>9.6793728760276956</c:v>
                </c:pt>
                <c:pt idx="126">
                  <c:v>9.7275657551495875</c:v>
                </c:pt>
                <c:pt idx="127">
                  <c:v>9.7297351196445536</c:v>
                </c:pt>
                <c:pt idx="128">
                  <c:v>9.7243797522656514</c:v>
                </c:pt>
                <c:pt idx="129">
                  <c:v>9.7099714323601436</c:v>
                </c:pt>
                <c:pt idx="130">
                  <c:v>9.7626857234136697</c:v>
                </c:pt>
                <c:pt idx="131">
                  <c:v>9.7818529521610866</c:v>
                </c:pt>
                <c:pt idx="132">
                  <c:v>9.8024866635427692</c:v>
                </c:pt>
                <c:pt idx="133">
                  <c:v>9.833252727423897</c:v>
                </c:pt>
                <c:pt idx="134">
                  <c:v>9.9230641502066277</c:v>
                </c:pt>
                <c:pt idx="135">
                  <c:v>9.9737717849261092</c:v>
                </c:pt>
                <c:pt idx="136">
                  <c:v>10.052878871248078</c:v>
                </c:pt>
                <c:pt idx="137">
                  <c:v>9.9920085032626513</c:v>
                </c:pt>
                <c:pt idx="138">
                  <c:v>9.9253817932302972</c:v>
                </c:pt>
                <c:pt idx="139">
                  <c:v>9.9107151357043328</c:v>
                </c:pt>
                <c:pt idx="140">
                  <c:v>9.9182223647409682</c:v>
                </c:pt>
                <c:pt idx="141">
                  <c:v>9.9295205689420118</c:v>
                </c:pt>
                <c:pt idx="142">
                  <c:v>9.9857437504099895</c:v>
                </c:pt>
                <c:pt idx="143">
                  <c:v>9.9865575986535369</c:v>
                </c:pt>
                <c:pt idx="144">
                  <c:v>9.8972428108527364</c:v>
                </c:pt>
                <c:pt idx="145">
                  <c:v>9.855908556047364</c:v>
                </c:pt>
                <c:pt idx="146">
                  <c:v>9.8309511315030367</c:v>
                </c:pt>
                <c:pt idx="147">
                  <c:v>9.7542124992342583</c:v>
                </c:pt>
                <c:pt idx="148">
                  <c:v>9.8137566132349683</c:v>
                </c:pt>
                <c:pt idx="149">
                  <c:v>9.755787652527431</c:v>
                </c:pt>
                <c:pt idx="150">
                  <c:v>9.7483361759997411</c:v>
                </c:pt>
                <c:pt idx="151">
                  <c:v>9.6528044324837605</c:v>
                </c:pt>
                <c:pt idx="152">
                  <c:v>9.5717309243697191</c:v>
                </c:pt>
                <c:pt idx="153">
                  <c:v>9.5959825558151852</c:v>
                </c:pt>
                <c:pt idx="154">
                  <c:v>9.5696261364808457</c:v>
                </c:pt>
                <c:pt idx="155">
                  <c:v>9.5630041047255236</c:v>
                </c:pt>
                <c:pt idx="156">
                  <c:v>9.5807391361958842</c:v>
                </c:pt>
                <c:pt idx="157">
                  <c:v>9.5732740510325733</c:v>
                </c:pt>
                <c:pt idx="158">
                  <c:v>9.5510968918921684</c:v>
                </c:pt>
                <c:pt idx="159">
                  <c:v>9.5706353470093273</c:v>
                </c:pt>
                <c:pt idx="160">
                  <c:v>9.5710116621380656</c:v>
                </c:pt>
                <c:pt idx="161">
                  <c:v>9.5844672000618587</c:v>
                </c:pt>
                <c:pt idx="162">
                  <c:v>9.5229745470251164</c:v>
                </c:pt>
                <c:pt idx="163">
                  <c:v>9.5514921553450094</c:v>
                </c:pt>
                <c:pt idx="164">
                  <c:v>9.6385428585015838</c:v>
                </c:pt>
                <c:pt idx="165">
                  <c:v>9.6206545045785337</c:v>
                </c:pt>
                <c:pt idx="166">
                  <c:v>9.6212270986885216</c:v>
                </c:pt>
                <c:pt idx="167">
                  <c:v>9.535975154691684</c:v>
                </c:pt>
                <c:pt idx="168">
                  <c:v>9.487421374370502</c:v>
                </c:pt>
                <c:pt idx="169">
                  <c:v>9.4869193424924028</c:v>
                </c:pt>
                <c:pt idx="170">
                  <c:v>9.5108154394378399</c:v>
                </c:pt>
                <c:pt idx="171">
                  <c:v>9.520503710197616</c:v>
                </c:pt>
                <c:pt idx="172">
                  <c:v>9.5105707307055116</c:v>
                </c:pt>
                <c:pt idx="173">
                  <c:v>9.6017379185625735</c:v>
                </c:pt>
                <c:pt idx="174">
                  <c:v>9.5341893698420286</c:v>
                </c:pt>
                <c:pt idx="175">
                  <c:v>9.5552182363711911</c:v>
                </c:pt>
                <c:pt idx="176">
                  <c:v>9.6404985018212752</c:v>
                </c:pt>
                <c:pt idx="177">
                  <c:v>9.6470071680717719</c:v>
                </c:pt>
                <c:pt idx="178">
                  <c:v>9.6194529212596311</c:v>
                </c:pt>
                <c:pt idx="179">
                  <c:v>9.6387773658177469</c:v>
                </c:pt>
                <c:pt idx="180">
                  <c:v>9.7328074350163156</c:v>
                </c:pt>
                <c:pt idx="181">
                  <c:v>9.7973360757244148</c:v>
                </c:pt>
                <c:pt idx="182">
                  <c:v>9.8095365133621346</c:v>
                </c:pt>
                <c:pt idx="183">
                  <c:v>9.8134630715824187</c:v>
                </c:pt>
                <c:pt idx="184">
                  <c:v>9.8225784045485316</c:v>
                </c:pt>
                <c:pt idx="185">
                  <c:v>9.7804944883253526</c:v>
                </c:pt>
                <c:pt idx="186">
                  <c:v>9.7620394751692263</c:v>
                </c:pt>
                <c:pt idx="187">
                  <c:v>9.7061646869096947</c:v>
                </c:pt>
                <c:pt idx="188">
                  <c:v>9.6342868021827357</c:v>
                </c:pt>
                <c:pt idx="189">
                  <c:v>9.691094521218492</c:v>
                </c:pt>
                <c:pt idx="190">
                  <c:v>9.6709427508872405</c:v>
                </c:pt>
                <c:pt idx="191">
                  <c:v>9.5962905128983369</c:v>
                </c:pt>
                <c:pt idx="192">
                  <c:v>9.5914980809970576</c:v>
                </c:pt>
                <c:pt idx="193">
                  <c:v>9.6765671061429988</c:v>
                </c:pt>
                <c:pt idx="194">
                  <c:v>9.7515713026786788</c:v>
                </c:pt>
                <c:pt idx="195">
                  <c:v>9.6862558769398817</c:v>
                </c:pt>
                <c:pt idx="196">
                  <c:v>9.7689544903947017</c:v>
                </c:pt>
                <c:pt idx="197">
                  <c:v>9.7722519623759112</c:v>
                </c:pt>
                <c:pt idx="198">
                  <c:v>9.7515230918855433</c:v>
                </c:pt>
                <c:pt idx="199">
                  <c:v>9.7865659365951672</c:v>
                </c:pt>
                <c:pt idx="200">
                  <c:v>9.7975635926332831</c:v>
                </c:pt>
                <c:pt idx="201">
                  <c:v>9.8854593067131642</c:v>
                </c:pt>
                <c:pt idx="202">
                  <c:v>9.7914988532742999</c:v>
                </c:pt>
                <c:pt idx="203">
                  <c:v>9.7329841254259737</c:v>
                </c:pt>
                <c:pt idx="204">
                  <c:v>9.6743996819158955</c:v>
                </c:pt>
                <c:pt idx="205">
                  <c:v>9.6097022934015399</c:v>
                </c:pt>
                <c:pt idx="206">
                  <c:v>9.532815565603217</c:v>
                </c:pt>
                <c:pt idx="207">
                  <c:v>9.5803035289462439</c:v>
                </c:pt>
                <c:pt idx="208">
                  <c:v>9.5987480879723428</c:v>
                </c:pt>
                <c:pt idx="209">
                  <c:v>9.6548734787417665</c:v>
                </c:pt>
                <c:pt idx="210">
                  <c:v>9.5612705677005554</c:v>
                </c:pt>
                <c:pt idx="211">
                  <c:v>9.6015320856338437</c:v>
                </c:pt>
                <c:pt idx="212">
                  <c:v>9.6157833624141436</c:v>
                </c:pt>
                <c:pt idx="213">
                  <c:v>9.5353000777755561</c:v>
                </c:pt>
                <c:pt idx="214">
                  <c:v>9.5619693976751634</c:v>
                </c:pt>
                <c:pt idx="215">
                  <c:v>9.6226342855056952</c:v>
                </c:pt>
                <c:pt idx="216">
                  <c:v>9.6820734598457001</c:v>
                </c:pt>
                <c:pt idx="217">
                  <c:v>9.6534471687864851</c:v>
                </c:pt>
                <c:pt idx="218">
                  <c:v>9.6735980074102113</c:v>
                </c:pt>
                <c:pt idx="219">
                  <c:v>9.7156817633332349</c:v>
                </c:pt>
                <c:pt idx="220">
                  <c:v>9.8109261697173729</c:v>
                </c:pt>
                <c:pt idx="221">
                  <c:v>9.7396205559506743</c:v>
                </c:pt>
                <c:pt idx="222">
                  <c:v>9.8150161542527048</c:v>
                </c:pt>
                <c:pt idx="223">
                  <c:v>9.8513487278655205</c:v>
                </c:pt>
                <c:pt idx="224">
                  <c:v>9.92285417219707</c:v>
                </c:pt>
                <c:pt idx="225">
                  <c:v>9.8298536267538452</c:v>
                </c:pt>
                <c:pt idx="226">
                  <c:v>9.8243056409262053</c:v>
                </c:pt>
                <c:pt idx="227">
                  <c:v>9.7659567877980002</c:v>
                </c:pt>
                <c:pt idx="228">
                  <c:v>9.7700517084203398</c:v>
                </c:pt>
                <c:pt idx="229">
                  <c:v>9.699808707277862</c:v>
                </c:pt>
                <c:pt idx="230">
                  <c:v>9.7031630940133784</c:v>
                </c:pt>
                <c:pt idx="231">
                  <c:v>9.6506526696843729</c:v>
                </c:pt>
                <c:pt idx="232">
                  <c:v>9.7347068316203149</c:v>
                </c:pt>
                <c:pt idx="233">
                  <c:v>9.6514274307415757</c:v>
                </c:pt>
                <c:pt idx="234">
                  <c:v>9.6157335983248124</c:v>
                </c:pt>
                <c:pt idx="235">
                  <c:v>9.6375736467774225</c:v>
                </c:pt>
                <c:pt idx="236">
                  <c:v>9.5699630171664651</c:v>
                </c:pt>
                <c:pt idx="237">
                  <c:v>9.6610082886537043</c:v>
                </c:pt>
                <c:pt idx="238">
                  <c:v>9.640855677068906</c:v>
                </c:pt>
                <c:pt idx="239">
                  <c:v>9.7302134440790802</c:v>
                </c:pt>
                <c:pt idx="240">
                  <c:v>9.7847407222747957</c:v>
                </c:pt>
                <c:pt idx="241">
                  <c:v>9.8608138540993213</c:v>
                </c:pt>
                <c:pt idx="242">
                  <c:v>9.9309093858793283</c:v>
                </c:pt>
                <c:pt idx="243">
                  <c:v>9.9056089075738676</c:v>
                </c:pt>
                <c:pt idx="244">
                  <c:v>9.8577167009448612</c:v>
                </c:pt>
                <c:pt idx="245">
                  <c:v>9.778601006805685</c:v>
                </c:pt>
                <c:pt idx="246">
                  <c:v>9.8397239903806586</c:v>
                </c:pt>
                <c:pt idx="247">
                  <c:v>9.8818145193102023</c:v>
                </c:pt>
                <c:pt idx="248">
                  <c:v>9.8833740221975184</c:v>
                </c:pt>
                <c:pt idx="249">
                  <c:v>9.9795604027028713</c:v>
                </c:pt>
                <c:pt idx="250">
                  <c:v>9.9100783185148806</c:v>
                </c:pt>
                <c:pt idx="251">
                  <c:v>9.8813507367522391</c:v>
                </c:pt>
                <c:pt idx="252">
                  <c:v>9.8565942991897675</c:v>
                </c:pt>
                <c:pt idx="253">
                  <c:v>9.880768199385761</c:v>
                </c:pt>
                <c:pt idx="254">
                  <c:v>9.864171865691933</c:v>
                </c:pt>
                <c:pt idx="255">
                  <c:v>9.8938888959853788</c:v>
                </c:pt>
                <c:pt idx="256">
                  <c:v>9.8583943085988821</c:v>
                </c:pt>
                <c:pt idx="257">
                  <c:v>9.8979634857091003</c:v>
                </c:pt>
                <c:pt idx="258">
                  <c:v>9.8346616649001</c:v>
                </c:pt>
                <c:pt idx="259">
                  <c:v>9.8608604981422978</c:v>
                </c:pt>
                <c:pt idx="260">
                  <c:v>9.9111064906654036</c:v>
                </c:pt>
                <c:pt idx="261">
                  <c:v>9.8694343905187569</c:v>
                </c:pt>
                <c:pt idx="262">
                  <c:v>9.7952422172672602</c:v>
                </c:pt>
                <c:pt idx="263">
                  <c:v>9.7590016279690737</c:v>
                </c:pt>
                <c:pt idx="264">
                  <c:v>9.7806877279485782</c:v>
                </c:pt>
                <c:pt idx="265">
                  <c:v>9.8663010414586001</c:v>
                </c:pt>
                <c:pt idx="266">
                  <c:v>9.7771178260399019</c:v>
                </c:pt>
                <c:pt idx="267">
                  <c:v>9.6858678366306137</c:v>
                </c:pt>
                <c:pt idx="268">
                  <c:v>9.7783684146154481</c:v>
                </c:pt>
                <c:pt idx="269">
                  <c:v>9.7872618999546592</c:v>
                </c:pt>
                <c:pt idx="270">
                  <c:v>9.6994111087036465</c:v>
                </c:pt>
                <c:pt idx="271">
                  <c:v>9.6626569893383447</c:v>
                </c:pt>
                <c:pt idx="272">
                  <c:v>9.655882070854874</c:v>
                </c:pt>
                <c:pt idx="273">
                  <c:v>9.5728953491967861</c:v>
                </c:pt>
                <c:pt idx="274">
                  <c:v>9.5875849879238171</c:v>
                </c:pt>
                <c:pt idx="275">
                  <c:v>9.6667095659605327</c:v>
                </c:pt>
                <c:pt idx="276">
                  <c:v>9.7067609962233377</c:v>
                </c:pt>
                <c:pt idx="277">
                  <c:v>9.6904559615375785</c:v>
                </c:pt>
                <c:pt idx="278">
                  <c:v>9.7672554676015171</c:v>
                </c:pt>
                <c:pt idx="279">
                  <c:v>9.790265135690948</c:v>
                </c:pt>
                <c:pt idx="280">
                  <c:v>9.7917637436443865</c:v>
                </c:pt>
                <c:pt idx="281">
                  <c:v>9.7938107372700909</c:v>
                </c:pt>
                <c:pt idx="282">
                  <c:v>9.8831963108176648</c:v>
                </c:pt>
                <c:pt idx="283">
                  <c:v>9.9708301735754628</c:v>
                </c:pt>
                <c:pt idx="284">
                  <c:v>9.9044896208911357</c:v>
                </c:pt>
                <c:pt idx="285">
                  <c:v>9.9832817148247415</c:v>
                </c:pt>
                <c:pt idx="286">
                  <c:v>10.013975320457901</c:v>
                </c:pt>
                <c:pt idx="287">
                  <c:v>10.015204202400662</c:v>
                </c:pt>
                <c:pt idx="288">
                  <c:v>9.9345916341273597</c:v>
                </c:pt>
                <c:pt idx="289">
                  <c:v>10.031231618694994</c:v>
                </c:pt>
                <c:pt idx="290">
                  <c:v>10.031143024547287</c:v>
                </c:pt>
                <c:pt idx="291">
                  <c:v>9.9889647290724337</c:v>
                </c:pt>
                <c:pt idx="292">
                  <c:v>10.061555380383805</c:v>
                </c:pt>
                <c:pt idx="293">
                  <c:v>10.071239127535051</c:v>
                </c:pt>
                <c:pt idx="294">
                  <c:v>10.004119578819456</c:v>
                </c:pt>
                <c:pt idx="295">
                  <c:v>10.048024256995642</c:v>
                </c:pt>
                <c:pt idx="296">
                  <c:v>9.9591705196298026</c:v>
                </c:pt>
                <c:pt idx="297">
                  <c:v>9.9498422481390083</c:v>
                </c:pt>
                <c:pt idx="298">
                  <c:v>10.009662879451479</c:v>
                </c:pt>
                <c:pt idx="299">
                  <c:v>10.004348760609384</c:v>
                </c:pt>
                <c:pt idx="300">
                  <c:v>10.054749716997545</c:v>
                </c:pt>
                <c:pt idx="301">
                  <c:v>10.010196211953748</c:v>
                </c:pt>
                <c:pt idx="302">
                  <c:v>10.018004066304984</c:v>
                </c:pt>
                <c:pt idx="303">
                  <c:v>10.108891341867489</c:v>
                </c:pt>
                <c:pt idx="304">
                  <c:v>10.10015994561596</c:v>
                </c:pt>
                <c:pt idx="305">
                  <c:v>10.048511403356187</c:v>
                </c:pt>
                <c:pt idx="306">
                  <c:v>9.9798002534981034</c:v>
                </c:pt>
                <c:pt idx="307">
                  <c:v>9.9483542476960647</c:v>
                </c:pt>
                <c:pt idx="308">
                  <c:v>10.038131988122689</c:v>
                </c:pt>
                <c:pt idx="309">
                  <c:v>10.070875139821284</c:v>
                </c:pt>
                <c:pt idx="310">
                  <c:v>10.076907172803972</c:v>
                </c:pt>
                <c:pt idx="311">
                  <c:v>10.081870134507518</c:v>
                </c:pt>
                <c:pt idx="312">
                  <c:v>10.137906329428112</c:v>
                </c:pt>
                <c:pt idx="313">
                  <c:v>10.231055270830435</c:v>
                </c:pt>
                <c:pt idx="314">
                  <c:v>10.193552697256822</c:v>
                </c:pt>
                <c:pt idx="315">
                  <c:v>10.166563292596594</c:v>
                </c:pt>
                <c:pt idx="316">
                  <c:v>10.16146672242021</c:v>
                </c:pt>
                <c:pt idx="317">
                  <c:v>10.083251424346992</c:v>
                </c:pt>
                <c:pt idx="318">
                  <c:v>10.118347997744964</c:v>
                </c:pt>
                <c:pt idx="319">
                  <c:v>10.125832006573084</c:v>
                </c:pt>
                <c:pt idx="320">
                  <c:v>10.115791699120578</c:v>
                </c:pt>
                <c:pt idx="321">
                  <c:v>10.048103673996891</c:v>
                </c:pt>
                <c:pt idx="322">
                  <c:v>10.053213293359576</c:v>
                </c:pt>
                <c:pt idx="323">
                  <c:v>10.09387047625586</c:v>
                </c:pt>
                <c:pt idx="324">
                  <c:v>10.14335750391718</c:v>
                </c:pt>
                <c:pt idx="325">
                  <c:v>10.166043125277685</c:v>
                </c:pt>
                <c:pt idx="326">
                  <c:v>10.171290485179437</c:v>
                </c:pt>
                <c:pt idx="327">
                  <c:v>10.233569158257533</c:v>
                </c:pt>
                <c:pt idx="328">
                  <c:v>10.199414547365796</c:v>
                </c:pt>
                <c:pt idx="329">
                  <c:v>10.254564369470286</c:v>
                </c:pt>
                <c:pt idx="330">
                  <c:v>10.242167020538059</c:v>
                </c:pt>
                <c:pt idx="331">
                  <c:v>10.33678833668967</c:v>
                </c:pt>
                <c:pt idx="332">
                  <c:v>10.330417757423906</c:v>
                </c:pt>
                <c:pt idx="333">
                  <c:v>10.269810115847442</c:v>
                </c:pt>
                <c:pt idx="334">
                  <c:v>10.365527790073168</c:v>
                </c:pt>
                <c:pt idx="335">
                  <c:v>10.451084458959061</c:v>
                </c:pt>
                <c:pt idx="336">
                  <c:v>10.374081240809632</c:v>
                </c:pt>
                <c:pt idx="337">
                  <c:v>10.270571205372098</c:v>
                </c:pt>
                <c:pt idx="338">
                  <c:v>10.299183512521429</c:v>
                </c:pt>
                <c:pt idx="339">
                  <c:v>10.242014656409877</c:v>
                </c:pt>
                <c:pt idx="340">
                  <c:v>10.221318597729622</c:v>
                </c:pt>
                <c:pt idx="341">
                  <c:v>10.182296171569792</c:v>
                </c:pt>
                <c:pt idx="342">
                  <c:v>10.146489875057142</c:v>
                </c:pt>
                <c:pt idx="343">
                  <c:v>10.06752132014773</c:v>
                </c:pt>
                <c:pt idx="344">
                  <c:v>10.027041110356391</c:v>
                </c:pt>
                <c:pt idx="345">
                  <c:v>10.117711462968483</c:v>
                </c:pt>
                <c:pt idx="346">
                  <c:v>10.21189705602589</c:v>
                </c:pt>
                <c:pt idx="347">
                  <c:v>10.268321544529261</c:v>
                </c:pt>
                <c:pt idx="348">
                  <c:v>10.208842268914657</c:v>
                </c:pt>
                <c:pt idx="349">
                  <c:v>10.275972791563825</c:v>
                </c:pt>
                <c:pt idx="350">
                  <c:v>10.323283144382204</c:v>
                </c:pt>
                <c:pt idx="351">
                  <c:v>10.23990760027783</c:v>
                </c:pt>
                <c:pt idx="352">
                  <c:v>10.143247991504392</c:v>
                </c:pt>
                <c:pt idx="353">
                  <c:v>10.154792050633279</c:v>
                </c:pt>
                <c:pt idx="354">
                  <c:v>10.139871504042755</c:v>
                </c:pt>
                <c:pt idx="355">
                  <c:v>10.052324250216975</c:v>
                </c:pt>
                <c:pt idx="356">
                  <c:v>10.142404935267427</c:v>
                </c:pt>
                <c:pt idx="357">
                  <c:v>10.063434742925587</c:v>
                </c:pt>
                <c:pt idx="358">
                  <c:v>9.9979244153153637</c:v>
                </c:pt>
                <c:pt idx="359">
                  <c:v>9.9982082844857505</c:v>
                </c:pt>
                <c:pt idx="360">
                  <c:v>9.9752726098274707</c:v>
                </c:pt>
                <c:pt idx="361">
                  <c:v>10.06360933304696</c:v>
                </c:pt>
                <c:pt idx="362">
                  <c:v>10.14048291649982</c:v>
                </c:pt>
                <c:pt idx="363">
                  <c:v>10.238693870316558</c:v>
                </c:pt>
                <c:pt idx="364">
                  <c:v>10.177140231882822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1A-4487-A28E-122ED3E38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5958224"/>
        <c:axId val="-1415953872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Sheet1!$A$2:$A$366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cat>
          <c:val>
            <c:numRef>
              <c:f>Sheet1!$B$2:$B$366</c:f>
              <c:numCache>
                <c:formatCode>0.0_ </c:formatCode>
                <c:ptCount val="365"/>
                <c:pt idx="0">
                  <c:v>11.284718993944933</c:v>
                </c:pt>
                <c:pt idx="1">
                  <c:v>11.223961829661279</c:v>
                </c:pt>
                <c:pt idx="2">
                  <c:v>11.168367779701622</c:v>
                </c:pt>
                <c:pt idx="3">
                  <c:v>11.18873932355355</c:v>
                </c:pt>
                <c:pt idx="4">
                  <c:v>11.280616817005363</c:v>
                </c:pt>
                <c:pt idx="5">
                  <c:v>11.353321950249878</c:v>
                </c:pt>
                <c:pt idx="6">
                  <c:v>11.362101142834534</c:v>
                </c:pt>
                <c:pt idx="7">
                  <c:v>11.298239832935423</c:v>
                </c:pt>
                <c:pt idx="8">
                  <c:v>11.248719288156046</c:v>
                </c:pt>
                <c:pt idx="9">
                  <c:v>11.306829117749754</c:v>
                </c:pt>
                <c:pt idx="10">
                  <c:v>11.195911937284921</c:v>
                </c:pt>
                <c:pt idx="11">
                  <c:v>11.173501735026743</c:v>
                </c:pt>
                <c:pt idx="12">
                  <c:v>11.15743163209023</c:v>
                </c:pt>
                <c:pt idx="13">
                  <c:v>11.112576422106057</c:v>
                </c:pt>
                <c:pt idx="14">
                  <c:v>11.037601328084925</c:v>
                </c:pt>
                <c:pt idx="15">
                  <c:v>11.049105686776088</c:v>
                </c:pt>
                <c:pt idx="16">
                  <c:v>11.003167354638617</c:v>
                </c:pt>
                <c:pt idx="17">
                  <c:v>10.99933399518665</c:v>
                </c:pt>
                <c:pt idx="18">
                  <c:v>10.91074721506693</c:v>
                </c:pt>
                <c:pt idx="19">
                  <c:v>10.979506991578395</c:v>
                </c:pt>
                <c:pt idx="20">
                  <c:v>11.025756128409107</c:v>
                </c:pt>
                <c:pt idx="21">
                  <c:v>10.934587397413781</c:v>
                </c:pt>
                <c:pt idx="22">
                  <c:v>10.838186153642635</c:v>
                </c:pt>
                <c:pt idx="23">
                  <c:v>10.736848962301062</c:v>
                </c:pt>
                <c:pt idx="24">
                  <c:v>10.788555030561557</c:v>
                </c:pt>
                <c:pt idx="25">
                  <c:v>10.814936581507361</c:v>
                </c:pt>
                <c:pt idx="26">
                  <c:v>10.717772927293398</c:v>
                </c:pt>
                <c:pt idx="27">
                  <c:v>10.674626739280807</c:v>
                </c:pt>
                <c:pt idx="28">
                  <c:v>10.662977679859528</c:v>
                </c:pt>
                <c:pt idx="29">
                  <c:v>10.695897809752863</c:v>
                </c:pt>
                <c:pt idx="30">
                  <c:v>10.784015270722438</c:v>
                </c:pt>
                <c:pt idx="31">
                  <c:v>10.793768263656222</c:v>
                </c:pt>
                <c:pt idx="32">
                  <c:v>10.710130303875363</c:v>
                </c:pt>
                <c:pt idx="33">
                  <c:v>10.73876365916462</c:v>
                </c:pt>
                <c:pt idx="34">
                  <c:v>10.686255067356942</c:v>
                </c:pt>
                <c:pt idx="35">
                  <c:v>10.689037646228588</c:v>
                </c:pt>
                <c:pt idx="36">
                  <c:v>10.722708910646837</c:v>
                </c:pt>
                <c:pt idx="37">
                  <c:v>10.623900595450971</c:v>
                </c:pt>
                <c:pt idx="38">
                  <c:v>10.51954026665889</c:v>
                </c:pt>
                <c:pt idx="39">
                  <c:v>10.456486867288483</c:v>
                </c:pt>
                <c:pt idx="40">
                  <c:v>10.44532095690777</c:v>
                </c:pt>
                <c:pt idx="41">
                  <c:v>10.483467027392974</c:v>
                </c:pt>
                <c:pt idx="42">
                  <c:v>10.535913706173554</c:v>
                </c:pt>
                <c:pt idx="43">
                  <c:v>10.530085700711671</c:v>
                </c:pt>
                <c:pt idx="44">
                  <c:v>10.611629350510968</c:v>
                </c:pt>
                <c:pt idx="45">
                  <c:v>10.671128862820021</c:v>
                </c:pt>
                <c:pt idx="46">
                  <c:v>10.59810545959051</c:v>
                </c:pt>
                <c:pt idx="47">
                  <c:v>10.535447663823151</c:v>
                </c:pt>
                <c:pt idx="48">
                  <c:v>10.569153483708496</c:v>
                </c:pt>
                <c:pt idx="49">
                  <c:v>10.670845851327076</c:v>
                </c:pt>
                <c:pt idx="50">
                  <c:v>10.580020853172682</c:v>
                </c:pt>
                <c:pt idx="51">
                  <c:v>10.493350536570652</c:v>
                </c:pt>
                <c:pt idx="52">
                  <c:v>10.407627056998395</c:v>
                </c:pt>
                <c:pt idx="53">
                  <c:v>10.456194586041789</c:v>
                </c:pt>
                <c:pt idx="54">
                  <c:v>10.439174839969631</c:v>
                </c:pt>
                <c:pt idx="55">
                  <c:v>10.348323201424515</c:v>
                </c:pt>
                <c:pt idx="56">
                  <c:v>10.356590830202672</c:v>
                </c:pt>
                <c:pt idx="57">
                  <c:v>10.313968022514951</c:v>
                </c:pt>
                <c:pt idx="58">
                  <c:v>10.349766542501426</c:v>
                </c:pt>
                <c:pt idx="59">
                  <c:v>10.318119940315759</c:v>
                </c:pt>
                <c:pt idx="60">
                  <c:v>10.278038475062882</c:v>
                </c:pt>
                <c:pt idx="61">
                  <c:v>10.194268887173083</c:v>
                </c:pt>
                <c:pt idx="62">
                  <c:v>10.235529470730857</c:v>
                </c:pt>
                <c:pt idx="63">
                  <c:v>10.285463524938809</c:v>
                </c:pt>
                <c:pt idx="64">
                  <c:v>10.218558899984494</c:v>
                </c:pt>
                <c:pt idx="65">
                  <c:v>10.246059768291095</c:v>
                </c:pt>
                <c:pt idx="66">
                  <c:v>10.154092545452707</c:v>
                </c:pt>
                <c:pt idx="67">
                  <c:v>10.063097738617861</c:v>
                </c:pt>
                <c:pt idx="68">
                  <c:v>10.058660451021789</c:v>
                </c:pt>
                <c:pt idx="69">
                  <c:v>9.9661840636180283</c:v>
                </c:pt>
                <c:pt idx="70">
                  <c:v>10.004409663240827</c:v>
                </c:pt>
                <c:pt idx="71">
                  <c:v>9.9740720784545385</c:v>
                </c:pt>
                <c:pt idx="72">
                  <c:v>10.06865906061859</c:v>
                </c:pt>
                <c:pt idx="73">
                  <c:v>10.130281632767407</c:v>
                </c:pt>
                <c:pt idx="74">
                  <c:v>10.064634304074715</c:v>
                </c:pt>
                <c:pt idx="75">
                  <c:v>10.090134387203724</c:v>
                </c:pt>
                <c:pt idx="76">
                  <c:v>10.160870715179311</c:v>
                </c:pt>
                <c:pt idx="77">
                  <c:v>10.135705108501949</c:v>
                </c:pt>
                <c:pt idx="78">
                  <c:v>10.210649601652694</c:v>
                </c:pt>
                <c:pt idx="79">
                  <c:v>10.268886057475255</c:v>
                </c:pt>
                <c:pt idx="80">
                  <c:v>10.337004353588926</c:v>
                </c:pt>
                <c:pt idx="81">
                  <c:v>10.264675801647696</c:v>
                </c:pt>
                <c:pt idx="82">
                  <c:v>10.23338795139399</c:v>
                </c:pt>
                <c:pt idx="83">
                  <c:v>10.247404594865888</c:v>
                </c:pt>
                <c:pt idx="84">
                  <c:v>10.170017607774005</c:v>
                </c:pt>
                <c:pt idx="85">
                  <c:v>10.185871328867934</c:v>
                </c:pt>
                <c:pt idx="86">
                  <c:v>10.28559573169643</c:v>
                </c:pt>
                <c:pt idx="87">
                  <c:v>10.18830211903029</c:v>
                </c:pt>
                <c:pt idx="88">
                  <c:v>10.226712553711311</c:v>
                </c:pt>
                <c:pt idx="89">
                  <c:v>10.268007027496653</c:v>
                </c:pt>
                <c:pt idx="90">
                  <c:v>10.357043114583711</c:v>
                </c:pt>
                <c:pt idx="91">
                  <c:v>10.362594117948579</c:v>
                </c:pt>
                <c:pt idx="92">
                  <c:v>10.334072073232642</c:v>
                </c:pt>
                <c:pt idx="93">
                  <c:v>10.436519748931216</c:v>
                </c:pt>
                <c:pt idx="94">
                  <c:v>10.421084548111638</c:v>
                </c:pt>
                <c:pt idx="95">
                  <c:v>10.370005722014739</c:v>
                </c:pt>
                <c:pt idx="96">
                  <c:v>10.291156347845714</c:v>
                </c:pt>
                <c:pt idx="97">
                  <c:v>10.251733426333379</c:v>
                </c:pt>
                <c:pt idx="98">
                  <c:v>10.183355102559236</c:v>
                </c:pt>
                <c:pt idx="99">
                  <c:v>10.131619130838038</c:v>
                </c:pt>
                <c:pt idx="100">
                  <c:v>10.123585783226664</c:v>
                </c:pt>
                <c:pt idx="101">
                  <c:v>10.083526245937604</c:v>
                </c:pt>
                <c:pt idx="102">
                  <c:v>10.009173305799477</c:v>
                </c:pt>
                <c:pt idx="103">
                  <c:v>9.9319750700996341</c:v>
                </c:pt>
                <c:pt idx="104">
                  <c:v>9.879813438167659</c:v>
                </c:pt>
                <c:pt idx="105">
                  <c:v>9.8818632457961098</c:v>
                </c:pt>
                <c:pt idx="106">
                  <c:v>9.7895448609954787</c:v>
                </c:pt>
                <c:pt idx="107">
                  <c:v>9.8279006323208389</c:v>
                </c:pt>
                <c:pt idx="108">
                  <c:v>9.8664837753802264</c:v>
                </c:pt>
                <c:pt idx="109">
                  <c:v>9.9410305315802976</c:v>
                </c:pt>
                <c:pt idx="110">
                  <c:v>9.9835245889717203</c:v>
                </c:pt>
                <c:pt idx="111">
                  <c:v>9.8999034074854322</c:v>
                </c:pt>
                <c:pt idx="112">
                  <c:v>9.8108118741517671</c:v>
                </c:pt>
                <c:pt idx="113">
                  <c:v>9.8158089172910632</c:v>
                </c:pt>
                <c:pt idx="114">
                  <c:v>9.8273765125835908</c:v>
                </c:pt>
                <c:pt idx="115">
                  <c:v>9.8319729631444979</c:v>
                </c:pt>
                <c:pt idx="116">
                  <c:v>9.7603725827189614</c:v>
                </c:pt>
                <c:pt idx="117">
                  <c:v>9.6988642404313392</c:v>
                </c:pt>
                <c:pt idx="118">
                  <c:v>9.6144687531123871</c:v>
                </c:pt>
                <c:pt idx="119">
                  <c:v>9.6755480729798577</c:v>
                </c:pt>
                <c:pt idx="120">
                  <c:v>9.6147980824202186</c:v>
                </c:pt>
                <c:pt idx="121">
                  <c:v>9.6532362779669736</c:v>
                </c:pt>
                <c:pt idx="122">
                  <c:v>9.6439632118578515</c:v>
                </c:pt>
                <c:pt idx="123">
                  <c:v>9.617340089898617</c:v>
                </c:pt>
                <c:pt idx="124">
                  <c:v>9.6019207348165203</c:v>
                </c:pt>
                <c:pt idx="125">
                  <c:v>9.6793728760276956</c:v>
                </c:pt>
                <c:pt idx="126">
                  <c:v>9.7275657551495875</c:v>
                </c:pt>
                <c:pt idx="127">
                  <c:v>9.7297351196445536</c:v>
                </c:pt>
                <c:pt idx="128">
                  <c:v>9.7243797522656514</c:v>
                </c:pt>
                <c:pt idx="129">
                  <c:v>9.7099714323601436</c:v>
                </c:pt>
                <c:pt idx="130">
                  <c:v>9.7626857234136697</c:v>
                </c:pt>
                <c:pt idx="131">
                  <c:v>9.7818529521610866</c:v>
                </c:pt>
                <c:pt idx="132">
                  <c:v>9.8024866635427692</c:v>
                </c:pt>
                <c:pt idx="133">
                  <c:v>9.833252727423897</c:v>
                </c:pt>
                <c:pt idx="134">
                  <c:v>9.9230641502066277</c:v>
                </c:pt>
                <c:pt idx="135">
                  <c:v>9.9737717849261092</c:v>
                </c:pt>
                <c:pt idx="136">
                  <c:v>10.052878871248078</c:v>
                </c:pt>
                <c:pt idx="137">
                  <c:v>9.9920085032626513</c:v>
                </c:pt>
                <c:pt idx="138">
                  <c:v>9.9253817932302972</c:v>
                </c:pt>
                <c:pt idx="139">
                  <c:v>9.9107151357043328</c:v>
                </c:pt>
                <c:pt idx="140">
                  <c:v>9.9182223647409682</c:v>
                </c:pt>
                <c:pt idx="141">
                  <c:v>9.9295205689420118</c:v>
                </c:pt>
                <c:pt idx="142">
                  <c:v>9.9857437504099895</c:v>
                </c:pt>
                <c:pt idx="143">
                  <c:v>9.9865575986535369</c:v>
                </c:pt>
                <c:pt idx="144">
                  <c:v>9.8972428108527364</c:v>
                </c:pt>
                <c:pt idx="145">
                  <c:v>9.855908556047364</c:v>
                </c:pt>
                <c:pt idx="146">
                  <c:v>9.8309511315030367</c:v>
                </c:pt>
                <c:pt idx="147">
                  <c:v>9.7542124992342583</c:v>
                </c:pt>
                <c:pt idx="148">
                  <c:v>9.8137566132349683</c:v>
                </c:pt>
                <c:pt idx="149">
                  <c:v>9.755787652527431</c:v>
                </c:pt>
                <c:pt idx="150">
                  <c:v>9.7483361759997411</c:v>
                </c:pt>
                <c:pt idx="151">
                  <c:v>9.6528044324837605</c:v>
                </c:pt>
                <c:pt idx="152">
                  <c:v>9.5717309243697191</c:v>
                </c:pt>
                <c:pt idx="153">
                  <c:v>9.5959825558151852</c:v>
                </c:pt>
                <c:pt idx="154">
                  <c:v>9.5696261364808457</c:v>
                </c:pt>
                <c:pt idx="155">
                  <c:v>9.5630041047255236</c:v>
                </c:pt>
                <c:pt idx="156">
                  <c:v>9.5807391361958842</c:v>
                </c:pt>
                <c:pt idx="157">
                  <c:v>9.5732740510325733</c:v>
                </c:pt>
                <c:pt idx="158">
                  <c:v>9.5510968918921684</c:v>
                </c:pt>
                <c:pt idx="159">
                  <c:v>9.5706353470093273</c:v>
                </c:pt>
                <c:pt idx="160">
                  <c:v>9.5710116621380656</c:v>
                </c:pt>
                <c:pt idx="161">
                  <c:v>9.5844672000618587</c:v>
                </c:pt>
                <c:pt idx="162">
                  <c:v>9.5229745470251164</c:v>
                </c:pt>
                <c:pt idx="163">
                  <c:v>9.5514921553450094</c:v>
                </c:pt>
                <c:pt idx="164">
                  <c:v>9.6385428585015838</c:v>
                </c:pt>
                <c:pt idx="165">
                  <c:v>9.6206545045785337</c:v>
                </c:pt>
                <c:pt idx="166">
                  <c:v>9.6212270986885216</c:v>
                </c:pt>
                <c:pt idx="167">
                  <c:v>9.535975154691684</c:v>
                </c:pt>
                <c:pt idx="168">
                  <c:v>9.487421374370502</c:v>
                </c:pt>
                <c:pt idx="169">
                  <c:v>9.4869193424924028</c:v>
                </c:pt>
                <c:pt idx="170">
                  <c:v>9.5108154394378399</c:v>
                </c:pt>
                <c:pt idx="171">
                  <c:v>9.520503710197616</c:v>
                </c:pt>
                <c:pt idx="172">
                  <c:v>9.5105707307055116</c:v>
                </c:pt>
                <c:pt idx="173">
                  <c:v>9.6017379185625735</c:v>
                </c:pt>
                <c:pt idx="174">
                  <c:v>9.5341893698420286</c:v>
                </c:pt>
                <c:pt idx="175">
                  <c:v>9.5552182363711911</c:v>
                </c:pt>
                <c:pt idx="176">
                  <c:v>9.6404985018212752</c:v>
                </c:pt>
                <c:pt idx="177">
                  <c:v>9.6470071680717719</c:v>
                </c:pt>
                <c:pt idx="178">
                  <c:v>9.6194529212596311</c:v>
                </c:pt>
                <c:pt idx="179">
                  <c:v>9.6387773658177469</c:v>
                </c:pt>
                <c:pt idx="180">
                  <c:v>9.7328074350163156</c:v>
                </c:pt>
                <c:pt idx="181">
                  <c:v>9.7973360757244148</c:v>
                </c:pt>
                <c:pt idx="182">
                  <c:v>9.8095365133621346</c:v>
                </c:pt>
                <c:pt idx="183">
                  <c:v>9.8134630715824187</c:v>
                </c:pt>
                <c:pt idx="184">
                  <c:v>9.8225784045485316</c:v>
                </c:pt>
                <c:pt idx="185">
                  <c:v>9.7804944883253526</c:v>
                </c:pt>
                <c:pt idx="186">
                  <c:v>9.7620394751692263</c:v>
                </c:pt>
                <c:pt idx="187">
                  <c:v>9.7061646869096947</c:v>
                </c:pt>
                <c:pt idx="188">
                  <c:v>9.6342868021827357</c:v>
                </c:pt>
                <c:pt idx="189">
                  <c:v>9.691094521218492</c:v>
                </c:pt>
                <c:pt idx="190">
                  <c:v>9.6709427508872405</c:v>
                </c:pt>
                <c:pt idx="191">
                  <c:v>9.5962905128983369</c:v>
                </c:pt>
                <c:pt idx="192">
                  <c:v>9.5914980809970576</c:v>
                </c:pt>
                <c:pt idx="193">
                  <c:v>9.6765671061429988</c:v>
                </c:pt>
                <c:pt idx="194">
                  <c:v>9.7515713026786788</c:v>
                </c:pt>
                <c:pt idx="195">
                  <c:v>9.6862558769398817</c:v>
                </c:pt>
                <c:pt idx="196">
                  <c:v>9.7689544903947017</c:v>
                </c:pt>
                <c:pt idx="197">
                  <c:v>9.7722519623759112</c:v>
                </c:pt>
                <c:pt idx="198">
                  <c:v>9.7515230918855433</c:v>
                </c:pt>
                <c:pt idx="199">
                  <c:v>9.7865659365951672</c:v>
                </c:pt>
                <c:pt idx="200">
                  <c:v>9.7975635926332831</c:v>
                </c:pt>
                <c:pt idx="201">
                  <c:v>9.8854593067131642</c:v>
                </c:pt>
                <c:pt idx="202">
                  <c:v>9.7914988532742999</c:v>
                </c:pt>
                <c:pt idx="203">
                  <c:v>9.7329841254259737</c:v>
                </c:pt>
                <c:pt idx="204">
                  <c:v>9.6743996819158955</c:v>
                </c:pt>
                <c:pt idx="205">
                  <c:v>9.6097022934015399</c:v>
                </c:pt>
                <c:pt idx="206">
                  <c:v>9.532815565603217</c:v>
                </c:pt>
                <c:pt idx="207">
                  <c:v>9.5803035289462439</c:v>
                </c:pt>
                <c:pt idx="208">
                  <c:v>9.5987480879723428</c:v>
                </c:pt>
                <c:pt idx="209">
                  <c:v>9.6548734787417665</c:v>
                </c:pt>
                <c:pt idx="210">
                  <c:v>9.5612705677005554</c:v>
                </c:pt>
                <c:pt idx="211">
                  <c:v>9.6015320856338437</c:v>
                </c:pt>
                <c:pt idx="212">
                  <c:v>9.6157833624141436</c:v>
                </c:pt>
                <c:pt idx="213">
                  <c:v>9.5353000777755561</c:v>
                </c:pt>
                <c:pt idx="214">
                  <c:v>9.5619693976751634</c:v>
                </c:pt>
                <c:pt idx="215">
                  <c:v>9.6226342855056952</c:v>
                </c:pt>
                <c:pt idx="216">
                  <c:v>9.6820734598457001</c:v>
                </c:pt>
                <c:pt idx="217">
                  <c:v>9.6534471687864851</c:v>
                </c:pt>
                <c:pt idx="218">
                  <c:v>9.6735980074102113</c:v>
                </c:pt>
                <c:pt idx="219">
                  <c:v>9.7156817633332349</c:v>
                </c:pt>
                <c:pt idx="220">
                  <c:v>9.8109261697173729</c:v>
                </c:pt>
                <c:pt idx="221">
                  <c:v>9.7396205559506743</c:v>
                </c:pt>
                <c:pt idx="222">
                  <c:v>9.8150161542527048</c:v>
                </c:pt>
                <c:pt idx="223">
                  <c:v>9.8513487278655205</c:v>
                </c:pt>
                <c:pt idx="224">
                  <c:v>9.92285417219707</c:v>
                </c:pt>
                <c:pt idx="225">
                  <c:v>9.8298536267538452</c:v>
                </c:pt>
                <c:pt idx="226">
                  <c:v>9.8243056409262053</c:v>
                </c:pt>
                <c:pt idx="227">
                  <c:v>9.7659567877980002</c:v>
                </c:pt>
                <c:pt idx="228">
                  <c:v>9.7700517084203398</c:v>
                </c:pt>
                <c:pt idx="229">
                  <c:v>9.699808707277862</c:v>
                </c:pt>
                <c:pt idx="230">
                  <c:v>9.7031630940133784</c:v>
                </c:pt>
                <c:pt idx="231">
                  <c:v>9.6506526696843729</c:v>
                </c:pt>
                <c:pt idx="232">
                  <c:v>9.7347068316203149</c:v>
                </c:pt>
                <c:pt idx="233">
                  <c:v>9.6514274307415757</c:v>
                </c:pt>
                <c:pt idx="234">
                  <c:v>9.6157335983248124</c:v>
                </c:pt>
                <c:pt idx="235">
                  <c:v>9.6375736467774225</c:v>
                </c:pt>
                <c:pt idx="236">
                  <c:v>9.5699630171664651</c:v>
                </c:pt>
                <c:pt idx="237">
                  <c:v>9.6610082886537043</c:v>
                </c:pt>
                <c:pt idx="238">
                  <c:v>9.640855677068906</c:v>
                </c:pt>
                <c:pt idx="239">
                  <c:v>9.7302134440790802</c:v>
                </c:pt>
                <c:pt idx="240">
                  <c:v>9.7847407222747957</c:v>
                </c:pt>
                <c:pt idx="241">
                  <c:v>9.8608138540993213</c:v>
                </c:pt>
                <c:pt idx="242">
                  <c:v>9.9309093858793283</c:v>
                </c:pt>
                <c:pt idx="243">
                  <c:v>9.9056089075738676</c:v>
                </c:pt>
                <c:pt idx="244">
                  <c:v>9.8577167009448612</c:v>
                </c:pt>
                <c:pt idx="245">
                  <c:v>9.778601006805685</c:v>
                </c:pt>
                <c:pt idx="246">
                  <c:v>9.8397239903806586</c:v>
                </c:pt>
                <c:pt idx="247">
                  <c:v>9.8818145193102023</c:v>
                </c:pt>
                <c:pt idx="248">
                  <c:v>9.8833740221975184</c:v>
                </c:pt>
                <c:pt idx="249">
                  <c:v>9.9795604027028713</c:v>
                </c:pt>
                <c:pt idx="250">
                  <c:v>9.9100783185148806</c:v>
                </c:pt>
                <c:pt idx="251">
                  <c:v>9.8813507367522391</c:v>
                </c:pt>
                <c:pt idx="252">
                  <c:v>9.8565942991897675</c:v>
                </c:pt>
                <c:pt idx="253">
                  <c:v>9.880768199385761</c:v>
                </c:pt>
                <c:pt idx="254">
                  <c:v>9.864171865691933</c:v>
                </c:pt>
                <c:pt idx="255">
                  <c:v>9.8938888959853788</c:v>
                </c:pt>
                <c:pt idx="256">
                  <c:v>9.8583943085988821</c:v>
                </c:pt>
                <c:pt idx="257">
                  <c:v>9.8979634857091003</c:v>
                </c:pt>
                <c:pt idx="258">
                  <c:v>9.8346616649001</c:v>
                </c:pt>
                <c:pt idx="259">
                  <c:v>9.8608604981422978</c:v>
                </c:pt>
                <c:pt idx="260">
                  <c:v>9.9111064906654036</c:v>
                </c:pt>
                <c:pt idx="261">
                  <c:v>9.8694343905187569</c:v>
                </c:pt>
                <c:pt idx="262">
                  <c:v>9.7952422172672602</c:v>
                </c:pt>
                <c:pt idx="263">
                  <c:v>9.7590016279690737</c:v>
                </c:pt>
                <c:pt idx="264">
                  <c:v>9.7806877279485782</c:v>
                </c:pt>
                <c:pt idx="265">
                  <c:v>9.8663010414586001</c:v>
                </c:pt>
                <c:pt idx="266">
                  <c:v>9.7771178260399019</c:v>
                </c:pt>
                <c:pt idx="267">
                  <c:v>9.6858678366306137</c:v>
                </c:pt>
                <c:pt idx="268">
                  <c:v>9.7783684146154481</c:v>
                </c:pt>
                <c:pt idx="269">
                  <c:v>9.7872618999546592</c:v>
                </c:pt>
                <c:pt idx="270">
                  <c:v>9.6994111087036465</c:v>
                </c:pt>
                <c:pt idx="271">
                  <c:v>9.6626569893383447</c:v>
                </c:pt>
                <c:pt idx="272">
                  <c:v>9.655882070854874</c:v>
                </c:pt>
                <c:pt idx="273">
                  <c:v>9.5728953491967861</c:v>
                </c:pt>
                <c:pt idx="274">
                  <c:v>9.5875849879238171</c:v>
                </c:pt>
                <c:pt idx="275">
                  <c:v>9.6667095659605327</c:v>
                </c:pt>
                <c:pt idx="276">
                  <c:v>9.7067609962233377</c:v>
                </c:pt>
                <c:pt idx="277">
                  <c:v>9.6904559615375785</c:v>
                </c:pt>
                <c:pt idx="278">
                  <c:v>9.7672554676015171</c:v>
                </c:pt>
                <c:pt idx="279">
                  <c:v>9.790265135690948</c:v>
                </c:pt>
                <c:pt idx="280">
                  <c:v>9.7917637436443865</c:v>
                </c:pt>
                <c:pt idx="281">
                  <c:v>9.7938107372700909</c:v>
                </c:pt>
                <c:pt idx="282">
                  <c:v>9.8831963108176648</c:v>
                </c:pt>
                <c:pt idx="283">
                  <c:v>9.9708301735754628</c:v>
                </c:pt>
                <c:pt idx="284">
                  <c:v>9.9044896208911357</c:v>
                </c:pt>
                <c:pt idx="285">
                  <c:v>9.9832817148247415</c:v>
                </c:pt>
                <c:pt idx="286">
                  <c:v>10.013975320457901</c:v>
                </c:pt>
                <c:pt idx="287">
                  <c:v>10.015204202400662</c:v>
                </c:pt>
                <c:pt idx="288">
                  <c:v>9.9345916341273597</c:v>
                </c:pt>
                <c:pt idx="289">
                  <c:v>10.031231618694994</c:v>
                </c:pt>
                <c:pt idx="290">
                  <c:v>10.031143024547287</c:v>
                </c:pt>
                <c:pt idx="291">
                  <c:v>9.9889647290724337</c:v>
                </c:pt>
                <c:pt idx="292">
                  <c:v>10.061555380383805</c:v>
                </c:pt>
                <c:pt idx="293">
                  <c:v>10.071239127535051</c:v>
                </c:pt>
                <c:pt idx="294">
                  <c:v>10.004119578819456</c:v>
                </c:pt>
                <c:pt idx="295">
                  <c:v>10.048024256995642</c:v>
                </c:pt>
                <c:pt idx="296">
                  <c:v>9.9591705196298026</c:v>
                </c:pt>
                <c:pt idx="297">
                  <c:v>9.9498422481390083</c:v>
                </c:pt>
                <c:pt idx="298">
                  <c:v>10.009662879451479</c:v>
                </c:pt>
                <c:pt idx="299">
                  <c:v>10.004348760609384</c:v>
                </c:pt>
                <c:pt idx="300">
                  <c:v>10.054749716997545</c:v>
                </c:pt>
                <c:pt idx="301">
                  <c:v>10.010196211953748</c:v>
                </c:pt>
                <c:pt idx="302">
                  <c:v>10.018004066304984</c:v>
                </c:pt>
                <c:pt idx="303">
                  <c:v>10.108891341867489</c:v>
                </c:pt>
                <c:pt idx="304">
                  <c:v>10.10015994561596</c:v>
                </c:pt>
                <c:pt idx="305">
                  <c:v>10.048511403356187</c:v>
                </c:pt>
                <c:pt idx="306">
                  <c:v>9.9798002534981034</c:v>
                </c:pt>
                <c:pt idx="307">
                  <c:v>9.9483542476960647</c:v>
                </c:pt>
                <c:pt idx="308">
                  <c:v>10.038131988122689</c:v>
                </c:pt>
                <c:pt idx="309">
                  <c:v>10.070875139821284</c:v>
                </c:pt>
                <c:pt idx="310">
                  <c:v>10.076907172803972</c:v>
                </c:pt>
                <c:pt idx="311">
                  <c:v>10.081870134507518</c:v>
                </c:pt>
                <c:pt idx="312">
                  <c:v>10.137906329428112</c:v>
                </c:pt>
                <c:pt idx="313">
                  <c:v>10.231055270830435</c:v>
                </c:pt>
                <c:pt idx="314">
                  <c:v>10.193552697256822</c:v>
                </c:pt>
                <c:pt idx="315">
                  <c:v>10.166563292596594</c:v>
                </c:pt>
                <c:pt idx="316">
                  <c:v>10.16146672242021</c:v>
                </c:pt>
                <c:pt idx="317">
                  <c:v>10.083251424346992</c:v>
                </c:pt>
                <c:pt idx="318">
                  <c:v>10.118347997744964</c:v>
                </c:pt>
                <c:pt idx="319">
                  <c:v>10.125832006573084</c:v>
                </c:pt>
                <c:pt idx="320">
                  <c:v>10.115791699120578</c:v>
                </c:pt>
                <c:pt idx="321">
                  <c:v>10.048103673996891</c:v>
                </c:pt>
                <c:pt idx="322">
                  <c:v>10.053213293359576</c:v>
                </c:pt>
                <c:pt idx="323">
                  <c:v>10.09387047625586</c:v>
                </c:pt>
                <c:pt idx="324">
                  <c:v>10.14335750391718</c:v>
                </c:pt>
                <c:pt idx="325">
                  <c:v>10.166043125277685</c:v>
                </c:pt>
                <c:pt idx="326">
                  <c:v>10.171290485179437</c:v>
                </c:pt>
                <c:pt idx="327">
                  <c:v>10.233569158257533</c:v>
                </c:pt>
                <c:pt idx="328">
                  <c:v>10.199414547365796</c:v>
                </c:pt>
                <c:pt idx="329">
                  <c:v>10.254564369470286</c:v>
                </c:pt>
                <c:pt idx="330">
                  <c:v>10.242167020538059</c:v>
                </c:pt>
                <c:pt idx="331">
                  <c:v>10.33678833668967</c:v>
                </c:pt>
                <c:pt idx="332">
                  <c:v>10.330417757423906</c:v>
                </c:pt>
                <c:pt idx="333">
                  <c:v>10.269810115847442</c:v>
                </c:pt>
                <c:pt idx="334">
                  <c:v>10.365527790073168</c:v>
                </c:pt>
                <c:pt idx="335">
                  <c:v>10.451084458959061</c:v>
                </c:pt>
                <c:pt idx="336">
                  <c:v>10.374081240809632</c:v>
                </c:pt>
                <c:pt idx="337">
                  <c:v>10.270571205372098</c:v>
                </c:pt>
                <c:pt idx="338">
                  <c:v>10.299183512521429</c:v>
                </c:pt>
                <c:pt idx="339">
                  <c:v>10.242014656409877</c:v>
                </c:pt>
                <c:pt idx="340">
                  <c:v>10.221318597729622</c:v>
                </c:pt>
                <c:pt idx="341">
                  <c:v>10.182296171569792</c:v>
                </c:pt>
                <c:pt idx="342">
                  <c:v>10.146489875057142</c:v>
                </c:pt>
                <c:pt idx="343">
                  <c:v>10.06752132014773</c:v>
                </c:pt>
                <c:pt idx="344">
                  <c:v>10.027041110356391</c:v>
                </c:pt>
                <c:pt idx="345">
                  <c:v>10.117711462968483</c:v>
                </c:pt>
                <c:pt idx="346">
                  <c:v>10.21189705602589</c:v>
                </c:pt>
                <c:pt idx="347">
                  <c:v>10.268321544529261</c:v>
                </c:pt>
                <c:pt idx="348">
                  <c:v>10.208842268914657</c:v>
                </c:pt>
                <c:pt idx="349">
                  <c:v>10.275972791563825</c:v>
                </c:pt>
                <c:pt idx="350">
                  <c:v>10.323283144382204</c:v>
                </c:pt>
                <c:pt idx="351">
                  <c:v>10.23990760027783</c:v>
                </c:pt>
                <c:pt idx="352">
                  <c:v>10.143247991504392</c:v>
                </c:pt>
                <c:pt idx="353">
                  <c:v>10.154792050633279</c:v>
                </c:pt>
                <c:pt idx="354">
                  <c:v>10.139871504042755</c:v>
                </c:pt>
                <c:pt idx="355">
                  <c:v>10.052324250216975</c:v>
                </c:pt>
                <c:pt idx="356">
                  <c:v>10.142404935267427</c:v>
                </c:pt>
                <c:pt idx="357">
                  <c:v>10.063434742925587</c:v>
                </c:pt>
                <c:pt idx="358">
                  <c:v>9.9979244153153637</c:v>
                </c:pt>
                <c:pt idx="359">
                  <c:v>9.9982082844857505</c:v>
                </c:pt>
                <c:pt idx="360">
                  <c:v>9.9752726098274707</c:v>
                </c:pt>
                <c:pt idx="361">
                  <c:v>10.06360933304696</c:v>
                </c:pt>
                <c:pt idx="362">
                  <c:v>10.14048291649982</c:v>
                </c:pt>
                <c:pt idx="363">
                  <c:v>10.238693870316558</c:v>
                </c:pt>
                <c:pt idx="364">
                  <c:v>10.177140231882822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D1A-4487-A28E-122ED3E38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5958224"/>
        <c:axId val="-1415953872"/>
      </c:lineChart>
      <c:catAx>
        <c:axId val="-141595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53872"/>
        <c:crosses val="autoZero"/>
        <c:auto val="1"/>
        <c:lblAlgn val="ctr"/>
        <c:lblOffset val="100"/>
        <c:tickLblSkip val="30"/>
        <c:tickMarkSkip val="30"/>
        <c:noMultiLvlLbl val="0"/>
      </c:catAx>
      <c:valAx>
        <c:axId val="-1415953872"/>
        <c:scaling>
          <c:orientation val="minMax"/>
          <c:max val="12"/>
          <c:min val="9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defRPr>
            </a:pPr>
            <a:endParaRPr lang="zh-CN"/>
          </a:p>
        </c:txPr>
        <c:crossAx val="-14159582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gradFill flip="none" rotWithShape="1">
              <a:gsLst>
                <a:gs pos="0">
                  <a:srgbClr val="FF2841"/>
                </a:gs>
                <a:gs pos="100000">
                  <a:srgbClr val="6D5DA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60-490E-9776-1ECC81C4D5E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60-490E-9776-1ECC81C4D5E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60-490E-9776-1ECC81C4D5E9}"/>
              </c:ext>
            </c:extLst>
          </c:dPt>
          <c:cat>
            <c:strRef>
              <c:f>Sheet1!$B$1:$D$1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3th Qtr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60-490E-9776-1ECC81C4D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36000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Number of revisits within a month</c:v>
                </c:pt>
                <c:pt idx="1">
                  <c:v>类别 1</c:v>
                </c:pt>
                <c:pt idx="2">
                  <c:v>Total downloads from store</c:v>
                </c:pt>
                <c:pt idx="3">
                  <c:v>类别 2</c:v>
                </c:pt>
                <c:pt idx="4">
                  <c:v>Average clicks per day</c:v>
                </c:pt>
                <c:pt idx="5">
                  <c:v>类别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100000</c:v>
                </c:pt>
                <c:pt idx="2">
                  <c:v>100000</c:v>
                </c:pt>
                <c:pt idx="4">
                  <c:v>100000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8B-4071-AD14-D978A96E8E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  <c:pictureStackUnit val="10000"/>
          </c:pictureOptions>
          <c:cat>
            <c:strRef>
              <c:f>Sheet1!$A$2:$A$7</c:f>
              <c:strCache>
                <c:ptCount val="6"/>
                <c:pt idx="0">
                  <c:v>Number of revisits within a month</c:v>
                </c:pt>
                <c:pt idx="1">
                  <c:v>类别 1</c:v>
                </c:pt>
                <c:pt idx="2">
                  <c:v>Total downloads from store</c:v>
                </c:pt>
                <c:pt idx="3">
                  <c:v>类别 2</c:v>
                </c:pt>
                <c:pt idx="4">
                  <c:v>Average clicks per day</c:v>
                </c:pt>
                <c:pt idx="5">
                  <c:v>类别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50000</c:v>
                </c:pt>
                <c:pt idx="3">
                  <c:v>100000</c:v>
                </c:pt>
                <c:pt idx="5">
                  <c:v>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8B-4071-AD14-D978A96E8E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  <c:pictureStackUnit val="10000"/>
          </c:pictureOptions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Scale"/>
              <c:pictureStackUnit val="10000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3-148B-4071-AD14-D978A96E8E8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Scale"/>
              <c:pictureStackUnit val="10000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5-148B-4071-AD14-D978A96E8E8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Scale"/>
              <c:pictureStackUnit val="10000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7-148B-4071-AD14-D978A96E8E81}"/>
              </c:ext>
            </c:extLst>
          </c:dPt>
          <c:cat>
            <c:strRef>
              <c:f>Sheet1!$A$2:$A$7</c:f>
              <c:strCache>
                <c:ptCount val="6"/>
                <c:pt idx="0">
                  <c:v>Number of revisits within a month</c:v>
                </c:pt>
                <c:pt idx="1">
                  <c:v>类别 1</c:v>
                </c:pt>
                <c:pt idx="2">
                  <c:v>Total downloads from store</c:v>
                </c:pt>
                <c:pt idx="3">
                  <c:v>类别 2</c:v>
                </c:pt>
                <c:pt idx="4">
                  <c:v>Average clicks per day</c:v>
                </c:pt>
                <c:pt idx="5">
                  <c:v>类别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1">
                  <c:v>45000</c:v>
                </c:pt>
                <c:pt idx="3">
                  <c:v>95000</c:v>
                </c:pt>
                <c:pt idx="5">
                  <c:v>85000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8B-4071-AD14-D978A96E8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1415964752"/>
        <c:axId val="-1415956592"/>
      </c:barChart>
      <c:barChart>
        <c:barDir val="bar"/>
        <c:grouping val="clustered"/>
        <c:varyColors val="0"/>
        <c:ser>
          <c:idx val="4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_)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600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ln w="19050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Number of revisits within a month</c:v>
                </c:pt>
                <c:pt idx="1">
                  <c:v>类别 1</c:v>
                </c:pt>
                <c:pt idx="2">
                  <c:v>Total downloads from store</c:v>
                </c:pt>
                <c:pt idx="3">
                  <c:v>类别 2</c:v>
                </c:pt>
                <c:pt idx="4">
                  <c:v>Average clicks per day</c:v>
                </c:pt>
                <c:pt idx="5">
                  <c:v>类别 3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1">
                  <c:v>-45000</c:v>
                </c:pt>
                <c:pt idx="3">
                  <c:v>-95000</c:v>
                </c:pt>
                <c:pt idx="5">
                  <c:v>-85000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48B-4071-AD14-D978A96E8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415956048"/>
        <c:axId val="-1415957136"/>
      </c:barChart>
      <c:catAx>
        <c:axId val="-1415964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15956592"/>
        <c:crosses val="autoZero"/>
        <c:auto val="1"/>
        <c:lblAlgn val="ctr"/>
        <c:lblOffset val="100"/>
        <c:noMultiLvlLbl val="0"/>
      </c:catAx>
      <c:valAx>
        <c:axId val="-1415956592"/>
        <c:scaling>
          <c:orientation val="minMax"/>
          <c:max val="140000"/>
          <c:min val="-130000"/>
        </c:scaling>
        <c:delete val="1"/>
        <c:axPos val="b"/>
        <c:numFmt formatCode="General" sourceLinked="1"/>
        <c:majorTickMark val="out"/>
        <c:minorTickMark val="none"/>
        <c:tickLblPos val="nextTo"/>
        <c:crossAx val="-1415964752"/>
        <c:crosses val="autoZero"/>
        <c:crossBetween val="between"/>
      </c:valAx>
      <c:valAx>
        <c:axId val="-1415957136"/>
        <c:scaling>
          <c:orientation val="minMax"/>
          <c:max val="120000"/>
        </c:scaling>
        <c:delete val="1"/>
        <c:axPos val="t"/>
        <c:numFmt formatCode="General" sourceLinked="1"/>
        <c:majorTickMark val="out"/>
        <c:minorTickMark val="none"/>
        <c:tickLblPos val="nextTo"/>
        <c:crossAx val="-1415956048"/>
        <c:crosses val="max"/>
        <c:crossBetween val="between"/>
      </c:valAx>
      <c:catAx>
        <c:axId val="-1415956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15957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7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E9-48AC-BDC1-8114E20AF53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E9-48AC-BDC1-8114E20AF53E}"/>
              </c:ext>
            </c:extLst>
          </c:dPt>
          <c:cat>
            <c:strRef>
              <c:f>Sheet1!$A$2:$A$3</c:f>
              <c:strCache>
                <c:ptCount val="2"/>
                <c:pt idx="0">
                  <c:v>比例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E9-48AC-BDC1-8114E20AF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catterChart>
        <c:scatterStyle val="lineMarker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辅助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751613-19C2-4B42-AF76-4656AB7230D3}" type="CELLRANGE">
                      <a:rPr lang="en-US" altLang="zh-CN" sz="2000">
                        <a:solidFill>
                          <a:schemeClr val="accent3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E9-48AC-BDC1-8114E20AF53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Sheet1!$D$3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DE9-48AC-BDC1-8114E20AF53E}"/>
            </c:ext>
            <c:ext xmlns:c15="http://schemas.microsoft.com/office/drawing/2012/chart" uri="{02D57815-91ED-43cb-92C2-25804820EDAC}">
              <c15:datalabelsRange>
                <c15:f>Sheet1!$B$2</c15:f>
                <c15:dlblRangeCache>
                  <c:ptCount val="1"/>
                  <c:pt idx="0">
                    <c:v>26%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5963120"/>
        <c:axId val="-1415963664"/>
      </c:scatterChart>
      <c:valAx>
        <c:axId val="-1415963664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63120"/>
        <c:crosses val="autoZero"/>
        <c:crossBetween val="midCat"/>
      </c:valAx>
      <c:valAx>
        <c:axId val="-1415963120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63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833E-2"/>
          <c:y val="5.42423E-2"/>
          <c:w val="0.97911700000000002"/>
          <c:h val="0.856563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系列一</c:v>
                </c:pt>
              </c:strCache>
            </c:strRef>
          </c:tx>
          <c:spPr>
            <a:solidFill>
              <a:schemeClr val="accent3"/>
            </a:solidFill>
            <a:ln w="25400" cap="flat">
              <a:noFill/>
              <a:miter lim="400000"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AC-4FEB-8E2C-FA183A0D83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系列二</c:v>
                </c:pt>
              </c:strCache>
            </c:strRef>
          </c:tx>
          <c:spPr>
            <a:solidFill>
              <a:schemeClr val="accent5"/>
            </a:solidFill>
            <a:ln w="25400" cap="flat">
              <a:noFill/>
              <a:prstDash val="solid"/>
              <a:miter lim="400000"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AC-4FEB-8E2C-FA183A0D8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415954416"/>
        <c:axId val="-1415964208"/>
      </c:barChart>
      <c:catAx>
        <c:axId val="-141595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accent3"/>
                </a:solidFill>
                <a:latin typeface="San Francisco Display Light"/>
              </a:defRPr>
            </a:pPr>
            <a:endParaRPr lang="zh-CN"/>
          </a:p>
        </c:txPr>
        <c:crossAx val="-1415964208"/>
        <c:crosses val="autoZero"/>
        <c:auto val="1"/>
        <c:lblAlgn val="ctr"/>
        <c:lblOffset val="100"/>
        <c:noMultiLvlLbl val="1"/>
      </c:catAx>
      <c:valAx>
        <c:axId val="-1415964208"/>
        <c:scaling>
          <c:orientation val="minMax"/>
          <c:max val="600"/>
        </c:scaling>
        <c:delete val="0"/>
        <c:axPos val="l"/>
        <c:majorGridlines>
          <c:spPr>
            <a:ln>
              <a:solidFill>
                <a:schemeClr val="accent4">
                  <a:alpha val="36000"/>
                </a:schemeClr>
              </a:solidFill>
              <a:headEnd type="oval"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accent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pPr>
            <a:endParaRPr lang="zh-CN"/>
          </a:p>
        </c:txPr>
        <c:crossAx val="-1415954416"/>
        <c:crosses val="autoZero"/>
        <c:crossBetween val="between"/>
        <c:majorUnit val="150"/>
        <c:minorUnit val="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D1-4A35-92FB-C0E19BDAA21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CE-496E-9B4D-6A48701EADF3}"/>
              </c:ext>
            </c:extLst>
          </c:dPt>
          <c:cat>
            <c:strRef>
              <c:f>Sheet1!$A$2:$A$3</c:f>
              <c:strCache>
                <c:ptCount val="2"/>
                <c:pt idx="0">
                  <c:v>比例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E-496E-9B4D-6A48701EA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catterChart>
        <c:scatterStyle val="lineMarker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辅助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751613-19C2-4B42-AF76-4656AB7230D3}" type="CELLRANGE">
                      <a:rPr lang="en-US" altLang="zh-CN" sz="2000">
                        <a:solidFill>
                          <a:schemeClr val="accent3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CE-496E-9B4D-6A48701EAD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Sheet1!$D$3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CE-496E-9B4D-6A48701EADF3}"/>
            </c:ext>
            <c:ext xmlns:c15="http://schemas.microsoft.com/office/drawing/2012/chart" uri="{02D57815-91ED-43cb-92C2-25804820EDAC}">
              <c15:datalabelsRange>
                <c15:f>Sheet1!$B$2</c15:f>
                <c15:dlblRangeCache>
                  <c:ptCount val="1"/>
                  <c:pt idx="0">
                    <c:v>15%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5953328"/>
        <c:axId val="-1415960400"/>
      </c:scatterChart>
      <c:valAx>
        <c:axId val="-1415960400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53328"/>
        <c:crosses val="autoZero"/>
        <c:crossBetween val="midCat"/>
      </c:valAx>
      <c:valAx>
        <c:axId val="-1415953328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6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07-4B95-AB13-5E7335A4950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CE-496E-9B4D-6A48701EADF3}"/>
              </c:ext>
            </c:extLst>
          </c:dPt>
          <c:cat>
            <c:strRef>
              <c:f>Sheet1!$A$2:$A$3</c:f>
              <c:strCache>
                <c:ptCount val="2"/>
                <c:pt idx="0">
                  <c:v>比例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E-496E-9B4D-6A48701EA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catterChart>
        <c:scatterStyle val="lineMarker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辅助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751613-19C2-4B42-AF76-4656AB7230D3}" type="CELLRANGE">
                      <a:rPr lang="en-US" altLang="zh-CN" sz="2000">
                        <a:solidFill>
                          <a:schemeClr val="accent3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CE-496E-9B4D-6A48701EAD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Sheet1!$D$3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CE-496E-9B4D-6A48701EADF3}"/>
            </c:ext>
            <c:ext xmlns:c15="http://schemas.microsoft.com/office/drawing/2012/chart" uri="{02D57815-91ED-43cb-92C2-25804820EDAC}">
              <c15:datalabelsRange>
                <c15:f>Sheet1!$B$2</c15:f>
                <c15:dlblRangeCache>
                  <c:ptCount val="1"/>
                  <c:pt idx="0">
                    <c:v>25%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5966928"/>
        <c:axId val="-1415968016"/>
      </c:scatterChart>
      <c:valAx>
        <c:axId val="-1415968016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66928"/>
        <c:crosses val="autoZero"/>
        <c:crossBetween val="midCat"/>
      </c:valAx>
      <c:valAx>
        <c:axId val="-1415966928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6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07-4B95-AB13-5E7335A4950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CE-496E-9B4D-6A48701EADF3}"/>
              </c:ext>
            </c:extLst>
          </c:dPt>
          <c:cat>
            <c:strRef>
              <c:f>Sheet1!$A$2:$A$3</c:f>
              <c:strCache>
                <c:ptCount val="2"/>
                <c:pt idx="0">
                  <c:v>比例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E-496E-9B4D-6A48701EA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catterChart>
        <c:scatterStyle val="lineMarker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辅助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751613-19C2-4B42-AF76-4656AB7230D3}" type="CELLRANGE">
                      <a:rPr lang="en-US" altLang="zh-CN" sz="2000">
                        <a:solidFill>
                          <a:schemeClr val="accent3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CE-496E-9B4D-6A48701EAD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Sheet1!$D$3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CE-496E-9B4D-6A48701EADF3}"/>
            </c:ext>
            <c:ext xmlns:c15="http://schemas.microsoft.com/office/drawing/2012/chart" uri="{02D57815-91ED-43cb-92C2-25804820EDAC}">
              <c15:datalabelsRange>
                <c15:f>Sheet1!$B$2</c15:f>
                <c15:dlblRangeCache>
                  <c:ptCount val="1"/>
                  <c:pt idx="0">
                    <c:v>46%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5966384"/>
        <c:axId val="-1415959856"/>
      </c:scatterChart>
      <c:valAx>
        <c:axId val="-1415959856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66384"/>
        <c:crosses val="autoZero"/>
        <c:crossBetween val="midCat"/>
      </c:valAx>
      <c:valAx>
        <c:axId val="-1415966384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59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AD-42E9-B1EE-E7F29B5BBA7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CE-496E-9B4D-6A48701EADF3}"/>
              </c:ext>
            </c:extLst>
          </c:dPt>
          <c:cat>
            <c:strRef>
              <c:f>Sheet1!$A$2:$A$3</c:f>
              <c:strCache>
                <c:ptCount val="2"/>
                <c:pt idx="0">
                  <c:v>比例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0.69</c:v>
                </c:pt>
                <c:pt idx="1">
                  <c:v>0.31000000000000005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E-496E-9B4D-6A48701EA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catterChart>
        <c:scatterStyle val="lineMarker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辅助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751613-19C2-4B42-AF76-4656AB7230D3}" type="CELLRANGE">
                      <a:rPr lang="en-US" altLang="zh-CN" sz="2000">
                        <a:solidFill>
                          <a:schemeClr val="accent3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CE-496E-9B4D-6A48701EAD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Sheet1!$D$3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CE-496E-9B4D-6A48701EADF3}"/>
            </c:ext>
            <c:ext xmlns:c15="http://schemas.microsoft.com/office/drawing/2012/chart" uri="{02D57815-91ED-43cb-92C2-25804820EDAC}">
              <c15:datalabelsRange>
                <c15:f>Sheet1!$B$2</c15:f>
                <c15:dlblRangeCache>
                  <c:ptCount val="1"/>
                  <c:pt idx="0">
                    <c:v>69%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5959312"/>
        <c:axId val="-1415958768"/>
      </c:scatterChart>
      <c:valAx>
        <c:axId val="-1415958768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59312"/>
        <c:crosses val="autoZero"/>
        <c:crossBetween val="midCat"/>
      </c:valAx>
      <c:valAx>
        <c:axId val="-1415959312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58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07-4B95-AB13-5E7335A4950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CE-496E-9B4D-6A48701EADF3}"/>
              </c:ext>
            </c:extLst>
          </c:dPt>
          <c:cat>
            <c:strRef>
              <c:f>Sheet1!$A$2:$A$3</c:f>
              <c:strCache>
                <c:ptCount val="2"/>
                <c:pt idx="0">
                  <c:v>比例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0.89</c:v>
                </c:pt>
                <c:pt idx="1">
                  <c:v>0.10999999999999999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E-496E-9B4D-6A48701EA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catterChart>
        <c:scatterStyle val="lineMarker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辅助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751613-19C2-4B42-AF76-4656AB7230D3}" type="CELLRANGE">
                      <a:rPr lang="en-US" altLang="zh-CN" sz="2000">
                        <a:solidFill>
                          <a:schemeClr val="accent3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CE-496E-9B4D-6A48701EAD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Sheet1!$D$3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CE-496E-9B4D-6A48701EADF3}"/>
            </c:ext>
            <c:ext xmlns:c15="http://schemas.microsoft.com/office/drawing/2012/chart" uri="{02D57815-91ED-43cb-92C2-25804820EDAC}">
              <c15:datalabelsRange>
                <c15:f>Sheet1!$B$2</c15:f>
                <c15:dlblRangeCache>
                  <c:ptCount val="1"/>
                  <c:pt idx="0">
                    <c:v>89%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5965840"/>
        <c:axId val="-1415962032"/>
      </c:scatterChart>
      <c:valAx>
        <c:axId val="-1415962032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65840"/>
        <c:crosses val="autoZero"/>
        <c:crossBetween val="midCat"/>
      </c:valAx>
      <c:valAx>
        <c:axId val="-1415965840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6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07-4B95-AB13-5E7335A4950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CE-496E-9B4D-6A48701EADF3}"/>
              </c:ext>
            </c:extLst>
          </c:dPt>
          <c:cat>
            <c:strRef>
              <c:f>Sheet1!$A$2:$A$3</c:f>
              <c:strCache>
                <c:ptCount val="2"/>
                <c:pt idx="0">
                  <c:v>比例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1.0000000000000009E-2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E-496E-9B4D-6A48701EA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catterChart>
        <c:scatterStyle val="lineMarker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辅助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751613-19C2-4B42-AF76-4656AB7230D3}" type="CELLRANGE">
                      <a:rPr lang="en-US" altLang="zh-CN" sz="2000">
                        <a:solidFill>
                          <a:schemeClr val="accent3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CE-496E-9B4D-6A48701EAD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Sheet1!$D$3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CE-496E-9B4D-6A48701EADF3}"/>
            </c:ext>
            <c:ext xmlns:c15="http://schemas.microsoft.com/office/drawing/2012/chart" uri="{02D57815-91ED-43cb-92C2-25804820EDAC}">
              <c15:datalabelsRange>
                <c15:f>Sheet1!$B$2</c15:f>
                <c15:dlblRangeCache>
                  <c:ptCount val="1"/>
                  <c:pt idx="0">
                    <c:v>99%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5957680"/>
        <c:axId val="-1415965296"/>
      </c:scatterChart>
      <c:valAx>
        <c:axId val="-1415965296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57680"/>
        <c:crosses val="autoZero"/>
        <c:crossBetween val="midCat"/>
      </c:valAx>
      <c:valAx>
        <c:axId val="-1415957680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15965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gradFill flip="none" rotWithShape="1">
              <a:gsLst>
                <a:gs pos="0">
                  <a:srgbClr val="FF2841"/>
                </a:gs>
                <a:gs pos="100000">
                  <a:srgbClr val="6D5DA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96-42DB-9A5D-B0CB769AFCE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96-42DB-9A5D-B0CB769AFCE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96-42DB-9A5D-B0CB769AFCEF}"/>
              </c:ext>
            </c:extLst>
          </c:dPt>
          <c:cat>
            <c:strRef>
              <c:f>Sheet1!$B$1:$D$1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3th Qtr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296-42DB-9A5D-B0CB769AF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E5C89695-DB40-4939-8106-D5DE803E650C}" type="datetimeFigureOut">
              <a:rPr lang="zh-CN" altLang="en-US" smtClean="0"/>
              <a:pPr/>
              <a:t>2023/2/24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216D684D-B089-42ED-A7EE-BDE8CF8E9DE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235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12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42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403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00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231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295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244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56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21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691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15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063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244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29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67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56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68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30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23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684D-B089-42ED-A7EE-BDE8CF8E9D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4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="" xmlns:a16="http://schemas.microsoft.com/office/drawing/2014/main" id="{4797DAB6-12E0-4DFE-8570-1C210249AE70}"/>
              </a:ext>
            </a:extLst>
          </p:cNvPr>
          <p:cNvSpPr/>
          <p:nvPr userDrawn="1"/>
        </p:nvSpPr>
        <p:spPr>
          <a:xfrm>
            <a:off x="-29315" y="5310562"/>
            <a:ext cx="2937465" cy="1547438"/>
          </a:xfrm>
          <a:custGeom>
            <a:avLst/>
            <a:gdLst>
              <a:gd name="connsiteX0" fmla="*/ 962322 w 2937465"/>
              <a:gd name="connsiteY0" fmla="*/ 2130 h 1547438"/>
              <a:gd name="connsiteX1" fmla="*/ 1947086 w 2937465"/>
              <a:gd name="connsiteY1" fmla="*/ 725695 h 1547438"/>
              <a:gd name="connsiteX2" fmla="*/ 2867552 w 2937465"/>
              <a:gd name="connsiteY2" fmla="*/ 1530305 h 1547438"/>
              <a:gd name="connsiteX3" fmla="*/ 2937465 w 2937465"/>
              <a:gd name="connsiteY3" fmla="*/ 1547438 h 1547438"/>
              <a:gd name="connsiteX4" fmla="*/ 0 w 2937465"/>
              <a:gd name="connsiteY4" fmla="*/ 1547438 h 1547438"/>
              <a:gd name="connsiteX5" fmla="*/ 0 w 2937465"/>
              <a:gd name="connsiteY5" fmla="*/ 889331 h 1547438"/>
              <a:gd name="connsiteX6" fmla="*/ 53969 w 2937465"/>
              <a:gd name="connsiteY6" fmla="*/ 787197 h 1547438"/>
              <a:gd name="connsiteX7" fmla="*/ 112199 w 2937465"/>
              <a:gd name="connsiteY7" fmla="*/ 682152 h 1547438"/>
              <a:gd name="connsiteX8" fmla="*/ 962322 w 2937465"/>
              <a:gd name="connsiteY8" fmla="*/ 2130 h 15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7465" h="1547438">
                <a:moveTo>
                  <a:pt x="962322" y="2130"/>
                </a:moveTo>
                <a:cubicBezTo>
                  <a:pt x="1339812" y="-27356"/>
                  <a:pt x="1705274" y="251025"/>
                  <a:pt x="1947086" y="725695"/>
                </a:cubicBezTo>
                <a:cubicBezTo>
                  <a:pt x="2350106" y="1516813"/>
                  <a:pt x="2412467" y="1426618"/>
                  <a:pt x="2867552" y="1530305"/>
                </a:cubicBezTo>
                <a:lnTo>
                  <a:pt x="2937465" y="1547438"/>
                </a:lnTo>
                <a:lnTo>
                  <a:pt x="0" y="1547438"/>
                </a:lnTo>
                <a:lnTo>
                  <a:pt x="0" y="889331"/>
                </a:lnTo>
                <a:lnTo>
                  <a:pt x="53969" y="787197"/>
                </a:lnTo>
                <a:cubicBezTo>
                  <a:pt x="74491" y="749226"/>
                  <a:pt x="93939" y="714146"/>
                  <a:pt x="112199" y="682152"/>
                </a:cubicBezTo>
                <a:cubicBezTo>
                  <a:pt x="367838" y="234239"/>
                  <a:pt x="668718" y="25064"/>
                  <a:pt x="962322" y="2130"/>
                </a:cubicBezTo>
                <a:close/>
              </a:path>
            </a:pathLst>
          </a:custGeom>
          <a:solidFill>
            <a:srgbClr val="E5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608B1246-775E-4EB1-B507-AF0782A64B60}"/>
              </a:ext>
            </a:extLst>
          </p:cNvPr>
          <p:cNvSpPr/>
          <p:nvPr userDrawn="1"/>
        </p:nvSpPr>
        <p:spPr>
          <a:xfrm>
            <a:off x="-1592" y="0"/>
            <a:ext cx="12193593" cy="6858000"/>
          </a:xfrm>
          <a:custGeom>
            <a:avLst/>
            <a:gdLst>
              <a:gd name="connsiteX0" fmla="*/ 0 w 12193593"/>
              <a:gd name="connsiteY0" fmla="*/ 0 h 6858000"/>
              <a:gd name="connsiteX1" fmla="*/ 12193593 w 12193593"/>
              <a:gd name="connsiteY1" fmla="*/ 0 h 6858000"/>
              <a:gd name="connsiteX2" fmla="*/ 12193593 w 12193593"/>
              <a:gd name="connsiteY2" fmla="*/ 6858000 h 6858000"/>
              <a:gd name="connsiteX3" fmla="*/ 7956151 w 12193593"/>
              <a:gd name="connsiteY3" fmla="*/ 6858000 h 6858000"/>
              <a:gd name="connsiteX4" fmla="*/ 7865569 w 12193593"/>
              <a:gd name="connsiteY4" fmla="*/ 6833885 h 6858000"/>
              <a:gd name="connsiteX5" fmla="*/ 6773748 w 12193593"/>
              <a:gd name="connsiteY5" fmla="*/ 6439583 h 6858000"/>
              <a:gd name="connsiteX6" fmla="*/ 5478347 w 12193593"/>
              <a:gd name="connsiteY6" fmla="*/ 4953683 h 6858000"/>
              <a:gd name="connsiteX7" fmla="*/ 1973146 w 12193593"/>
              <a:gd name="connsiteY7" fmla="*/ 4382183 h 6858000"/>
              <a:gd name="connsiteX8" fmla="*/ 677746 w 12193593"/>
              <a:gd name="connsiteY8" fmla="*/ 3048683 h 6858000"/>
              <a:gd name="connsiteX9" fmla="*/ 57412 w 12193593"/>
              <a:gd name="connsiteY9" fmla="*/ 2829180 h 6858000"/>
              <a:gd name="connsiteX10" fmla="*/ 0 w 12193593"/>
              <a:gd name="connsiteY10" fmla="*/ 2817870 h 6858000"/>
              <a:gd name="connsiteX11" fmla="*/ 0 w 12193593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593" h="6858000">
                <a:moveTo>
                  <a:pt x="0" y="0"/>
                </a:moveTo>
                <a:lnTo>
                  <a:pt x="12193593" y="0"/>
                </a:lnTo>
                <a:lnTo>
                  <a:pt x="12193593" y="6858000"/>
                </a:lnTo>
                <a:lnTo>
                  <a:pt x="7956151" y="6858000"/>
                </a:lnTo>
                <a:lnTo>
                  <a:pt x="7865569" y="6833885"/>
                </a:lnTo>
                <a:cubicBezTo>
                  <a:pt x="7444367" y="6717297"/>
                  <a:pt x="7070213" y="6586030"/>
                  <a:pt x="6773748" y="6439583"/>
                </a:cubicBezTo>
                <a:cubicBezTo>
                  <a:pt x="5983173" y="6049058"/>
                  <a:pt x="6278447" y="5296583"/>
                  <a:pt x="5478347" y="4953683"/>
                </a:cubicBezTo>
                <a:cubicBezTo>
                  <a:pt x="4678248" y="4610783"/>
                  <a:pt x="2773246" y="4699683"/>
                  <a:pt x="1973146" y="4382183"/>
                </a:cubicBezTo>
                <a:cubicBezTo>
                  <a:pt x="1173047" y="4064684"/>
                  <a:pt x="1163521" y="3401108"/>
                  <a:pt x="677746" y="3048683"/>
                </a:cubicBezTo>
                <a:cubicBezTo>
                  <a:pt x="495581" y="2916524"/>
                  <a:pt x="278589" y="2870982"/>
                  <a:pt x="57412" y="2829180"/>
                </a:cubicBezTo>
                <a:lnTo>
                  <a:pt x="0" y="2817870"/>
                </a:lnTo>
                <a:lnTo>
                  <a:pt x="0" y="0"/>
                </a:lnTo>
                <a:close/>
              </a:path>
            </a:pathLst>
          </a:custGeom>
          <a:solidFill>
            <a:srgbClr val="E5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33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5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7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2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1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10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5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5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DE05D3BE-E179-4B14-AEBC-B66E73DD7F30}"/>
              </a:ext>
            </a:extLst>
          </p:cNvPr>
          <p:cNvSpPr/>
          <p:nvPr userDrawn="1"/>
        </p:nvSpPr>
        <p:spPr>
          <a:xfrm>
            <a:off x="7954559" y="0"/>
            <a:ext cx="4237442" cy="996715"/>
          </a:xfrm>
          <a:custGeom>
            <a:avLst/>
            <a:gdLst>
              <a:gd name="connsiteX0" fmla="*/ 0 w 4237442"/>
              <a:gd name="connsiteY0" fmla="*/ 0 h 996715"/>
              <a:gd name="connsiteX1" fmla="*/ 4237442 w 4237442"/>
              <a:gd name="connsiteY1" fmla="*/ 0 h 996715"/>
              <a:gd name="connsiteX2" fmla="*/ 4237442 w 4237442"/>
              <a:gd name="connsiteY2" fmla="*/ 996715 h 996715"/>
              <a:gd name="connsiteX3" fmla="*/ 4088641 w 4237442"/>
              <a:gd name="connsiteY3" fmla="*/ 953071 h 996715"/>
              <a:gd name="connsiteX4" fmla="*/ 2265645 w 4237442"/>
              <a:gd name="connsiteY4" fmla="*/ 438833 h 996715"/>
              <a:gd name="connsiteX5" fmla="*/ 123797 w 4237442"/>
              <a:gd name="connsiteY5" fmla="*/ 32958 h 996715"/>
              <a:gd name="connsiteX6" fmla="*/ 0 w 4237442"/>
              <a:gd name="connsiteY6" fmla="*/ 0 h 99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442" h="996715">
                <a:moveTo>
                  <a:pt x="0" y="0"/>
                </a:moveTo>
                <a:lnTo>
                  <a:pt x="4237442" y="0"/>
                </a:lnTo>
                <a:lnTo>
                  <a:pt x="4237442" y="996715"/>
                </a:lnTo>
                <a:lnTo>
                  <a:pt x="4088641" y="953071"/>
                </a:lnTo>
                <a:cubicBezTo>
                  <a:pt x="3421147" y="749289"/>
                  <a:pt x="2758564" y="507889"/>
                  <a:pt x="2265645" y="438833"/>
                </a:cubicBezTo>
                <a:cubicBezTo>
                  <a:pt x="1526267" y="335249"/>
                  <a:pt x="777848" y="200522"/>
                  <a:pt x="123797" y="32958"/>
                </a:cubicBezTo>
                <a:lnTo>
                  <a:pt x="0" y="0"/>
                </a:lnTo>
                <a:close/>
              </a:path>
            </a:pathLst>
          </a:custGeom>
          <a:solidFill>
            <a:srgbClr val="E5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56CC95D3-77F9-43E2-8172-9C844C5CEA90}"/>
              </a:ext>
            </a:extLst>
          </p:cNvPr>
          <p:cNvSpPr/>
          <p:nvPr userDrawn="1"/>
        </p:nvSpPr>
        <p:spPr>
          <a:xfrm>
            <a:off x="-29315" y="0"/>
            <a:ext cx="5964989" cy="5719574"/>
          </a:xfrm>
          <a:custGeom>
            <a:avLst/>
            <a:gdLst>
              <a:gd name="connsiteX0" fmla="*/ 0 w 5964989"/>
              <a:gd name="connsiteY0" fmla="*/ 0 h 5719574"/>
              <a:gd name="connsiteX1" fmla="*/ 2937465 w 5964989"/>
              <a:gd name="connsiteY1" fmla="*/ 0 h 5719574"/>
              <a:gd name="connsiteX2" fmla="*/ 2964022 w 5964989"/>
              <a:gd name="connsiteY2" fmla="*/ 6508 h 5719574"/>
              <a:gd name="connsiteX3" fmla="*/ 4693094 w 5964989"/>
              <a:gd name="connsiteY3" fmla="*/ 734562 h 5719574"/>
              <a:gd name="connsiteX4" fmla="*/ 5962861 w 5964989"/>
              <a:gd name="connsiteY4" fmla="*/ 2552126 h 5719574"/>
              <a:gd name="connsiteX5" fmla="*/ 4397190 w 5964989"/>
              <a:gd name="connsiteY5" fmla="*/ 5008318 h 5719574"/>
              <a:gd name="connsiteX6" fmla="*/ 173144 w 5964989"/>
              <a:gd name="connsiteY6" fmla="*/ 5714838 h 5719574"/>
              <a:gd name="connsiteX7" fmla="*/ 0 w 5964989"/>
              <a:gd name="connsiteY7" fmla="*/ 5719574 h 5719574"/>
              <a:gd name="connsiteX8" fmla="*/ 0 w 5964989"/>
              <a:gd name="connsiteY8" fmla="*/ 0 h 571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4989" h="5719574">
                <a:moveTo>
                  <a:pt x="0" y="0"/>
                </a:moveTo>
                <a:lnTo>
                  <a:pt x="2937465" y="0"/>
                </a:lnTo>
                <a:lnTo>
                  <a:pt x="2964022" y="6508"/>
                </a:lnTo>
                <a:cubicBezTo>
                  <a:pt x="3508776" y="149778"/>
                  <a:pt x="4193288" y="310292"/>
                  <a:pt x="4693094" y="734562"/>
                </a:cubicBezTo>
                <a:cubicBezTo>
                  <a:pt x="5192900" y="1158832"/>
                  <a:pt x="6012178" y="1839833"/>
                  <a:pt x="5962861" y="2552126"/>
                </a:cubicBezTo>
                <a:cubicBezTo>
                  <a:pt x="5913544" y="3264419"/>
                  <a:pt x="5311590" y="4817213"/>
                  <a:pt x="4397190" y="5008318"/>
                </a:cubicBezTo>
                <a:cubicBezTo>
                  <a:pt x="3797115" y="5133731"/>
                  <a:pt x="1727166" y="5650825"/>
                  <a:pt x="173144" y="5714838"/>
                </a:cubicBezTo>
                <a:lnTo>
                  <a:pt x="0" y="5719574"/>
                </a:lnTo>
                <a:lnTo>
                  <a:pt x="0" y="0"/>
                </a:lnTo>
                <a:close/>
              </a:path>
            </a:pathLst>
          </a:custGeom>
          <a:solidFill>
            <a:srgbClr val="E5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="" xmlns:a16="http://schemas.microsoft.com/office/drawing/2014/main" id="{EF5565CA-76A0-45FA-A260-15656E73DD64}"/>
              </a:ext>
            </a:extLst>
          </p:cNvPr>
          <p:cNvSpPr/>
          <p:nvPr userDrawn="1"/>
        </p:nvSpPr>
        <p:spPr>
          <a:xfrm>
            <a:off x="5808416" y="4367064"/>
            <a:ext cx="6383585" cy="2490936"/>
          </a:xfrm>
          <a:custGeom>
            <a:avLst/>
            <a:gdLst>
              <a:gd name="connsiteX0" fmla="*/ 6383585 w 6383585"/>
              <a:gd name="connsiteY0" fmla="*/ 0 h 2490936"/>
              <a:gd name="connsiteX1" fmla="*/ 6383585 w 6383585"/>
              <a:gd name="connsiteY1" fmla="*/ 2490936 h 2490936"/>
              <a:gd name="connsiteX2" fmla="*/ 0 w 6383585"/>
              <a:gd name="connsiteY2" fmla="*/ 2490936 h 2490936"/>
              <a:gd name="connsiteX3" fmla="*/ 153642 w 6383585"/>
              <a:gd name="connsiteY3" fmla="*/ 2379516 h 2490936"/>
              <a:gd name="connsiteX4" fmla="*/ 1374531 w 6383585"/>
              <a:gd name="connsiteY4" fmla="*/ 1679111 h 2490936"/>
              <a:gd name="connsiteX5" fmla="*/ 5592571 w 6383585"/>
              <a:gd name="connsiteY5" fmla="*/ 705718 h 2490936"/>
              <a:gd name="connsiteX6" fmla="*/ 6336270 w 6383585"/>
              <a:gd name="connsiteY6" fmla="*/ 72459 h 2490936"/>
              <a:gd name="connsiteX7" fmla="*/ 6383585 w 6383585"/>
              <a:gd name="connsiteY7" fmla="*/ 0 h 249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3585" h="2490936">
                <a:moveTo>
                  <a:pt x="6383585" y="0"/>
                </a:moveTo>
                <a:lnTo>
                  <a:pt x="6383585" y="2490936"/>
                </a:lnTo>
                <a:lnTo>
                  <a:pt x="0" y="2490936"/>
                </a:lnTo>
                <a:lnTo>
                  <a:pt x="153642" y="2379516"/>
                </a:lnTo>
                <a:cubicBezTo>
                  <a:pt x="535717" y="2116494"/>
                  <a:pt x="980012" y="1887433"/>
                  <a:pt x="1374531" y="1679111"/>
                </a:cubicBezTo>
                <a:cubicBezTo>
                  <a:pt x="2426583" y="1123589"/>
                  <a:pt x="4609345" y="1143254"/>
                  <a:pt x="5592571" y="705718"/>
                </a:cubicBezTo>
                <a:cubicBezTo>
                  <a:pt x="5961281" y="541643"/>
                  <a:pt x="6172367" y="311891"/>
                  <a:pt x="6336270" y="72459"/>
                </a:cubicBezTo>
                <a:lnTo>
                  <a:pt x="6383585" y="0"/>
                </a:lnTo>
                <a:close/>
              </a:path>
            </a:pathLst>
          </a:custGeom>
          <a:solidFill>
            <a:srgbClr val="E5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CB558A63-8FF1-4E76-BF31-CA42D911B174}"/>
              </a:ext>
            </a:extLst>
          </p:cNvPr>
          <p:cNvSpPr/>
          <p:nvPr userDrawn="1"/>
        </p:nvSpPr>
        <p:spPr>
          <a:xfrm>
            <a:off x="5030042" y="0"/>
            <a:ext cx="7161958" cy="5974647"/>
          </a:xfrm>
          <a:custGeom>
            <a:avLst/>
            <a:gdLst>
              <a:gd name="connsiteX0" fmla="*/ 778373 w 7161958"/>
              <a:gd name="connsiteY0" fmla="*/ 0 h 5974647"/>
              <a:gd name="connsiteX1" fmla="*/ 7161958 w 7161958"/>
              <a:gd name="connsiteY1" fmla="*/ 0 h 5974647"/>
              <a:gd name="connsiteX2" fmla="*/ 7161958 w 7161958"/>
              <a:gd name="connsiteY2" fmla="*/ 5878451 h 5974647"/>
              <a:gd name="connsiteX3" fmla="*/ 7144232 w 7161958"/>
              <a:gd name="connsiteY3" fmla="*/ 5881577 h 5974647"/>
              <a:gd name="connsiteX4" fmla="*/ 4335666 w 7161958"/>
              <a:gd name="connsiteY4" fmla="*/ 5795452 h 5974647"/>
              <a:gd name="connsiteX5" fmla="*/ 58634 w 7161958"/>
              <a:gd name="connsiteY5" fmla="*/ 1547917 h 5974647"/>
              <a:gd name="connsiteX6" fmla="*/ 746680 w 7161958"/>
              <a:gd name="connsiteY6" fmla="*/ 22983 h 5974647"/>
              <a:gd name="connsiteX7" fmla="*/ 778373 w 7161958"/>
              <a:gd name="connsiteY7" fmla="*/ 0 h 597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1958" h="5974647">
                <a:moveTo>
                  <a:pt x="778373" y="0"/>
                </a:moveTo>
                <a:lnTo>
                  <a:pt x="7161958" y="0"/>
                </a:lnTo>
                <a:lnTo>
                  <a:pt x="7161958" y="5878451"/>
                </a:lnTo>
                <a:lnTo>
                  <a:pt x="7144232" y="5881577"/>
                </a:lnTo>
                <a:cubicBezTo>
                  <a:pt x="6123121" y="6033654"/>
                  <a:pt x="5090599" y="5995477"/>
                  <a:pt x="4335666" y="5795452"/>
                </a:cubicBezTo>
                <a:cubicBezTo>
                  <a:pt x="2610105" y="5338252"/>
                  <a:pt x="422429" y="2649130"/>
                  <a:pt x="58634" y="1547917"/>
                </a:cubicBezTo>
                <a:cubicBezTo>
                  <a:pt x="-146000" y="928485"/>
                  <a:pt x="209344" y="435048"/>
                  <a:pt x="746680" y="22983"/>
                </a:cubicBezTo>
                <a:lnTo>
                  <a:pt x="778373" y="0"/>
                </a:lnTo>
                <a:close/>
              </a:path>
            </a:pathLst>
          </a:custGeom>
          <a:solidFill>
            <a:srgbClr val="E5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4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="" xmlns:a16="http://schemas.microsoft.com/office/drawing/2014/main" id="{08D0948A-17FC-4112-A1B4-2A43C6C4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42" y="214667"/>
            <a:ext cx="10515600" cy="52988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CC661F0-B202-44F7-90D8-8399E400D7F2}"/>
              </a:ext>
            </a:extLst>
          </p:cNvPr>
          <p:cNvSpPr/>
          <p:nvPr userDrawn="1"/>
        </p:nvSpPr>
        <p:spPr>
          <a:xfrm>
            <a:off x="385508" y="744556"/>
            <a:ext cx="112475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46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="" xmlns:a16="http://schemas.microsoft.com/office/drawing/2014/main" id="{08D0948A-17FC-4112-A1B4-2A43C6C4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42" y="214667"/>
            <a:ext cx="10515600" cy="52988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CC661F0-B202-44F7-90D8-8399E400D7F2}"/>
              </a:ext>
            </a:extLst>
          </p:cNvPr>
          <p:cNvSpPr/>
          <p:nvPr userDrawn="1"/>
        </p:nvSpPr>
        <p:spPr>
          <a:xfrm>
            <a:off x="385508" y="744556"/>
            <a:ext cx="112475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48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>
            <a:extLst>
              <a:ext uri="{FF2B5EF4-FFF2-40B4-BE49-F238E27FC236}">
                <a16:creationId xmlns="" xmlns:a16="http://schemas.microsoft.com/office/drawing/2014/main" id="{71768976-E097-4D09-A0F8-F01D85468D41}"/>
              </a:ext>
            </a:extLst>
          </p:cNvPr>
          <p:cNvGrpSpPr/>
          <p:nvPr userDrawn="1"/>
        </p:nvGrpSpPr>
        <p:grpSpPr>
          <a:xfrm>
            <a:off x="12636789" y="1147336"/>
            <a:ext cx="11329624" cy="4563327"/>
            <a:chOff x="431188" y="7202925"/>
            <a:chExt cx="11329624" cy="4563327"/>
          </a:xfrm>
        </p:grpSpPr>
        <p:grpSp>
          <p:nvGrpSpPr>
            <p:cNvPr id="79" name="组合 78">
              <a:extLst>
                <a:ext uri="{FF2B5EF4-FFF2-40B4-BE49-F238E27FC236}">
                  <a16:creationId xmlns="" xmlns:a16="http://schemas.microsoft.com/office/drawing/2014/main" id="{496A11DD-D7ED-4349-BEA8-C73A43B1D29D}"/>
                </a:ext>
              </a:extLst>
            </p:cNvPr>
            <p:cNvGrpSpPr/>
            <p:nvPr userDrawn="1"/>
          </p:nvGrpSpPr>
          <p:grpSpPr>
            <a:xfrm>
              <a:off x="431188" y="7202925"/>
              <a:ext cx="11329624" cy="4563327"/>
              <a:chOff x="431188" y="1125975"/>
              <a:chExt cx="11329624" cy="4563327"/>
            </a:xfrm>
          </p:grpSpPr>
          <p:grpSp>
            <p:nvGrpSpPr>
              <p:cNvPr id="80" name="组合 79">
                <a:extLst>
                  <a:ext uri="{FF2B5EF4-FFF2-40B4-BE49-F238E27FC236}">
                    <a16:creationId xmlns="" xmlns:a16="http://schemas.microsoft.com/office/drawing/2014/main" id="{8930AA14-9DC0-4120-BE2F-BAA5D3EDE98A}"/>
                  </a:ext>
                </a:extLst>
              </p:cNvPr>
              <p:cNvGrpSpPr/>
              <p:nvPr/>
            </p:nvGrpSpPr>
            <p:grpSpPr>
              <a:xfrm>
                <a:off x="797716" y="1125975"/>
                <a:ext cx="5399941" cy="4393764"/>
                <a:chOff x="797716" y="1125975"/>
                <a:chExt cx="5399941" cy="4393764"/>
              </a:xfrm>
            </p:grpSpPr>
            <p:sp>
              <p:nvSpPr>
                <p:cNvPr id="124" name="任意多边形: 形状 123">
                  <a:extLst>
                    <a:ext uri="{FF2B5EF4-FFF2-40B4-BE49-F238E27FC236}">
                      <a16:creationId xmlns="" xmlns:a16="http://schemas.microsoft.com/office/drawing/2014/main" id="{2FEAF7CB-CDA0-4FBE-A8DB-981CB880EA94}"/>
                    </a:ext>
                  </a:extLst>
                </p:cNvPr>
                <p:cNvSpPr/>
                <p:nvPr/>
              </p:nvSpPr>
              <p:spPr>
                <a:xfrm>
                  <a:off x="2114680" y="4587374"/>
                  <a:ext cx="2758242" cy="932365"/>
                </a:xfrm>
                <a:custGeom>
                  <a:avLst/>
                  <a:gdLst>
                    <a:gd name="connsiteX0" fmla="*/ 1017088 w 1420123"/>
                    <a:gd name="connsiteY0" fmla="*/ 275024 h 480041"/>
                    <a:gd name="connsiteX1" fmla="*/ 1017088 w 1420123"/>
                    <a:gd name="connsiteY1" fmla="*/ 15001 h 480041"/>
                    <a:gd name="connsiteX2" fmla="*/ 719062 w 1420123"/>
                    <a:gd name="connsiteY2" fmla="*/ 15001 h 480041"/>
                    <a:gd name="connsiteX3" fmla="*/ 421037 w 1420123"/>
                    <a:gd name="connsiteY3" fmla="*/ 15001 h 480041"/>
                    <a:gd name="connsiteX4" fmla="*/ 421037 w 1420123"/>
                    <a:gd name="connsiteY4" fmla="*/ 275024 h 480041"/>
                    <a:gd name="connsiteX5" fmla="*/ 15001 w 1420123"/>
                    <a:gd name="connsiteY5" fmla="*/ 467040 h 480041"/>
                    <a:gd name="connsiteX6" fmla="*/ 719062 w 1420123"/>
                    <a:gd name="connsiteY6" fmla="*/ 467040 h 480041"/>
                    <a:gd name="connsiteX7" fmla="*/ 1423124 w 1420123"/>
                    <a:gd name="connsiteY7" fmla="*/ 467040 h 480041"/>
                    <a:gd name="connsiteX8" fmla="*/ 1017088 w 1420123"/>
                    <a:gd name="connsiteY8" fmla="*/ 275024 h 48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0123" h="480041">
                      <a:moveTo>
                        <a:pt x="1017088" y="275024"/>
                      </a:moveTo>
                      <a:cubicBezTo>
                        <a:pt x="1017088" y="169015"/>
                        <a:pt x="1017088" y="15001"/>
                        <a:pt x="1017088" y="15001"/>
                      </a:cubicBezTo>
                      <a:lnTo>
                        <a:pt x="719062" y="15001"/>
                      </a:lnTo>
                      <a:lnTo>
                        <a:pt x="421037" y="15001"/>
                      </a:lnTo>
                      <a:cubicBezTo>
                        <a:pt x="421037" y="15001"/>
                        <a:pt x="421037" y="169015"/>
                        <a:pt x="421037" y="275024"/>
                      </a:cubicBezTo>
                      <a:cubicBezTo>
                        <a:pt x="421037" y="381033"/>
                        <a:pt x="15001" y="467040"/>
                        <a:pt x="15001" y="467040"/>
                      </a:cubicBezTo>
                      <a:lnTo>
                        <a:pt x="719062" y="467040"/>
                      </a:lnTo>
                      <a:lnTo>
                        <a:pt x="1423124" y="467040"/>
                      </a:lnTo>
                      <a:cubicBezTo>
                        <a:pt x="1423124" y="467040"/>
                        <a:pt x="1017088" y="381033"/>
                        <a:pt x="1017088" y="2750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="" xmlns:a16="http://schemas.microsoft.com/office/drawing/2014/main" id="{E0366BD6-9CE3-4214-9A53-2EE5ED5AC477}"/>
                    </a:ext>
                  </a:extLst>
                </p:cNvPr>
                <p:cNvSpPr/>
                <p:nvPr/>
              </p:nvSpPr>
              <p:spPr>
                <a:xfrm>
                  <a:off x="2903304" y="4587374"/>
                  <a:ext cx="1204303" cy="543878"/>
                </a:xfrm>
                <a:custGeom>
                  <a:avLst/>
                  <a:gdLst>
                    <a:gd name="connsiteX0" fmla="*/ 611053 w 620053"/>
                    <a:gd name="connsiteY0" fmla="*/ 269023 h 280024"/>
                    <a:gd name="connsiteX1" fmla="*/ 611053 w 620053"/>
                    <a:gd name="connsiteY1" fmla="*/ 15001 h 280024"/>
                    <a:gd name="connsiteX2" fmla="*/ 15001 w 620053"/>
                    <a:gd name="connsiteY2" fmla="*/ 15001 h 280024"/>
                    <a:gd name="connsiteX3" fmla="*/ 15001 w 620053"/>
                    <a:gd name="connsiteY3" fmla="*/ 269023 h 280024"/>
                    <a:gd name="connsiteX4" fmla="*/ 611053 w 620053"/>
                    <a:gd name="connsiteY4" fmla="*/ 269023 h 280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0053" h="280024">
                      <a:moveTo>
                        <a:pt x="611053" y="269023"/>
                      </a:moveTo>
                      <a:cubicBezTo>
                        <a:pt x="611053" y="163014"/>
                        <a:pt x="611053" y="15001"/>
                        <a:pt x="611053" y="15001"/>
                      </a:cubicBezTo>
                      <a:lnTo>
                        <a:pt x="15001" y="15001"/>
                      </a:lnTo>
                      <a:cubicBezTo>
                        <a:pt x="15001" y="15001"/>
                        <a:pt x="15001" y="163014"/>
                        <a:pt x="15001" y="269023"/>
                      </a:cubicBezTo>
                      <a:lnTo>
                        <a:pt x="611053" y="269023"/>
                      </a:ln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="" xmlns:a16="http://schemas.microsoft.com/office/drawing/2014/main" id="{69B54A37-2A86-4386-80BD-38CDCA589C1E}"/>
                    </a:ext>
                  </a:extLst>
                </p:cNvPr>
                <p:cNvSpPr/>
                <p:nvPr/>
              </p:nvSpPr>
              <p:spPr>
                <a:xfrm>
                  <a:off x="797716" y="1125975"/>
                  <a:ext cx="5399941" cy="3418666"/>
                </a:xfrm>
                <a:custGeom>
                  <a:avLst/>
                  <a:gdLst>
                    <a:gd name="connsiteX0" fmla="*/ 2697235 w 2780241"/>
                    <a:gd name="connsiteY0" fmla="*/ 15001 h 1760152"/>
                    <a:gd name="connsiteX1" fmla="*/ 97008 w 2780241"/>
                    <a:gd name="connsiteY1" fmla="*/ 15001 h 1760152"/>
                    <a:gd name="connsiteX2" fmla="*/ 15001 w 2780241"/>
                    <a:gd name="connsiteY2" fmla="*/ 99009 h 1760152"/>
                    <a:gd name="connsiteX3" fmla="*/ 15001 w 2780241"/>
                    <a:gd name="connsiteY3" fmla="*/ 1749151 h 1760152"/>
                    <a:gd name="connsiteX4" fmla="*/ 2777242 w 2780241"/>
                    <a:gd name="connsiteY4" fmla="*/ 1749151 h 1760152"/>
                    <a:gd name="connsiteX5" fmla="*/ 2777242 w 2780241"/>
                    <a:gd name="connsiteY5" fmla="*/ 99009 h 1760152"/>
                    <a:gd name="connsiteX6" fmla="*/ 2697235 w 2780241"/>
                    <a:gd name="connsiteY6" fmla="*/ 15001 h 1760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0241" h="1760152">
                      <a:moveTo>
                        <a:pt x="2697235" y="15001"/>
                      </a:moveTo>
                      <a:lnTo>
                        <a:pt x="97008" y="15001"/>
                      </a:lnTo>
                      <a:cubicBezTo>
                        <a:pt x="51004" y="15001"/>
                        <a:pt x="15001" y="53005"/>
                        <a:pt x="15001" y="99009"/>
                      </a:cubicBezTo>
                      <a:lnTo>
                        <a:pt x="15001" y="1749151"/>
                      </a:lnTo>
                      <a:lnTo>
                        <a:pt x="2777242" y="1749151"/>
                      </a:lnTo>
                      <a:lnTo>
                        <a:pt x="2777242" y="99009"/>
                      </a:lnTo>
                      <a:cubicBezTo>
                        <a:pt x="2777242" y="53005"/>
                        <a:pt x="2741239" y="15001"/>
                        <a:pt x="2697235" y="15001"/>
                      </a:cubicBezTo>
                      <a:close/>
                    </a:path>
                  </a:pathLst>
                </a:custGeom>
                <a:solidFill>
                  <a:srgbClr val="566C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="" xmlns:a16="http://schemas.microsoft.com/office/drawing/2014/main" id="{AD14296C-AC35-4EE4-AD80-196F643A2802}"/>
                    </a:ext>
                  </a:extLst>
                </p:cNvPr>
                <p:cNvSpPr/>
                <p:nvPr/>
              </p:nvSpPr>
              <p:spPr>
                <a:xfrm>
                  <a:off x="1054115" y="1362950"/>
                  <a:ext cx="4894910" cy="2913637"/>
                </a:xfrm>
                <a:custGeom>
                  <a:avLst/>
                  <a:gdLst>
                    <a:gd name="connsiteX0" fmla="*/ 15001 w 2520219"/>
                    <a:gd name="connsiteY0" fmla="*/ 15001 h 1500129"/>
                    <a:gd name="connsiteX1" fmla="*/ 2515219 w 2520219"/>
                    <a:gd name="connsiteY1" fmla="*/ 15001 h 1500129"/>
                    <a:gd name="connsiteX2" fmla="*/ 2515219 w 2520219"/>
                    <a:gd name="connsiteY2" fmla="*/ 1501130 h 1500129"/>
                    <a:gd name="connsiteX3" fmla="*/ 15001 w 2520219"/>
                    <a:gd name="connsiteY3" fmla="*/ 1501130 h 1500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219" h="1500129">
                      <a:moveTo>
                        <a:pt x="15001" y="15001"/>
                      </a:moveTo>
                      <a:lnTo>
                        <a:pt x="2515219" y="15001"/>
                      </a:lnTo>
                      <a:lnTo>
                        <a:pt x="2515219" y="1501130"/>
                      </a:lnTo>
                      <a:lnTo>
                        <a:pt x="15001" y="15011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="" xmlns:a16="http://schemas.microsoft.com/office/drawing/2014/main" id="{52826852-AB04-4812-A88E-C69E10FAB4FE}"/>
                    </a:ext>
                  </a:extLst>
                </p:cNvPr>
                <p:cNvSpPr/>
                <p:nvPr/>
              </p:nvSpPr>
              <p:spPr>
                <a:xfrm>
                  <a:off x="797716" y="4459174"/>
                  <a:ext cx="5399941" cy="427333"/>
                </a:xfrm>
                <a:custGeom>
                  <a:avLst/>
                  <a:gdLst>
                    <a:gd name="connsiteX0" fmla="*/ 15001 w 2780241"/>
                    <a:gd name="connsiteY0" fmla="*/ 15001 h 220019"/>
                    <a:gd name="connsiteX1" fmla="*/ 15001 w 2780241"/>
                    <a:gd name="connsiteY1" fmla="*/ 123011 h 220019"/>
                    <a:gd name="connsiteX2" fmla="*/ 97008 w 2780241"/>
                    <a:gd name="connsiteY2" fmla="*/ 207018 h 220019"/>
                    <a:gd name="connsiteX3" fmla="*/ 2697235 w 2780241"/>
                    <a:gd name="connsiteY3" fmla="*/ 207018 h 220019"/>
                    <a:gd name="connsiteX4" fmla="*/ 2779242 w 2780241"/>
                    <a:gd name="connsiteY4" fmla="*/ 123011 h 220019"/>
                    <a:gd name="connsiteX5" fmla="*/ 2779242 w 2780241"/>
                    <a:gd name="connsiteY5" fmla="*/ 15001 h 220019"/>
                    <a:gd name="connsiteX6" fmla="*/ 15001 w 2780241"/>
                    <a:gd name="connsiteY6" fmla="*/ 15001 h 220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0241" h="220019">
                      <a:moveTo>
                        <a:pt x="15001" y="15001"/>
                      </a:moveTo>
                      <a:lnTo>
                        <a:pt x="15001" y="123011"/>
                      </a:lnTo>
                      <a:cubicBezTo>
                        <a:pt x="15001" y="169015"/>
                        <a:pt x="51004" y="207018"/>
                        <a:pt x="97008" y="207018"/>
                      </a:cubicBezTo>
                      <a:lnTo>
                        <a:pt x="2697235" y="207018"/>
                      </a:lnTo>
                      <a:cubicBezTo>
                        <a:pt x="2743239" y="207018"/>
                        <a:pt x="2779242" y="169015"/>
                        <a:pt x="2779242" y="123011"/>
                      </a:cubicBezTo>
                      <a:lnTo>
                        <a:pt x="2779242" y="15001"/>
                      </a:lnTo>
                      <a:lnTo>
                        <a:pt x="15001" y="15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="" xmlns:a16="http://schemas.microsoft.com/office/drawing/2014/main" id="{590E8775-210E-4EDE-BBEE-5F67C66BCF7C}"/>
                    </a:ext>
                  </a:extLst>
                </p:cNvPr>
                <p:cNvSpPr/>
                <p:nvPr/>
              </p:nvSpPr>
              <p:spPr>
                <a:xfrm>
                  <a:off x="5222559" y="1580502"/>
                  <a:ext cx="582727" cy="815817"/>
                </a:xfrm>
                <a:custGeom>
                  <a:avLst/>
                  <a:gdLst>
                    <a:gd name="connsiteX0" fmla="*/ 15001 w 300026"/>
                    <a:gd name="connsiteY0" fmla="*/ 15001 h 420036"/>
                    <a:gd name="connsiteX1" fmla="*/ 289025 w 300026"/>
                    <a:gd name="connsiteY1" fmla="*/ 15001 h 420036"/>
                    <a:gd name="connsiteX2" fmla="*/ 289025 w 300026"/>
                    <a:gd name="connsiteY2" fmla="*/ 419036 h 420036"/>
                    <a:gd name="connsiteX3" fmla="*/ 15001 w 300026"/>
                    <a:gd name="connsiteY3" fmla="*/ 419036 h 420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026" h="420036">
                      <a:moveTo>
                        <a:pt x="15001" y="15001"/>
                      </a:moveTo>
                      <a:lnTo>
                        <a:pt x="289025" y="15001"/>
                      </a:lnTo>
                      <a:lnTo>
                        <a:pt x="289025" y="419036"/>
                      </a:lnTo>
                      <a:lnTo>
                        <a:pt x="15001" y="419036"/>
                      </a:lnTo>
                      <a:close/>
                    </a:path>
                  </a:pathLst>
                </a:custGeom>
                <a:solidFill>
                  <a:srgbClr val="E5E9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="" xmlns:a16="http://schemas.microsoft.com/office/drawing/2014/main" id="{AC64D53B-44F7-4C5B-BFDA-912B6197FDD9}"/>
                    </a:ext>
                  </a:extLst>
                </p:cNvPr>
                <p:cNvSpPr/>
                <p:nvPr/>
              </p:nvSpPr>
              <p:spPr>
                <a:xfrm>
                  <a:off x="1213394" y="1580502"/>
                  <a:ext cx="3884849" cy="815817"/>
                </a:xfrm>
                <a:custGeom>
                  <a:avLst/>
                  <a:gdLst>
                    <a:gd name="connsiteX0" fmla="*/ 15001 w 2000173"/>
                    <a:gd name="connsiteY0" fmla="*/ 15001 h 420036"/>
                    <a:gd name="connsiteX1" fmla="*/ 1991173 w 2000173"/>
                    <a:gd name="connsiteY1" fmla="*/ 15001 h 420036"/>
                    <a:gd name="connsiteX2" fmla="*/ 1991173 w 2000173"/>
                    <a:gd name="connsiteY2" fmla="*/ 419036 h 420036"/>
                    <a:gd name="connsiteX3" fmla="*/ 15001 w 2000173"/>
                    <a:gd name="connsiteY3" fmla="*/ 419036 h 420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173" h="420036">
                      <a:moveTo>
                        <a:pt x="15001" y="15001"/>
                      </a:moveTo>
                      <a:lnTo>
                        <a:pt x="1991173" y="15001"/>
                      </a:lnTo>
                      <a:lnTo>
                        <a:pt x="1991173" y="419036"/>
                      </a:lnTo>
                      <a:lnTo>
                        <a:pt x="15001" y="419036"/>
                      </a:lnTo>
                      <a:close/>
                    </a:path>
                  </a:pathLst>
                </a:custGeom>
                <a:solidFill>
                  <a:srgbClr val="E5E9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>
                  <a:extLst>
                    <a:ext uri="{FF2B5EF4-FFF2-40B4-BE49-F238E27FC236}">
                      <a16:creationId xmlns="" xmlns:a16="http://schemas.microsoft.com/office/drawing/2014/main" id="{6C7B7D8E-E13C-4817-BED6-45013DFB8D09}"/>
                    </a:ext>
                  </a:extLst>
                </p:cNvPr>
                <p:cNvSpPr/>
                <p:nvPr/>
              </p:nvSpPr>
              <p:spPr>
                <a:xfrm>
                  <a:off x="1213394" y="2613871"/>
                  <a:ext cx="1087758" cy="815817"/>
                </a:xfrm>
                <a:custGeom>
                  <a:avLst/>
                  <a:gdLst>
                    <a:gd name="connsiteX0" fmla="*/ 15001 w 560048"/>
                    <a:gd name="connsiteY0" fmla="*/ 15001 h 420036"/>
                    <a:gd name="connsiteX1" fmla="*/ 563049 w 560048"/>
                    <a:gd name="connsiteY1" fmla="*/ 15001 h 420036"/>
                    <a:gd name="connsiteX2" fmla="*/ 563049 w 560048"/>
                    <a:gd name="connsiteY2" fmla="*/ 419036 h 420036"/>
                    <a:gd name="connsiteX3" fmla="*/ 15001 w 560048"/>
                    <a:gd name="connsiteY3" fmla="*/ 419036 h 420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048" h="420036">
                      <a:moveTo>
                        <a:pt x="15001" y="15001"/>
                      </a:moveTo>
                      <a:lnTo>
                        <a:pt x="563049" y="15001"/>
                      </a:lnTo>
                      <a:lnTo>
                        <a:pt x="563049" y="419036"/>
                      </a:lnTo>
                      <a:lnTo>
                        <a:pt x="15001" y="419036"/>
                      </a:lnTo>
                      <a:close/>
                    </a:path>
                  </a:pathLst>
                </a:custGeom>
                <a:solidFill>
                  <a:srgbClr val="E5E9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="" xmlns:a16="http://schemas.microsoft.com/office/drawing/2014/main" id="{01C267A4-185B-4F47-8BC4-CE2E0919667D}"/>
                    </a:ext>
                  </a:extLst>
                </p:cNvPr>
                <p:cNvSpPr/>
                <p:nvPr/>
              </p:nvSpPr>
              <p:spPr>
                <a:xfrm>
                  <a:off x="2475971" y="3068398"/>
                  <a:ext cx="3302122" cy="388484"/>
                </a:xfrm>
                <a:custGeom>
                  <a:avLst/>
                  <a:gdLst>
                    <a:gd name="connsiteX0" fmla="*/ 15001 w 1700147"/>
                    <a:gd name="connsiteY0" fmla="*/ 15001 h 200017"/>
                    <a:gd name="connsiteX1" fmla="*/ 1703148 w 1700147"/>
                    <a:gd name="connsiteY1" fmla="*/ 15001 h 200017"/>
                    <a:gd name="connsiteX2" fmla="*/ 1703148 w 1700147"/>
                    <a:gd name="connsiteY2" fmla="*/ 185016 h 200017"/>
                    <a:gd name="connsiteX3" fmla="*/ 15001 w 1700147"/>
                    <a:gd name="connsiteY3" fmla="*/ 185016 h 20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00147" h="200017">
                      <a:moveTo>
                        <a:pt x="15001" y="15001"/>
                      </a:moveTo>
                      <a:lnTo>
                        <a:pt x="1703148" y="15001"/>
                      </a:lnTo>
                      <a:lnTo>
                        <a:pt x="1703148" y="185016"/>
                      </a:lnTo>
                      <a:lnTo>
                        <a:pt x="15001" y="185016"/>
                      </a:lnTo>
                      <a:close/>
                    </a:path>
                  </a:pathLst>
                </a:custGeom>
                <a:solidFill>
                  <a:srgbClr val="E5E9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>
                  <a:extLst>
                    <a:ext uri="{FF2B5EF4-FFF2-40B4-BE49-F238E27FC236}">
                      <a16:creationId xmlns="" xmlns:a16="http://schemas.microsoft.com/office/drawing/2014/main" id="{35088ABE-D246-4364-9228-C34D77328C65}"/>
                    </a:ext>
                  </a:extLst>
                </p:cNvPr>
                <p:cNvSpPr/>
                <p:nvPr/>
              </p:nvSpPr>
              <p:spPr>
                <a:xfrm>
                  <a:off x="2475971" y="2613871"/>
                  <a:ext cx="3302122" cy="388484"/>
                </a:xfrm>
                <a:custGeom>
                  <a:avLst/>
                  <a:gdLst>
                    <a:gd name="connsiteX0" fmla="*/ 15001 w 1700147"/>
                    <a:gd name="connsiteY0" fmla="*/ 15001 h 200017"/>
                    <a:gd name="connsiteX1" fmla="*/ 1703148 w 1700147"/>
                    <a:gd name="connsiteY1" fmla="*/ 15001 h 200017"/>
                    <a:gd name="connsiteX2" fmla="*/ 1703148 w 1700147"/>
                    <a:gd name="connsiteY2" fmla="*/ 185016 h 200017"/>
                    <a:gd name="connsiteX3" fmla="*/ 15001 w 1700147"/>
                    <a:gd name="connsiteY3" fmla="*/ 185016 h 20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00147" h="200017">
                      <a:moveTo>
                        <a:pt x="15001" y="15001"/>
                      </a:moveTo>
                      <a:lnTo>
                        <a:pt x="1703148" y="15001"/>
                      </a:lnTo>
                      <a:lnTo>
                        <a:pt x="1703148" y="185016"/>
                      </a:lnTo>
                      <a:lnTo>
                        <a:pt x="15001" y="185016"/>
                      </a:lnTo>
                      <a:close/>
                    </a:path>
                  </a:pathLst>
                </a:custGeom>
                <a:solidFill>
                  <a:srgbClr val="E5E9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>
                  <a:extLst>
                    <a:ext uri="{FF2B5EF4-FFF2-40B4-BE49-F238E27FC236}">
                      <a16:creationId xmlns="" xmlns:a16="http://schemas.microsoft.com/office/drawing/2014/main" id="{822332AB-E983-4767-82FE-809E5563D7E5}"/>
                    </a:ext>
                  </a:extLst>
                </p:cNvPr>
                <p:cNvSpPr/>
                <p:nvPr/>
              </p:nvSpPr>
              <p:spPr>
                <a:xfrm>
                  <a:off x="1213394" y="3550120"/>
                  <a:ext cx="4584122" cy="543878"/>
                </a:xfrm>
                <a:custGeom>
                  <a:avLst/>
                  <a:gdLst>
                    <a:gd name="connsiteX0" fmla="*/ 15001 w 2360205"/>
                    <a:gd name="connsiteY0" fmla="*/ 15001 h 280024"/>
                    <a:gd name="connsiteX1" fmla="*/ 2353205 w 2360205"/>
                    <a:gd name="connsiteY1" fmla="*/ 15001 h 280024"/>
                    <a:gd name="connsiteX2" fmla="*/ 2353205 w 2360205"/>
                    <a:gd name="connsiteY2" fmla="*/ 265023 h 280024"/>
                    <a:gd name="connsiteX3" fmla="*/ 15001 w 2360205"/>
                    <a:gd name="connsiteY3" fmla="*/ 265023 h 280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60205" h="280024">
                      <a:moveTo>
                        <a:pt x="15001" y="15001"/>
                      </a:moveTo>
                      <a:lnTo>
                        <a:pt x="2353205" y="15001"/>
                      </a:lnTo>
                      <a:lnTo>
                        <a:pt x="2353205" y="265023"/>
                      </a:lnTo>
                      <a:lnTo>
                        <a:pt x="15001" y="265023"/>
                      </a:lnTo>
                      <a:close/>
                    </a:path>
                  </a:pathLst>
                </a:custGeom>
                <a:solidFill>
                  <a:srgbClr val="E5E9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" name="组合 80">
                <a:extLst>
                  <a:ext uri="{FF2B5EF4-FFF2-40B4-BE49-F238E27FC236}">
                    <a16:creationId xmlns="" xmlns:a16="http://schemas.microsoft.com/office/drawing/2014/main" id="{40244D87-2959-4170-B95F-94DACD3B48AB}"/>
                  </a:ext>
                </a:extLst>
              </p:cNvPr>
              <p:cNvGrpSpPr/>
              <p:nvPr/>
            </p:nvGrpSpPr>
            <p:grpSpPr>
              <a:xfrm>
                <a:off x="1443114" y="1724753"/>
                <a:ext cx="671566" cy="671566"/>
                <a:chOff x="1465953" y="451593"/>
                <a:chExt cx="837809" cy="837809"/>
              </a:xfrm>
            </p:grpSpPr>
            <p:sp>
              <p:nvSpPr>
                <p:cNvPr id="120" name="任意多边形: 形状 119">
                  <a:extLst>
                    <a:ext uri="{FF2B5EF4-FFF2-40B4-BE49-F238E27FC236}">
                      <a16:creationId xmlns="" xmlns:a16="http://schemas.microsoft.com/office/drawing/2014/main" id="{790AEE27-946F-442A-BDAA-E615627BBE13}"/>
                    </a:ext>
                  </a:extLst>
                </p:cNvPr>
                <p:cNvSpPr/>
                <p:nvPr/>
              </p:nvSpPr>
              <p:spPr>
                <a:xfrm>
                  <a:off x="1465953" y="451593"/>
                  <a:ext cx="837809" cy="837809"/>
                </a:xfrm>
                <a:custGeom>
                  <a:avLst/>
                  <a:gdLst>
                    <a:gd name="connsiteX0" fmla="*/ 441461 w 837808"/>
                    <a:gd name="connsiteY0" fmla="*/ 48335 h 837808"/>
                    <a:gd name="connsiteX1" fmla="*/ 834587 w 837808"/>
                    <a:gd name="connsiteY1" fmla="*/ 389903 h 837808"/>
                    <a:gd name="connsiteX2" fmla="*/ 673469 w 837808"/>
                    <a:gd name="connsiteY2" fmla="*/ 667025 h 837808"/>
                    <a:gd name="connsiteX3" fmla="*/ 731472 w 837808"/>
                    <a:gd name="connsiteY3" fmla="*/ 808808 h 837808"/>
                    <a:gd name="connsiteX4" fmla="*/ 596133 w 837808"/>
                    <a:gd name="connsiteY4" fmla="*/ 705693 h 837808"/>
                    <a:gd name="connsiteX5" fmla="*/ 441461 w 837808"/>
                    <a:gd name="connsiteY5" fmla="*/ 731472 h 837808"/>
                    <a:gd name="connsiteX6" fmla="*/ 48335 w 837808"/>
                    <a:gd name="connsiteY6" fmla="*/ 389903 h 837808"/>
                    <a:gd name="connsiteX7" fmla="*/ 441461 w 837808"/>
                    <a:gd name="connsiteY7" fmla="*/ 48335 h 83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7808" h="837808">
                      <a:moveTo>
                        <a:pt x="441461" y="48335"/>
                      </a:moveTo>
                      <a:cubicBezTo>
                        <a:pt x="660580" y="48335"/>
                        <a:pt x="834587" y="203008"/>
                        <a:pt x="834587" y="389903"/>
                      </a:cubicBezTo>
                      <a:cubicBezTo>
                        <a:pt x="834587" y="499463"/>
                        <a:pt x="770140" y="602578"/>
                        <a:pt x="673469" y="667025"/>
                      </a:cubicBezTo>
                      <a:lnTo>
                        <a:pt x="731472" y="808808"/>
                      </a:lnTo>
                      <a:lnTo>
                        <a:pt x="596133" y="705693"/>
                      </a:lnTo>
                      <a:cubicBezTo>
                        <a:pt x="551020" y="725027"/>
                        <a:pt x="499463" y="731472"/>
                        <a:pt x="441461" y="731472"/>
                      </a:cubicBezTo>
                      <a:cubicBezTo>
                        <a:pt x="222342" y="725027"/>
                        <a:pt x="48335" y="576799"/>
                        <a:pt x="48335" y="389903"/>
                      </a:cubicBezTo>
                      <a:cubicBezTo>
                        <a:pt x="48335" y="203008"/>
                        <a:pt x="222342" y="48335"/>
                        <a:pt x="441461" y="48335"/>
                      </a:cubicBezTo>
                      <a:close/>
                    </a:path>
                  </a:pathLst>
                </a:custGeom>
                <a:solidFill>
                  <a:srgbClr val="566C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="" xmlns:a16="http://schemas.microsoft.com/office/drawing/2014/main" id="{8BB7652A-7B46-4E10-8DB5-1EC4687B9E07}"/>
                    </a:ext>
                  </a:extLst>
                </p:cNvPr>
                <p:cNvSpPr/>
                <p:nvPr/>
              </p:nvSpPr>
              <p:spPr>
                <a:xfrm>
                  <a:off x="1981528" y="748048"/>
                  <a:ext cx="193341" cy="193341"/>
                </a:xfrm>
                <a:custGeom>
                  <a:avLst/>
                  <a:gdLst>
                    <a:gd name="connsiteX0" fmla="*/ 99893 w 193340"/>
                    <a:gd name="connsiteY0" fmla="*/ 151450 h 193340"/>
                    <a:gd name="connsiteX1" fmla="*/ 48335 w 193340"/>
                    <a:gd name="connsiteY1" fmla="*/ 99893 h 193340"/>
                    <a:gd name="connsiteX2" fmla="*/ 99893 w 193340"/>
                    <a:gd name="connsiteY2" fmla="*/ 48335 h 193340"/>
                    <a:gd name="connsiteX3" fmla="*/ 151450 w 193340"/>
                    <a:gd name="connsiteY3" fmla="*/ 99893 h 193340"/>
                    <a:gd name="connsiteX4" fmla="*/ 99893 w 193340"/>
                    <a:gd name="connsiteY4" fmla="*/ 151450 h 193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40" h="193340">
                      <a:moveTo>
                        <a:pt x="99893" y="151450"/>
                      </a:moveTo>
                      <a:cubicBezTo>
                        <a:pt x="67669" y="151450"/>
                        <a:pt x="48335" y="125671"/>
                        <a:pt x="48335" y="99893"/>
                      </a:cubicBezTo>
                      <a:cubicBezTo>
                        <a:pt x="48335" y="67669"/>
                        <a:pt x="74114" y="48335"/>
                        <a:pt x="99893" y="48335"/>
                      </a:cubicBezTo>
                      <a:cubicBezTo>
                        <a:pt x="132116" y="48335"/>
                        <a:pt x="151450" y="74114"/>
                        <a:pt x="151450" y="99893"/>
                      </a:cubicBezTo>
                      <a:cubicBezTo>
                        <a:pt x="151450" y="125671"/>
                        <a:pt x="125671" y="151450"/>
                        <a:pt x="99893" y="1514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="" xmlns:a16="http://schemas.microsoft.com/office/drawing/2014/main" id="{184110B0-63AF-4219-858C-0C5E66292C27}"/>
                    </a:ext>
                  </a:extLst>
                </p:cNvPr>
                <p:cNvSpPr/>
                <p:nvPr/>
              </p:nvSpPr>
              <p:spPr>
                <a:xfrm>
                  <a:off x="1807521" y="748048"/>
                  <a:ext cx="193341" cy="193341"/>
                </a:xfrm>
                <a:custGeom>
                  <a:avLst/>
                  <a:gdLst>
                    <a:gd name="connsiteX0" fmla="*/ 99893 w 193340"/>
                    <a:gd name="connsiteY0" fmla="*/ 151450 h 193340"/>
                    <a:gd name="connsiteX1" fmla="*/ 48335 w 193340"/>
                    <a:gd name="connsiteY1" fmla="*/ 99893 h 193340"/>
                    <a:gd name="connsiteX2" fmla="*/ 99893 w 193340"/>
                    <a:gd name="connsiteY2" fmla="*/ 48335 h 193340"/>
                    <a:gd name="connsiteX3" fmla="*/ 151450 w 193340"/>
                    <a:gd name="connsiteY3" fmla="*/ 99893 h 193340"/>
                    <a:gd name="connsiteX4" fmla="*/ 99893 w 193340"/>
                    <a:gd name="connsiteY4" fmla="*/ 151450 h 193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40" h="193340">
                      <a:moveTo>
                        <a:pt x="99893" y="151450"/>
                      </a:moveTo>
                      <a:cubicBezTo>
                        <a:pt x="67669" y="151450"/>
                        <a:pt x="48335" y="125671"/>
                        <a:pt x="48335" y="99893"/>
                      </a:cubicBezTo>
                      <a:cubicBezTo>
                        <a:pt x="48335" y="67669"/>
                        <a:pt x="74114" y="48335"/>
                        <a:pt x="99893" y="48335"/>
                      </a:cubicBezTo>
                      <a:cubicBezTo>
                        <a:pt x="132116" y="48335"/>
                        <a:pt x="151450" y="74114"/>
                        <a:pt x="151450" y="99893"/>
                      </a:cubicBezTo>
                      <a:cubicBezTo>
                        <a:pt x="151450" y="125671"/>
                        <a:pt x="132116" y="151450"/>
                        <a:pt x="99893" y="1514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="" xmlns:a16="http://schemas.microsoft.com/office/drawing/2014/main" id="{C718D5CE-FA0E-4D09-993B-0A5BD9EEE301}"/>
                    </a:ext>
                  </a:extLst>
                </p:cNvPr>
                <p:cNvSpPr/>
                <p:nvPr/>
              </p:nvSpPr>
              <p:spPr>
                <a:xfrm>
                  <a:off x="1633515" y="748048"/>
                  <a:ext cx="193341" cy="193341"/>
                </a:xfrm>
                <a:custGeom>
                  <a:avLst/>
                  <a:gdLst>
                    <a:gd name="connsiteX0" fmla="*/ 99893 w 193340"/>
                    <a:gd name="connsiteY0" fmla="*/ 151450 h 193340"/>
                    <a:gd name="connsiteX1" fmla="*/ 48335 w 193340"/>
                    <a:gd name="connsiteY1" fmla="*/ 99893 h 193340"/>
                    <a:gd name="connsiteX2" fmla="*/ 99893 w 193340"/>
                    <a:gd name="connsiteY2" fmla="*/ 48335 h 193340"/>
                    <a:gd name="connsiteX3" fmla="*/ 151450 w 193340"/>
                    <a:gd name="connsiteY3" fmla="*/ 99893 h 193340"/>
                    <a:gd name="connsiteX4" fmla="*/ 99893 w 193340"/>
                    <a:gd name="connsiteY4" fmla="*/ 151450 h 193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40" h="193340">
                      <a:moveTo>
                        <a:pt x="99893" y="151450"/>
                      </a:moveTo>
                      <a:cubicBezTo>
                        <a:pt x="74114" y="151450"/>
                        <a:pt x="48335" y="125671"/>
                        <a:pt x="48335" y="99893"/>
                      </a:cubicBezTo>
                      <a:cubicBezTo>
                        <a:pt x="48335" y="67669"/>
                        <a:pt x="74114" y="48335"/>
                        <a:pt x="99893" y="48335"/>
                      </a:cubicBezTo>
                      <a:cubicBezTo>
                        <a:pt x="132116" y="48335"/>
                        <a:pt x="151450" y="74114"/>
                        <a:pt x="151450" y="99893"/>
                      </a:cubicBezTo>
                      <a:cubicBezTo>
                        <a:pt x="157895" y="125671"/>
                        <a:pt x="132116" y="151450"/>
                        <a:pt x="99893" y="1514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2" name="组合 81">
                <a:extLst>
                  <a:ext uri="{FF2B5EF4-FFF2-40B4-BE49-F238E27FC236}">
                    <a16:creationId xmlns="" xmlns:a16="http://schemas.microsoft.com/office/drawing/2014/main" id="{A4D75DCA-6EF9-4E58-BB88-9B6F4C9B9CD9}"/>
                  </a:ext>
                </a:extLst>
              </p:cNvPr>
              <p:cNvGrpSpPr/>
              <p:nvPr/>
            </p:nvGrpSpPr>
            <p:grpSpPr>
              <a:xfrm rot="10800000">
                <a:off x="431188" y="1444574"/>
                <a:ext cx="350930" cy="862330"/>
                <a:chOff x="1915175" y="4776493"/>
                <a:chExt cx="766178" cy="1882705"/>
              </a:xfrm>
            </p:grpSpPr>
            <p:sp>
              <p:nvSpPr>
                <p:cNvPr id="116" name="任意多边形: 形状 115">
                  <a:extLst>
                    <a:ext uri="{FF2B5EF4-FFF2-40B4-BE49-F238E27FC236}">
                      <a16:creationId xmlns="" xmlns:a16="http://schemas.microsoft.com/office/drawing/2014/main" id="{E86F75C1-F05C-4DE6-915C-89A1019DD95B}"/>
                    </a:ext>
                  </a:extLst>
                </p:cNvPr>
                <p:cNvSpPr/>
                <p:nvPr/>
              </p:nvSpPr>
              <p:spPr>
                <a:xfrm>
                  <a:off x="1933163" y="6047489"/>
                  <a:ext cx="747645" cy="611709"/>
                </a:xfrm>
                <a:custGeom>
                  <a:avLst/>
                  <a:gdLst>
                    <a:gd name="connsiteX0" fmla="*/ 60450 w 747644"/>
                    <a:gd name="connsiteY0" fmla="*/ 126016 h 611709"/>
                    <a:gd name="connsiteX1" fmla="*/ 332320 w 747644"/>
                    <a:gd name="connsiteY1" fmla="*/ 520228 h 611709"/>
                    <a:gd name="connsiteX2" fmla="*/ 352711 w 747644"/>
                    <a:gd name="connsiteY2" fmla="*/ 554212 h 611709"/>
                    <a:gd name="connsiteX3" fmla="*/ 379898 w 747644"/>
                    <a:gd name="connsiteY3" fmla="*/ 561009 h 611709"/>
                    <a:gd name="connsiteX4" fmla="*/ 407085 w 747644"/>
                    <a:gd name="connsiteY4" fmla="*/ 554212 h 611709"/>
                    <a:gd name="connsiteX5" fmla="*/ 427475 w 747644"/>
                    <a:gd name="connsiteY5" fmla="*/ 520228 h 611709"/>
                    <a:gd name="connsiteX6" fmla="*/ 699346 w 747644"/>
                    <a:gd name="connsiteY6" fmla="*/ 126016 h 611709"/>
                    <a:gd name="connsiteX7" fmla="*/ 685753 w 747644"/>
                    <a:gd name="connsiteY7" fmla="*/ 58048 h 611709"/>
                    <a:gd name="connsiteX8" fmla="*/ 617785 w 747644"/>
                    <a:gd name="connsiteY8" fmla="*/ 71641 h 611709"/>
                    <a:gd name="connsiteX9" fmla="*/ 373101 w 747644"/>
                    <a:gd name="connsiteY9" fmla="*/ 425074 h 611709"/>
                    <a:gd name="connsiteX10" fmla="*/ 135214 w 747644"/>
                    <a:gd name="connsiteY10" fmla="*/ 71641 h 611709"/>
                    <a:gd name="connsiteX11" fmla="*/ 67246 w 747644"/>
                    <a:gd name="connsiteY11" fmla="*/ 58048 h 611709"/>
                    <a:gd name="connsiteX12" fmla="*/ 60450 w 747644"/>
                    <a:gd name="connsiteY12" fmla="*/ 126016 h 61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7644" h="611709">
                      <a:moveTo>
                        <a:pt x="60450" y="126016"/>
                      </a:moveTo>
                      <a:lnTo>
                        <a:pt x="332320" y="520228"/>
                      </a:lnTo>
                      <a:cubicBezTo>
                        <a:pt x="332320" y="533822"/>
                        <a:pt x="339117" y="547415"/>
                        <a:pt x="352711" y="554212"/>
                      </a:cubicBezTo>
                      <a:cubicBezTo>
                        <a:pt x="359508" y="561009"/>
                        <a:pt x="373101" y="561009"/>
                        <a:pt x="379898" y="561009"/>
                      </a:cubicBezTo>
                      <a:cubicBezTo>
                        <a:pt x="393491" y="561009"/>
                        <a:pt x="400288" y="561009"/>
                        <a:pt x="407085" y="554212"/>
                      </a:cubicBezTo>
                      <a:cubicBezTo>
                        <a:pt x="420678" y="547415"/>
                        <a:pt x="427475" y="533822"/>
                        <a:pt x="427475" y="520228"/>
                      </a:cubicBezTo>
                      <a:lnTo>
                        <a:pt x="699346" y="126016"/>
                      </a:lnTo>
                      <a:cubicBezTo>
                        <a:pt x="712940" y="105625"/>
                        <a:pt x="706143" y="71641"/>
                        <a:pt x="685753" y="58048"/>
                      </a:cubicBezTo>
                      <a:cubicBezTo>
                        <a:pt x="665362" y="44454"/>
                        <a:pt x="638175" y="51251"/>
                        <a:pt x="617785" y="71641"/>
                      </a:cubicBezTo>
                      <a:lnTo>
                        <a:pt x="373101" y="425074"/>
                      </a:lnTo>
                      <a:lnTo>
                        <a:pt x="135214" y="71641"/>
                      </a:lnTo>
                      <a:cubicBezTo>
                        <a:pt x="121621" y="51251"/>
                        <a:pt x="87637" y="44454"/>
                        <a:pt x="67246" y="58048"/>
                      </a:cubicBezTo>
                      <a:cubicBezTo>
                        <a:pt x="46856" y="71641"/>
                        <a:pt x="46856" y="98829"/>
                        <a:pt x="60450" y="126016"/>
                      </a:cubicBez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="" xmlns:a16="http://schemas.microsoft.com/office/drawing/2014/main" id="{476C1C82-BF91-411C-B683-D0C819F280BD}"/>
                    </a:ext>
                  </a:extLst>
                </p:cNvPr>
                <p:cNvSpPr/>
                <p:nvPr/>
              </p:nvSpPr>
              <p:spPr>
                <a:xfrm>
                  <a:off x="1933708" y="5619292"/>
                  <a:ext cx="747645" cy="611709"/>
                </a:xfrm>
                <a:custGeom>
                  <a:avLst/>
                  <a:gdLst>
                    <a:gd name="connsiteX0" fmla="*/ 59905 w 747644"/>
                    <a:gd name="connsiteY0" fmla="*/ 126016 h 611709"/>
                    <a:gd name="connsiteX1" fmla="*/ 331776 w 747644"/>
                    <a:gd name="connsiteY1" fmla="*/ 520228 h 611709"/>
                    <a:gd name="connsiteX2" fmla="*/ 352166 w 747644"/>
                    <a:gd name="connsiteY2" fmla="*/ 554212 h 611709"/>
                    <a:gd name="connsiteX3" fmla="*/ 386150 w 747644"/>
                    <a:gd name="connsiteY3" fmla="*/ 561009 h 611709"/>
                    <a:gd name="connsiteX4" fmla="*/ 413337 w 747644"/>
                    <a:gd name="connsiteY4" fmla="*/ 554212 h 611709"/>
                    <a:gd name="connsiteX5" fmla="*/ 433727 w 747644"/>
                    <a:gd name="connsiteY5" fmla="*/ 520228 h 611709"/>
                    <a:gd name="connsiteX6" fmla="*/ 705598 w 747644"/>
                    <a:gd name="connsiteY6" fmla="*/ 126016 h 611709"/>
                    <a:gd name="connsiteX7" fmla="*/ 692004 w 747644"/>
                    <a:gd name="connsiteY7" fmla="*/ 58048 h 611709"/>
                    <a:gd name="connsiteX8" fmla="*/ 624037 w 747644"/>
                    <a:gd name="connsiteY8" fmla="*/ 71641 h 611709"/>
                    <a:gd name="connsiteX9" fmla="*/ 386150 w 747644"/>
                    <a:gd name="connsiteY9" fmla="*/ 431870 h 611709"/>
                    <a:gd name="connsiteX10" fmla="*/ 141466 w 747644"/>
                    <a:gd name="connsiteY10" fmla="*/ 78438 h 611709"/>
                    <a:gd name="connsiteX11" fmla="*/ 73498 w 747644"/>
                    <a:gd name="connsiteY11" fmla="*/ 64845 h 611709"/>
                    <a:gd name="connsiteX12" fmla="*/ 59905 w 747644"/>
                    <a:gd name="connsiteY12" fmla="*/ 126016 h 61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7644" h="611709">
                      <a:moveTo>
                        <a:pt x="59905" y="126016"/>
                      </a:moveTo>
                      <a:lnTo>
                        <a:pt x="331776" y="520228"/>
                      </a:lnTo>
                      <a:cubicBezTo>
                        <a:pt x="331776" y="533822"/>
                        <a:pt x="338572" y="547415"/>
                        <a:pt x="352166" y="554212"/>
                      </a:cubicBezTo>
                      <a:cubicBezTo>
                        <a:pt x="365759" y="561009"/>
                        <a:pt x="372556" y="567806"/>
                        <a:pt x="386150" y="561009"/>
                      </a:cubicBezTo>
                      <a:cubicBezTo>
                        <a:pt x="399743" y="561009"/>
                        <a:pt x="406540" y="561009"/>
                        <a:pt x="413337" y="554212"/>
                      </a:cubicBezTo>
                      <a:cubicBezTo>
                        <a:pt x="426930" y="547415"/>
                        <a:pt x="433727" y="533822"/>
                        <a:pt x="433727" y="520228"/>
                      </a:cubicBezTo>
                      <a:lnTo>
                        <a:pt x="705598" y="126016"/>
                      </a:lnTo>
                      <a:cubicBezTo>
                        <a:pt x="719191" y="105625"/>
                        <a:pt x="712395" y="78438"/>
                        <a:pt x="692004" y="58048"/>
                      </a:cubicBezTo>
                      <a:cubicBezTo>
                        <a:pt x="671614" y="44454"/>
                        <a:pt x="644427" y="51251"/>
                        <a:pt x="624037" y="71641"/>
                      </a:cubicBezTo>
                      <a:lnTo>
                        <a:pt x="386150" y="431870"/>
                      </a:lnTo>
                      <a:lnTo>
                        <a:pt x="141466" y="78438"/>
                      </a:lnTo>
                      <a:cubicBezTo>
                        <a:pt x="127872" y="58048"/>
                        <a:pt x="93889" y="51251"/>
                        <a:pt x="73498" y="64845"/>
                      </a:cubicBezTo>
                      <a:cubicBezTo>
                        <a:pt x="46311" y="78438"/>
                        <a:pt x="46311" y="105625"/>
                        <a:pt x="59905" y="126016"/>
                      </a:cubicBez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="" xmlns:a16="http://schemas.microsoft.com/office/drawing/2014/main" id="{C4458FC9-FD31-4D6C-A532-1908D3750E58}"/>
                    </a:ext>
                  </a:extLst>
                </p:cNvPr>
                <p:cNvSpPr/>
                <p:nvPr/>
              </p:nvSpPr>
              <p:spPr>
                <a:xfrm>
                  <a:off x="1915175" y="5197893"/>
                  <a:ext cx="747645" cy="611709"/>
                </a:xfrm>
                <a:custGeom>
                  <a:avLst/>
                  <a:gdLst>
                    <a:gd name="connsiteX0" fmla="*/ 58048 w 747644"/>
                    <a:gd name="connsiteY0" fmla="*/ 126016 h 611709"/>
                    <a:gd name="connsiteX1" fmla="*/ 329919 w 747644"/>
                    <a:gd name="connsiteY1" fmla="*/ 520228 h 611709"/>
                    <a:gd name="connsiteX2" fmla="*/ 350309 w 747644"/>
                    <a:gd name="connsiteY2" fmla="*/ 554212 h 611709"/>
                    <a:gd name="connsiteX3" fmla="*/ 377496 w 747644"/>
                    <a:gd name="connsiteY3" fmla="*/ 561009 h 611709"/>
                    <a:gd name="connsiteX4" fmla="*/ 404683 w 747644"/>
                    <a:gd name="connsiteY4" fmla="*/ 554212 h 611709"/>
                    <a:gd name="connsiteX5" fmla="*/ 425074 w 747644"/>
                    <a:gd name="connsiteY5" fmla="*/ 520228 h 611709"/>
                    <a:gd name="connsiteX6" fmla="*/ 696944 w 747644"/>
                    <a:gd name="connsiteY6" fmla="*/ 126016 h 611709"/>
                    <a:gd name="connsiteX7" fmla="*/ 683351 w 747644"/>
                    <a:gd name="connsiteY7" fmla="*/ 58048 h 611709"/>
                    <a:gd name="connsiteX8" fmla="*/ 615383 w 747644"/>
                    <a:gd name="connsiteY8" fmla="*/ 71641 h 611709"/>
                    <a:gd name="connsiteX9" fmla="*/ 370699 w 747644"/>
                    <a:gd name="connsiteY9" fmla="*/ 425073 h 611709"/>
                    <a:gd name="connsiteX10" fmla="*/ 139609 w 747644"/>
                    <a:gd name="connsiteY10" fmla="*/ 71641 h 611709"/>
                    <a:gd name="connsiteX11" fmla="*/ 71641 w 747644"/>
                    <a:gd name="connsiteY11" fmla="*/ 58048 h 611709"/>
                    <a:gd name="connsiteX12" fmla="*/ 58048 w 747644"/>
                    <a:gd name="connsiteY12" fmla="*/ 126016 h 61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7644" h="611709">
                      <a:moveTo>
                        <a:pt x="58048" y="126016"/>
                      </a:moveTo>
                      <a:lnTo>
                        <a:pt x="329919" y="520228"/>
                      </a:lnTo>
                      <a:cubicBezTo>
                        <a:pt x="329919" y="533822"/>
                        <a:pt x="336716" y="547415"/>
                        <a:pt x="350309" y="554212"/>
                      </a:cubicBezTo>
                      <a:cubicBezTo>
                        <a:pt x="357106" y="561009"/>
                        <a:pt x="370699" y="561009"/>
                        <a:pt x="377496" y="561009"/>
                      </a:cubicBezTo>
                      <a:cubicBezTo>
                        <a:pt x="391090" y="561009"/>
                        <a:pt x="397886" y="561009"/>
                        <a:pt x="404683" y="554212"/>
                      </a:cubicBezTo>
                      <a:cubicBezTo>
                        <a:pt x="418277" y="547415"/>
                        <a:pt x="425074" y="533822"/>
                        <a:pt x="425074" y="520228"/>
                      </a:cubicBezTo>
                      <a:lnTo>
                        <a:pt x="696944" y="126016"/>
                      </a:lnTo>
                      <a:cubicBezTo>
                        <a:pt x="710538" y="105625"/>
                        <a:pt x="703741" y="71641"/>
                        <a:pt x="683351" y="58048"/>
                      </a:cubicBezTo>
                      <a:cubicBezTo>
                        <a:pt x="662961" y="44454"/>
                        <a:pt x="635773" y="51251"/>
                        <a:pt x="615383" y="71641"/>
                      </a:cubicBezTo>
                      <a:lnTo>
                        <a:pt x="370699" y="425073"/>
                      </a:lnTo>
                      <a:lnTo>
                        <a:pt x="139609" y="71641"/>
                      </a:lnTo>
                      <a:cubicBezTo>
                        <a:pt x="119219" y="51251"/>
                        <a:pt x="92032" y="44454"/>
                        <a:pt x="71641" y="58048"/>
                      </a:cubicBezTo>
                      <a:cubicBezTo>
                        <a:pt x="51251" y="78438"/>
                        <a:pt x="44454" y="105625"/>
                        <a:pt x="58048" y="126016"/>
                      </a:cubicBez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="" xmlns:a16="http://schemas.microsoft.com/office/drawing/2014/main" id="{79D14F30-CA70-4E67-BAD6-C1B0948DBD52}"/>
                    </a:ext>
                  </a:extLst>
                </p:cNvPr>
                <p:cNvSpPr/>
                <p:nvPr/>
              </p:nvSpPr>
              <p:spPr>
                <a:xfrm>
                  <a:off x="1915175" y="4776493"/>
                  <a:ext cx="747645" cy="611709"/>
                </a:xfrm>
                <a:custGeom>
                  <a:avLst/>
                  <a:gdLst>
                    <a:gd name="connsiteX0" fmla="*/ 58048 w 747644"/>
                    <a:gd name="connsiteY0" fmla="*/ 126016 h 611709"/>
                    <a:gd name="connsiteX1" fmla="*/ 329919 w 747644"/>
                    <a:gd name="connsiteY1" fmla="*/ 520228 h 611709"/>
                    <a:gd name="connsiteX2" fmla="*/ 350309 w 747644"/>
                    <a:gd name="connsiteY2" fmla="*/ 554212 h 611709"/>
                    <a:gd name="connsiteX3" fmla="*/ 377496 w 747644"/>
                    <a:gd name="connsiteY3" fmla="*/ 561009 h 611709"/>
                    <a:gd name="connsiteX4" fmla="*/ 404683 w 747644"/>
                    <a:gd name="connsiteY4" fmla="*/ 554212 h 611709"/>
                    <a:gd name="connsiteX5" fmla="*/ 425074 w 747644"/>
                    <a:gd name="connsiteY5" fmla="*/ 520228 h 611709"/>
                    <a:gd name="connsiteX6" fmla="*/ 696944 w 747644"/>
                    <a:gd name="connsiteY6" fmla="*/ 126016 h 611709"/>
                    <a:gd name="connsiteX7" fmla="*/ 683351 w 747644"/>
                    <a:gd name="connsiteY7" fmla="*/ 58048 h 611709"/>
                    <a:gd name="connsiteX8" fmla="*/ 628977 w 747644"/>
                    <a:gd name="connsiteY8" fmla="*/ 71641 h 611709"/>
                    <a:gd name="connsiteX9" fmla="*/ 384293 w 747644"/>
                    <a:gd name="connsiteY9" fmla="*/ 425073 h 611709"/>
                    <a:gd name="connsiteX10" fmla="*/ 139609 w 747644"/>
                    <a:gd name="connsiteY10" fmla="*/ 71641 h 611709"/>
                    <a:gd name="connsiteX11" fmla="*/ 71641 w 747644"/>
                    <a:gd name="connsiteY11" fmla="*/ 58048 h 611709"/>
                    <a:gd name="connsiteX12" fmla="*/ 58048 w 747644"/>
                    <a:gd name="connsiteY12" fmla="*/ 126016 h 61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7644" h="611709">
                      <a:moveTo>
                        <a:pt x="58048" y="126016"/>
                      </a:moveTo>
                      <a:lnTo>
                        <a:pt x="329919" y="520228"/>
                      </a:lnTo>
                      <a:cubicBezTo>
                        <a:pt x="329919" y="533822"/>
                        <a:pt x="336716" y="547415"/>
                        <a:pt x="350309" y="554212"/>
                      </a:cubicBezTo>
                      <a:cubicBezTo>
                        <a:pt x="357106" y="561009"/>
                        <a:pt x="370699" y="561009"/>
                        <a:pt x="377496" y="561009"/>
                      </a:cubicBezTo>
                      <a:cubicBezTo>
                        <a:pt x="391090" y="561009"/>
                        <a:pt x="397886" y="561009"/>
                        <a:pt x="404683" y="554212"/>
                      </a:cubicBezTo>
                      <a:cubicBezTo>
                        <a:pt x="418277" y="547415"/>
                        <a:pt x="425074" y="533822"/>
                        <a:pt x="425074" y="520228"/>
                      </a:cubicBezTo>
                      <a:lnTo>
                        <a:pt x="696944" y="126016"/>
                      </a:lnTo>
                      <a:cubicBezTo>
                        <a:pt x="710538" y="105625"/>
                        <a:pt x="703741" y="78438"/>
                        <a:pt x="683351" y="58048"/>
                      </a:cubicBezTo>
                      <a:cubicBezTo>
                        <a:pt x="676554" y="44454"/>
                        <a:pt x="649367" y="51251"/>
                        <a:pt x="628977" y="71641"/>
                      </a:cubicBezTo>
                      <a:lnTo>
                        <a:pt x="384293" y="425073"/>
                      </a:lnTo>
                      <a:lnTo>
                        <a:pt x="139609" y="71641"/>
                      </a:lnTo>
                      <a:cubicBezTo>
                        <a:pt x="119219" y="51251"/>
                        <a:pt x="92032" y="44454"/>
                        <a:pt x="71641" y="58048"/>
                      </a:cubicBezTo>
                      <a:cubicBezTo>
                        <a:pt x="51251" y="71641"/>
                        <a:pt x="44454" y="105625"/>
                        <a:pt x="58048" y="126016"/>
                      </a:cubicBez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3" name="矩形: 圆角 82">
                <a:extLst>
                  <a:ext uri="{FF2B5EF4-FFF2-40B4-BE49-F238E27FC236}">
                    <a16:creationId xmlns="" xmlns:a16="http://schemas.microsoft.com/office/drawing/2014/main" id="{E5A43E78-1FBA-4CF8-A365-CABB8ABD714E}"/>
                  </a:ext>
                </a:extLst>
              </p:cNvPr>
              <p:cNvSpPr/>
              <p:nvPr/>
            </p:nvSpPr>
            <p:spPr>
              <a:xfrm>
                <a:off x="431188" y="5507039"/>
                <a:ext cx="4842166" cy="159873"/>
              </a:xfrm>
              <a:prstGeom prst="roundRect">
                <a:avLst>
                  <a:gd name="adj" fmla="val 50000"/>
                </a:avLst>
              </a:pr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矩形: 圆角 83">
                <a:extLst>
                  <a:ext uri="{FF2B5EF4-FFF2-40B4-BE49-F238E27FC236}">
                    <a16:creationId xmlns="" xmlns:a16="http://schemas.microsoft.com/office/drawing/2014/main" id="{A855A392-EB76-480C-83F0-074CB68E8A01}"/>
                  </a:ext>
                </a:extLst>
              </p:cNvPr>
              <p:cNvSpPr/>
              <p:nvPr/>
            </p:nvSpPr>
            <p:spPr>
              <a:xfrm>
                <a:off x="5473259" y="5507039"/>
                <a:ext cx="881547" cy="159873"/>
              </a:xfrm>
              <a:prstGeom prst="roundRect">
                <a:avLst>
                  <a:gd name="adj" fmla="val 50000"/>
                </a:avLst>
              </a:pr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矩形: 圆角 84">
                <a:extLst>
                  <a:ext uri="{FF2B5EF4-FFF2-40B4-BE49-F238E27FC236}">
                    <a16:creationId xmlns="" xmlns:a16="http://schemas.microsoft.com/office/drawing/2014/main" id="{A1C13260-25A3-491D-874D-7200B66E59EC}"/>
                  </a:ext>
                </a:extLst>
              </p:cNvPr>
              <p:cNvSpPr/>
              <p:nvPr/>
            </p:nvSpPr>
            <p:spPr>
              <a:xfrm>
                <a:off x="6590318" y="5507039"/>
                <a:ext cx="205261" cy="159873"/>
              </a:xfrm>
              <a:prstGeom prst="roundRect">
                <a:avLst>
                  <a:gd name="adj" fmla="val 50000"/>
                </a:avLst>
              </a:pr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组合 85">
                <a:extLst>
                  <a:ext uri="{FF2B5EF4-FFF2-40B4-BE49-F238E27FC236}">
                    <a16:creationId xmlns="" xmlns:a16="http://schemas.microsoft.com/office/drawing/2014/main" id="{0C5572BA-71F4-4EE2-A7DB-395BB1C82B2D}"/>
                  </a:ext>
                </a:extLst>
              </p:cNvPr>
              <p:cNvGrpSpPr/>
              <p:nvPr/>
            </p:nvGrpSpPr>
            <p:grpSpPr>
              <a:xfrm rot="10800000">
                <a:off x="6550520" y="4058572"/>
                <a:ext cx="350930" cy="862330"/>
                <a:chOff x="1915175" y="4776493"/>
                <a:chExt cx="766178" cy="1882705"/>
              </a:xfrm>
            </p:grpSpPr>
            <p:sp>
              <p:nvSpPr>
                <p:cNvPr id="112" name="任意多边形: 形状 111">
                  <a:extLst>
                    <a:ext uri="{FF2B5EF4-FFF2-40B4-BE49-F238E27FC236}">
                      <a16:creationId xmlns="" xmlns:a16="http://schemas.microsoft.com/office/drawing/2014/main" id="{88ED0657-80D2-4D93-8F25-690E4E0D6456}"/>
                    </a:ext>
                  </a:extLst>
                </p:cNvPr>
                <p:cNvSpPr/>
                <p:nvPr/>
              </p:nvSpPr>
              <p:spPr>
                <a:xfrm>
                  <a:off x="1933163" y="6047489"/>
                  <a:ext cx="747645" cy="611709"/>
                </a:xfrm>
                <a:custGeom>
                  <a:avLst/>
                  <a:gdLst>
                    <a:gd name="connsiteX0" fmla="*/ 60450 w 747644"/>
                    <a:gd name="connsiteY0" fmla="*/ 126016 h 611709"/>
                    <a:gd name="connsiteX1" fmla="*/ 332320 w 747644"/>
                    <a:gd name="connsiteY1" fmla="*/ 520228 h 611709"/>
                    <a:gd name="connsiteX2" fmla="*/ 352711 w 747644"/>
                    <a:gd name="connsiteY2" fmla="*/ 554212 h 611709"/>
                    <a:gd name="connsiteX3" fmla="*/ 379898 w 747644"/>
                    <a:gd name="connsiteY3" fmla="*/ 561009 h 611709"/>
                    <a:gd name="connsiteX4" fmla="*/ 407085 w 747644"/>
                    <a:gd name="connsiteY4" fmla="*/ 554212 h 611709"/>
                    <a:gd name="connsiteX5" fmla="*/ 427475 w 747644"/>
                    <a:gd name="connsiteY5" fmla="*/ 520228 h 611709"/>
                    <a:gd name="connsiteX6" fmla="*/ 699346 w 747644"/>
                    <a:gd name="connsiteY6" fmla="*/ 126016 h 611709"/>
                    <a:gd name="connsiteX7" fmla="*/ 685753 w 747644"/>
                    <a:gd name="connsiteY7" fmla="*/ 58048 h 611709"/>
                    <a:gd name="connsiteX8" fmla="*/ 617785 w 747644"/>
                    <a:gd name="connsiteY8" fmla="*/ 71641 h 611709"/>
                    <a:gd name="connsiteX9" fmla="*/ 373101 w 747644"/>
                    <a:gd name="connsiteY9" fmla="*/ 425074 h 611709"/>
                    <a:gd name="connsiteX10" fmla="*/ 135214 w 747644"/>
                    <a:gd name="connsiteY10" fmla="*/ 71641 h 611709"/>
                    <a:gd name="connsiteX11" fmla="*/ 67246 w 747644"/>
                    <a:gd name="connsiteY11" fmla="*/ 58048 h 611709"/>
                    <a:gd name="connsiteX12" fmla="*/ 60450 w 747644"/>
                    <a:gd name="connsiteY12" fmla="*/ 126016 h 61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7644" h="611709">
                      <a:moveTo>
                        <a:pt x="60450" y="126016"/>
                      </a:moveTo>
                      <a:lnTo>
                        <a:pt x="332320" y="520228"/>
                      </a:lnTo>
                      <a:cubicBezTo>
                        <a:pt x="332320" y="533822"/>
                        <a:pt x="339117" y="547415"/>
                        <a:pt x="352711" y="554212"/>
                      </a:cubicBezTo>
                      <a:cubicBezTo>
                        <a:pt x="359508" y="561009"/>
                        <a:pt x="373101" y="561009"/>
                        <a:pt x="379898" y="561009"/>
                      </a:cubicBezTo>
                      <a:cubicBezTo>
                        <a:pt x="393491" y="561009"/>
                        <a:pt x="400288" y="561009"/>
                        <a:pt x="407085" y="554212"/>
                      </a:cubicBezTo>
                      <a:cubicBezTo>
                        <a:pt x="420678" y="547415"/>
                        <a:pt x="427475" y="533822"/>
                        <a:pt x="427475" y="520228"/>
                      </a:cubicBezTo>
                      <a:lnTo>
                        <a:pt x="699346" y="126016"/>
                      </a:lnTo>
                      <a:cubicBezTo>
                        <a:pt x="712940" y="105625"/>
                        <a:pt x="706143" y="71641"/>
                        <a:pt x="685753" y="58048"/>
                      </a:cubicBezTo>
                      <a:cubicBezTo>
                        <a:pt x="665362" y="44454"/>
                        <a:pt x="638175" y="51251"/>
                        <a:pt x="617785" y="71641"/>
                      </a:cubicBezTo>
                      <a:lnTo>
                        <a:pt x="373101" y="425074"/>
                      </a:lnTo>
                      <a:lnTo>
                        <a:pt x="135214" y="71641"/>
                      </a:lnTo>
                      <a:cubicBezTo>
                        <a:pt x="121621" y="51251"/>
                        <a:pt x="87637" y="44454"/>
                        <a:pt x="67246" y="58048"/>
                      </a:cubicBezTo>
                      <a:cubicBezTo>
                        <a:pt x="46856" y="71641"/>
                        <a:pt x="46856" y="98829"/>
                        <a:pt x="60450" y="126016"/>
                      </a:cubicBez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="" xmlns:a16="http://schemas.microsoft.com/office/drawing/2014/main" id="{B825DA01-0B36-498D-B359-97E98D3AA231}"/>
                    </a:ext>
                  </a:extLst>
                </p:cNvPr>
                <p:cNvSpPr/>
                <p:nvPr/>
              </p:nvSpPr>
              <p:spPr>
                <a:xfrm>
                  <a:off x="1933708" y="5619292"/>
                  <a:ext cx="747645" cy="611709"/>
                </a:xfrm>
                <a:custGeom>
                  <a:avLst/>
                  <a:gdLst>
                    <a:gd name="connsiteX0" fmla="*/ 59905 w 747644"/>
                    <a:gd name="connsiteY0" fmla="*/ 126016 h 611709"/>
                    <a:gd name="connsiteX1" fmla="*/ 331776 w 747644"/>
                    <a:gd name="connsiteY1" fmla="*/ 520228 h 611709"/>
                    <a:gd name="connsiteX2" fmla="*/ 352166 w 747644"/>
                    <a:gd name="connsiteY2" fmla="*/ 554212 h 611709"/>
                    <a:gd name="connsiteX3" fmla="*/ 386150 w 747644"/>
                    <a:gd name="connsiteY3" fmla="*/ 561009 h 611709"/>
                    <a:gd name="connsiteX4" fmla="*/ 413337 w 747644"/>
                    <a:gd name="connsiteY4" fmla="*/ 554212 h 611709"/>
                    <a:gd name="connsiteX5" fmla="*/ 433727 w 747644"/>
                    <a:gd name="connsiteY5" fmla="*/ 520228 h 611709"/>
                    <a:gd name="connsiteX6" fmla="*/ 705598 w 747644"/>
                    <a:gd name="connsiteY6" fmla="*/ 126016 h 611709"/>
                    <a:gd name="connsiteX7" fmla="*/ 692004 w 747644"/>
                    <a:gd name="connsiteY7" fmla="*/ 58048 h 611709"/>
                    <a:gd name="connsiteX8" fmla="*/ 624037 w 747644"/>
                    <a:gd name="connsiteY8" fmla="*/ 71641 h 611709"/>
                    <a:gd name="connsiteX9" fmla="*/ 386150 w 747644"/>
                    <a:gd name="connsiteY9" fmla="*/ 431870 h 611709"/>
                    <a:gd name="connsiteX10" fmla="*/ 141466 w 747644"/>
                    <a:gd name="connsiteY10" fmla="*/ 78438 h 611709"/>
                    <a:gd name="connsiteX11" fmla="*/ 73498 w 747644"/>
                    <a:gd name="connsiteY11" fmla="*/ 64845 h 611709"/>
                    <a:gd name="connsiteX12" fmla="*/ 59905 w 747644"/>
                    <a:gd name="connsiteY12" fmla="*/ 126016 h 61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7644" h="611709">
                      <a:moveTo>
                        <a:pt x="59905" y="126016"/>
                      </a:moveTo>
                      <a:lnTo>
                        <a:pt x="331776" y="520228"/>
                      </a:lnTo>
                      <a:cubicBezTo>
                        <a:pt x="331776" y="533822"/>
                        <a:pt x="338572" y="547415"/>
                        <a:pt x="352166" y="554212"/>
                      </a:cubicBezTo>
                      <a:cubicBezTo>
                        <a:pt x="365759" y="561009"/>
                        <a:pt x="372556" y="567806"/>
                        <a:pt x="386150" y="561009"/>
                      </a:cubicBezTo>
                      <a:cubicBezTo>
                        <a:pt x="399743" y="561009"/>
                        <a:pt x="406540" y="561009"/>
                        <a:pt x="413337" y="554212"/>
                      </a:cubicBezTo>
                      <a:cubicBezTo>
                        <a:pt x="426930" y="547415"/>
                        <a:pt x="433727" y="533822"/>
                        <a:pt x="433727" y="520228"/>
                      </a:cubicBezTo>
                      <a:lnTo>
                        <a:pt x="705598" y="126016"/>
                      </a:lnTo>
                      <a:cubicBezTo>
                        <a:pt x="719191" y="105625"/>
                        <a:pt x="712395" y="78438"/>
                        <a:pt x="692004" y="58048"/>
                      </a:cubicBezTo>
                      <a:cubicBezTo>
                        <a:pt x="671614" y="44454"/>
                        <a:pt x="644427" y="51251"/>
                        <a:pt x="624037" y="71641"/>
                      </a:cubicBezTo>
                      <a:lnTo>
                        <a:pt x="386150" y="431870"/>
                      </a:lnTo>
                      <a:lnTo>
                        <a:pt x="141466" y="78438"/>
                      </a:lnTo>
                      <a:cubicBezTo>
                        <a:pt x="127872" y="58048"/>
                        <a:pt x="93889" y="51251"/>
                        <a:pt x="73498" y="64845"/>
                      </a:cubicBezTo>
                      <a:cubicBezTo>
                        <a:pt x="46311" y="78438"/>
                        <a:pt x="46311" y="105625"/>
                        <a:pt x="59905" y="126016"/>
                      </a:cubicBez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="" xmlns:a16="http://schemas.microsoft.com/office/drawing/2014/main" id="{D817BFCB-B62E-476A-9619-2D7129246A05}"/>
                    </a:ext>
                  </a:extLst>
                </p:cNvPr>
                <p:cNvSpPr/>
                <p:nvPr/>
              </p:nvSpPr>
              <p:spPr>
                <a:xfrm>
                  <a:off x="1915175" y="5197893"/>
                  <a:ext cx="747645" cy="611709"/>
                </a:xfrm>
                <a:custGeom>
                  <a:avLst/>
                  <a:gdLst>
                    <a:gd name="connsiteX0" fmla="*/ 58048 w 747644"/>
                    <a:gd name="connsiteY0" fmla="*/ 126016 h 611709"/>
                    <a:gd name="connsiteX1" fmla="*/ 329919 w 747644"/>
                    <a:gd name="connsiteY1" fmla="*/ 520228 h 611709"/>
                    <a:gd name="connsiteX2" fmla="*/ 350309 w 747644"/>
                    <a:gd name="connsiteY2" fmla="*/ 554212 h 611709"/>
                    <a:gd name="connsiteX3" fmla="*/ 377496 w 747644"/>
                    <a:gd name="connsiteY3" fmla="*/ 561009 h 611709"/>
                    <a:gd name="connsiteX4" fmla="*/ 404683 w 747644"/>
                    <a:gd name="connsiteY4" fmla="*/ 554212 h 611709"/>
                    <a:gd name="connsiteX5" fmla="*/ 425074 w 747644"/>
                    <a:gd name="connsiteY5" fmla="*/ 520228 h 611709"/>
                    <a:gd name="connsiteX6" fmla="*/ 696944 w 747644"/>
                    <a:gd name="connsiteY6" fmla="*/ 126016 h 611709"/>
                    <a:gd name="connsiteX7" fmla="*/ 683351 w 747644"/>
                    <a:gd name="connsiteY7" fmla="*/ 58048 h 611709"/>
                    <a:gd name="connsiteX8" fmla="*/ 615383 w 747644"/>
                    <a:gd name="connsiteY8" fmla="*/ 71641 h 611709"/>
                    <a:gd name="connsiteX9" fmla="*/ 370699 w 747644"/>
                    <a:gd name="connsiteY9" fmla="*/ 425073 h 611709"/>
                    <a:gd name="connsiteX10" fmla="*/ 139609 w 747644"/>
                    <a:gd name="connsiteY10" fmla="*/ 71641 h 611709"/>
                    <a:gd name="connsiteX11" fmla="*/ 71641 w 747644"/>
                    <a:gd name="connsiteY11" fmla="*/ 58048 h 611709"/>
                    <a:gd name="connsiteX12" fmla="*/ 58048 w 747644"/>
                    <a:gd name="connsiteY12" fmla="*/ 126016 h 61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7644" h="611709">
                      <a:moveTo>
                        <a:pt x="58048" y="126016"/>
                      </a:moveTo>
                      <a:lnTo>
                        <a:pt x="329919" y="520228"/>
                      </a:lnTo>
                      <a:cubicBezTo>
                        <a:pt x="329919" y="533822"/>
                        <a:pt x="336716" y="547415"/>
                        <a:pt x="350309" y="554212"/>
                      </a:cubicBezTo>
                      <a:cubicBezTo>
                        <a:pt x="357106" y="561009"/>
                        <a:pt x="370699" y="561009"/>
                        <a:pt x="377496" y="561009"/>
                      </a:cubicBezTo>
                      <a:cubicBezTo>
                        <a:pt x="391090" y="561009"/>
                        <a:pt x="397886" y="561009"/>
                        <a:pt x="404683" y="554212"/>
                      </a:cubicBezTo>
                      <a:cubicBezTo>
                        <a:pt x="418277" y="547415"/>
                        <a:pt x="425074" y="533822"/>
                        <a:pt x="425074" y="520228"/>
                      </a:cubicBezTo>
                      <a:lnTo>
                        <a:pt x="696944" y="126016"/>
                      </a:lnTo>
                      <a:cubicBezTo>
                        <a:pt x="710538" y="105625"/>
                        <a:pt x="703741" y="71641"/>
                        <a:pt x="683351" y="58048"/>
                      </a:cubicBezTo>
                      <a:cubicBezTo>
                        <a:pt x="662961" y="44454"/>
                        <a:pt x="635773" y="51251"/>
                        <a:pt x="615383" y="71641"/>
                      </a:cubicBezTo>
                      <a:lnTo>
                        <a:pt x="370699" y="425073"/>
                      </a:lnTo>
                      <a:lnTo>
                        <a:pt x="139609" y="71641"/>
                      </a:lnTo>
                      <a:cubicBezTo>
                        <a:pt x="119219" y="51251"/>
                        <a:pt x="92032" y="44454"/>
                        <a:pt x="71641" y="58048"/>
                      </a:cubicBezTo>
                      <a:cubicBezTo>
                        <a:pt x="51251" y="78438"/>
                        <a:pt x="44454" y="105625"/>
                        <a:pt x="58048" y="126016"/>
                      </a:cubicBez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="" xmlns:a16="http://schemas.microsoft.com/office/drawing/2014/main" id="{DDE693A6-7599-4BE9-A8C2-5DE047E646F4}"/>
                    </a:ext>
                  </a:extLst>
                </p:cNvPr>
                <p:cNvSpPr/>
                <p:nvPr/>
              </p:nvSpPr>
              <p:spPr>
                <a:xfrm>
                  <a:off x="1915175" y="4776493"/>
                  <a:ext cx="747645" cy="611709"/>
                </a:xfrm>
                <a:custGeom>
                  <a:avLst/>
                  <a:gdLst>
                    <a:gd name="connsiteX0" fmla="*/ 58048 w 747644"/>
                    <a:gd name="connsiteY0" fmla="*/ 126016 h 611709"/>
                    <a:gd name="connsiteX1" fmla="*/ 329919 w 747644"/>
                    <a:gd name="connsiteY1" fmla="*/ 520228 h 611709"/>
                    <a:gd name="connsiteX2" fmla="*/ 350309 w 747644"/>
                    <a:gd name="connsiteY2" fmla="*/ 554212 h 611709"/>
                    <a:gd name="connsiteX3" fmla="*/ 377496 w 747644"/>
                    <a:gd name="connsiteY3" fmla="*/ 561009 h 611709"/>
                    <a:gd name="connsiteX4" fmla="*/ 404683 w 747644"/>
                    <a:gd name="connsiteY4" fmla="*/ 554212 h 611709"/>
                    <a:gd name="connsiteX5" fmla="*/ 425074 w 747644"/>
                    <a:gd name="connsiteY5" fmla="*/ 520228 h 611709"/>
                    <a:gd name="connsiteX6" fmla="*/ 696944 w 747644"/>
                    <a:gd name="connsiteY6" fmla="*/ 126016 h 611709"/>
                    <a:gd name="connsiteX7" fmla="*/ 683351 w 747644"/>
                    <a:gd name="connsiteY7" fmla="*/ 58048 h 611709"/>
                    <a:gd name="connsiteX8" fmla="*/ 628977 w 747644"/>
                    <a:gd name="connsiteY8" fmla="*/ 71641 h 611709"/>
                    <a:gd name="connsiteX9" fmla="*/ 384293 w 747644"/>
                    <a:gd name="connsiteY9" fmla="*/ 425073 h 611709"/>
                    <a:gd name="connsiteX10" fmla="*/ 139609 w 747644"/>
                    <a:gd name="connsiteY10" fmla="*/ 71641 h 611709"/>
                    <a:gd name="connsiteX11" fmla="*/ 71641 w 747644"/>
                    <a:gd name="connsiteY11" fmla="*/ 58048 h 611709"/>
                    <a:gd name="connsiteX12" fmla="*/ 58048 w 747644"/>
                    <a:gd name="connsiteY12" fmla="*/ 126016 h 61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7644" h="611709">
                      <a:moveTo>
                        <a:pt x="58048" y="126016"/>
                      </a:moveTo>
                      <a:lnTo>
                        <a:pt x="329919" y="520228"/>
                      </a:lnTo>
                      <a:cubicBezTo>
                        <a:pt x="329919" y="533822"/>
                        <a:pt x="336716" y="547415"/>
                        <a:pt x="350309" y="554212"/>
                      </a:cubicBezTo>
                      <a:cubicBezTo>
                        <a:pt x="357106" y="561009"/>
                        <a:pt x="370699" y="561009"/>
                        <a:pt x="377496" y="561009"/>
                      </a:cubicBezTo>
                      <a:cubicBezTo>
                        <a:pt x="391090" y="561009"/>
                        <a:pt x="397886" y="561009"/>
                        <a:pt x="404683" y="554212"/>
                      </a:cubicBezTo>
                      <a:cubicBezTo>
                        <a:pt x="418277" y="547415"/>
                        <a:pt x="425074" y="533822"/>
                        <a:pt x="425074" y="520228"/>
                      </a:cubicBezTo>
                      <a:lnTo>
                        <a:pt x="696944" y="126016"/>
                      </a:lnTo>
                      <a:cubicBezTo>
                        <a:pt x="710538" y="105625"/>
                        <a:pt x="703741" y="78438"/>
                        <a:pt x="683351" y="58048"/>
                      </a:cubicBezTo>
                      <a:cubicBezTo>
                        <a:pt x="676554" y="44454"/>
                        <a:pt x="649367" y="51251"/>
                        <a:pt x="628977" y="71641"/>
                      </a:cubicBezTo>
                      <a:lnTo>
                        <a:pt x="384293" y="425073"/>
                      </a:lnTo>
                      <a:lnTo>
                        <a:pt x="139609" y="71641"/>
                      </a:lnTo>
                      <a:cubicBezTo>
                        <a:pt x="119219" y="51251"/>
                        <a:pt x="92032" y="44454"/>
                        <a:pt x="71641" y="58048"/>
                      </a:cubicBezTo>
                      <a:cubicBezTo>
                        <a:pt x="51251" y="71641"/>
                        <a:pt x="44454" y="105625"/>
                        <a:pt x="58048" y="126016"/>
                      </a:cubicBez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8" name="组合 87">
                <a:extLst>
                  <a:ext uri="{FF2B5EF4-FFF2-40B4-BE49-F238E27FC236}">
                    <a16:creationId xmlns="" xmlns:a16="http://schemas.microsoft.com/office/drawing/2014/main" id="{05AC0613-9613-4236-AE3C-7021935480AB}"/>
                  </a:ext>
                </a:extLst>
              </p:cNvPr>
              <p:cNvGrpSpPr/>
              <p:nvPr/>
            </p:nvGrpSpPr>
            <p:grpSpPr>
              <a:xfrm>
                <a:off x="2542736" y="3962543"/>
                <a:ext cx="1590105" cy="243798"/>
                <a:chOff x="3237224" y="4920742"/>
                <a:chExt cx="4448881" cy="682110"/>
              </a:xfrm>
            </p:grpSpPr>
            <p:sp>
              <p:nvSpPr>
                <p:cNvPr id="107" name="任意多边形: 形状 106">
                  <a:extLst>
                    <a:ext uri="{FF2B5EF4-FFF2-40B4-BE49-F238E27FC236}">
                      <a16:creationId xmlns="" xmlns:a16="http://schemas.microsoft.com/office/drawing/2014/main" id="{D134CBF5-EA4B-4A63-AED7-419E4F1A0DD0}"/>
                    </a:ext>
                  </a:extLst>
                </p:cNvPr>
                <p:cNvSpPr/>
                <p:nvPr/>
              </p:nvSpPr>
              <p:spPr>
                <a:xfrm>
                  <a:off x="3237224" y="4920742"/>
                  <a:ext cx="757901" cy="682110"/>
                </a:xfrm>
                <a:custGeom>
                  <a:avLst/>
                  <a:gdLst>
                    <a:gd name="connsiteX0" fmla="*/ 382740 w 757901"/>
                    <a:gd name="connsiteY0" fmla="*/ 56843 h 682110"/>
                    <a:gd name="connsiteX1" fmla="*/ 488846 w 757901"/>
                    <a:gd name="connsiteY1" fmla="*/ 261476 h 682110"/>
                    <a:gd name="connsiteX2" fmla="*/ 716217 w 757901"/>
                    <a:gd name="connsiteY2" fmla="*/ 299371 h 682110"/>
                    <a:gd name="connsiteX3" fmla="*/ 549479 w 757901"/>
                    <a:gd name="connsiteY3" fmla="*/ 458530 h 682110"/>
                    <a:gd name="connsiteX4" fmla="*/ 587374 w 757901"/>
                    <a:gd name="connsiteY4" fmla="*/ 678321 h 682110"/>
                    <a:gd name="connsiteX5" fmla="*/ 382740 w 757901"/>
                    <a:gd name="connsiteY5" fmla="*/ 572215 h 682110"/>
                    <a:gd name="connsiteX6" fmla="*/ 185686 w 757901"/>
                    <a:gd name="connsiteY6" fmla="*/ 678321 h 682110"/>
                    <a:gd name="connsiteX7" fmla="*/ 223581 w 757901"/>
                    <a:gd name="connsiteY7" fmla="*/ 458530 h 682110"/>
                    <a:gd name="connsiteX8" fmla="*/ 56843 w 757901"/>
                    <a:gd name="connsiteY8" fmla="*/ 299371 h 682110"/>
                    <a:gd name="connsiteX9" fmla="*/ 284213 w 757901"/>
                    <a:gd name="connsiteY9" fmla="*/ 261476 h 68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7901" h="682110">
                      <a:moveTo>
                        <a:pt x="382740" y="56843"/>
                      </a:moveTo>
                      <a:lnTo>
                        <a:pt x="488846" y="261476"/>
                      </a:lnTo>
                      <a:lnTo>
                        <a:pt x="716217" y="299371"/>
                      </a:lnTo>
                      <a:lnTo>
                        <a:pt x="549479" y="458530"/>
                      </a:lnTo>
                      <a:lnTo>
                        <a:pt x="587374" y="678321"/>
                      </a:lnTo>
                      <a:lnTo>
                        <a:pt x="382740" y="572215"/>
                      </a:lnTo>
                      <a:lnTo>
                        <a:pt x="185686" y="678321"/>
                      </a:lnTo>
                      <a:lnTo>
                        <a:pt x="223581" y="458530"/>
                      </a:lnTo>
                      <a:lnTo>
                        <a:pt x="56843" y="299371"/>
                      </a:lnTo>
                      <a:lnTo>
                        <a:pt x="284213" y="261476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="" xmlns:a16="http://schemas.microsoft.com/office/drawing/2014/main" id="{DC923B1B-0C59-48F6-9B5A-11168346F393}"/>
                    </a:ext>
                  </a:extLst>
                </p:cNvPr>
                <p:cNvSpPr/>
                <p:nvPr/>
              </p:nvSpPr>
              <p:spPr>
                <a:xfrm>
                  <a:off x="4161864" y="4920742"/>
                  <a:ext cx="757901" cy="682110"/>
                </a:xfrm>
                <a:custGeom>
                  <a:avLst/>
                  <a:gdLst>
                    <a:gd name="connsiteX0" fmla="*/ 382740 w 757901"/>
                    <a:gd name="connsiteY0" fmla="*/ 56843 h 682110"/>
                    <a:gd name="connsiteX1" fmla="*/ 488846 w 757901"/>
                    <a:gd name="connsiteY1" fmla="*/ 261476 h 682110"/>
                    <a:gd name="connsiteX2" fmla="*/ 716217 w 757901"/>
                    <a:gd name="connsiteY2" fmla="*/ 299371 h 682110"/>
                    <a:gd name="connsiteX3" fmla="*/ 549479 w 757901"/>
                    <a:gd name="connsiteY3" fmla="*/ 458530 h 682110"/>
                    <a:gd name="connsiteX4" fmla="*/ 587374 w 757901"/>
                    <a:gd name="connsiteY4" fmla="*/ 678321 h 682110"/>
                    <a:gd name="connsiteX5" fmla="*/ 382740 w 757901"/>
                    <a:gd name="connsiteY5" fmla="*/ 572215 h 682110"/>
                    <a:gd name="connsiteX6" fmla="*/ 178107 w 757901"/>
                    <a:gd name="connsiteY6" fmla="*/ 678321 h 682110"/>
                    <a:gd name="connsiteX7" fmla="*/ 223581 w 757901"/>
                    <a:gd name="connsiteY7" fmla="*/ 458530 h 682110"/>
                    <a:gd name="connsiteX8" fmla="*/ 56843 w 757901"/>
                    <a:gd name="connsiteY8" fmla="*/ 299371 h 682110"/>
                    <a:gd name="connsiteX9" fmla="*/ 284213 w 757901"/>
                    <a:gd name="connsiteY9" fmla="*/ 261476 h 68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7901" h="682110">
                      <a:moveTo>
                        <a:pt x="382740" y="56843"/>
                      </a:moveTo>
                      <a:lnTo>
                        <a:pt x="488846" y="261476"/>
                      </a:lnTo>
                      <a:lnTo>
                        <a:pt x="716217" y="299371"/>
                      </a:lnTo>
                      <a:lnTo>
                        <a:pt x="549479" y="458530"/>
                      </a:lnTo>
                      <a:lnTo>
                        <a:pt x="587374" y="678321"/>
                      </a:lnTo>
                      <a:lnTo>
                        <a:pt x="382740" y="572215"/>
                      </a:lnTo>
                      <a:lnTo>
                        <a:pt x="178107" y="678321"/>
                      </a:lnTo>
                      <a:lnTo>
                        <a:pt x="223581" y="458530"/>
                      </a:lnTo>
                      <a:lnTo>
                        <a:pt x="56843" y="299371"/>
                      </a:lnTo>
                      <a:lnTo>
                        <a:pt x="284213" y="261476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="" xmlns:a16="http://schemas.microsoft.com/office/drawing/2014/main" id="{35040971-7464-459D-877B-DFFE692C2708}"/>
                    </a:ext>
                  </a:extLst>
                </p:cNvPr>
                <p:cNvSpPr/>
                <p:nvPr/>
              </p:nvSpPr>
              <p:spPr>
                <a:xfrm>
                  <a:off x="5086504" y="4920742"/>
                  <a:ext cx="757901" cy="682110"/>
                </a:xfrm>
                <a:custGeom>
                  <a:avLst/>
                  <a:gdLst>
                    <a:gd name="connsiteX0" fmla="*/ 382740 w 757901"/>
                    <a:gd name="connsiteY0" fmla="*/ 56843 h 682110"/>
                    <a:gd name="connsiteX1" fmla="*/ 481267 w 757901"/>
                    <a:gd name="connsiteY1" fmla="*/ 261476 h 682110"/>
                    <a:gd name="connsiteX2" fmla="*/ 708638 w 757901"/>
                    <a:gd name="connsiteY2" fmla="*/ 299371 h 682110"/>
                    <a:gd name="connsiteX3" fmla="*/ 549479 w 757901"/>
                    <a:gd name="connsiteY3" fmla="*/ 458530 h 682110"/>
                    <a:gd name="connsiteX4" fmla="*/ 587374 w 757901"/>
                    <a:gd name="connsiteY4" fmla="*/ 678321 h 682110"/>
                    <a:gd name="connsiteX5" fmla="*/ 382740 w 757901"/>
                    <a:gd name="connsiteY5" fmla="*/ 572215 h 682110"/>
                    <a:gd name="connsiteX6" fmla="*/ 178107 w 757901"/>
                    <a:gd name="connsiteY6" fmla="*/ 678321 h 682110"/>
                    <a:gd name="connsiteX7" fmla="*/ 216002 w 757901"/>
                    <a:gd name="connsiteY7" fmla="*/ 458530 h 682110"/>
                    <a:gd name="connsiteX8" fmla="*/ 56843 w 757901"/>
                    <a:gd name="connsiteY8" fmla="*/ 299371 h 682110"/>
                    <a:gd name="connsiteX9" fmla="*/ 284213 w 757901"/>
                    <a:gd name="connsiteY9" fmla="*/ 261476 h 68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7901" h="682110">
                      <a:moveTo>
                        <a:pt x="382740" y="56843"/>
                      </a:moveTo>
                      <a:lnTo>
                        <a:pt x="481267" y="261476"/>
                      </a:lnTo>
                      <a:lnTo>
                        <a:pt x="708638" y="299371"/>
                      </a:lnTo>
                      <a:lnTo>
                        <a:pt x="549479" y="458530"/>
                      </a:lnTo>
                      <a:lnTo>
                        <a:pt x="587374" y="678321"/>
                      </a:lnTo>
                      <a:lnTo>
                        <a:pt x="382740" y="572215"/>
                      </a:lnTo>
                      <a:lnTo>
                        <a:pt x="178107" y="678321"/>
                      </a:lnTo>
                      <a:lnTo>
                        <a:pt x="216002" y="458530"/>
                      </a:lnTo>
                      <a:lnTo>
                        <a:pt x="56843" y="299371"/>
                      </a:lnTo>
                      <a:lnTo>
                        <a:pt x="284213" y="261476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="" xmlns:a16="http://schemas.microsoft.com/office/drawing/2014/main" id="{18050F64-1922-45EE-8C8C-8C1E7940F4F6}"/>
                    </a:ext>
                  </a:extLst>
                </p:cNvPr>
                <p:cNvSpPr/>
                <p:nvPr/>
              </p:nvSpPr>
              <p:spPr>
                <a:xfrm>
                  <a:off x="6011143" y="4920742"/>
                  <a:ext cx="757901" cy="682110"/>
                </a:xfrm>
                <a:custGeom>
                  <a:avLst/>
                  <a:gdLst>
                    <a:gd name="connsiteX0" fmla="*/ 382740 w 757901"/>
                    <a:gd name="connsiteY0" fmla="*/ 56843 h 682110"/>
                    <a:gd name="connsiteX1" fmla="*/ 481268 w 757901"/>
                    <a:gd name="connsiteY1" fmla="*/ 261476 h 682110"/>
                    <a:gd name="connsiteX2" fmla="*/ 708638 w 757901"/>
                    <a:gd name="connsiteY2" fmla="*/ 299371 h 682110"/>
                    <a:gd name="connsiteX3" fmla="*/ 549479 w 757901"/>
                    <a:gd name="connsiteY3" fmla="*/ 458530 h 682110"/>
                    <a:gd name="connsiteX4" fmla="*/ 587374 w 757901"/>
                    <a:gd name="connsiteY4" fmla="*/ 678321 h 682110"/>
                    <a:gd name="connsiteX5" fmla="*/ 382740 w 757901"/>
                    <a:gd name="connsiteY5" fmla="*/ 572215 h 682110"/>
                    <a:gd name="connsiteX6" fmla="*/ 178107 w 757901"/>
                    <a:gd name="connsiteY6" fmla="*/ 678321 h 682110"/>
                    <a:gd name="connsiteX7" fmla="*/ 216002 w 757901"/>
                    <a:gd name="connsiteY7" fmla="*/ 458530 h 682110"/>
                    <a:gd name="connsiteX8" fmla="*/ 56843 w 757901"/>
                    <a:gd name="connsiteY8" fmla="*/ 299371 h 682110"/>
                    <a:gd name="connsiteX9" fmla="*/ 284213 w 757901"/>
                    <a:gd name="connsiteY9" fmla="*/ 261476 h 68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7901" h="682110">
                      <a:moveTo>
                        <a:pt x="382740" y="56843"/>
                      </a:moveTo>
                      <a:lnTo>
                        <a:pt x="481268" y="261476"/>
                      </a:lnTo>
                      <a:lnTo>
                        <a:pt x="708638" y="299371"/>
                      </a:lnTo>
                      <a:lnTo>
                        <a:pt x="549479" y="458530"/>
                      </a:lnTo>
                      <a:lnTo>
                        <a:pt x="587374" y="678321"/>
                      </a:lnTo>
                      <a:lnTo>
                        <a:pt x="382740" y="572215"/>
                      </a:lnTo>
                      <a:lnTo>
                        <a:pt x="178107" y="678321"/>
                      </a:lnTo>
                      <a:lnTo>
                        <a:pt x="216002" y="458530"/>
                      </a:lnTo>
                      <a:lnTo>
                        <a:pt x="56843" y="299371"/>
                      </a:lnTo>
                      <a:lnTo>
                        <a:pt x="284213" y="261476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="" xmlns:a16="http://schemas.microsoft.com/office/drawing/2014/main" id="{2BEA3DF7-251A-4D1C-A904-D62BCF7C9624}"/>
                    </a:ext>
                  </a:extLst>
                </p:cNvPr>
                <p:cNvSpPr/>
                <p:nvPr/>
              </p:nvSpPr>
              <p:spPr>
                <a:xfrm>
                  <a:off x="6928204" y="4920742"/>
                  <a:ext cx="757901" cy="682110"/>
                </a:xfrm>
                <a:custGeom>
                  <a:avLst/>
                  <a:gdLst>
                    <a:gd name="connsiteX0" fmla="*/ 390319 w 757901"/>
                    <a:gd name="connsiteY0" fmla="*/ 56843 h 682110"/>
                    <a:gd name="connsiteX1" fmla="*/ 488846 w 757901"/>
                    <a:gd name="connsiteY1" fmla="*/ 261476 h 682110"/>
                    <a:gd name="connsiteX2" fmla="*/ 716217 w 757901"/>
                    <a:gd name="connsiteY2" fmla="*/ 299371 h 682110"/>
                    <a:gd name="connsiteX3" fmla="*/ 549479 w 757901"/>
                    <a:gd name="connsiteY3" fmla="*/ 458530 h 682110"/>
                    <a:gd name="connsiteX4" fmla="*/ 594953 w 757901"/>
                    <a:gd name="connsiteY4" fmla="*/ 678321 h 682110"/>
                    <a:gd name="connsiteX5" fmla="*/ 390319 w 757901"/>
                    <a:gd name="connsiteY5" fmla="*/ 572215 h 682110"/>
                    <a:gd name="connsiteX6" fmla="*/ 185686 w 757901"/>
                    <a:gd name="connsiteY6" fmla="*/ 678321 h 682110"/>
                    <a:gd name="connsiteX7" fmla="*/ 223581 w 757901"/>
                    <a:gd name="connsiteY7" fmla="*/ 458530 h 682110"/>
                    <a:gd name="connsiteX8" fmla="*/ 56843 w 757901"/>
                    <a:gd name="connsiteY8" fmla="*/ 299371 h 682110"/>
                    <a:gd name="connsiteX9" fmla="*/ 284213 w 757901"/>
                    <a:gd name="connsiteY9" fmla="*/ 261476 h 68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7901" h="682110">
                      <a:moveTo>
                        <a:pt x="390319" y="56843"/>
                      </a:moveTo>
                      <a:lnTo>
                        <a:pt x="488846" y="261476"/>
                      </a:lnTo>
                      <a:lnTo>
                        <a:pt x="716217" y="299371"/>
                      </a:lnTo>
                      <a:lnTo>
                        <a:pt x="549479" y="458530"/>
                      </a:lnTo>
                      <a:lnTo>
                        <a:pt x="594953" y="678321"/>
                      </a:lnTo>
                      <a:lnTo>
                        <a:pt x="390319" y="572215"/>
                      </a:lnTo>
                      <a:lnTo>
                        <a:pt x="185686" y="678321"/>
                      </a:lnTo>
                      <a:lnTo>
                        <a:pt x="223581" y="458530"/>
                      </a:lnTo>
                      <a:lnTo>
                        <a:pt x="56843" y="299371"/>
                      </a:lnTo>
                      <a:lnTo>
                        <a:pt x="284213" y="261476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9" name="文本框 88">
                <a:extLst>
                  <a:ext uri="{FF2B5EF4-FFF2-40B4-BE49-F238E27FC236}">
                    <a16:creationId xmlns="" xmlns:a16="http://schemas.microsoft.com/office/drawing/2014/main" id="{A99F3BA2-CD15-4F9A-9F65-AE3791609420}"/>
                  </a:ext>
                </a:extLst>
              </p:cNvPr>
              <p:cNvSpPr txBox="1"/>
              <p:nvPr/>
            </p:nvSpPr>
            <p:spPr>
              <a:xfrm>
                <a:off x="6995303" y="1803717"/>
                <a:ext cx="4599797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5400" dirty="0">
                    <a:solidFill>
                      <a:srgbClr val="566CD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微信扫码关注</a:t>
                </a:r>
                <a:endParaRPr lang="en-US" altLang="zh-CN" sz="5400" dirty="0">
                  <a:solidFill>
                    <a:srgbClr val="566CD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dist"/>
                <a:r>
                  <a:rPr lang="zh-CN" altLang="en-US" sz="4800" dirty="0">
                    <a:solidFill>
                      <a:srgbClr val="566CD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璞石</a:t>
                </a:r>
                <a:r>
                  <a:rPr lang="en-US" altLang="zh-CN" sz="4800" dirty="0">
                    <a:solidFill>
                      <a:srgbClr val="566CD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PPT</a:t>
                </a:r>
                <a:r>
                  <a:rPr lang="zh-CN" altLang="en-US" sz="4800" dirty="0">
                    <a:solidFill>
                      <a:srgbClr val="566CD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公众号</a:t>
                </a:r>
              </a:p>
            </p:txBody>
          </p:sp>
          <p:grpSp>
            <p:nvGrpSpPr>
              <p:cNvPr id="90" name="组合 89">
                <a:extLst>
                  <a:ext uri="{FF2B5EF4-FFF2-40B4-BE49-F238E27FC236}">
                    <a16:creationId xmlns="" xmlns:a16="http://schemas.microsoft.com/office/drawing/2014/main" id="{C2B5CFDE-C32F-4DD7-A301-5CBE47E0FE24}"/>
                  </a:ext>
                </a:extLst>
              </p:cNvPr>
              <p:cNvGrpSpPr/>
              <p:nvPr/>
            </p:nvGrpSpPr>
            <p:grpSpPr>
              <a:xfrm>
                <a:off x="6935740" y="3770756"/>
                <a:ext cx="1368144" cy="1918546"/>
                <a:chOff x="6935740" y="3770756"/>
                <a:chExt cx="1368144" cy="1918546"/>
              </a:xfrm>
            </p:grpSpPr>
            <p:sp>
              <p:nvSpPr>
                <p:cNvPr id="92" name="任意多边形: 形状 91">
                  <a:extLst>
                    <a:ext uri="{FF2B5EF4-FFF2-40B4-BE49-F238E27FC236}">
                      <a16:creationId xmlns="" xmlns:a16="http://schemas.microsoft.com/office/drawing/2014/main" id="{7BF21463-6075-4F89-8D3B-FDF32A857753}"/>
                    </a:ext>
                  </a:extLst>
                </p:cNvPr>
                <p:cNvSpPr/>
                <p:nvPr/>
              </p:nvSpPr>
              <p:spPr>
                <a:xfrm>
                  <a:off x="6935740" y="4422335"/>
                  <a:ext cx="625847" cy="453199"/>
                </a:xfrm>
                <a:custGeom>
                  <a:avLst/>
                  <a:gdLst>
                    <a:gd name="connsiteX0" fmla="*/ 783255 w 819952"/>
                    <a:gd name="connsiteY0" fmla="*/ 547324 h 593759"/>
                    <a:gd name="connsiteX1" fmla="*/ 636229 w 819952"/>
                    <a:gd name="connsiteY1" fmla="*/ 584080 h 593759"/>
                    <a:gd name="connsiteX2" fmla="*/ 73572 w 819952"/>
                    <a:gd name="connsiteY2" fmla="*/ 250444 h 593759"/>
                    <a:gd name="connsiteX3" fmla="*/ 36816 w 819952"/>
                    <a:gd name="connsiteY3" fmla="*/ 103418 h 593759"/>
                    <a:gd name="connsiteX4" fmla="*/ 53780 w 819952"/>
                    <a:gd name="connsiteY4" fmla="*/ 72316 h 593759"/>
                    <a:gd name="connsiteX5" fmla="*/ 197979 w 819952"/>
                    <a:gd name="connsiteY5" fmla="*/ 35560 h 593759"/>
                    <a:gd name="connsiteX6" fmla="*/ 760636 w 819952"/>
                    <a:gd name="connsiteY6" fmla="*/ 369196 h 593759"/>
                    <a:gd name="connsiteX7" fmla="*/ 797392 w 819952"/>
                    <a:gd name="connsiteY7" fmla="*/ 516222 h 593759"/>
                    <a:gd name="connsiteX8" fmla="*/ 783255 w 819952"/>
                    <a:gd name="connsiteY8" fmla="*/ 547324 h 593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19952" h="593759">
                      <a:moveTo>
                        <a:pt x="783255" y="547324"/>
                      </a:moveTo>
                      <a:cubicBezTo>
                        <a:pt x="752154" y="598217"/>
                        <a:pt x="687123" y="615182"/>
                        <a:pt x="636229" y="584080"/>
                      </a:cubicBezTo>
                      <a:lnTo>
                        <a:pt x="73572" y="250444"/>
                      </a:lnTo>
                      <a:cubicBezTo>
                        <a:pt x="22679" y="219342"/>
                        <a:pt x="5714" y="154311"/>
                        <a:pt x="36816" y="103418"/>
                      </a:cubicBezTo>
                      <a:lnTo>
                        <a:pt x="53780" y="72316"/>
                      </a:lnTo>
                      <a:cubicBezTo>
                        <a:pt x="82054" y="21422"/>
                        <a:pt x="149913" y="7285"/>
                        <a:pt x="197979" y="35560"/>
                      </a:cubicBezTo>
                      <a:lnTo>
                        <a:pt x="760636" y="369196"/>
                      </a:lnTo>
                      <a:cubicBezTo>
                        <a:pt x="811530" y="400298"/>
                        <a:pt x="828494" y="465328"/>
                        <a:pt x="797392" y="516222"/>
                      </a:cubicBezTo>
                      <a:lnTo>
                        <a:pt x="783255" y="547324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="" xmlns:a16="http://schemas.microsoft.com/office/drawing/2014/main" id="{18F5C4AC-4A16-4951-820F-F0B0BDDA3580}"/>
                    </a:ext>
                  </a:extLst>
                </p:cNvPr>
                <p:cNvSpPr/>
                <p:nvPr/>
              </p:nvSpPr>
              <p:spPr>
                <a:xfrm>
                  <a:off x="7316688" y="4955550"/>
                  <a:ext cx="884817" cy="733752"/>
                </a:xfrm>
                <a:custGeom>
                  <a:avLst/>
                  <a:gdLst>
                    <a:gd name="connsiteX0" fmla="*/ 869432 w 1159243"/>
                    <a:gd name="connsiteY0" fmla="*/ 21206 h 961324"/>
                    <a:gd name="connsiteX1" fmla="*/ 894879 w 1159243"/>
                    <a:gd name="connsiteY1" fmla="*/ 103201 h 961324"/>
                    <a:gd name="connsiteX2" fmla="*/ 417045 w 1159243"/>
                    <a:gd name="connsiteY2" fmla="*/ 354842 h 961324"/>
                    <a:gd name="connsiteX3" fmla="*/ 21206 w 1159243"/>
                    <a:gd name="connsiteY3" fmla="*/ 261537 h 961324"/>
                    <a:gd name="connsiteX4" fmla="*/ 357669 w 1159243"/>
                    <a:gd name="connsiteY4" fmla="*/ 784611 h 961324"/>
                    <a:gd name="connsiteX5" fmla="*/ 357669 w 1159243"/>
                    <a:gd name="connsiteY5" fmla="*/ 945774 h 961324"/>
                    <a:gd name="connsiteX6" fmla="*/ 1146520 w 1159243"/>
                    <a:gd name="connsiteY6" fmla="*/ 945774 h 961324"/>
                    <a:gd name="connsiteX7" fmla="*/ 1146520 w 1159243"/>
                    <a:gd name="connsiteY7" fmla="*/ 52307 h 961324"/>
                    <a:gd name="connsiteX8" fmla="*/ 1132383 w 1159243"/>
                    <a:gd name="connsiteY8" fmla="*/ 21206 h 961324"/>
                    <a:gd name="connsiteX9" fmla="*/ 869432 w 1159243"/>
                    <a:gd name="connsiteY9" fmla="*/ 21206 h 961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9243" h="961324">
                      <a:moveTo>
                        <a:pt x="869432" y="21206"/>
                      </a:moveTo>
                      <a:lnTo>
                        <a:pt x="894879" y="103201"/>
                      </a:lnTo>
                      <a:cubicBezTo>
                        <a:pt x="733716" y="190851"/>
                        <a:pt x="708269" y="352015"/>
                        <a:pt x="417045" y="354842"/>
                      </a:cubicBezTo>
                      <a:cubicBezTo>
                        <a:pt x="125820" y="357669"/>
                        <a:pt x="21206" y="261537"/>
                        <a:pt x="21206" y="261537"/>
                      </a:cubicBezTo>
                      <a:cubicBezTo>
                        <a:pt x="21206" y="575381"/>
                        <a:pt x="357669" y="784611"/>
                        <a:pt x="357669" y="784611"/>
                      </a:cubicBezTo>
                      <a:lnTo>
                        <a:pt x="357669" y="945774"/>
                      </a:lnTo>
                      <a:lnTo>
                        <a:pt x="1146520" y="945774"/>
                      </a:lnTo>
                      <a:lnTo>
                        <a:pt x="1146520" y="52307"/>
                      </a:lnTo>
                      <a:lnTo>
                        <a:pt x="1132383" y="21206"/>
                      </a:lnTo>
                      <a:lnTo>
                        <a:pt x="869432" y="21206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>
                  <a:extLst>
                    <a:ext uri="{FF2B5EF4-FFF2-40B4-BE49-F238E27FC236}">
                      <a16:creationId xmlns="" xmlns:a16="http://schemas.microsoft.com/office/drawing/2014/main" id="{BE6494C6-5D82-40BE-AD65-C6194EBF56BE}"/>
                    </a:ext>
                  </a:extLst>
                </p:cNvPr>
                <p:cNvSpPr/>
                <p:nvPr/>
              </p:nvSpPr>
              <p:spPr>
                <a:xfrm>
                  <a:off x="7258420" y="3770756"/>
                  <a:ext cx="971141" cy="1661732"/>
                </a:xfrm>
                <a:custGeom>
                  <a:avLst/>
                  <a:gdLst>
                    <a:gd name="connsiteX0" fmla="*/ 1262444 w 1272340"/>
                    <a:gd name="connsiteY0" fmla="*/ 1989094 h 2177117"/>
                    <a:gd name="connsiteX1" fmla="*/ 1070179 w 1272340"/>
                    <a:gd name="connsiteY1" fmla="*/ 2181359 h 2177117"/>
                    <a:gd name="connsiteX2" fmla="*/ 213470 w 1272340"/>
                    <a:gd name="connsiteY2" fmla="*/ 2181359 h 2177117"/>
                    <a:gd name="connsiteX3" fmla="*/ 21206 w 1272340"/>
                    <a:gd name="connsiteY3" fmla="*/ 1989094 h 2177117"/>
                    <a:gd name="connsiteX4" fmla="*/ 21206 w 1272340"/>
                    <a:gd name="connsiteY4" fmla="*/ 213471 h 2177117"/>
                    <a:gd name="connsiteX5" fmla="*/ 213470 w 1272340"/>
                    <a:gd name="connsiteY5" fmla="*/ 21206 h 2177117"/>
                    <a:gd name="connsiteX6" fmla="*/ 1070179 w 1272340"/>
                    <a:gd name="connsiteY6" fmla="*/ 21206 h 2177117"/>
                    <a:gd name="connsiteX7" fmla="*/ 1262444 w 1272340"/>
                    <a:gd name="connsiteY7" fmla="*/ 213471 h 2177117"/>
                    <a:gd name="connsiteX8" fmla="*/ 1262444 w 1272340"/>
                    <a:gd name="connsiteY8" fmla="*/ 1989094 h 2177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2340" h="2177117">
                      <a:moveTo>
                        <a:pt x="1262444" y="1989094"/>
                      </a:moveTo>
                      <a:cubicBezTo>
                        <a:pt x="1262444" y="2093709"/>
                        <a:pt x="1177622" y="2181359"/>
                        <a:pt x="1070179" y="2181359"/>
                      </a:cubicBezTo>
                      <a:lnTo>
                        <a:pt x="213470" y="2181359"/>
                      </a:lnTo>
                      <a:cubicBezTo>
                        <a:pt x="108856" y="2181359"/>
                        <a:pt x="21206" y="2096536"/>
                        <a:pt x="21206" y="1989094"/>
                      </a:cubicBezTo>
                      <a:lnTo>
                        <a:pt x="21206" y="213471"/>
                      </a:lnTo>
                      <a:cubicBezTo>
                        <a:pt x="21206" y="108856"/>
                        <a:pt x="106028" y="21206"/>
                        <a:pt x="213470" y="21206"/>
                      </a:cubicBezTo>
                      <a:lnTo>
                        <a:pt x="1070179" y="21206"/>
                      </a:lnTo>
                      <a:cubicBezTo>
                        <a:pt x="1174794" y="21206"/>
                        <a:pt x="1262444" y="106028"/>
                        <a:pt x="1262444" y="213471"/>
                      </a:cubicBezTo>
                      <a:lnTo>
                        <a:pt x="1262444" y="1989094"/>
                      </a:ln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>
                  <a:extLst>
                    <a:ext uri="{FF2B5EF4-FFF2-40B4-BE49-F238E27FC236}">
                      <a16:creationId xmlns="" xmlns:a16="http://schemas.microsoft.com/office/drawing/2014/main" id="{1FEE7CC9-60A9-4379-84C4-001B6AF68552}"/>
                    </a:ext>
                  </a:extLst>
                </p:cNvPr>
                <p:cNvSpPr/>
                <p:nvPr/>
              </p:nvSpPr>
              <p:spPr>
                <a:xfrm>
                  <a:off x="7308055" y="3891610"/>
                  <a:ext cx="863236" cy="1316437"/>
                </a:xfrm>
                <a:custGeom>
                  <a:avLst/>
                  <a:gdLst>
                    <a:gd name="connsiteX0" fmla="*/ 21206 w 1130969"/>
                    <a:gd name="connsiteY0" fmla="*/ 21206 h 1724729"/>
                    <a:gd name="connsiteX1" fmla="*/ 1123901 w 1130969"/>
                    <a:gd name="connsiteY1" fmla="*/ 21206 h 1724729"/>
                    <a:gd name="connsiteX2" fmla="*/ 1123901 w 1130969"/>
                    <a:gd name="connsiteY2" fmla="*/ 1717661 h 1724729"/>
                    <a:gd name="connsiteX3" fmla="*/ 21206 w 1130969"/>
                    <a:gd name="connsiteY3" fmla="*/ 1717661 h 1724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0969" h="1724729">
                      <a:moveTo>
                        <a:pt x="21206" y="21206"/>
                      </a:moveTo>
                      <a:lnTo>
                        <a:pt x="1123901" y="21206"/>
                      </a:lnTo>
                      <a:lnTo>
                        <a:pt x="1123901" y="1717661"/>
                      </a:lnTo>
                      <a:lnTo>
                        <a:pt x="21206" y="1717661"/>
                      </a:lnTo>
                      <a:close/>
                    </a:path>
                  </a:pathLst>
                </a:custGeom>
                <a:solidFill>
                  <a:srgbClr val="E5E9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="" xmlns:a16="http://schemas.microsoft.com/office/drawing/2014/main" id="{40F4C9E2-436B-403F-9DE4-38F6A0011340}"/>
                    </a:ext>
                  </a:extLst>
                </p:cNvPr>
                <p:cNvSpPr/>
                <p:nvPr/>
              </p:nvSpPr>
              <p:spPr>
                <a:xfrm>
                  <a:off x="7127810" y="4755881"/>
                  <a:ext cx="302133" cy="280552"/>
                </a:xfrm>
                <a:custGeom>
                  <a:avLst/>
                  <a:gdLst>
                    <a:gd name="connsiteX0" fmla="*/ 353487 w 395839"/>
                    <a:gd name="connsiteY0" fmla="*/ 294111 h 367565"/>
                    <a:gd name="connsiteX1" fmla="*/ 206461 w 395839"/>
                    <a:gd name="connsiteY1" fmla="*/ 330868 h 367565"/>
                    <a:gd name="connsiteX2" fmla="*/ 73572 w 395839"/>
                    <a:gd name="connsiteY2" fmla="*/ 251700 h 367565"/>
                    <a:gd name="connsiteX3" fmla="*/ 36816 w 395839"/>
                    <a:gd name="connsiteY3" fmla="*/ 104674 h 367565"/>
                    <a:gd name="connsiteX4" fmla="*/ 53780 w 395839"/>
                    <a:gd name="connsiteY4" fmla="*/ 73572 h 367565"/>
                    <a:gd name="connsiteX5" fmla="*/ 200806 w 395839"/>
                    <a:gd name="connsiteY5" fmla="*/ 36816 h 367565"/>
                    <a:gd name="connsiteX6" fmla="*/ 333695 w 395839"/>
                    <a:gd name="connsiteY6" fmla="*/ 115984 h 367565"/>
                    <a:gd name="connsiteX7" fmla="*/ 370452 w 395839"/>
                    <a:gd name="connsiteY7" fmla="*/ 263010 h 367565"/>
                    <a:gd name="connsiteX8" fmla="*/ 353487 w 395839"/>
                    <a:gd name="connsiteY8" fmla="*/ 294111 h 367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5839" h="367565">
                      <a:moveTo>
                        <a:pt x="353487" y="294111"/>
                      </a:moveTo>
                      <a:cubicBezTo>
                        <a:pt x="322385" y="345005"/>
                        <a:pt x="257355" y="361970"/>
                        <a:pt x="206461" y="330868"/>
                      </a:cubicBezTo>
                      <a:lnTo>
                        <a:pt x="73572" y="251700"/>
                      </a:lnTo>
                      <a:cubicBezTo>
                        <a:pt x="22679" y="220598"/>
                        <a:pt x="5714" y="155568"/>
                        <a:pt x="36816" y="104674"/>
                      </a:cubicBezTo>
                      <a:lnTo>
                        <a:pt x="53780" y="73572"/>
                      </a:lnTo>
                      <a:cubicBezTo>
                        <a:pt x="84882" y="22679"/>
                        <a:pt x="149913" y="5714"/>
                        <a:pt x="200806" y="36816"/>
                      </a:cubicBezTo>
                      <a:lnTo>
                        <a:pt x="333695" y="115984"/>
                      </a:lnTo>
                      <a:cubicBezTo>
                        <a:pt x="384589" y="147085"/>
                        <a:pt x="401553" y="212116"/>
                        <a:pt x="370452" y="263010"/>
                      </a:cubicBezTo>
                      <a:lnTo>
                        <a:pt x="353487" y="294111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="" xmlns:a16="http://schemas.microsoft.com/office/drawing/2014/main" id="{1FA6C98B-81B1-4428-86C7-A9E6E55A4119}"/>
                    </a:ext>
                  </a:extLst>
                </p:cNvPr>
                <p:cNvSpPr/>
                <p:nvPr/>
              </p:nvSpPr>
              <p:spPr>
                <a:xfrm>
                  <a:off x="7127810" y="4976006"/>
                  <a:ext cx="302133" cy="280552"/>
                </a:xfrm>
                <a:custGeom>
                  <a:avLst/>
                  <a:gdLst>
                    <a:gd name="connsiteX0" fmla="*/ 353487 w 395839"/>
                    <a:gd name="connsiteY0" fmla="*/ 294112 h 367565"/>
                    <a:gd name="connsiteX1" fmla="*/ 206461 w 395839"/>
                    <a:gd name="connsiteY1" fmla="*/ 330868 h 367565"/>
                    <a:gd name="connsiteX2" fmla="*/ 73572 w 395839"/>
                    <a:gd name="connsiteY2" fmla="*/ 251700 h 367565"/>
                    <a:gd name="connsiteX3" fmla="*/ 36816 w 395839"/>
                    <a:gd name="connsiteY3" fmla="*/ 104674 h 367565"/>
                    <a:gd name="connsiteX4" fmla="*/ 53780 w 395839"/>
                    <a:gd name="connsiteY4" fmla="*/ 73572 h 367565"/>
                    <a:gd name="connsiteX5" fmla="*/ 200806 w 395839"/>
                    <a:gd name="connsiteY5" fmla="*/ 36816 h 367565"/>
                    <a:gd name="connsiteX6" fmla="*/ 333695 w 395839"/>
                    <a:gd name="connsiteY6" fmla="*/ 115984 h 367565"/>
                    <a:gd name="connsiteX7" fmla="*/ 370452 w 395839"/>
                    <a:gd name="connsiteY7" fmla="*/ 263010 h 367565"/>
                    <a:gd name="connsiteX8" fmla="*/ 353487 w 395839"/>
                    <a:gd name="connsiteY8" fmla="*/ 294112 h 367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5839" h="367565">
                      <a:moveTo>
                        <a:pt x="353487" y="294112"/>
                      </a:moveTo>
                      <a:cubicBezTo>
                        <a:pt x="322385" y="345005"/>
                        <a:pt x="257355" y="361970"/>
                        <a:pt x="206461" y="330868"/>
                      </a:cubicBezTo>
                      <a:lnTo>
                        <a:pt x="73572" y="251700"/>
                      </a:lnTo>
                      <a:cubicBezTo>
                        <a:pt x="22679" y="220598"/>
                        <a:pt x="5714" y="155568"/>
                        <a:pt x="36816" y="104674"/>
                      </a:cubicBezTo>
                      <a:lnTo>
                        <a:pt x="53780" y="73572"/>
                      </a:lnTo>
                      <a:cubicBezTo>
                        <a:pt x="84882" y="22679"/>
                        <a:pt x="149913" y="5714"/>
                        <a:pt x="200806" y="36816"/>
                      </a:cubicBezTo>
                      <a:lnTo>
                        <a:pt x="333695" y="115984"/>
                      </a:lnTo>
                      <a:cubicBezTo>
                        <a:pt x="384589" y="147085"/>
                        <a:pt x="401553" y="212116"/>
                        <a:pt x="370452" y="263010"/>
                      </a:cubicBezTo>
                      <a:lnTo>
                        <a:pt x="353487" y="294112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="" xmlns:a16="http://schemas.microsoft.com/office/drawing/2014/main" id="{AEC2A593-F359-4722-A688-F3D46E20EA97}"/>
                    </a:ext>
                  </a:extLst>
                </p:cNvPr>
                <p:cNvSpPr/>
                <p:nvPr/>
              </p:nvSpPr>
              <p:spPr>
                <a:xfrm>
                  <a:off x="7151633" y="5204848"/>
                  <a:ext cx="258971" cy="215810"/>
                </a:xfrm>
                <a:custGeom>
                  <a:avLst/>
                  <a:gdLst>
                    <a:gd name="connsiteX0" fmla="*/ 296829 w 339290"/>
                    <a:gd name="connsiteY0" fmla="*/ 245936 h 282742"/>
                    <a:gd name="connsiteX1" fmla="*/ 175250 w 339290"/>
                    <a:gd name="connsiteY1" fmla="*/ 277038 h 282742"/>
                    <a:gd name="connsiteX2" fmla="*/ 64980 w 339290"/>
                    <a:gd name="connsiteY2" fmla="*/ 212007 h 282742"/>
                    <a:gd name="connsiteX3" fmla="*/ 33879 w 339290"/>
                    <a:gd name="connsiteY3" fmla="*/ 90427 h 282742"/>
                    <a:gd name="connsiteX4" fmla="*/ 48016 w 339290"/>
                    <a:gd name="connsiteY4" fmla="*/ 64981 h 282742"/>
                    <a:gd name="connsiteX5" fmla="*/ 169595 w 339290"/>
                    <a:gd name="connsiteY5" fmla="*/ 33879 h 282742"/>
                    <a:gd name="connsiteX6" fmla="*/ 279865 w 339290"/>
                    <a:gd name="connsiteY6" fmla="*/ 98910 h 282742"/>
                    <a:gd name="connsiteX7" fmla="*/ 310966 w 339290"/>
                    <a:gd name="connsiteY7" fmla="*/ 220489 h 282742"/>
                    <a:gd name="connsiteX8" fmla="*/ 296829 w 339290"/>
                    <a:gd name="connsiteY8" fmla="*/ 245936 h 282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9290" h="282742">
                      <a:moveTo>
                        <a:pt x="296829" y="245936"/>
                      </a:moveTo>
                      <a:cubicBezTo>
                        <a:pt x="271382" y="288347"/>
                        <a:pt x="217661" y="302484"/>
                        <a:pt x="175250" y="277038"/>
                      </a:cubicBezTo>
                      <a:lnTo>
                        <a:pt x="64980" y="212007"/>
                      </a:lnTo>
                      <a:cubicBezTo>
                        <a:pt x="22569" y="186560"/>
                        <a:pt x="8432" y="132839"/>
                        <a:pt x="33879" y="90427"/>
                      </a:cubicBezTo>
                      <a:lnTo>
                        <a:pt x="48016" y="64981"/>
                      </a:lnTo>
                      <a:cubicBezTo>
                        <a:pt x="73463" y="22569"/>
                        <a:pt x="127184" y="8432"/>
                        <a:pt x="169595" y="33879"/>
                      </a:cubicBezTo>
                      <a:lnTo>
                        <a:pt x="279865" y="98910"/>
                      </a:lnTo>
                      <a:cubicBezTo>
                        <a:pt x="322276" y="124356"/>
                        <a:pt x="336413" y="178078"/>
                        <a:pt x="310966" y="220489"/>
                      </a:cubicBezTo>
                      <a:lnTo>
                        <a:pt x="296829" y="245936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99" name="直接连接符 98">
                  <a:extLst>
                    <a:ext uri="{FF2B5EF4-FFF2-40B4-BE49-F238E27FC236}">
                      <a16:creationId xmlns="" xmlns:a16="http://schemas.microsoft.com/office/drawing/2014/main" id="{2DB40B57-9E19-43E2-8ABB-0E7DF7FCA408}"/>
                    </a:ext>
                  </a:extLst>
                </p:cNvPr>
                <p:cNvCxnSpPr/>
                <p:nvPr/>
              </p:nvCxnSpPr>
              <p:spPr>
                <a:xfrm>
                  <a:off x="7481161" y="4459174"/>
                  <a:ext cx="527204" cy="0"/>
                </a:xfrm>
                <a:prstGeom prst="line">
                  <a:avLst/>
                </a:prstGeom>
                <a:ln w="22225">
                  <a:solidFill>
                    <a:srgbClr val="2143A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矩形 99">
                  <a:extLst>
                    <a:ext uri="{FF2B5EF4-FFF2-40B4-BE49-F238E27FC236}">
                      <a16:creationId xmlns="" xmlns:a16="http://schemas.microsoft.com/office/drawing/2014/main" id="{45C63FFB-B3EB-443A-9DF7-C3F62492C4FD}"/>
                    </a:ext>
                  </a:extLst>
                </p:cNvPr>
                <p:cNvSpPr/>
                <p:nvPr/>
              </p:nvSpPr>
              <p:spPr>
                <a:xfrm>
                  <a:off x="7481161" y="4471308"/>
                  <a:ext cx="527204" cy="231603"/>
                </a:xfrm>
                <a:prstGeom prst="rect">
                  <a:avLst/>
                </a:prstGeom>
                <a:gradFill>
                  <a:gsLst>
                    <a:gs pos="82000">
                      <a:srgbClr val="B9B8F1">
                        <a:alpha val="0"/>
                      </a:srgbClr>
                    </a:gs>
                    <a:gs pos="0">
                      <a:srgbClr val="9492EA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1" name="组合 100">
                  <a:extLst>
                    <a:ext uri="{FF2B5EF4-FFF2-40B4-BE49-F238E27FC236}">
                      <a16:creationId xmlns="" xmlns:a16="http://schemas.microsoft.com/office/drawing/2014/main" id="{646DA125-58C9-4EE9-8441-FD9588D63498}"/>
                    </a:ext>
                  </a:extLst>
                </p:cNvPr>
                <p:cNvGrpSpPr/>
                <p:nvPr/>
              </p:nvGrpSpPr>
              <p:grpSpPr>
                <a:xfrm>
                  <a:off x="7392021" y="4172851"/>
                  <a:ext cx="705485" cy="723306"/>
                  <a:chOff x="10497744" y="4557345"/>
                  <a:chExt cx="1384989" cy="1419975"/>
                </a:xfrm>
              </p:grpSpPr>
              <p:sp>
                <p:nvSpPr>
                  <p:cNvPr id="103" name="任意多边形: 形状 102">
                    <a:extLst>
                      <a:ext uri="{FF2B5EF4-FFF2-40B4-BE49-F238E27FC236}">
                        <a16:creationId xmlns="" xmlns:a16="http://schemas.microsoft.com/office/drawing/2014/main" id="{B228B8EA-D722-4A13-9F08-34BE0FD330E8}"/>
                      </a:ext>
                    </a:extLst>
                  </p:cNvPr>
                  <p:cNvSpPr/>
                  <p:nvPr/>
                </p:nvSpPr>
                <p:spPr>
                  <a:xfrm>
                    <a:off x="10497744" y="4557345"/>
                    <a:ext cx="349997" cy="349994"/>
                  </a:xfrm>
                  <a:custGeom>
                    <a:avLst/>
                    <a:gdLst>
                      <a:gd name="connsiteX0" fmla="*/ 137499 w 349997"/>
                      <a:gd name="connsiteY0" fmla="*/ 332494 h 349994"/>
                      <a:gd name="connsiteX1" fmla="*/ 37500 w 349997"/>
                      <a:gd name="connsiteY1" fmla="*/ 332494 h 349994"/>
                      <a:gd name="connsiteX2" fmla="*/ 37500 w 349997"/>
                      <a:gd name="connsiteY2" fmla="*/ 87499 h 349994"/>
                      <a:gd name="connsiteX3" fmla="*/ 87499 w 349997"/>
                      <a:gd name="connsiteY3" fmla="*/ 37499 h 349994"/>
                      <a:gd name="connsiteX4" fmla="*/ 327497 w 349997"/>
                      <a:gd name="connsiteY4" fmla="*/ 37499 h 349994"/>
                      <a:gd name="connsiteX5" fmla="*/ 327497 w 349997"/>
                      <a:gd name="connsiteY5" fmla="*/ 137498 h 349994"/>
                      <a:gd name="connsiteX6" fmla="*/ 137499 w 349997"/>
                      <a:gd name="connsiteY6" fmla="*/ 137498 h 349994"/>
                      <a:gd name="connsiteX7" fmla="*/ 137499 w 349997"/>
                      <a:gd name="connsiteY7" fmla="*/ 332494 h 349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9997" h="349994">
                        <a:moveTo>
                          <a:pt x="137499" y="332494"/>
                        </a:moveTo>
                        <a:lnTo>
                          <a:pt x="37500" y="332494"/>
                        </a:lnTo>
                        <a:lnTo>
                          <a:pt x="37500" y="87499"/>
                        </a:lnTo>
                        <a:cubicBezTo>
                          <a:pt x="37500" y="57499"/>
                          <a:pt x="57500" y="37499"/>
                          <a:pt x="87499" y="37499"/>
                        </a:cubicBezTo>
                        <a:lnTo>
                          <a:pt x="327497" y="37499"/>
                        </a:lnTo>
                        <a:lnTo>
                          <a:pt x="327497" y="137498"/>
                        </a:lnTo>
                        <a:lnTo>
                          <a:pt x="137499" y="137498"/>
                        </a:lnTo>
                        <a:lnTo>
                          <a:pt x="137499" y="332494"/>
                        </a:lnTo>
                        <a:close/>
                      </a:path>
                    </a:pathLst>
                  </a:custGeom>
                  <a:solidFill>
                    <a:srgbClr val="566C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>
                    <a:extLst>
                      <a:ext uri="{FF2B5EF4-FFF2-40B4-BE49-F238E27FC236}">
                        <a16:creationId xmlns="" xmlns:a16="http://schemas.microsoft.com/office/drawing/2014/main" id="{3ED7E095-12BC-4919-80D0-2C6415579816}"/>
                      </a:ext>
                    </a:extLst>
                  </p:cNvPr>
                  <p:cNvSpPr/>
                  <p:nvPr/>
                </p:nvSpPr>
                <p:spPr>
                  <a:xfrm>
                    <a:off x="11532736" y="4557345"/>
                    <a:ext cx="349997" cy="349994"/>
                  </a:xfrm>
                  <a:custGeom>
                    <a:avLst/>
                    <a:gdLst>
                      <a:gd name="connsiteX0" fmla="*/ 327497 w 349997"/>
                      <a:gd name="connsiteY0" fmla="*/ 332494 h 349994"/>
                      <a:gd name="connsiteX1" fmla="*/ 227498 w 349997"/>
                      <a:gd name="connsiteY1" fmla="*/ 332494 h 349994"/>
                      <a:gd name="connsiteX2" fmla="*/ 227498 w 349997"/>
                      <a:gd name="connsiteY2" fmla="*/ 137498 h 349994"/>
                      <a:gd name="connsiteX3" fmla="*/ 37500 w 349997"/>
                      <a:gd name="connsiteY3" fmla="*/ 137498 h 349994"/>
                      <a:gd name="connsiteX4" fmla="*/ 37500 w 349997"/>
                      <a:gd name="connsiteY4" fmla="*/ 37499 h 349994"/>
                      <a:gd name="connsiteX5" fmla="*/ 277498 w 349997"/>
                      <a:gd name="connsiteY5" fmla="*/ 37499 h 349994"/>
                      <a:gd name="connsiteX6" fmla="*/ 327497 w 349997"/>
                      <a:gd name="connsiteY6" fmla="*/ 87499 h 349994"/>
                      <a:gd name="connsiteX7" fmla="*/ 327497 w 349997"/>
                      <a:gd name="connsiteY7" fmla="*/ 332494 h 349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9997" h="349994">
                        <a:moveTo>
                          <a:pt x="327497" y="332494"/>
                        </a:moveTo>
                        <a:lnTo>
                          <a:pt x="227498" y="332494"/>
                        </a:lnTo>
                        <a:lnTo>
                          <a:pt x="227498" y="137498"/>
                        </a:lnTo>
                        <a:lnTo>
                          <a:pt x="37500" y="137498"/>
                        </a:lnTo>
                        <a:lnTo>
                          <a:pt x="37500" y="37499"/>
                        </a:lnTo>
                        <a:lnTo>
                          <a:pt x="277498" y="37499"/>
                        </a:lnTo>
                        <a:cubicBezTo>
                          <a:pt x="307497" y="37499"/>
                          <a:pt x="327497" y="57499"/>
                          <a:pt x="327497" y="87499"/>
                        </a:cubicBezTo>
                        <a:lnTo>
                          <a:pt x="327497" y="332494"/>
                        </a:lnTo>
                        <a:close/>
                      </a:path>
                    </a:pathLst>
                  </a:custGeom>
                  <a:solidFill>
                    <a:srgbClr val="566C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任意多边形: 形状 104">
                    <a:extLst>
                      <a:ext uri="{FF2B5EF4-FFF2-40B4-BE49-F238E27FC236}">
                        <a16:creationId xmlns="" xmlns:a16="http://schemas.microsoft.com/office/drawing/2014/main" id="{F895E0D7-4783-4AA2-82DA-9A5D7ADF86F8}"/>
                      </a:ext>
                    </a:extLst>
                  </p:cNvPr>
                  <p:cNvSpPr/>
                  <p:nvPr/>
                </p:nvSpPr>
                <p:spPr>
                  <a:xfrm>
                    <a:off x="11532736" y="5627326"/>
                    <a:ext cx="349997" cy="349994"/>
                  </a:xfrm>
                  <a:custGeom>
                    <a:avLst/>
                    <a:gdLst>
                      <a:gd name="connsiteX0" fmla="*/ 277498 w 349997"/>
                      <a:gd name="connsiteY0" fmla="*/ 332494 h 349994"/>
                      <a:gd name="connsiteX1" fmla="*/ 37500 w 349997"/>
                      <a:gd name="connsiteY1" fmla="*/ 332494 h 349994"/>
                      <a:gd name="connsiteX2" fmla="*/ 37500 w 349997"/>
                      <a:gd name="connsiteY2" fmla="*/ 232496 h 349994"/>
                      <a:gd name="connsiteX3" fmla="*/ 227498 w 349997"/>
                      <a:gd name="connsiteY3" fmla="*/ 232496 h 349994"/>
                      <a:gd name="connsiteX4" fmla="*/ 227498 w 349997"/>
                      <a:gd name="connsiteY4" fmla="*/ 37499 h 349994"/>
                      <a:gd name="connsiteX5" fmla="*/ 327497 w 349997"/>
                      <a:gd name="connsiteY5" fmla="*/ 37499 h 349994"/>
                      <a:gd name="connsiteX6" fmla="*/ 327497 w 349997"/>
                      <a:gd name="connsiteY6" fmla="*/ 282495 h 349994"/>
                      <a:gd name="connsiteX7" fmla="*/ 277498 w 349997"/>
                      <a:gd name="connsiteY7" fmla="*/ 332494 h 349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9997" h="349994">
                        <a:moveTo>
                          <a:pt x="277498" y="332494"/>
                        </a:moveTo>
                        <a:lnTo>
                          <a:pt x="37500" y="332494"/>
                        </a:lnTo>
                        <a:lnTo>
                          <a:pt x="37500" y="232496"/>
                        </a:lnTo>
                        <a:lnTo>
                          <a:pt x="227498" y="232496"/>
                        </a:lnTo>
                        <a:lnTo>
                          <a:pt x="227498" y="37499"/>
                        </a:lnTo>
                        <a:lnTo>
                          <a:pt x="327497" y="37499"/>
                        </a:lnTo>
                        <a:lnTo>
                          <a:pt x="327497" y="282495"/>
                        </a:lnTo>
                        <a:cubicBezTo>
                          <a:pt x="327497" y="307495"/>
                          <a:pt x="307497" y="332494"/>
                          <a:pt x="277498" y="332494"/>
                        </a:cubicBezTo>
                        <a:close/>
                      </a:path>
                    </a:pathLst>
                  </a:custGeom>
                  <a:solidFill>
                    <a:srgbClr val="566C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" name="任意多边形: 形状 105">
                    <a:extLst>
                      <a:ext uri="{FF2B5EF4-FFF2-40B4-BE49-F238E27FC236}">
                        <a16:creationId xmlns="" xmlns:a16="http://schemas.microsoft.com/office/drawing/2014/main" id="{452CAA95-B5D1-47A3-9736-1CE32EB03F2E}"/>
                      </a:ext>
                    </a:extLst>
                  </p:cNvPr>
                  <p:cNvSpPr/>
                  <p:nvPr/>
                </p:nvSpPr>
                <p:spPr>
                  <a:xfrm>
                    <a:off x="10497744" y="5627326"/>
                    <a:ext cx="349997" cy="349994"/>
                  </a:xfrm>
                  <a:custGeom>
                    <a:avLst/>
                    <a:gdLst>
                      <a:gd name="connsiteX0" fmla="*/ 327497 w 349997"/>
                      <a:gd name="connsiteY0" fmla="*/ 332494 h 349994"/>
                      <a:gd name="connsiteX1" fmla="*/ 87499 w 349997"/>
                      <a:gd name="connsiteY1" fmla="*/ 332494 h 349994"/>
                      <a:gd name="connsiteX2" fmla="*/ 37500 w 349997"/>
                      <a:gd name="connsiteY2" fmla="*/ 282495 h 349994"/>
                      <a:gd name="connsiteX3" fmla="*/ 37500 w 349997"/>
                      <a:gd name="connsiteY3" fmla="*/ 37499 h 349994"/>
                      <a:gd name="connsiteX4" fmla="*/ 137499 w 349997"/>
                      <a:gd name="connsiteY4" fmla="*/ 37499 h 349994"/>
                      <a:gd name="connsiteX5" fmla="*/ 137499 w 349997"/>
                      <a:gd name="connsiteY5" fmla="*/ 232496 h 349994"/>
                      <a:gd name="connsiteX6" fmla="*/ 327497 w 349997"/>
                      <a:gd name="connsiteY6" fmla="*/ 232496 h 349994"/>
                      <a:gd name="connsiteX7" fmla="*/ 327497 w 349997"/>
                      <a:gd name="connsiteY7" fmla="*/ 332494 h 349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9997" h="349994">
                        <a:moveTo>
                          <a:pt x="327497" y="332494"/>
                        </a:moveTo>
                        <a:lnTo>
                          <a:pt x="87499" y="332494"/>
                        </a:lnTo>
                        <a:cubicBezTo>
                          <a:pt x="57500" y="332494"/>
                          <a:pt x="37500" y="312495"/>
                          <a:pt x="37500" y="282495"/>
                        </a:cubicBezTo>
                        <a:lnTo>
                          <a:pt x="37500" y="37499"/>
                        </a:lnTo>
                        <a:lnTo>
                          <a:pt x="137499" y="37499"/>
                        </a:lnTo>
                        <a:lnTo>
                          <a:pt x="137499" y="232496"/>
                        </a:lnTo>
                        <a:lnTo>
                          <a:pt x="327497" y="232496"/>
                        </a:lnTo>
                        <a:lnTo>
                          <a:pt x="327497" y="332494"/>
                        </a:lnTo>
                        <a:close/>
                      </a:path>
                    </a:pathLst>
                  </a:custGeom>
                  <a:solidFill>
                    <a:srgbClr val="566C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2" name="任意多边形: 形状 101">
                  <a:extLst>
                    <a:ext uri="{FF2B5EF4-FFF2-40B4-BE49-F238E27FC236}">
                      <a16:creationId xmlns="" xmlns:a16="http://schemas.microsoft.com/office/drawing/2014/main" id="{9CEAF457-51A3-4088-9B6D-C84AE6E10BBD}"/>
                    </a:ext>
                  </a:extLst>
                </p:cNvPr>
                <p:cNvSpPr/>
                <p:nvPr/>
              </p:nvSpPr>
              <p:spPr>
                <a:xfrm>
                  <a:off x="7872266" y="4687946"/>
                  <a:ext cx="431618" cy="992723"/>
                </a:xfrm>
                <a:custGeom>
                  <a:avLst/>
                  <a:gdLst>
                    <a:gd name="connsiteX0" fmla="*/ 551519 w 565484"/>
                    <a:gd name="connsiteY0" fmla="*/ 388771 h 1300615"/>
                    <a:gd name="connsiteX1" fmla="*/ 410148 w 565484"/>
                    <a:gd name="connsiteY1" fmla="*/ 63617 h 1300615"/>
                    <a:gd name="connsiteX2" fmla="*/ 345117 w 565484"/>
                    <a:gd name="connsiteY2" fmla="*/ 21206 h 1300615"/>
                    <a:gd name="connsiteX3" fmla="*/ 93477 w 565484"/>
                    <a:gd name="connsiteY3" fmla="*/ 21206 h 1300615"/>
                    <a:gd name="connsiteX4" fmla="*/ 25619 w 565484"/>
                    <a:gd name="connsiteY4" fmla="*/ 120166 h 1300615"/>
                    <a:gd name="connsiteX5" fmla="*/ 248985 w 565484"/>
                    <a:gd name="connsiteY5" fmla="*/ 267192 h 1300615"/>
                    <a:gd name="connsiteX6" fmla="*/ 305534 w 565484"/>
                    <a:gd name="connsiteY6" fmla="*/ 453802 h 1300615"/>
                    <a:gd name="connsiteX7" fmla="*/ 116096 w 565484"/>
                    <a:gd name="connsiteY7" fmla="*/ 778956 h 1300615"/>
                    <a:gd name="connsiteX8" fmla="*/ 265950 w 565484"/>
                    <a:gd name="connsiteY8" fmla="*/ 1296375 h 1300615"/>
                    <a:gd name="connsiteX9" fmla="*/ 560002 w 565484"/>
                    <a:gd name="connsiteY9" fmla="*/ 1296375 h 1300615"/>
                    <a:gd name="connsiteX10" fmla="*/ 560002 w 565484"/>
                    <a:gd name="connsiteY10" fmla="*/ 419873 h 1300615"/>
                    <a:gd name="connsiteX11" fmla="*/ 551519 w 565484"/>
                    <a:gd name="connsiteY11" fmla="*/ 388771 h 1300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65484" h="1300615">
                      <a:moveTo>
                        <a:pt x="551519" y="388771"/>
                      </a:moveTo>
                      <a:lnTo>
                        <a:pt x="410148" y="63617"/>
                      </a:lnTo>
                      <a:cubicBezTo>
                        <a:pt x="398838" y="38170"/>
                        <a:pt x="373392" y="21206"/>
                        <a:pt x="345117" y="21206"/>
                      </a:cubicBezTo>
                      <a:lnTo>
                        <a:pt x="93477" y="21206"/>
                      </a:lnTo>
                      <a:cubicBezTo>
                        <a:pt x="42583" y="21206"/>
                        <a:pt x="8654" y="72099"/>
                        <a:pt x="25619" y="120166"/>
                      </a:cubicBezTo>
                      <a:cubicBezTo>
                        <a:pt x="82167" y="272847"/>
                        <a:pt x="248985" y="267192"/>
                        <a:pt x="248985" y="267192"/>
                      </a:cubicBezTo>
                      <a:lnTo>
                        <a:pt x="305534" y="453802"/>
                      </a:lnTo>
                      <a:cubicBezTo>
                        <a:pt x="144370" y="541452"/>
                        <a:pt x="116096" y="778956"/>
                        <a:pt x="116096" y="778956"/>
                      </a:cubicBezTo>
                      <a:cubicBezTo>
                        <a:pt x="116096" y="778956"/>
                        <a:pt x="59548" y="1101282"/>
                        <a:pt x="265950" y="1296375"/>
                      </a:cubicBezTo>
                      <a:lnTo>
                        <a:pt x="560002" y="1296375"/>
                      </a:lnTo>
                      <a:lnTo>
                        <a:pt x="560002" y="419873"/>
                      </a:lnTo>
                      <a:cubicBezTo>
                        <a:pt x="557174" y="408563"/>
                        <a:pt x="554347" y="397253"/>
                        <a:pt x="551519" y="388771"/>
                      </a:cubicBez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1" name="文本框 90">
                <a:extLst>
                  <a:ext uri="{FF2B5EF4-FFF2-40B4-BE49-F238E27FC236}">
                    <a16:creationId xmlns="" xmlns:a16="http://schemas.microsoft.com/office/drawing/2014/main" id="{ED40CD4F-1A15-4573-8C39-818EB48677A5}"/>
                  </a:ext>
                </a:extLst>
              </p:cNvPr>
              <p:cNvSpPr txBox="1"/>
              <p:nvPr/>
            </p:nvSpPr>
            <p:spPr>
              <a:xfrm>
                <a:off x="8446429" y="4172851"/>
                <a:ext cx="3314383" cy="105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B9B8F1"/>
                    </a:solidFill>
                    <a:latin typeface="+mj-ea"/>
                    <a:ea typeface="+mj-ea"/>
                  </a:rPr>
                  <a:t>回复消息“</a:t>
                </a:r>
                <a:r>
                  <a:rPr lang="zh-CN" altLang="en-US" sz="2400" dirty="0">
                    <a:solidFill>
                      <a:srgbClr val="566CD3"/>
                    </a:solidFill>
                    <a:latin typeface="+mj-ea"/>
                    <a:ea typeface="+mj-ea"/>
                  </a:rPr>
                  <a:t>合集</a:t>
                </a:r>
                <a:r>
                  <a:rPr lang="zh-CN" altLang="en-US" sz="2400" dirty="0">
                    <a:solidFill>
                      <a:srgbClr val="B9B8F1"/>
                    </a:solidFill>
                    <a:latin typeface="+mj-ea"/>
                    <a:ea typeface="+mj-ea"/>
                  </a:rPr>
                  <a:t>”，</a:t>
                </a:r>
                <a:endParaRPr lang="en-US" altLang="zh-CN" sz="2400" dirty="0">
                  <a:solidFill>
                    <a:srgbClr val="B9B8F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B9B8F1"/>
                    </a:solidFill>
                    <a:latin typeface="+mj-ea"/>
                    <a:ea typeface="+mj-ea"/>
                  </a:rPr>
                  <a:t>获取</a:t>
                </a:r>
                <a:r>
                  <a:rPr lang="zh-CN" altLang="en-US" sz="2000" dirty="0">
                    <a:solidFill>
                      <a:srgbClr val="566CD3"/>
                    </a:solidFill>
                    <a:latin typeface="+mj-ea"/>
                    <a:ea typeface="+mj-ea"/>
                  </a:rPr>
                  <a:t>璞石六年</a:t>
                </a:r>
                <a:r>
                  <a:rPr lang="en-US" altLang="zh-CN" sz="2000" dirty="0">
                    <a:solidFill>
                      <a:srgbClr val="566CD3"/>
                    </a:solidFill>
                    <a:latin typeface="+mj-ea"/>
                    <a:ea typeface="+mj-ea"/>
                  </a:rPr>
                  <a:t>PPT</a:t>
                </a:r>
                <a:r>
                  <a:rPr lang="zh-CN" altLang="en-US" sz="2000" dirty="0">
                    <a:solidFill>
                      <a:srgbClr val="566CD3"/>
                    </a:solidFill>
                    <a:latin typeface="+mj-ea"/>
                    <a:ea typeface="+mj-ea"/>
                  </a:rPr>
                  <a:t>作品合集。</a:t>
                </a:r>
                <a:endParaRPr lang="zh-CN" altLang="en-US" sz="2000" dirty="0">
                  <a:solidFill>
                    <a:srgbClr val="B9B8F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135" name="图片 134" descr="图片包含 文字, 纵横字谜&#10;&#10;自动生成的说明">
              <a:extLst>
                <a:ext uri="{FF2B5EF4-FFF2-40B4-BE49-F238E27FC236}">
                  <a16:creationId xmlns="" xmlns:a16="http://schemas.microsoft.com/office/drawing/2014/main" id="{AB81D57B-6B66-4FBE-8DD2-22ACED95BE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672" y="7822172"/>
              <a:ext cx="2178450" cy="2178450"/>
            </a:xfrm>
            <a:prstGeom prst="roundRect">
              <a:avLst>
                <a:gd name="adj" fmla="val 0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0586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1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1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2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D0DC1F4-6960-454D-A6F0-636D3935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441BB23-0710-4645-9D52-4E57BFB41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292AE2F-F5E5-46CC-99C7-D8E8CCFB7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D25B-52AB-451E-90E7-AD1336C96402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E2F9D69-6B92-44BE-AE13-163E220C2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429BD8B-6FD1-4C46-BDC2-731E79426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0FD2-4DA3-40D6-8FC1-7BF38ED0E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4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.jp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image" Target="../media/image5.png"/><Relationship Id="rId9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文本框 137">
            <a:extLst>
              <a:ext uri="{FF2B5EF4-FFF2-40B4-BE49-F238E27FC236}">
                <a16:creationId xmlns="" xmlns:a16="http://schemas.microsoft.com/office/drawing/2014/main" id="{7BF0287F-6401-4987-81F9-4550EADA3F9F}"/>
              </a:ext>
            </a:extLst>
          </p:cNvPr>
          <p:cNvSpPr txBox="1"/>
          <p:nvPr/>
        </p:nvSpPr>
        <p:spPr>
          <a:xfrm>
            <a:off x="304846" y="2917195"/>
            <a:ext cx="5890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566CD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财务财会总结</a:t>
            </a:r>
            <a:r>
              <a:rPr lang="zh-CN" altLang="en-US" sz="5400" dirty="0">
                <a:solidFill>
                  <a:srgbClr val="566CD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报告</a:t>
            </a:r>
          </a:p>
        </p:txBody>
      </p:sp>
      <p:sp>
        <p:nvSpPr>
          <p:cNvPr id="157" name="文本框 156">
            <a:extLst>
              <a:ext uri="{FF2B5EF4-FFF2-40B4-BE49-F238E27FC236}">
                <a16:creationId xmlns="" xmlns:a16="http://schemas.microsoft.com/office/drawing/2014/main" id="{FACB10B3-0095-4931-B812-EEAE4FA95CA4}"/>
              </a:ext>
            </a:extLst>
          </p:cNvPr>
          <p:cNvSpPr txBox="1"/>
          <p:nvPr/>
        </p:nvSpPr>
        <p:spPr>
          <a:xfrm>
            <a:off x="304846" y="4494757"/>
            <a:ext cx="544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9B8F1"/>
                </a:solidFill>
                <a:latin typeface="+mj-ea"/>
                <a:ea typeface="+mj-ea"/>
              </a:rPr>
              <a:t>汇报人</a:t>
            </a:r>
            <a:r>
              <a:rPr lang="zh-CN" altLang="en-US" sz="2000" dirty="0" smtClean="0">
                <a:solidFill>
                  <a:srgbClr val="B9B8F1"/>
                </a:solidFill>
                <a:latin typeface="+mj-ea"/>
                <a:ea typeface="+mj-ea"/>
              </a:rPr>
              <a:t>：</a:t>
            </a:r>
            <a:r>
              <a:rPr lang="zh-CN" altLang="en-US" sz="2000" dirty="0">
                <a:solidFill>
                  <a:srgbClr val="B9B8F1"/>
                </a:solidFill>
                <a:latin typeface="+mj-ea"/>
                <a:ea typeface="+mj-ea"/>
              </a:rPr>
              <a:t>优</a:t>
            </a:r>
            <a:r>
              <a:rPr lang="zh-CN" altLang="en-US" sz="2000" dirty="0" smtClean="0">
                <a:solidFill>
                  <a:srgbClr val="B9B8F1"/>
                </a:solidFill>
                <a:latin typeface="+mj-ea"/>
                <a:ea typeface="+mj-ea"/>
              </a:rPr>
              <a:t>品</a:t>
            </a:r>
            <a:r>
              <a:rPr lang="en-US" altLang="zh-CN" sz="2000" dirty="0" smtClean="0">
                <a:solidFill>
                  <a:srgbClr val="B9B8F1"/>
                </a:solidFill>
                <a:latin typeface="+mj-ea"/>
                <a:ea typeface="+mj-ea"/>
              </a:rPr>
              <a:t>PPT</a:t>
            </a:r>
            <a:endParaRPr lang="zh-CN" altLang="en-US" sz="2000" dirty="0">
              <a:solidFill>
                <a:srgbClr val="B9B8F1"/>
              </a:solidFill>
              <a:latin typeface="+mj-ea"/>
              <a:ea typeface="+mj-ea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="" xmlns:a16="http://schemas.microsoft.com/office/drawing/2014/main" id="{56B650F0-FF7E-4207-810F-AE0526274ED7}"/>
              </a:ext>
            </a:extLst>
          </p:cNvPr>
          <p:cNvSpPr txBox="1"/>
          <p:nvPr/>
        </p:nvSpPr>
        <p:spPr>
          <a:xfrm>
            <a:off x="435025" y="3875875"/>
            <a:ext cx="4653139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My Year-End Summary Report</a:t>
            </a:r>
          </a:p>
        </p:txBody>
      </p:sp>
      <p:grpSp>
        <p:nvGrpSpPr>
          <p:cNvPr id="122" name="组合 121">
            <a:extLst>
              <a:ext uri="{FF2B5EF4-FFF2-40B4-BE49-F238E27FC236}">
                <a16:creationId xmlns="" xmlns:a16="http://schemas.microsoft.com/office/drawing/2014/main" id="{E184EC10-4CFA-45C3-B1AF-DB2383011E0B}"/>
              </a:ext>
            </a:extLst>
          </p:cNvPr>
          <p:cNvGrpSpPr/>
          <p:nvPr/>
        </p:nvGrpSpPr>
        <p:grpSpPr>
          <a:xfrm>
            <a:off x="5228379" y="3693054"/>
            <a:ext cx="592749" cy="599128"/>
            <a:chOff x="5252659" y="2633847"/>
            <a:chExt cx="1670619" cy="1574241"/>
          </a:xfrm>
        </p:grpSpPr>
        <p:sp>
          <p:nvSpPr>
            <p:cNvPr id="123" name="任意多边形: 形状 122">
              <a:extLst>
                <a:ext uri="{FF2B5EF4-FFF2-40B4-BE49-F238E27FC236}">
                  <a16:creationId xmlns="" xmlns:a16="http://schemas.microsoft.com/office/drawing/2014/main" id="{8B6B28D3-18A0-4234-8053-F3AFCE9742C7}"/>
                </a:ext>
              </a:extLst>
            </p:cNvPr>
            <p:cNvSpPr/>
            <p:nvPr/>
          </p:nvSpPr>
          <p:spPr>
            <a:xfrm>
              <a:off x="5252659" y="2633847"/>
              <a:ext cx="1670619" cy="1574241"/>
            </a:xfrm>
            <a:custGeom>
              <a:avLst/>
              <a:gdLst>
                <a:gd name="connsiteX0" fmla="*/ 24095 w 1670619"/>
                <a:gd name="connsiteY0" fmla="*/ 1550146 h 1574241"/>
                <a:gd name="connsiteX1" fmla="*/ 24095 w 1670619"/>
                <a:gd name="connsiteY1" fmla="*/ 448177 h 1574241"/>
                <a:gd name="connsiteX2" fmla="*/ 759811 w 1670619"/>
                <a:gd name="connsiteY2" fmla="*/ 448177 h 1574241"/>
                <a:gd name="connsiteX3" fmla="*/ 759811 w 1670619"/>
                <a:gd name="connsiteY3" fmla="*/ 24096 h 1574241"/>
                <a:gd name="connsiteX4" fmla="*/ 1260996 w 1670619"/>
                <a:gd name="connsiteY4" fmla="*/ 448177 h 1574241"/>
                <a:gd name="connsiteX5" fmla="*/ 1652949 w 1670619"/>
                <a:gd name="connsiteY5" fmla="*/ 448177 h 1574241"/>
                <a:gd name="connsiteX6" fmla="*/ 1652949 w 1670619"/>
                <a:gd name="connsiteY6" fmla="*/ 1550146 h 157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619" h="1574241">
                  <a:moveTo>
                    <a:pt x="24095" y="1550146"/>
                  </a:moveTo>
                  <a:lnTo>
                    <a:pt x="24095" y="448177"/>
                  </a:lnTo>
                  <a:lnTo>
                    <a:pt x="759811" y="448177"/>
                  </a:lnTo>
                  <a:lnTo>
                    <a:pt x="759811" y="24096"/>
                  </a:lnTo>
                  <a:lnTo>
                    <a:pt x="1260996" y="448177"/>
                  </a:lnTo>
                  <a:lnTo>
                    <a:pt x="1652949" y="448177"/>
                  </a:lnTo>
                  <a:lnTo>
                    <a:pt x="1652949" y="155014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="" xmlns:a16="http://schemas.microsoft.com/office/drawing/2014/main" id="{862CB99B-5BBE-41A2-9560-CE029B87A3FB}"/>
                </a:ext>
              </a:extLst>
            </p:cNvPr>
            <p:cNvSpPr/>
            <p:nvPr/>
          </p:nvSpPr>
          <p:spPr>
            <a:xfrm>
              <a:off x="6055841" y="3780795"/>
              <a:ext cx="706800" cy="128510"/>
            </a:xfrm>
            <a:custGeom>
              <a:avLst/>
              <a:gdLst>
                <a:gd name="connsiteX0" fmla="*/ 663429 w 706800"/>
                <a:gd name="connsiteY0" fmla="*/ 120478 h 128509"/>
                <a:gd name="connsiteX1" fmla="*/ 72286 w 706800"/>
                <a:gd name="connsiteY1" fmla="*/ 120478 h 128509"/>
                <a:gd name="connsiteX2" fmla="*/ 24095 w 706800"/>
                <a:gd name="connsiteY2" fmla="*/ 72287 h 128509"/>
                <a:gd name="connsiteX3" fmla="*/ 72286 w 706800"/>
                <a:gd name="connsiteY3" fmla="*/ 24096 h 128509"/>
                <a:gd name="connsiteX4" fmla="*/ 663429 w 706800"/>
                <a:gd name="connsiteY4" fmla="*/ 24096 h 128509"/>
                <a:gd name="connsiteX5" fmla="*/ 711620 w 706800"/>
                <a:gd name="connsiteY5" fmla="*/ 72287 h 128509"/>
                <a:gd name="connsiteX6" fmla="*/ 663429 w 706800"/>
                <a:gd name="connsiteY6" fmla="*/ 120478 h 12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800" h="128509">
                  <a:moveTo>
                    <a:pt x="663429" y="120478"/>
                  </a:moveTo>
                  <a:lnTo>
                    <a:pt x="72286" y="120478"/>
                  </a:lnTo>
                  <a:cubicBezTo>
                    <a:pt x="46585" y="120478"/>
                    <a:pt x="24095" y="97988"/>
                    <a:pt x="24095" y="72287"/>
                  </a:cubicBezTo>
                  <a:cubicBezTo>
                    <a:pt x="24095" y="46585"/>
                    <a:pt x="46585" y="24096"/>
                    <a:pt x="72286" y="24096"/>
                  </a:cubicBezTo>
                  <a:lnTo>
                    <a:pt x="663429" y="24096"/>
                  </a:lnTo>
                  <a:cubicBezTo>
                    <a:pt x="689131" y="24096"/>
                    <a:pt x="711620" y="46585"/>
                    <a:pt x="711620" y="72287"/>
                  </a:cubicBezTo>
                  <a:cubicBezTo>
                    <a:pt x="711620" y="101201"/>
                    <a:pt x="689131" y="120478"/>
                    <a:pt x="663429" y="1204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="" xmlns:a16="http://schemas.microsoft.com/office/drawing/2014/main" id="{4D7BF52C-BD3F-4E8F-A619-36EFCC9FDCA8}"/>
                </a:ext>
              </a:extLst>
            </p:cNvPr>
            <p:cNvSpPr/>
            <p:nvPr/>
          </p:nvSpPr>
          <p:spPr>
            <a:xfrm>
              <a:off x="5387593" y="3780795"/>
              <a:ext cx="578291" cy="128510"/>
            </a:xfrm>
            <a:custGeom>
              <a:avLst/>
              <a:gdLst>
                <a:gd name="connsiteX0" fmla="*/ 512430 w 578291"/>
                <a:gd name="connsiteY0" fmla="*/ 120478 h 128509"/>
                <a:gd name="connsiteX1" fmla="*/ 72286 w 578291"/>
                <a:gd name="connsiteY1" fmla="*/ 120478 h 128509"/>
                <a:gd name="connsiteX2" fmla="*/ 24095 w 578291"/>
                <a:gd name="connsiteY2" fmla="*/ 72287 h 128509"/>
                <a:gd name="connsiteX3" fmla="*/ 72286 w 578291"/>
                <a:gd name="connsiteY3" fmla="*/ 24096 h 128509"/>
                <a:gd name="connsiteX4" fmla="*/ 512430 w 578291"/>
                <a:gd name="connsiteY4" fmla="*/ 24096 h 128509"/>
                <a:gd name="connsiteX5" fmla="*/ 560621 w 578291"/>
                <a:gd name="connsiteY5" fmla="*/ 72287 h 128509"/>
                <a:gd name="connsiteX6" fmla="*/ 512430 w 578291"/>
                <a:gd name="connsiteY6" fmla="*/ 120478 h 12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291" h="128509">
                  <a:moveTo>
                    <a:pt x="512430" y="120478"/>
                  </a:moveTo>
                  <a:lnTo>
                    <a:pt x="72286" y="120478"/>
                  </a:lnTo>
                  <a:cubicBezTo>
                    <a:pt x="46585" y="120478"/>
                    <a:pt x="24095" y="97988"/>
                    <a:pt x="24095" y="72287"/>
                  </a:cubicBezTo>
                  <a:cubicBezTo>
                    <a:pt x="24095" y="46585"/>
                    <a:pt x="46585" y="24096"/>
                    <a:pt x="72286" y="24096"/>
                  </a:cubicBezTo>
                  <a:lnTo>
                    <a:pt x="512430" y="24096"/>
                  </a:lnTo>
                  <a:cubicBezTo>
                    <a:pt x="538132" y="24096"/>
                    <a:pt x="560621" y="46585"/>
                    <a:pt x="560621" y="72287"/>
                  </a:cubicBezTo>
                  <a:cubicBezTo>
                    <a:pt x="560621" y="101201"/>
                    <a:pt x="538132" y="120478"/>
                    <a:pt x="512430" y="1204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="" xmlns:a16="http://schemas.microsoft.com/office/drawing/2014/main" id="{3A18EEE6-E7CC-4AC2-82E3-B0751B06D107}"/>
                </a:ext>
              </a:extLst>
            </p:cNvPr>
            <p:cNvSpPr/>
            <p:nvPr/>
          </p:nvSpPr>
          <p:spPr>
            <a:xfrm>
              <a:off x="5387593" y="3571967"/>
              <a:ext cx="1381474" cy="128510"/>
            </a:xfrm>
            <a:custGeom>
              <a:avLst/>
              <a:gdLst>
                <a:gd name="connsiteX0" fmla="*/ 1331676 w 1381473"/>
                <a:gd name="connsiteY0" fmla="*/ 120478 h 128509"/>
                <a:gd name="connsiteX1" fmla="*/ 72286 w 1381473"/>
                <a:gd name="connsiteY1" fmla="*/ 120478 h 128509"/>
                <a:gd name="connsiteX2" fmla="*/ 24095 w 1381473"/>
                <a:gd name="connsiteY2" fmla="*/ 72287 h 128509"/>
                <a:gd name="connsiteX3" fmla="*/ 72286 w 1381473"/>
                <a:gd name="connsiteY3" fmla="*/ 24096 h 128509"/>
                <a:gd name="connsiteX4" fmla="*/ 1331676 w 1381473"/>
                <a:gd name="connsiteY4" fmla="*/ 24096 h 128509"/>
                <a:gd name="connsiteX5" fmla="*/ 1379867 w 1381473"/>
                <a:gd name="connsiteY5" fmla="*/ 72287 h 128509"/>
                <a:gd name="connsiteX6" fmla="*/ 1331676 w 1381473"/>
                <a:gd name="connsiteY6" fmla="*/ 120478 h 12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1473" h="128509">
                  <a:moveTo>
                    <a:pt x="1331676" y="120478"/>
                  </a:moveTo>
                  <a:lnTo>
                    <a:pt x="72286" y="120478"/>
                  </a:lnTo>
                  <a:cubicBezTo>
                    <a:pt x="46585" y="120478"/>
                    <a:pt x="24095" y="97988"/>
                    <a:pt x="24095" y="72287"/>
                  </a:cubicBezTo>
                  <a:cubicBezTo>
                    <a:pt x="24095" y="46585"/>
                    <a:pt x="46585" y="24096"/>
                    <a:pt x="72286" y="24096"/>
                  </a:cubicBezTo>
                  <a:lnTo>
                    <a:pt x="1331676" y="24096"/>
                  </a:lnTo>
                  <a:cubicBezTo>
                    <a:pt x="1357378" y="24096"/>
                    <a:pt x="1379867" y="46585"/>
                    <a:pt x="1379867" y="72287"/>
                  </a:cubicBezTo>
                  <a:cubicBezTo>
                    <a:pt x="1379867" y="97988"/>
                    <a:pt x="1357378" y="120478"/>
                    <a:pt x="1331676" y="1204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="" xmlns:a16="http://schemas.microsoft.com/office/drawing/2014/main" id="{F3846D88-8DF6-4D2E-BCC0-64B302DCCDDB}"/>
                </a:ext>
              </a:extLst>
            </p:cNvPr>
            <p:cNvSpPr/>
            <p:nvPr/>
          </p:nvSpPr>
          <p:spPr>
            <a:xfrm>
              <a:off x="5387593" y="3382415"/>
              <a:ext cx="1381474" cy="128510"/>
            </a:xfrm>
            <a:custGeom>
              <a:avLst/>
              <a:gdLst>
                <a:gd name="connsiteX0" fmla="*/ 1331676 w 1381473"/>
                <a:gd name="connsiteY0" fmla="*/ 120478 h 128509"/>
                <a:gd name="connsiteX1" fmla="*/ 72286 w 1381473"/>
                <a:gd name="connsiteY1" fmla="*/ 120478 h 128509"/>
                <a:gd name="connsiteX2" fmla="*/ 24095 w 1381473"/>
                <a:gd name="connsiteY2" fmla="*/ 72287 h 128509"/>
                <a:gd name="connsiteX3" fmla="*/ 72286 w 1381473"/>
                <a:gd name="connsiteY3" fmla="*/ 24096 h 128509"/>
                <a:gd name="connsiteX4" fmla="*/ 1331676 w 1381473"/>
                <a:gd name="connsiteY4" fmla="*/ 24096 h 128509"/>
                <a:gd name="connsiteX5" fmla="*/ 1379867 w 1381473"/>
                <a:gd name="connsiteY5" fmla="*/ 72287 h 128509"/>
                <a:gd name="connsiteX6" fmla="*/ 1331676 w 1381473"/>
                <a:gd name="connsiteY6" fmla="*/ 120478 h 12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1473" h="128509">
                  <a:moveTo>
                    <a:pt x="1331676" y="120478"/>
                  </a:moveTo>
                  <a:lnTo>
                    <a:pt x="72286" y="120478"/>
                  </a:lnTo>
                  <a:cubicBezTo>
                    <a:pt x="46585" y="120478"/>
                    <a:pt x="24095" y="97989"/>
                    <a:pt x="24095" y="72287"/>
                  </a:cubicBezTo>
                  <a:cubicBezTo>
                    <a:pt x="24095" y="46585"/>
                    <a:pt x="46585" y="24096"/>
                    <a:pt x="72286" y="24096"/>
                  </a:cubicBezTo>
                  <a:lnTo>
                    <a:pt x="1331676" y="24096"/>
                  </a:lnTo>
                  <a:cubicBezTo>
                    <a:pt x="1357378" y="24096"/>
                    <a:pt x="1379867" y="46585"/>
                    <a:pt x="1379867" y="72287"/>
                  </a:cubicBezTo>
                  <a:cubicBezTo>
                    <a:pt x="1379867" y="97989"/>
                    <a:pt x="1357378" y="120478"/>
                    <a:pt x="1331676" y="1204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="" xmlns:a16="http://schemas.microsoft.com/office/drawing/2014/main" id="{937941D0-CC33-45F3-A205-2471CF8A3301}"/>
              </a:ext>
            </a:extLst>
          </p:cNvPr>
          <p:cNvGrpSpPr/>
          <p:nvPr/>
        </p:nvGrpSpPr>
        <p:grpSpPr>
          <a:xfrm>
            <a:off x="5759468" y="1276867"/>
            <a:ext cx="6242780" cy="4459612"/>
            <a:chOff x="5759468" y="1276867"/>
            <a:chExt cx="6242780" cy="4459612"/>
          </a:xfrm>
        </p:grpSpPr>
        <p:sp>
          <p:nvSpPr>
            <p:cNvPr id="137" name="图形 253">
              <a:extLst>
                <a:ext uri="{FF2B5EF4-FFF2-40B4-BE49-F238E27FC236}">
                  <a16:creationId xmlns="" xmlns:a16="http://schemas.microsoft.com/office/drawing/2014/main" id="{D72FABC1-2440-4B1C-81E5-D9A01F016629}"/>
                </a:ext>
              </a:extLst>
            </p:cNvPr>
            <p:cNvSpPr/>
            <p:nvPr/>
          </p:nvSpPr>
          <p:spPr>
            <a:xfrm flipH="1">
              <a:off x="5913060" y="2373634"/>
              <a:ext cx="6089188" cy="3314443"/>
            </a:xfrm>
            <a:custGeom>
              <a:avLst/>
              <a:gdLst>
                <a:gd name="connsiteX0" fmla="*/ 7792 w 1880430"/>
                <a:gd name="connsiteY0" fmla="*/ 7792 h 1028522"/>
                <a:gd name="connsiteX1" fmla="*/ 385956 w 1880430"/>
                <a:gd name="connsiteY1" fmla="*/ 61815 h 1028522"/>
                <a:gd name="connsiteX2" fmla="*/ 303882 w 1880430"/>
                <a:gd name="connsiteY2" fmla="*/ 142850 h 1028522"/>
                <a:gd name="connsiteX3" fmla="*/ 651917 w 1880430"/>
                <a:gd name="connsiteY3" fmla="*/ 462835 h 1028522"/>
                <a:gd name="connsiteX4" fmla="*/ 1105921 w 1880430"/>
                <a:gd name="connsiteY4" fmla="*/ 219730 h 1028522"/>
                <a:gd name="connsiteX5" fmla="*/ 1880950 w 1880430"/>
                <a:gd name="connsiteY5" fmla="*/ 1019691 h 1028522"/>
                <a:gd name="connsiteX6" fmla="*/ 1584860 w 1880430"/>
                <a:gd name="connsiteY6" fmla="*/ 1020730 h 1028522"/>
                <a:gd name="connsiteX7" fmla="*/ 1047742 w 1880430"/>
                <a:gd name="connsiteY7" fmla="*/ 488808 h 1028522"/>
                <a:gd name="connsiteX8" fmla="*/ 620750 w 1880430"/>
                <a:gd name="connsiteY8" fmla="*/ 720485 h 1028522"/>
                <a:gd name="connsiteX9" fmla="*/ 148045 w 1880430"/>
                <a:gd name="connsiteY9" fmla="*/ 293492 h 1028522"/>
                <a:gd name="connsiteX10" fmla="*/ 61815 w 1880430"/>
                <a:gd name="connsiteY10" fmla="*/ 378683 h 1028522"/>
                <a:gd name="connsiteX0" fmla="*/ 0 w 1873158"/>
                <a:gd name="connsiteY0" fmla="*/ 0 h 1012938"/>
                <a:gd name="connsiteX1" fmla="*/ 378164 w 1873158"/>
                <a:gd name="connsiteY1" fmla="*/ 54023 h 1012938"/>
                <a:gd name="connsiteX2" fmla="*/ 296090 w 1873158"/>
                <a:gd name="connsiteY2" fmla="*/ 135058 h 1012938"/>
                <a:gd name="connsiteX3" fmla="*/ 644125 w 1873158"/>
                <a:gd name="connsiteY3" fmla="*/ 455043 h 1012938"/>
                <a:gd name="connsiteX4" fmla="*/ 1098129 w 1873158"/>
                <a:gd name="connsiteY4" fmla="*/ 211938 h 1012938"/>
                <a:gd name="connsiteX5" fmla="*/ 1851021 w 1873158"/>
                <a:gd name="connsiteY5" fmla="*/ 988010 h 1012938"/>
                <a:gd name="connsiteX6" fmla="*/ 1873158 w 1873158"/>
                <a:gd name="connsiteY6" fmla="*/ 1011899 h 1012938"/>
                <a:gd name="connsiteX7" fmla="*/ 1577068 w 1873158"/>
                <a:gd name="connsiteY7" fmla="*/ 1012938 h 1012938"/>
                <a:gd name="connsiteX8" fmla="*/ 1039950 w 1873158"/>
                <a:gd name="connsiteY8" fmla="*/ 481016 h 1012938"/>
                <a:gd name="connsiteX9" fmla="*/ 612958 w 1873158"/>
                <a:gd name="connsiteY9" fmla="*/ 712693 h 1012938"/>
                <a:gd name="connsiteX10" fmla="*/ 140253 w 1873158"/>
                <a:gd name="connsiteY10" fmla="*/ 285700 h 1012938"/>
                <a:gd name="connsiteX11" fmla="*/ 54023 w 1873158"/>
                <a:gd name="connsiteY11" fmla="*/ 370891 h 1012938"/>
                <a:gd name="connsiteX12" fmla="*/ 0 w 1873158"/>
                <a:gd name="connsiteY12" fmla="*/ 0 h 1012938"/>
                <a:gd name="connsiteX0" fmla="*/ 0 w 1873777"/>
                <a:gd name="connsiteY0" fmla="*/ 0 h 1012938"/>
                <a:gd name="connsiteX1" fmla="*/ 378164 w 1873777"/>
                <a:gd name="connsiteY1" fmla="*/ 54023 h 1012938"/>
                <a:gd name="connsiteX2" fmla="*/ 296090 w 1873777"/>
                <a:gd name="connsiteY2" fmla="*/ 135058 h 1012938"/>
                <a:gd name="connsiteX3" fmla="*/ 644125 w 1873777"/>
                <a:gd name="connsiteY3" fmla="*/ 455043 h 1012938"/>
                <a:gd name="connsiteX4" fmla="*/ 1098129 w 1873777"/>
                <a:gd name="connsiteY4" fmla="*/ 211938 h 1012938"/>
                <a:gd name="connsiteX5" fmla="*/ 1851021 w 1873777"/>
                <a:gd name="connsiteY5" fmla="*/ 988010 h 1012938"/>
                <a:gd name="connsiteX6" fmla="*/ 1873158 w 1873777"/>
                <a:gd name="connsiteY6" fmla="*/ 1011899 h 1012938"/>
                <a:gd name="connsiteX7" fmla="*/ 1577068 w 1873777"/>
                <a:gd name="connsiteY7" fmla="*/ 1012938 h 1012938"/>
                <a:gd name="connsiteX8" fmla="*/ 1039950 w 1873777"/>
                <a:gd name="connsiteY8" fmla="*/ 481016 h 1012938"/>
                <a:gd name="connsiteX9" fmla="*/ 612958 w 1873777"/>
                <a:gd name="connsiteY9" fmla="*/ 712693 h 1012938"/>
                <a:gd name="connsiteX10" fmla="*/ 140253 w 1873777"/>
                <a:gd name="connsiteY10" fmla="*/ 285700 h 1012938"/>
                <a:gd name="connsiteX11" fmla="*/ 54023 w 1873777"/>
                <a:gd name="connsiteY11" fmla="*/ 370891 h 1012938"/>
                <a:gd name="connsiteX12" fmla="*/ 0 w 1873777"/>
                <a:gd name="connsiteY12" fmla="*/ 0 h 1012938"/>
                <a:gd name="connsiteX0" fmla="*/ 0 w 1861482"/>
                <a:gd name="connsiteY0" fmla="*/ 0 h 1012938"/>
                <a:gd name="connsiteX1" fmla="*/ 378164 w 1861482"/>
                <a:gd name="connsiteY1" fmla="*/ 54023 h 1012938"/>
                <a:gd name="connsiteX2" fmla="*/ 296090 w 1861482"/>
                <a:gd name="connsiteY2" fmla="*/ 135058 h 1012938"/>
                <a:gd name="connsiteX3" fmla="*/ 644125 w 1861482"/>
                <a:gd name="connsiteY3" fmla="*/ 455043 h 1012938"/>
                <a:gd name="connsiteX4" fmla="*/ 1098129 w 1861482"/>
                <a:gd name="connsiteY4" fmla="*/ 211938 h 1012938"/>
                <a:gd name="connsiteX5" fmla="*/ 1851021 w 1861482"/>
                <a:gd name="connsiteY5" fmla="*/ 988010 h 1012938"/>
                <a:gd name="connsiteX6" fmla="*/ 1860042 w 1861482"/>
                <a:gd name="connsiteY6" fmla="*/ 1011899 h 1012938"/>
                <a:gd name="connsiteX7" fmla="*/ 1577068 w 1861482"/>
                <a:gd name="connsiteY7" fmla="*/ 1012938 h 1012938"/>
                <a:gd name="connsiteX8" fmla="*/ 1039950 w 1861482"/>
                <a:gd name="connsiteY8" fmla="*/ 481016 h 1012938"/>
                <a:gd name="connsiteX9" fmla="*/ 612958 w 1861482"/>
                <a:gd name="connsiteY9" fmla="*/ 712693 h 1012938"/>
                <a:gd name="connsiteX10" fmla="*/ 140253 w 1861482"/>
                <a:gd name="connsiteY10" fmla="*/ 285700 h 1012938"/>
                <a:gd name="connsiteX11" fmla="*/ 54023 w 1861482"/>
                <a:gd name="connsiteY11" fmla="*/ 370891 h 1012938"/>
                <a:gd name="connsiteX12" fmla="*/ 0 w 1861482"/>
                <a:gd name="connsiteY12" fmla="*/ 0 h 1012938"/>
                <a:gd name="connsiteX0" fmla="*/ 0 w 1861482"/>
                <a:gd name="connsiteY0" fmla="*/ 0 h 1014243"/>
                <a:gd name="connsiteX1" fmla="*/ 378164 w 1861482"/>
                <a:gd name="connsiteY1" fmla="*/ 54023 h 1014243"/>
                <a:gd name="connsiteX2" fmla="*/ 296090 w 1861482"/>
                <a:gd name="connsiteY2" fmla="*/ 135058 h 1014243"/>
                <a:gd name="connsiteX3" fmla="*/ 644125 w 1861482"/>
                <a:gd name="connsiteY3" fmla="*/ 455043 h 1014243"/>
                <a:gd name="connsiteX4" fmla="*/ 1098129 w 1861482"/>
                <a:gd name="connsiteY4" fmla="*/ 211938 h 1014243"/>
                <a:gd name="connsiteX5" fmla="*/ 1851021 w 1861482"/>
                <a:gd name="connsiteY5" fmla="*/ 988010 h 1014243"/>
                <a:gd name="connsiteX6" fmla="*/ 1860042 w 1861482"/>
                <a:gd name="connsiteY6" fmla="*/ 1011899 h 1014243"/>
                <a:gd name="connsiteX7" fmla="*/ 1839362 w 1861482"/>
                <a:gd name="connsiteY7" fmla="*/ 1014243 h 1014243"/>
                <a:gd name="connsiteX8" fmla="*/ 1577068 w 1861482"/>
                <a:gd name="connsiteY8" fmla="*/ 1012938 h 1014243"/>
                <a:gd name="connsiteX9" fmla="*/ 1039950 w 1861482"/>
                <a:gd name="connsiteY9" fmla="*/ 481016 h 1014243"/>
                <a:gd name="connsiteX10" fmla="*/ 612958 w 1861482"/>
                <a:gd name="connsiteY10" fmla="*/ 712693 h 1014243"/>
                <a:gd name="connsiteX11" fmla="*/ 140253 w 1861482"/>
                <a:gd name="connsiteY11" fmla="*/ 285700 h 1014243"/>
                <a:gd name="connsiteX12" fmla="*/ 54023 w 1861482"/>
                <a:gd name="connsiteY12" fmla="*/ 370891 h 1014243"/>
                <a:gd name="connsiteX13" fmla="*/ 0 w 1861482"/>
                <a:gd name="connsiteY13" fmla="*/ 0 h 1014243"/>
                <a:gd name="connsiteX0" fmla="*/ 0 w 1863336"/>
                <a:gd name="connsiteY0" fmla="*/ 0 h 1014243"/>
                <a:gd name="connsiteX1" fmla="*/ 378164 w 1863336"/>
                <a:gd name="connsiteY1" fmla="*/ 54023 h 1014243"/>
                <a:gd name="connsiteX2" fmla="*/ 296090 w 1863336"/>
                <a:gd name="connsiteY2" fmla="*/ 135058 h 1014243"/>
                <a:gd name="connsiteX3" fmla="*/ 644125 w 1863336"/>
                <a:gd name="connsiteY3" fmla="*/ 455043 h 1014243"/>
                <a:gd name="connsiteX4" fmla="*/ 1098129 w 1863336"/>
                <a:gd name="connsiteY4" fmla="*/ 211938 h 1014243"/>
                <a:gd name="connsiteX5" fmla="*/ 1851021 w 1863336"/>
                <a:gd name="connsiteY5" fmla="*/ 988010 h 1014243"/>
                <a:gd name="connsiteX6" fmla="*/ 1860042 w 1863336"/>
                <a:gd name="connsiteY6" fmla="*/ 1011899 h 1014243"/>
                <a:gd name="connsiteX7" fmla="*/ 1839362 w 1863336"/>
                <a:gd name="connsiteY7" fmla="*/ 1014243 h 1014243"/>
                <a:gd name="connsiteX8" fmla="*/ 1577068 w 1863336"/>
                <a:gd name="connsiteY8" fmla="*/ 1012938 h 1014243"/>
                <a:gd name="connsiteX9" fmla="*/ 1039950 w 1863336"/>
                <a:gd name="connsiteY9" fmla="*/ 481016 h 1014243"/>
                <a:gd name="connsiteX10" fmla="*/ 612958 w 1863336"/>
                <a:gd name="connsiteY10" fmla="*/ 712693 h 1014243"/>
                <a:gd name="connsiteX11" fmla="*/ 140253 w 1863336"/>
                <a:gd name="connsiteY11" fmla="*/ 285700 h 1014243"/>
                <a:gd name="connsiteX12" fmla="*/ 54023 w 1863336"/>
                <a:gd name="connsiteY12" fmla="*/ 370891 h 1014243"/>
                <a:gd name="connsiteX13" fmla="*/ 0 w 1863336"/>
                <a:gd name="connsiteY13" fmla="*/ 0 h 1014243"/>
                <a:gd name="connsiteX0" fmla="*/ 0 w 1863336"/>
                <a:gd name="connsiteY0" fmla="*/ 0 h 1014243"/>
                <a:gd name="connsiteX1" fmla="*/ 378164 w 1863336"/>
                <a:gd name="connsiteY1" fmla="*/ 54023 h 1014243"/>
                <a:gd name="connsiteX2" fmla="*/ 296090 w 1863336"/>
                <a:gd name="connsiteY2" fmla="*/ 135058 h 1014243"/>
                <a:gd name="connsiteX3" fmla="*/ 644125 w 1863336"/>
                <a:gd name="connsiteY3" fmla="*/ 455043 h 1014243"/>
                <a:gd name="connsiteX4" fmla="*/ 1098129 w 1863336"/>
                <a:gd name="connsiteY4" fmla="*/ 211938 h 1014243"/>
                <a:gd name="connsiteX5" fmla="*/ 1851021 w 1863336"/>
                <a:gd name="connsiteY5" fmla="*/ 988010 h 1014243"/>
                <a:gd name="connsiteX6" fmla="*/ 1860042 w 1863336"/>
                <a:gd name="connsiteY6" fmla="*/ 1013356 h 1014243"/>
                <a:gd name="connsiteX7" fmla="*/ 1839362 w 1863336"/>
                <a:gd name="connsiteY7" fmla="*/ 1014243 h 1014243"/>
                <a:gd name="connsiteX8" fmla="*/ 1577068 w 1863336"/>
                <a:gd name="connsiteY8" fmla="*/ 1012938 h 1014243"/>
                <a:gd name="connsiteX9" fmla="*/ 1039950 w 1863336"/>
                <a:gd name="connsiteY9" fmla="*/ 481016 h 1014243"/>
                <a:gd name="connsiteX10" fmla="*/ 612958 w 1863336"/>
                <a:gd name="connsiteY10" fmla="*/ 712693 h 1014243"/>
                <a:gd name="connsiteX11" fmla="*/ 140253 w 1863336"/>
                <a:gd name="connsiteY11" fmla="*/ 285700 h 1014243"/>
                <a:gd name="connsiteX12" fmla="*/ 54023 w 1863336"/>
                <a:gd name="connsiteY12" fmla="*/ 370891 h 1014243"/>
                <a:gd name="connsiteX13" fmla="*/ 0 w 1863336"/>
                <a:gd name="connsiteY13" fmla="*/ 0 h 101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3336" h="1014243">
                  <a:moveTo>
                    <a:pt x="0" y="0"/>
                  </a:moveTo>
                  <a:lnTo>
                    <a:pt x="378164" y="54023"/>
                  </a:lnTo>
                  <a:lnTo>
                    <a:pt x="296090" y="135058"/>
                  </a:lnTo>
                  <a:lnTo>
                    <a:pt x="644125" y="455043"/>
                  </a:lnTo>
                  <a:lnTo>
                    <a:pt x="1098129" y="211938"/>
                  </a:lnTo>
                  <a:lnTo>
                    <a:pt x="1851021" y="988010"/>
                  </a:lnTo>
                  <a:cubicBezTo>
                    <a:pt x="1858400" y="995973"/>
                    <a:pt x="1868694" y="998107"/>
                    <a:pt x="1860042" y="1013356"/>
                  </a:cubicBezTo>
                  <a:lnTo>
                    <a:pt x="1839362" y="1014243"/>
                  </a:lnTo>
                  <a:lnTo>
                    <a:pt x="1577068" y="1012938"/>
                  </a:lnTo>
                  <a:lnTo>
                    <a:pt x="1039950" y="481016"/>
                  </a:lnTo>
                  <a:lnTo>
                    <a:pt x="612958" y="712693"/>
                  </a:lnTo>
                  <a:lnTo>
                    <a:pt x="140253" y="285700"/>
                  </a:lnTo>
                  <a:lnTo>
                    <a:pt x="54023" y="370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4" name="组合 93">
              <a:extLst>
                <a:ext uri="{FF2B5EF4-FFF2-40B4-BE49-F238E27FC236}">
                  <a16:creationId xmlns="" xmlns:a16="http://schemas.microsoft.com/office/drawing/2014/main" id="{D3F4D531-4E56-466A-8F0F-DE502025CDE8}"/>
                </a:ext>
              </a:extLst>
            </p:cNvPr>
            <p:cNvGrpSpPr/>
            <p:nvPr/>
          </p:nvGrpSpPr>
          <p:grpSpPr>
            <a:xfrm rot="10800000">
              <a:off x="6286913" y="2275808"/>
              <a:ext cx="284365" cy="698763"/>
              <a:chOff x="1915175" y="4776493"/>
              <a:chExt cx="766178" cy="1882705"/>
            </a:xfrm>
          </p:grpSpPr>
          <p:sp>
            <p:nvSpPr>
              <p:cNvPr id="95" name="任意多边形: 形状 94">
                <a:extLst>
                  <a:ext uri="{FF2B5EF4-FFF2-40B4-BE49-F238E27FC236}">
                    <a16:creationId xmlns="" xmlns:a16="http://schemas.microsoft.com/office/drawing/2014/main" id="{365BC81F-47BA-412E-A51F-21ED78B1CDF8}"/>
                  </a:ext>
                </a:extLst>
              </p:cNvPr>
              <p:cNvSpPr/>
              <p:nvPr/>
            </p:nvSpPr>
            <p:spPr>
              <a:xfrm>
                <a:off x="1933163" y="6047489"/>
                <a:ext cx="747645" cy="611709"/>
              </a:xfrm>
              <a:custGeom>
                <a:avLst/>
                <a:gdLst>
                  <a:gd name="connsiteX0" fmla="*/ 60450 w 747644"/>
                  <a:gd name="connsiteY0" fmla="*/ 126016 h 611709"/>
                  <a:gd name="connsiteX1" fmla="*/ 332320 w 747644"/>
                  <a:gd name="connsiteY1" fmla="*/ 520228 h 611709"/>
                  <a:gd name="connsiteX2" fmla="*/ 352711 w 747644"/>
                  <a:gd name="connsiteY2" fmla="*/ 554212 h 611709"/>
                  <a:gd name="connsiteX3" fmla="*/ 379898 w 747644"/>
                  <a:gd name="connsiteY3" fmla="*/ 561009 h 611709"/>
                  <a:gd name="connsiteX4" fmla="*/ 407085 w 747644"/>
                  <a:gd name="connsiteY4" fmla="*/ 554212 h 611709"/>
                  <a:gd name="connsiteX5" fmla="*/ 427475 w 747644"/>
                  <a:gd name="connsiteY5" fmla="*/ 520228 h 611709"/>
                  <a:gd name="connsiteX6" fmla="*/ 699346 w 747644"/>
                  <a:gd name="connsiteY6" fmla="*/ 126016 h 611709"/>
                  <a:gd name="connsiteX7" fmla="*/ 685753 w 747644"/>
                  <a:gd name="connsiteY7" fmla="*/ 58048 h 611709"/>
                  <a:gd name="connsiteX8" fmla="*/ 617785 w 747644"/>
                  <a:gd name="connsiteY8" fmla="*/ 71641 h 611709"/>
                  <a:gd name="connsiteX9" fmla="*/ 373101 w 747644"/>
                  <a:gd name="connsiteY9" fmla="*/ 425074 h 611709"/>
                  <a:gd name="connsiteX10" fmla="*/ 135214 w 747644"/>
                  <a:gd name="connsiteY10" fmla="*/ 71641 h 611709"/>
                  <a:gd name="connsiteX11" fmla="*/ 67246 w 747644"/>
                  <a:gd name="connsiteY11" fmla="*/ 58048 h 611709"/>
                  <a:gd name="connsiteX12" fmla="*/ 60450 w 747644"/>
                  <a:gd name="connsiteY12" fmla="*/ 126016 h 61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7644" h="611709">
                    <a:moveTo>
                      <a:pt x="60450" y="126016"/>
                    </a:moveTo>
                    <a:lnTo>
                      <a:pt x="332320" y="520228"/>
                    </a:lnTo>
                    <a:cubicBezTo>
                      <a:pt x="332320" y="533822"/>
                      <a:pt x="339117" y="547415"/>
                      <a:pt x="352711" y="554212"/>
                    </a:cubicBezTo>
                    <a:cubicBezTo>
                      <a:pt x="359508" y="561009"/>
                      <a:pt x="373101" y="561009"/>
                      <a:pt x="379898" y="561009"/>
                    </a:cubicBezTo>
                    <a:cubicBezTo>
                      <a:pt x="393491" y="561009"/>
                      <a:pt x="400288" y="561009"/>
                      <a:pt x="407085" y="554212"/>
                    </a:cubicBezTo>
                    <a:cubicBezTo>
                      <a:pt x="420678" y="547415"/>
                      <a:pt x="427475" y="533822"/>
                      <a:pt x="427475" y="520228"/>
                    </a:cubicBezTo>
                    <a:lnTo>
                      <a:pt x="699346" y="126016"/>
                    </a:lnTo>
                    <a:cubicBezTo>
                      <a:pt x="712940" y="105625"/>
                      <a:pt x="706143" y="71641"/>
                      <a:pt x="685753" y="58048"/>
                    </a:cubicBezTo>
                    <a:cubicBezTo>
                      <a:pt x="665362" y="44454"/>
                      <a:pt x="638175" y="51251"/>
                      <a:pt x="617785" y="71641"/>
                    </a:cubicBezTo>
                    <a:lnTo>
                      <a:pt x="373101" y="425074"/>
                    </a:lnTo>
                    <a:lnTo>
                      <a:pt x="135214" y="71641"/>
                    </a:lnTo>
                    <a:cubicBezTo>
                      <a:pt x="121621" y="51251"/>
                      <a:pt x="87637" y="44454"/>
                      <a:pt x="67246" y="58048"/>
                    </a:cubicBezTo>
                    <a:cubicBezTo>
                      <a:pt x="46856" y="71641"/>
                      <a:pt x="46856" y="98829"/>
                      <a:pt x="60450" y="126016"/>
                    </a:cubicBez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="" xmlns:a16="http://schemas.microsoft.com/office/drawing/2014/main" id="{92263163-6467-4827-AB91-9A7748502347}"/>
                  </a:ext>
                </a:extLst>
              </p:cNvPr>
              <p:cNvSpPr/>
              <p:nvPr/>
            </p:nvSpPr>
            <p:spPr>
              <a:xfrm>
                <a:off x="1933708" y="5619292"/>
                <a:ext cx="747645" cy="611709"/>
              </a:xfrm>
              <a:custGeom>
                <a:avLst/>
                <a:gdLst>
                  <a:gd name="connsiteX0" fmla="*/ 59905 w 747644"/>
                  <a:gd name="connsiteY0" fmla="*/ 126016 h 611709"/>
                  <a:gd name="connsiteX1" fmla="*/ 331776 w 747644"/>
                  <a:gd name="connsiteY1" fmla="*/ 520228 h 611709"/>
                  <a:gd name="connsiteX2" fmla="*/ 352166 w 747644"/>
                  <a:gd name="connsiteY2" fmla="*/ 554212 h 611709"/>
                  <a:gd name="connsiteX3" fmla="*/ 386150 w 747644"/>
                  <a:gd name="connsiteY3" fmla="*/ 561009 h 611709"/>
                  <a:gd name="connsiteX4" fmla="*/ 413337 w 747644"/>
                  <a:gd name="connsiteY4" fmla="*/ 554212 h 611709"/>
                  <a:gd name="connsiteX5" fmla="*/ 433727 w 747644"/>
                  <a:gd name="connsiteY5" fmla="*/ 520228 h 611709"/>
                  <a:gd name="connsiteX6" fmla="*/ 705598 w 747644"/>
                  <a:gd name="connsiteY6" fmla="*/ 126016 h 611709"/>
                  <a:gd name="connsiteX7" fmla="*/ 692004 w 747644"/>
                  <a:gd name="connsiteY7" fmla="*/ 58048 h 611709"/>
                  <a:gd name="connsiteX8" fmla="*/ 624037 w 747644"/>
                  <a:gd name="connsiteY8" fmla="*/ 71641 h 611709"/>
                  <a:gd name="connsiteX9" fmla="*/ 386150 w 747644"/>
                  <a:gd name="connsiteY9" fmla="*/ 431870 h 611709"/>
                  <a:gd name="connsiteX10" fmla="*/ 141466 w 747644"/>
                  <a:gd name="connsiteY10" fmla="*/ 78438 h 611709"/>
                  <a:gd name="connsiteX11" fmla="*/ 73498 w 747644"/>
                  <a:gd name="connsiteY11" fmla="*/ 64845 h 611709"/>
                  <a:gd name="connsiteX12" fmla="*/ 59905 w 747644"/>
                  <a:gd name="connsiteY12" fmla="*/ 126016 h 61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7644" h="611709">
                    <a:moveTo>
                      <a:pt x="59905" y="126016"/>
                    </a:moveTo>
                    <a:lnTo>
                      <a:pt x="331776" y="520228"/>
                    </a:lnTo>
                    <a:cubicBezTo>
                      <a:pt x="331776" y="533822"/>
                      <a:pt x="338572" y="547415"/>
                      <a:pt x="352166" y="554212"/>
                    </a:cubicBezTo>
                    <a:cubicBezTo>
                      <a:pt x="365759" y="561009"/>
                      <a:pt x="372556" y="567806"/>
                      <a:pt x="386150" y="561009"/>
                    </a:cubicBezTo>
                    <a:cubicBezTo>
                      <a:pt x="399743" y="561009"/>
                      <a:pt x="406540" y="561009"/>
                      <a:pt x="413337" y="554212"/>
                    </a:cubicBezTo>
                    <a:cubicBezTo>
                      <a:pt x="426930" y="547415"/>
                      <a:pt x="433727" y="533822"/>
                      <a:pt x="433727" y="520228"/>
                    </a:cubicBezTo>
                    <a:lnTo>
                      <a:pt x="705598" y="126016"/>
                    </a:lnTo>
                    <a:cubicBezTo>
                      <a:pt x="719191" y="105625"/>
                      <a:pt x="712395" y="78438"/>
                      <a:pt x="692004" y="58048"/>
                    </a:cubicBezTo>
                    <a:cubicBezTo>
                      <a:pt x="671614" y="44454"/>
                      <a:pt x="644427" y="51251"/>
                      <a:pt x="624037" y="71641"/>
                    </a:cubicBezTo>
                    <a:lnTo>
                      <a:pt x="386150" y="431870"/>
                    </a:lnTo>
                    <a:lnTo>
                      <a:pt x="141466" y="78438"/>
                    </a:lnTo>
                    <a:cubicBezTo>
                      <a:pt x="127872" y="58048"/>
                      <a:pt x="93889" y="51251"/>
                      <a:pt x="73498" y="64845"/>
                    </a:cubicBezTo>
                    <a:cubicBezTo>
                      <a:pt x="46311" y="78438"/>
                      <a:pt x="46311" y="105625"/>
                      <a:pt x="59905" y="126016"/>
                    </a:cubicBez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="" xmlns:a16="http://schemas.microsoft.com/office/drawing/2014/main" id="{B44F2507-5E17-4834-9376-2E2BB99F5D5D}"/>
                  </a:ext>
                </a:extLst>
              </p:cNvPr>
              <p:cNvSpPr/>
              <p:nvPr/>
            </p:nvSpPr>
            <p:spPr>
              <a:xfrm>
                <a:off x="1915175" y="5197893"/>
                <a:ext cx="747645" cy="611709"/>
              </a:xfrm>
              <a:custGeom>
                <a:avLst/>
                <a:gdLst>
                  <a:gd name="connsiteX0" fmla="*/ 58048 w 747644"/>
                  <a:gd name="connsiteY0" fmla="*/ 126016 h 611709"/>
                  <a:gd name="connsiteX1" fmla="*/ 329919 w 747644"/>
                  <a:gd name="connsiteY1" fmla="*/ 520228 h 611709"/>
                  <a:gd name="connsiteX2" fmla="*/ 350309 w 747644"/>
                  <a:gd name="connsiteY2" fmla="*/ 554212 h 611709"/>
                  <a:gd name="connsiteX3" fmla="*/ 377496 w 747644"/>
                  <a:gd name="connsiteY3" fmla="*/ 561009 h 611709"/>
                  <a:gd name="connsiteX4" fmla="*/ 404683 w 747644"/>
                  <a:gd name="connsiteY4" fmla="*/ 554212 h 611709"/>
                  <a:gd name="connsiteX5" fmla="*/ 425074 w 747644"/>
                  <a:gd name="connsiteY5" fmla="*/ 520228 h 611709"/>
                  <a:gd name="connsiteX6" fmla="*/ 696944 w 747644"/>
                  <a:gd name="connsiteY6" fmla="*/ 126016 h 611709"/>
                  <a:gd name="connsiteX7" fmla="*/ 683351 w 747644"/>
                  <a:gd name="connsiteY7" fmla="*/ 58048 h 611709"/>
                  <a:gd name="connsiteX8" fmla="*/ 615383 w 747644"/>
                  <a:gd name="connsiteY8" fmla="*/ 71641 h 611709"/>
                  <a:gd name="connsiteX9" fmla="*/ 370699 w 747644"/>
                  <a:gd name="connsiteY9" fmla="*/ 425073 h 611709"/>
                  <a:gd name="connsiteX10" fmla="*/ 139609 w 747644"/>
                  <a:gd name="connsiteY10" fmla="*/ 71641 h 611709"/>
                  <a:gd name="connsiteX11" fmla="*/ 71641 w 747644"/>
                  <a:gd name="connsiteY11" fmla="*/ 58048 h 611709"/>
                  <a:gd name="connsiteX12" fmla="*/ 58048 w 747644"/>
                  <a:gd name="connsiteY12" fmla="*/ 126016 h 61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7644" h="611709">
                    <a:moveTo>
                      <a:pt x="58048" y="126016"/>
                    </a:moveTo>
                    <a:lnTo>
                      <a:pt x="329919" y="520228"/>
                    </a:lnTo>
                    <a:cubicBezTo>
                      <a:pt x="329919" y="533822"/>
                      <a:pt x="336716" y="547415"/>
                      <a:pt x="350309" y="554212"/>
                    </a:cubicBezTo>
                    <a:cubicBezTo>
                      <a:pt x="357106" y="561009"/>
                      <a:pt x="370699" y="561009"/>
                      <a:pt x="377496" y="561009"/>
                    </a:cubicBezTo>
                    <a:cubicBezTo>
                      <a:pt x="391090" y="561009"/>
                      <a:pt x="397886" y="561009"/>
                      <a:pt x="404683" y="554212"/>
                    </a:cubicBezTo>
                    <a:cubicBezTo>
                      <a:pt x="418277" y="547415"/>
                      <a:pt x="425074" y="533822"/>
                      <a:pt x="425074" y="520228"/>
                    </a:cubicBezTo>
                    <a:lnTo>
                      <a:pt x="696944" y="126016"/>
                    </a:lnTo>
                    <a:cubicBezTo>
                      <a:pt x="710538" y="105625"/>
                      <a:pt x="703741" y="71641"/>
                      <a:pt x="683351" y="58048"/>
                    </a:cubicBezTo>
                    <a:cubicBezTo>
                      <a:pt x="662961" y="44454"/>
                      <a:pt x="635773" y="51251"/>
                      <a:pt x="615383" y="71641"/>
                    </a:cubicBezTo>
                    <a:lnTo>
                      <a:pt x="370699" y="425073"/>
                    </a:lnTo>
                    <a:lnTo>
                      <a:pt x="139609" y="71641"/>
                    </a:lnTo>
                    <a:cubicBezTo>
                      <a:pt x="119219" y="51251"/>
                      <a:pt x="92032" y="44454"/>
                      <a:pt x="71641" y="58048"/>
                    </a:cubicBezTo>
                    <a:cubicBezTo>
                      <a:pt x="51251" y="78438"/>
                      <a:pt x="44454" y="105625"/>
                      <a:pt x="58048" y="126016"/>
                    </a:cubicBez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="" xmlns:a16="http://schemas.microsoft.com/office/drawing/2014/main" id="{774D7110-260B-4DBB-A97E-3FD0C025A90F}"/>
                  </a:ext>
                </a:extLst>
              </p:cNvPr>
              <p:cNvSpPr/>
              <p:nvPr/>
            </p:nvSpPr>
            <p:spPr>
              <a:xfrm>
                <a:off x="1915175" y="4776493"/>
                <a:ext cx="747645" cy="611709"/>
              </a:xfrm>
              <a:custGeom>
                <a:avLst/>
                <a:gdLst>
                  <a:gd name="connsiteX0" fmla="*/ 58048 w 747644"/>
                  <a:gd name="connsiteY0" fmla="*/ 126016 h 611709"/>
                  <a:gd name="connsiteX1" fmla="*/ 329919 w 747644"/>
                  <a:gd name="connsiteY1" fmla="*/ 520228 h 611709"/>
                  <a:gd name="connsiteX2" fmla="*/ 350309 w 747644"/>
                  <a:gd name="connsiteY2" fmla="*/ 554212 h 611709"/>
                  <a:gd name="connsiteX3" fmla="*/ 377496 w 747644"/>
                  <a:gd name="connsiteY3" fmla="*/ 561009 h 611709"/>
                  <a:gd name="connsiteX4" fmla="*/ 404683 w 747644"/>
                  <a:gd name="connsiteY4" fmla="*/ 554212 h 611709"/>
                  <a:gd name="connsiteX5" fmla="*/ 425074 w 747644"/>
                  <a:gd name="connsiteY5" fmla="*/ 520228 h 611709"/>
                  <a:gd name="connsiteX6" fmla="*/ 696944 w 747644"/>
                  <a:gd name="connsiteY6" fmla="*/ 126016 h 611709"/>
                  <a:gd name="connsiteX7" fmla="*/ 683351 w 747644"/>
                  <a:gd name="connsiteY7" fmla="*/ 58048 h 611709"/>
                  <a:gd name="connsiteX8" fmla="*/ 628977 w 747644"/>
                  <a:gd name="connsiteY8" fmla="*/ 71641 h 611709"/>
                  <a:gd name="connsiteX9" fmla="*/ 384293 w 747644"/>
                  <a:gd name="connsiteY9" fmla="*/ 425073 h 611709"/>
                  <a:gd name="connsiteX10" fmla="*/ 139609 w 747644"/>
                  <a:gd name="connsiteY10" fmla="*/ 71641 h 611709"/>
                  <a:gd name="connsiteX11" fmla="*/ 71641 w 747644"/>
                  <a:gd name="connsiteY11" fmla="*/ 58048 h 611709"/>
                  <a:gd name="connsiteX12" fmla="*/ 58048 w 747644"/>
                  <a:gd name="connsiteY12" fmla="*/ 126016 h 61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7644" h="611709">
                    <a:moveTo>
                      <a:pt x="58048" y="126016"/>
                    </a:moveTo>
                    <a:lnTo>
                      <a:pt x="329919" y="520228"/>
                    </a:lnTo>
                    <a:cubicBezTo>
                      <a:pt x="329919" y="533822"/>
                      <a:pt x="336716" y="547415"/>
                      <a:pt x="350309" y="554212"/>
                    </a:cubicBezTo>
                    <a:cubicBezTo>
                      <a:pt x="357106" y="561009"/>
                      <a:pt x="370699" y="561009"/>
                      <a:pt x="377496" y="561009"/>
                    </a:cubicBezTo>
                    <a:cubicBezTo>
                      <a:pt x="391090" y="561009"/>
                      <a:pt x="397886" y="561009"/>
                      <a:pt x="404683" y="554212"/>
                    </a:cubicBezTo>
                    <a:cubicBezTo>
                      <a:pt x="418277" y="547415"/>
                      <a:pt x="425074" y="533822"/>
                      <a:pt x="425074" y="520228"/>
                    </a:cubicBezTo>
                    <a:lnTo>
                      <a:pt x="696944" y="126016"/>
                    </a:lnTo>
                    <a:cubicBezTo>
                      <a:pt x="710538" y="105625"/>
                      <a:pt x="703741" y="78438"/>
                      <a:pt x="683351" y="58048"/>
                    </a:cubicBezTo>
                    <a:cubicBezTo>
                      <a:pt x="676554" y="44454"/>
                      <a:pt x="649367" y="51251"/>
                      <a:pt x="628977" y="71641"/>
                    </a:cubicBezTo>
                    <a:lnTo>
                      <a:pt x="384293" y="425073"/>
                    </a:lnTo>
                    <a:lnTo>
                      <a:pt x="139609" y="71641"/>
                    </a:lnTo>
                    <a:cubicBezTo>
                      <a:pt x="119219" y="51251"/>
                      <a:pt x="92032" y="44454"/>
                      <a:pt x="71641" y="58048"/>
                    </a:cubicBezTo>
                    <a:cubicBezTo>
                      <a:pt x="51251" y="71641"/>
                      <a:pt x="44454" y="105625"/>
                      <a:pt x="58048" y="126016"/>
                    </a:cubicBez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14" name="矩形: 圆角 113">
              <a:extLst>
                <a:ext uri="{FF2B5EF4-FFF2-40B4-BE49-F238E27FC236}">
                  <a16:creationId xmlns="" xmlns:a16="http://schemas.microsoft.com/office/drawing/2014/main" id="{3EF69C69-B0EC-4C0B-BC80-9CAB4EDB138A}"/>
                </a:ext>
              </a:extLst>
            </p:cNvPr>
            <p:cNvSpPr/>
            <p:nvPr/>
          </p:nvSpPr>
          <p:spPr>
            <a:xfrm>
              <a:off x="5759468" y="5626223"/>
              <a:ext cx="4232738" cy="110256"/>
            </a:xfrm>
            <a:prstGeom prst="roundRect">
              <a:avLst>
                <a:gd name="adj" fmla="val 50000"/>
              </a:avLst>
            </a:pr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矩形: 圆角 114">
              <a:extLst>
                <a:ext uri="{FF2B5EF4-FFF2-40B4-BE49-F238E27FC236}">
                  <a16:creationId xmlns="" xmlns:a16="http://schemas.microsoft.com/office/drawing/2014/main" id="{E6C83A79-DB38-4745-9613-FA7119304CB1}"/>
                </a:ext>
              </a:extLst>
            </p:cNvPr>
            <p:cNvSpPr/>
            <p:nvPr/>
          </p:nvSpPr>
          <p:spPr>
            <a:xfrm>
              <a:off x="10032041" y="5600086"/>
              <a:ext cx="584398" cy="105984"/>
            </a:xfrm>
            <a:prstGeom prst="roundRect">
              <a:avLst>
                <a:gd name="adj" fmla="val 50000"/>
              </a:avLst>
            </a:pr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矩形: 圆角 115">
              <a:extLst>
                <a:ext uri="{FF2B5EF4-FFF2-40B4-BE49-F238E27FC236}">
                  <a16:creationId xmlns="" xmlns:a16="http://schemas.microsoft.com/office/drawing/2014/main" id="{040240CF-4620-40A6-AE3C-BD9F064F55B7}"/>
                </a:ext>
              </a:extLst>
            </p:cNvPr>
            <p:cNvSpPr/>
            <p:nvPr/>
          </p:nvSpPr>
          <p:spPr>
            <a:xfrm>
              <a:off x="10772565" y="5600086"/>
              <a:ext cx="136072" cy="105984"/>
            </a:xfrm>
            <a:prstGeom prst="roundRect">
              <a:avLst>
                <a:gd name="adj" fmla="val 50000"/>
              </a:avLst>
            </a:pr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97" name="组合 196">
              <a:extLst>
                <a:ext uri="{FF2B5EF4-FFF2-40B4-BE49-F238E27FC236}">
                  <a16:creationId xmlns="" xmlns:a16="http://schemas.microsoft.com/office/drawing/2014/main" id="{27F4B9EA-1F8D-496C-BDC7-CDE6C9E23DB9}"/>
                </a:ext>
              </a:extLst>
            </p:cNvPr>
            <p:cNvGrpSpPr/>
            <p:nvPr/>
          </p:nvGrpSpPr>
          <p:grpSpPr>
            <a:xfrm>
              <a:off x="6896637" y="1276867"/>
              <a:ext cx="3744320" cy="4364234"/>
              <a:chOff x="1442986" y="377423"/>
              <a:chExt cx="3071865" cy="3580448"/>
            </a:xfrm>
          </p:grpSpPr>
          <p:sp>
            <p:nvSpPr>
              <p:cNvPr id="198" name="任意多边形: 形状 197">
                <a:extLst>
                  <a:ext uri="{FF2B5EF4-FFF2-40B4-BE49-F238E27FC236}">
                    <a16:creationId xmlns="" xmlns:a16="http://schemas.microsoft.com/office/drawing/2014/main" id="{1776D722-CE75-4D80-BAD2-8B6B29754E88}"/>
                  </a:ext>
                </a:extLst>
              </p:cNvPr>
              <p:cNvSpPr/>
              <p:nvPr/>
            </p:nvSpPr>
            <p:spPr>
              <a:xfrm>
                <a:off x="2138733" y="377423"/>
                <a:ext cx="1668165" cy="3580448"/>
              </a:xfrm>
              <a:custGeom>
                <a:avLst/>
                <a:gdLst>
                  <a:gd name="connsiteX0" fmla="*/ 1099469 w 1196502"/>
                  <a:gd name="connsiteY0" fmla="*/ 619409 h 2568101"/>
                  <a:gd name="connsiteX1" fmla="*/ 1194314 w 1196502"/>
                  <a:gd name="connsiteY1" fmla="*/ 619409 h 2568101"/>
                  <a:gd name="connsiteX2" fmla="*/ 663183 w 1196502"/>
                  <a:gd name="connsiteY2" fmla="*/ 92656 h 2568101"/>
                  <a:gd name="connsiteX3" fmla="*/ 663183 w 1196502"/>
                  <a:gd name="connsiteY3" fmla="*/ 73687 h 2568101"/>
                  <a:gd name="connsiteX4" fmla="*/ 597521 w 1196502"/>
                  <a:gd name="connsiteY4" fmla="*/ 10944 h 2568101"/>
                  <a:gd name="connsiteX5" fmla="*/ 531860 w 1196502"/>
                  <a:gd name="connsiteY5" fmla="*/ 73687 h 2568101"/>
                  <a:gd name="connsiteX6" fmla="*/ 531860 w 1196502"/>
                  <a:gd name="connsiteY6" fmla="*/ 102870 h 2568101"/>
                  <a:gd name="connsiteX7" fmla="*/ 10944 w 1196502"/>
                  <a:gd name="connsiteY7" fmla="*/ 619409 h 2568101"/>
                  <a:gd name="connsiteX8" fmla="*/ 105788 w 1196502"/>
                  <a:gd name="connsiteY8" fmla="*/ 619409 h 2568101"/>
                  <a:gd name="connsiteX9" fmla="*/ 531860 w 1196502"/>
                  <a:gd name="connsiteY9" fmla="*/ 197715 h 2568101"/>
                  <a:gd name="connsiteX10" fmla="*/ 531860 w 1196502"/>
                  <a:gd name="connsiteY10" fmla="*/ 2109199 h 2568101"/>
                  <a:gd name="connsiteX11" fmla="*/ 127676 w 1196502"/>
                  <a:gd name="connsiteY11" fmla="*/ 2557158 h 2568101"/>
                  <a:gd name="connsiteX12" fmla="*/ 260458 w 1196502"/>
                  <a:gd name="connsiteY12" fmla="*/ 2557158 h 2568101"/>
                  <a:gd name="connsiteX13" fmla="*/ 531860 w 1196502"/>
                  <a:gd name="connsiteY13" fmla="*/ 2258033 h 2568101"/>
                  <a:gd name="connsiteX14" fmla="*/ 531860 w 1196502"/>
                  <a:gd name="connsiteY14" fmla="*/ 2560076 h 2568101"/>
                  <a:gd name="connsiteX15" fmla="*/ 663183 w 1196502"/>
                  <a:gd name="connsiteY15" fmla="*/ 2560076 h 2568101"/>
                  <a:gd name="connsiteX16" fmla="*/ 663183 w 1196502"/>
                  <a:gd name="connsiteY16" fmla="*/ 2260951 h 2568101"/>
                  <a:gd name="connsiteX17" fmla="*/ 931667 w 1196502"/>
                  <a:gd name="connsiteY17" fmla="*/ 2557158 h 2568101"/>
                  <a:gd name="connsiteX18" fmla="*/ 1065908 w 1196502"/>
                  <a:gd name="connsiteY18" fmla="*/ 2557158 h 2568101"/>
                  <a:gd name="connsiteX19" fmla="*/ 663183 w 1196502"/>
                  <a:gd name="connsiteY19" fmla="*/ 2110658 h 2568101"/>
                  <a:gd name="connsiteX20" fmla="*/ 663183 w 1196502"/>
                  <a:gd name="connsiteY20" fmla="*/ 186041 h 2568101"/>
                  <a:gd name="connsiteX21" fmla="*/ 1099469 w 1196502"/>
                  <a:gd name="connsiteY21" fmla="*/ 619409 h 2568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6502" h="2568101">
                    <a:moveTo>
                      <a:pt x="1099469" y="619409"/>
                    </a:moveTo>
                    <a:lnTo>
                      <a:pt x="1194314" y="619409"/>
                    </a:lnTo>
                    <a:lnTo>
                      <a:pt x="663183" y="92656"/>
                    </a:lnTo>
                    <a:lnTo>
                      <a:pt x="663183" y="73687"/>
                    </a:lnTo>
                    <a:cubicBezTo>
                      <a:pt x="663183" y="38667"/>
                      <a:pt x="632541" y="10944"/>
                      <a:pt x="597521" y="10944"/>
                    </a:cubicBezTo>
                    <a:cubicBezTo>
                      <a:pt x="562502" y="10944"/>
                      <a:pt x="531860" y="38667"/>
                      <a:pt x="531860" y="73687"/>
                    </a:cubicBezTo>
                    <a:lnTo>
                      <a:pt x="531860" y="102870"/>
                    </a:lnTo>
                    <a:lnTo>
                      <a:pt x="10944" y="619409"/>
                    </a:lnTo>
                    <a:lnTo>
                      <a:pt x="105788" y="619409"/>
                    </a:lnTo>
                    <a:lnTo>
                      <a:pt x="531860" y="197715"/>
                    </a:lnTo>
                    <a:lnTo>
                      <a:pt x="531860" y="2109199"/>
                    </a:lnTo>
                    <a:lnTo>
                      <a:pt x="127676" y="2557158"/>
                    </a:lnTo>
                    <a:lnTo>
                      <a:pt x="260458" y="2557158"/>
                    </a:lnTo>
                    <a:lnTo>
                      <a:pt x="531860" y="2258033"/>
                    </a:lnTo>
                    <a:lnTo>
                      <a:pt x="531860" y="2560076"/>
                    </a:lnTo>
                    <a:lnTo>
                      <a:pt x="663183" y="2560076"/>
                    </a:lnTo>
                    <a:lnTo>
                      <a:pt x="663183" y="2260951"/>
                    </a:lnTo>
                    <a:lnTo>
                      <a:pt x="931667" y="2557158"/>
                    </a:lnTo>
                    <a:lnTo>
                      <a:pt x="1065908" y="2557158"/>
                    </a:lnTo>
                    <a:lnTo>
                      <a:pt x="663183" y="2110658"/>
                    </a:lnTo>
                    <a:lnTo>
                      <a:pt x="663183" y="186041"/>
                    </a:lnTo>
                    <a:lnTo>
                      <a:pt x="1099469" y="619409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="" xmlns:a16="http://schemas.microsoft.com/office/drawing/2014/main" id="{210A10FD-B74A-40D9-BACE-E23D0294CB42}"/>
                  </a:ext>
                </a:extLst>
              </p:cNvPr>
              <p:cNvSpPr/>
              <p:nvPr/>
            </p:nvSpPr>
            <p:spPr>
              <a:xfrm>
                <a:off x="2913820" y="515758"/>
                <a:ext cx="101717" cy="101717"/>
              </a:xfrm>
              <a:custGeom>
                <a:avLst/>
                <a:gdLst>
                  <a:gd name="connsiteX0" fmla="*/ 10944 w 72957"/>
                  <a:gd name="connsiteY0" fmla="*/ 43045 h 72957"/>
                  <a:gd name="connsiteX1" fmla="*/ 41586 w 72957"/>
                  <a:gd name="connsiteY1" fmla="*/ 75146 h 72957"/>
                  <a:gd name="connsiteX2" fmla="*/ 72228 w 72957"/>
                  <a:gd name="connsiteY2" fmla="*/ 43045 h 72957"/>
                  <a:gd name="connsiteX3" fmla="*/ 41586 w 72957"/>
                  <a:gd name="connsiteY3" fmla="*/ 10944 h 72957"/>
                  <a:gd name="connsiteX4" fmla="*/ 10944 w 72957"/>
                  <a:gd name="connsiteY4" fmla="*/ 43045 h 7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57" h="72957">
                    <a:moveTo>
                      <a:pt x="10944" y="43045"/>
                    </a:moveTo>
                    <a:cubicBezTo>
                      <a:pt x="10944" y="60555"/>
                      <a:pt x="24076" y="75146"/>
                      <a:pt x="41586" y="75146"/>
                    </a:cubicBezTo>
                    <a:cubicBezTo>
                      <a:pt x="59096" y="75146"/>
                      <a:pt x="72228" y="60555"/>
                      <a:pt x="72228" y="43045"/>
                    </a:cubicBezTo>
                    <a:cubicBezTo>
                      <a:pt x="72228" y="25535"/>
                      <a:pt x="59096" y="10944"/>
                      <a:pt x="41586" y="10944"/>
                    </a:cubicBezTo>
                    <a:cubicBezTo>
                      <a:pt x="24076" y="10944"/>
                      <a:pt x="10944" y="25535"/>
                      <a:pt x="10944" y="43045"/>
                    </a:cubicBezTo>
                    <a:close/>
                  </a:path>
                </a:pathLst>
              </a:custGeom>
              <a:solidFill>
                <a:srgbClr val="F7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="" xmlns:a16="http://schemas.microsoft.com/office/drawing/2014/main" id="{0974655A-4745-497A-9C6D-BA06A30818A7}"/>
                  </a:ext>
                </a:extLst>
              </p:cNvPr>
              <p:cNvSpPr/>
              <p:nvPr/>
            </p:nvSpPr>
            <p:spPr>
              <a:xfrm>
                <a:off x="1442986" y="947040"/>
                <a:ext cx="3071865" cy="1973315"/>
              </a:xfrm>
              <a:custGeom>
                <a:avLst/>
                <a:gdLst>
                  <a:gd name="connsiteX0" fmla="*/ 10944 w 2203314"/>
                  <a:gd name="connsiteY0" fmla="*/ 10944 h 1415374"/>
                  <a:gd name="connsiteX1" fmla="*/ 2192371 w 2203314"/>
                  <a:gd name="connsiteY1" fmla="*/ 10944 h 1415374"/>
                  <a:gd name="connsiteX2" fmla="*/ 2192371 w 2203314"/>
                  <a:gd name="connsiteY2" fmla="*/ 1411726 h 1415374"/>
                  <a:gd name="connsiteX3" fmla="*/ 10944 w 2203314"/>
                  <a:gd name="connsiteY3" fmla="*/ 1411726 h 141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314" h="1415374">
                    <a:moveTo>
                      <a:pt x="10944" y="10944"/>
                    </a:moveTo>
                    <a:lnTo>
                      <a:pt x="2192371" y="10944"/>
                    </a:lnTo>
                    <a:lnTo>
                      <a:pt x="2192371" y="1411726"/>
                    </a:lnTo>
                    <a:lnTo>
                      <a:pt x="10944" y="141172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="" xmlns:a16="http://schemas.microsoft.com/office/drawing/2014/main" id="{9E93F6EA-81CB-49CB-A610-6C42AD34AC95}"/>
                  </a:ext>
                </a:extLst>
              </p:cNvPr>
              <p:cNvSpPr/>
              <p:nvPr/>
            </p:nvSpPr>
            <p:spPr>
              <a:xfrm>
                <a:off x="2958371" y="1716062"/>
                <a:ext cx="1403700" cy="1078204"/>
              </a:xfrm>
              <a:custGeom>
                <a:avLst/>
                <a:gdLst>
                  <a:gd name="connsiteX0" fmla="*/ 995869 w 1006812"/>
                  <a:gd name="connsiteY0" fmla="*/ 10944 h 773348"/>
                  <a:gd name="connsiteX1" fmla="*/ 995869 w 1006812"/>
                  <a:gd name="connsiteY1" fmla="*/ 766783 h 773348"/>
                  <a:gd name="connsiteX2" fmla="*/ 10944 w 1006812"/>
                  <a:gd name="connsiteY2" fmla="*/ 766783 h 773348"/>
                  <a:gd name="connsiteX3" fmla="*/ 10944 w 1006812"/>
                  <a:gd name="connsiteY3" fmla="*/ 10943 h 77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6812" h="773348">
                    <a:moveTo>
                      <a:pt x="995869" y="10944"/>
                    </a:moveTo>
                    <a:lnTo>
                      <a:pt x="995869" y="766783"/>
                    </a:lnTo>
                    <a:lnTo>
                      <a:pt x="10944" y="766783"/>
                    </a:lnTo>
                    <a:lnTo>
                      <a:pt x="10944" y="10943"/>
                    </a:lnTo>
                    <a:close/>
                  </a:path>
                </a:pathLst>
              </a:custGeom>
              <a:solidFill>
                <a:srgbClr val="E5E9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="" xmlns:a16="http://schemas.microsoft.com/office/drawing/2014/main" id="{84ACC172-6D31-4677-97B3-F429861D1BB7}"/>
                  </a:ext>
                </a:extLst>
              </p:cNvPr>
              <p:cNvSpPr/>
              <p:nvPr/>
            </p:nvSpPr>
            <p:spPr>
              <a:xfrm>
                <a:off x="3049918" y="1675394"/>
                <a:ext cx="81374" cy="1159578"/>
              </a:xfrm>
              <a:custGeom>
                <a:avLst/>
                <a:gdLst>
                  <a:gd name="connsiteX0" fmla="*/ 47422 w 58365"/>
                  <a:gd name="connsiteY0" fmla="*/ 10944 h 831714"/>
                  <a:gd name="connsiteX1" fmla="*/ 47422 w 58365"/>
                  <a:gd name="connsiteY1" fmla="*/ 826608 h 831714"/>
                  <a:gd name="connsiteX2" fmla="*/ 10944 w 58365"/>
                  <a:gd name="connsiteY2" fmla="*/ 826608 h 831714"/>
                  <a:gd name="connsiteX3" fmla="*/ 10944 w 58365"/>
                  <a:gd name="connsiteY3" fmla="*/ 10944 h 83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65" h="831714">
                    <a:moveTo>
                      <a:pt x="47422" y="10944"/>
                    </a:moveTo>
                    <a:lnTo>
                      <a:pt x="47422" y="826608"/>
                    </a:lnTo>
                    <a:lnTo>
                      <a:pt x="10944" y="826608"/>
                    </a:lnTo>
                    <a:lnTo>
                      <a:pt x="10944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="" xmlns:a16="http://schemas.microsoft.com/office/drawing/2014/main" id="{B22AB95E-E5B1-4E1A-8370-BD10C73CF66B}"/>
                  </a:ext>
                </a:extLst>
              </p:cNvPr>
              <p:cNvSpPr/>
              <p:nvPr/>
            </p:nvSpPr>
            <p:spPr>
              <a:xfrm>
                <a:off x="3213093" y="1674962"/>
                <a:ext cx="81374" cy="1159578"/>
              </a:xfrm>
              <a:custGeom>
                <a:avLst/>
                <a:gdLst>
                  <a:gd name="connsiteX0" fmla="*/ 47422 w 58365"/>
                  <a:gd name="connsiteY0" fmla="*/ 10944 h 831714"/>
                  <a:gd name="connsiteX1" fmla="*/ 47422 w 58365"/>
                  <a:gd name="connsiteY1" fmla="*/ 826608 h 831714"/>
                  <a:gd name="connsiteX2" fmla="*/ 10944 w 58365"/>
                  <a:gd name="connsiteY2" fmla="*/ 826608 h 831714"/>
                  <a:gd name="connsiteX3" fmla="*/ 10944 w 58365"/>
                  <a:gd name="connsiteY3" fmla="*/ 10944 h 83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65" h="831714">
                    <a:moveTo>
                      <a:pt x="47422" y="10944"/>
                    </a:moveTo>
                    <a:lnTo>
                      <a:pt x="47422" y="826608"/>
                    </a:lnTo>
                    <a:lnTo>
                      <a:pt x="10944" y="826608"/>
                    </a:lnTo>
                    <a:lnTo>
                      <a:pt x="10944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="" xmlns:a16="http://schemas.microsoft.com/office/drawing/2014/main" id="{F509836C-9AF7-4144-BFC8-32F745845104}"/>
                  </a:ext>
                </a:extLst>
              </p:cNvPr>
              <p:cNvSpPr/>
              <p:nvPr/>
            </p:nvSpPr>
            <p:spPr>
              <a:xfrm>
                <a:off x="3376288" y="1674530"/>
                <a:ext cx="81374" cy="1159578"/>
              </a:xfrm>
              <a:custGeom>
                <a:avLst/>
                <a:gdLst>
                  <a:gd name="connsiteX0" fmla="*/ 47422 w 58365"/>
                  <a:gd name="connsiteY0" fmla="*/ 10944 h 831714"/>
                  <a:gd name="connsiteX1" fmla="*/ 47422 w 58365"/>
                  <a:gd name="connsiteY1" fmla="*/ 826608 h 831714"/>
                  <a:gd name="connsiteX2" fmla="*/ 10944 w 58365"/>
                  <a:gd name="connsiteY2" fmla="*/ 826608 h 831714"/>
                  <a:gd name="connsiteX3" fmla="*/ 10944 w 58365"/>
                  <a:gd name="connsiteY3" fmla="*/ 10944 h 83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65" h="831714">
                    <a:moveTo>
                      <a:pt x="47422" y="10944"/>
                    </a:moveTo>
                    <a:lnTo>
                      <a:pt x="47422" y="826608"/>
                    </a:lnTo>
                    <a:lnTo>
                      <a:pt x="10944" y="826608"/>
                    </a:lnTo>
                    <a:lnTo>
                      <a:pt x="10944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="" xmlns:a16="http://schemas.microsoft.com/office/drawing/2014/main" id="{A36D5106-C677-4495-A3C1-D9AB70ACF05C}"/>
                  </a:ext>
                </a:extLst>
              </p:cNvPr>
              <p:cNvSpPr/>
              <p:nvPr/>
            </p:nvSpPr>
            <p:spPr>
              <a:xfrm>
                <a:off x="3539463" y="1676132"/>
                <a:ext cx="81374" cy="1159578"/>
              </a:xfrm>
              <a:custGeom>
                <a:avLst/>
                <a:gdLst>
                  <a:gd name="connsiteX0" fmla="*/ 47422 w 58365"/>
                  <a:gd name="connsiteY0" fmla="*/ 10944 h 831714"/>
                  <a:gd name="connsiteX1" fmla="*/ 47422 w 58365"/>
                  <a:gd name="connsiteY1" fmla="*/ 826608 h 831714"/>
                  <a:gd name="connsiteX2" fmla="*/ 10944 w 58365"/>
                  <a:gd name="connsiteY2" fmla="*/ 826608 h 831714"/>
                  <a:gd name="connsiteX3" fmla="*/ 10944 w 58365"/>
                  <a:gd name="connsiteY3" fmla="*/ 10943 h 83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65" h="831714">
                    <a:moveTo>
                      <a:pt x="47422" y="10944"/>
                    </a:moveTo>
                    <a:lnTo>
                      <a:pt x="47422" y="826608"/>
                    </a:lnTo>
                    <a:lnTo>
                      <a:pt x="10944" y="826608"/>
                    </a:lnTo>
                    <a:lnTo>
                      <a:pt x="10944" y="1094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="" xmlns:a16="http://schemas.microsoft.com/office/drawing/2014/main" id="{0C5ECA25-CB0E-422F-8AD7-BE3E2CAED60B}"/>
                  </a:ext>
                </a:extLst>
              </p:cNvPr>
              <p:cNvSpPr/>
              <p:nvPr/>
            </p:nvSpPr>
            <p:spPr>
              <a:xfrm>
                <a:off x="3702638" y="1675700"/>
                <a:ext cx="81374" cy="1159578"/>
              </a:xfrm>
              <a:custGeom>
                <a:avLst/>
                <a:gdLst>
                  <a:gd name="connsiteX0" fmla="*/ 47422 w 58365"/>
                  <a:gd name="connsiteY0" fmla="*/ 10944 h 831714"/>
                  <a:gd name="connsiteX1" fmla="*/ 47422 w 58365"/>
                  <a:gd name="connsiteY1" fmla="*/ 826608 h 831714"/>
                  <a:gd name="connsiteX2" fmla="*/ 10944 w 58365"/>
                  <a:gd name="connsiteY2" fmla="*/ 826608 h 831714"/>
                  <a:gd name="connsiteX3" fmla="*/ 10944 w 58365"/>
                  <a:gd name="connsiteY3" fmla="*/ 10943 h 83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65" h="831714">
                    <a:moveTo>
                      <a:pt x="47422" y="10944"/>
                    </a:moveTo>
                    <a:lnTo>
                      <a:pt x="47422" y="826608"/>
                    </a:lnTo>
                    <a:lnTo>
                      <a:pt x="10944" y="826608"/>
                    </a:lnTo>
                    <a:lnTo>
                      <a:pt x="10944" y="1094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="" xmlns:a16="http://schemas.microsoft.com/office/drawing/2014/main" id="{52BB8E5E-5924-4F4E-8C5F-E1962037B1AE}"/>
                  </a:ext>
                </a:extLst>
              </p:cNvPr>
              <p:cNvSpPr/>
              <p:nvPr/>
            </p:nvSpPr>
            <p:spPr>
              <a:xfrm>
                <a:off x="3865833" y="1675268"/>
                <a:ext cx="81374" cy="1159578"/>
              </a:xfrm>
              <a:custGeom>
                <a:avLst/>
                <a:gdLst>
                  <a:gd name="connsiteX0" fmla="*/ 47422 w 58365"/>
                  <a:gd name="connsiteY0" fmla="*/ 10944 h 831714"/>
                  <a:gd name="connsiteX1" fmla="*/ 47422 w 58365"/>
                  <a:gd name="connsiteY1" fmla="*/ 826608 h 831714"/>
                  <a:gd name="connsiteX2" fmla="*/ 10944 w 58365"/>
                  <a:gd name="connsiteY2" fmla="*/ 826608 h 831714"/>
                  <a:gd name="connsiteX3" fmla="*/ 10944 w 58365"/>
                  <a:gd name="connsiteY3" fmla="*/ 10944 h 83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65" h="831714">
                    <a:moveTo>
                      <a:pt x="47422" y="10944"/>
                    </a:moveTo>
                    <a:lnTo>
                      <a:pt x="47422" y="826608"/>
                    </a:lnTo>
                    <a:lnTo>
                      <a:pt x="10944" y="826608"/>
                    </a:lnTo>
                    <a:lnTo>
                      <a:pt x="10944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="" xmlns:a16="http://schemas.microsoft.com/office/drawing/2014/main" id="{F3AD392F-2101-4FDC-871B-106E548A57FD}"/>
                  </a:ext>
                </a:extLst>
              </p:cNvPr>
              <p:cNvSpPr/>
              <p:nvPr/>
            </p:nvSpPr>
            <p:spPr>
              <a:xfrm>
                <a:off x="4029008" y="1674840"/>
                <a:ext cx="81374" cy="1159578"/>
              </a:xfrm>
              <a:custGeom>
                <a:avLst/>
                <a:gdLst>
                  <a:gd name="connsiteX0" fmla="*/ 47422 w 58365"/>
                  <a:gd name="connsiteY0" fmla="*/ 10944 h 831714"/>
                  <a:gd name="connsiteX1" fmla="*/ 47422 w 58365"/>
                  <a:gd name="connsiteY1" fmla="*/ 826608 h 831714"/>
                  <a:gd name="connsiteX2" fmla="*/ 10944 w 58365"/>
                  <a:gd name="connsiteY2" fmla="*/ 826608 h 831714"/>
                  <a:gd name="connsiteX3" fmla="*/ 10944 w 58365"/>
                  <a:gd name="connsiteY3" fmla="*/ 10944 h 83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65" h="831714">
                    <a:moveTo>
                      <a:pt x="47422" y="10944"/>
                    </a:moveTo>
                    <a:lnTo>
                      <a:pt x="47422" y="826608"/>
                    </a:lnTo>
                    <a:lnTo>
                      <a:pt x="10944" y="826608"/>
                    </a:lnTo>
                    <a:lnTo>
                      <a:pt x="10944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="" xmlns:a16="http://schemas.microsoft.com/office/drawing/2014/main" id="{11FA0E8C-6E81-40E6-ABF7-B2B63F8C2FB1}"/>
                  </a:ext>
                </a:extLst>
              </p:cNvPr>
              <p:cNvSpPr/>
              <p:nvPr/>
            </p:nvSpPr>
            <p:spPr>
              <a:xfrm>
                <a:off x="4192184" y="1674409"/>
                <a:ext cx="81374" cy="1159578"/>
              </a:xfrm>
              <a:custGeom>
                <a:avLst/>
                <a:gdLst>
                  <a:gd name="connsiteX0" fmla="*/ 47422 w 58365"/>
                  <a:gd name="connsiteY0" fmla="*/ 10944 h 831714"/>
                  <a:gd name="connsiteX1" fmla="*/ 47422 w 58365"/>
                  <a:gd name="connsiteY1" fmla="*/ 826608 h 831714"/>
                  <a:gd name="connsiteX2" fmla="*/ 10944 w 58365"/>
                  <a:gd name="connsiteY2" fmla="*/ 826608 h 831714"/>
                  <a:gd name="connsiteX3" fmla="*/ 10944 w 58365"/>
                  <a:gd name="connsiteY3" fmla="*/ 10944 h 83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65" h="831714">
                    <a:moveTo>
                      <a:pt x="47422" y="10944"/>
                    </a:moveTo>
                    <a:lnTo>
                      <a:pt x="47422" y="826608"/>
                    </a:lnTo>
                    <a:lnTo>
                      <a:pt x="10944" y="826608"/>
                    </a:lnTo>
                    <a:lnTo>
                      <a:pt x="10944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="" xmlns:a16="http://schemas.microsoft.com/office/drawing/2014/main" id="{D4163788-0EF0-4577-90AF-25109CA06D0B}"/>
                  </a:ext>
                </a:extLst>
              </p:cNvPr>
              <p:cNvSpPr/>
              <p:nvPr/>
            </p:nvSpPr>
            <p:spPr>
              <a:xfrm>
                <a:off x="2900597" y="1802279"/>
                <a:ext cx="1485074" cy="81374"/>
              </a:xfrm>
              <a:custGeom>
                <a:avLst/>
                <a:gdLst>
                  <a:gd name="connsiteX0" fmla="*/ 1062990 w 1065178"/>
                  <a:gd name="connsiteY0" fmla="*/ 47422 h 58365"/>
                  <a:gd name="connsiteX1" fmla="*/ 10944 w 1065178"/>
                  <a:gd name="connsiteY1" fmla="*/ 47422 h 58365"/>
                  <a:gd name="connsiteX2" fmla="*/ 10944 w 1065178"/>
                  <a:gd name="connsiteY2" fmla="*/ 10944 h 58365"/>
                  <a:gd name="connsiteX3" fmla="*/ 1062990 w 1065178"/>
                  <a:gd name="connsiteY3" fmla="*/ 10944 h 5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178" h="58365">
                    <a:moveTo>
                      <a:pt x="1062990" y="47422"/>
                    </a:moveTo>
                    <a:lnTo>
                      <a:pt x="10944" y="47422"/>
                    </a:lnTo>
                    <a:lnTo>
                      <a:pt x="10944" y="10944"/>
                    </a:lnTo>
                    <a:lnTo>
                      <a:pt x="1062990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="" xmlns:a16="http://schemas.microsoft.com/office/drawing/2014/main" id="{3614BF98-E154-45F0-BDD7-A2A6C1C026A6}"/>
                  </a:ext>
                </a:extLst>
              </p:cNvPr>
              <p:cNvSpPr/>
              <p:nvPr/>
            </p:nvSpPr>
            <p:spPr>
              <a:xfrm>
                <a:off x="2900597" y="1967224"/>
                <a:ext cx="1485074" cy="81374"/>
              </a:xfrm>
              <a:custGeom>
                <a:avLst/>
                <a:gdLst>
                  <a:gd name="connsiteX0" fmla="*/ 1062990 w 1065178"/>
                  <a:gd name="connsiteY0" fmla="*/ 47422 h 58365"/>
                  <a:gd name="connsiteX1" fmla="*/ 10944 w 1065178"/>
                  <a:gd name="connsiteY1" fmla="*/ 47422 h 58365"/>
                  <a:gd name="connsiteX2" fmla="*/ 10944 w 1065178"/>
                  <a:gd name="connsiteY2" fmla="*/ 10944 h 58365"/>
                  <a:gd name="connsiteX3" fmla="*/ 1062990 w 1065178"/>
                  <a:gd name="connsiteY3" fmla="*/ 10944 h 5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178" h="58365">
                    <a:moveTo>
                      <a:pt x="1062990" y="47422"/>
                    </a:moveTo>
                    <a:lnTo>
                      <a:pt x="10944" y="47422"/>
                    </a:lnTo>
                    <a:lnTo>
                      <a:pt x="10944" y="10944"/>
                    </a:lnTo>
                    <a:lnTo>
                      <a:pt x="1062990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="" xmlns:a16="http://schemas.microsoft.com/office/drawing/2014/main" id="{1546E5BA-1EA2-4B96-9E2A-26A94F3DC56A}"/>
                  </a:ext>
                </a:extLst>
              </p:cNvPr>
              <p:cNvSpPr/>
              <p:nvPr/>
            </p:nvSpPr>
            <p:spPr>
              <a:xfrm>
                <a:off x="2900597" y="2132189"/>
                <a:ext cx="1485074" cy="81374"/>
              </a:xfrm>
              <a:custGeom>
                <a:avLst/>
                <a:gdLst>
                  <a:gd name="connsiteX0" fmla="*/ 1062990 w 1065178"/>
                  <a:gd name="connsiteY0" fmla="*/ 47422 h 58365"/>
                  <a:gd name="connsiteX1" fmla="*/ 10944 w 1065178"/>
                  <a:gd name="connsiteY1" fmla="*/ 47422 h 58365"/>
                  <a:gd name="connsiteX2" fmla="*/ 10944 w 1065178"/>
                  <a:gd name="connsiteY2" fmla="*/ 10944 h 58365"/>
                  <a:gd name="connsiteX3" fmla="*/ 1062990 w 1065178"/>
                  <a:gd name="connsiteY3" fmla="*/ 10944 h 5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178" h="58365">
                    <a:moveTo>
                      <a:pt x="1062990" y="47422"/>
                    </a:moveTo>
                    <a:lnTo>
                      <a:pt x="10944" y="47422"/>
                    </a:lnTo>
                    <a:lnTo>
                      <a:pt x="10944" y="10944"/>
                    </a:lnTo>
                    <a:lnTo>
                      <a:pt x="1062990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="" xmlns:a16="http://schemas.microsoft.com/office/drawing/2014/main" id="{50CA9DEA-07DA-47C9-A324-4058CDC1C1B1}"/>
                  </a:ext>
                </a:extLst>
              </p:cNvPr>
              <p:cNvSpPr/>
              <p:nvPr/>
            </p:nvSpPr>
            <p:spPr>
              <a:xfrm>
                <a:off x="2900597" y="2297155"/>
                <a:ext cx="1485074" cy="81374"/>
              </a:xfrm>
              <a:custGeom>
                <a:avLst/>
                <a:gdLst>
                  <a:gd name="connsiteX0" fmla="*/ 1062990 w 1065178"/>
                  <a:gd name="connsiteY0" fmla="*/ 47422 h 58365"/>
                  <a:gd name="connsiteX1" fmla="*/ 10944 w 1065178"/>
                  <a:gd name="connsiteY1" fmla="*/ 47422 h 58365"/>
                  <a:gd name="connsiteX2" fmla="*/ 10944 w 1065178"/>
                  <a:gd name="connsiteY2" fmla="*/ 10944 h 58365"/>
                  <a:gd name="connsiteX3" fmla="*/ 1062990 w 1065178"/>
                  <a:gd name="connsiteY3" fmla="*/ 10944 h 5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178" h="58365">
                    <a:moveTo>
                      <a:pt x="1062990" y="47422"/>
                    </a:moveTo>
                    <a:lnTo>
                      <a:pt x="10944" y="47422"/>
                    </a:lnTo>
                    <a:lnTo>
                      <a:pt x="10944" y="10944"/>
                    </a:lnTo>
                    <a:lnTo>
                      <a:pt x="1062990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="" xmlns:a16="http://schemas.microsoft.com/office/drawing/2014/main" id="{2E1D787E-E052-48CE-8F1E-2274B0836924}"/>
                  </a:ext>
                </a:extLst>
              </p:cNvPr>
              <p:cNvSpPr/>
              <p:nvPr/>
            </p:nvSpPr>
            <p:spPr>
              <a:xfrm>
                <a:off x="2900597" y="2462120"/>
                <a:ext cx="1485074" cy="81374"/>
              </a:xfrm>
              <a:custGeom>
                <a:avLst/>
                <a:gdLst>
                  <a:gd name="connsiteX0" fmla="*/ 1062990 w 1065178"/>
                  <a:gd name="connsiteY0" fmla="*/ 47422 h 58365"/>
                  <a:gd name="connsiteX1" fmla="*/ 10944 w 1065178"/>
                  <a:gd name="connsiteY1" fmla="*/ 47422 h 58365"/>
                  <a:gd name="connsiteX2" fmla="*/ 10944 w 1065178"/>
                  <a:gd name="connsiteY2" fmla="*/ 10944 h 58365"/>
                  <a:gd name="connsiteX3" fmla="*/ 1062990 w 1065178"/>
                  <a:gd name="connsiteY3" fmla="*/ 10944 h 5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178" h="58365">
                    <a:moveTo>
                      <a:pt x="1062990" y="47422"/>
                    </a:moveTo>
                    <a:lnTo>
                      <a:pt x="10944" y="47422"/>
                    </a:lnTo>
                    <a:lnTo>
                      <a:pt x="10944" y="10944"/>
                    </a:lnTo>
                    <a:lnTo>
                      <a:pt x="1062990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="" xmlns:a16="http://schemas.microsoft.com/office/drawing/2014/main" id="{22D56659-B732-4910-9025-DBA79A7D34F1}"/>
                  </a:ext>
                </a:extLst>
              </p:cNvPr>
              <p:cNvSpPr/>
              <p:nvPr/>
            </p:nvSpPr>
            <p:spPr>
              <a:xfrm>
                <a:off x="2900597" y="2627084"/>
                <a:ext cx="1485074" cy="81374"/>
              </a:xfrm>
              <a:custGeom>
                <a:avLst/>
                <a:gdLst>
                  <a:gd name="connsiteX0" fmla="*/ 1062990 w 1065178"/>
                  <a:gd name="connsiteY0" fmla="*/ 47422 h 58365"/>
                  <a:gd name="connsiteX1" fmla="*/ 10944 w 1065178"/>
                  <a:gd name="connsiteY1" fmla="*/ 47422 h 58365"/>
                  <a:gd name="connsiteX2" fmla="*/ 10944 w 1065178"/>
                  <a:gd name="connsiteY2" fmla="*/ 10944 h 58365"/>
                  <a:gd name="connsiteX3" fmla="*/ 1062990 w 1065178"/>
                  <a:gd name="connsiteY3" fmla="*/ 10944 h 5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178" h="58365">
                    <a:moveTo>
                      <a:pt x="1062990" y="47422"/>
                    </a:moveTo>
                    <a:lnTo>
                      <a:pt x="10944" y="47422"/>
                    </a:lnTo>
                    <a:lnTo>
                      <a:pt x="10944" y="10944"/>
                    </a:lnTo>
                    <a:lnTo>
                      <a:pt x="1062990" y="109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="" xmlns:a16="http://schemas.microsoft.com/office/drawing/2014/main" id="{33267A2D-6B44-4F05-820B-E3C7563E823C}"/>
                  </a:ext>
                </a:extLst>
              </p:cNvPr>
              <p:cNvSpPr/>
              <p:nvPr/>
            </p:nvSpPr>
            <p:spPr>
              <a:xfrm>
                <a:off x="3324758" y="1321360"/>
                <a:ext cx="122061" cy="284809"/>
              </a:xfrm>
              <a:custGeom>
                <a:avLst/>
                <a:gdLst>
                  <a:gd name="connsiteX0" fmla="*/ 10944 w 87548"/>
                  <a:gd name="connsiteY0" fmla="*/ 10944 h 204280"/>
                  <a:gd name="connsiteX1" fmla="*/ 76605 w 87548"/>
                  <a:gd name="connsiteY1" fmla="*/ 10944 h 204280"/>
                  <a:gd name="connsiteX2" fmla="*/ 76605 w 87548"/>
                  <a:gd name="connsiteY2" fmla="*/ 196256 h 204280"/>
                  <a:gd name="connsiteX3" fmla="*/ 10944 w 87548"/>
                  <a:gd name="connsiteY3" fmla="*/ 196256 h 204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48" h="204280">
                    <a:moveTo>
                      <a:pt x="10944" y="10944"/>
                    </a:moveTo>
                    <a:lnTo>
                      <a:pt x="76605" y="10944"/>
                    </a:lnTo>
                    <a:lnTo>
                      <a:pt x="76605" y="196256"/>
                    </a:lnTo>
                    <a:lnTo>
                      <a:pt x="10944" y="196256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="" xmlns:a16="http://schemas.microsoft.com/office/drawing/2014/main" id="{238DEB7D-D9F1-4B24-874B-BD7C148749B4}"/>
                  </a:ext>
                </a:extLst>
              </p:cNvPr>
              <p:cNvSpPr/>
              <p:nvPr/>
            </p:nvSpPr>
            <p:spPr>
              <a:xfrm>
                <a:off x="3507850" y="1410871"/>
                <a:ext cx="122061" cy="183091"/>
              </a:xfrm>
              <a:custGeom>
                <a:avLst/>
                <a:gdLst>
                  <a:gd name="connsiteX0" fmla="*/ 10944 w 87548"/>
                  <a:gd name="connsiteY0" fmla="*/ 10944 h 131323"/>
                  <a:gd name="connsiteX1" fmla="*/ 76605 w 87548"/>
                  <a:gd name="connsiteY1" fmla="*/ 10944 h 131323"/>
                  <a:gd name="connsiteX2" fmla="*/ 76605 w 87548"/>
                  <a:gd name="connsiteY2" fmla="*/ 133512 h 131323"/>
                  <a:gd name="connsiteX3" fmla="*/ 10944 w 87548"/>
                  <a:gd name="connsiteY3" fmla="*/ 133512 h 13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48" h="131323">
                    <a:moveTo>
                      <a:pt x="10944" y="10944"/>
                    </a:moveTo>
                    <a:lnTo>
                      <a:pt x="76605" y="10944"/>
                    </a:lnTo>
                    <a:lnTo>
                      <a:pt x="76605" y="133512"/>
                    </a:lnTo>
                    <a:lnTo>
                      <a:pt x="10944" y="133512"/>
                    </a:lnTo>
                    <a:close/>
                  </a:path>
                </a:pathLst>
              </a:custGeom>
              <a:solidFill>
                <a:srgbClr val="F7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="" xmlns:a16="http://schemas.microsoft.com/office/drawing/2014/main" id="{8E03BAB3-2023-4190-9F78-47A45D5E4993}"/>
                  </a:ext>
                </a:extLst>
              </p:cNvPr>
              <p:cNvSpPr/>
              <p:nvPr/>
            </p:nvSpPr>
            <p:spPr>
              <a:xfrm>
                <a:off x="3121323" y="1455627"/>
                <a:ext cx="122061" cy="142404"/>
              </a:xfrm>
              <a:custGeom>
                <a:avLst/>
                <a:gdLst>
                  <a:gd name="connsiteX0" fmla="*/ 10944 w 87548"/>
                  <a:gd name="connsiteY0" fmla="*/ 10944 h 102140"/>
                  <a:gd name="connsiteX1" fmla="*/ 76605 w 87548"/>
                  <a:gd name="connsiteY1" fmla="*/ 10944 h 102140"/>
                  <a:gd name="connsiteX2" fmla="*/ 76605 w 87548"/>
                  <a:gd name="connsiteY2" fmla="*/ 101411 h 102140"/>
                  <a:gd name="connsiteX3" fmla="*/ 10944 w 87548"/>
                  <a:gd name="connsiteY3" fmla="*/ 101411 h 102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48" h="102140">
                    <a:moveTo>
                      <a:pt x="10944" y="10944"/>
                    </a:moveTo>
                    <a:lnTo>
                      <a:pt x="76605" y="10944"/>
                    </a:lnTo>
                    <a:lnTo>
                      <a:pt x="76605" y="101411"/>
                    </a:lnTo>
                    <a:lnTo>
                      <a:pt x="10944" y="101411"/>
                    </a:lnTo>
                    <a:close/>
                  </a:path>
                </a:pathLst>
              </a:custGeom>
              <a:solidFill>
                <a:srgbClr val="F7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="" xmlns:a16="http://schemas.microsoft.com/office/drawing/2014/main" id="{D03B0FFE-5040-418E-BBF8-ACE393648FAC}"/>
                  </a:ext>
                </a:extLst>
              </p:cNvPr>
              <p:cNvSpPr/>
              <p:nvPr/>
            </p:nvSpPr>
            <p:spPr>
              <a:xfrm>
                <a:off x="3876067" y="1174888"/>
                <a:ext cx="122061" cy="427212"/>
              </a:xfrm>
              <a:custGeom>
                <a:avLst/>
                <a:gdLst>
                  <a:gd name="connsiteX0" fmla="*/ 10944 w 87548"/>
                  <a:gd name="connsiteY0" fmla="*/ 10944 h 306421"/>
                  <a:gd name="connsiteX1" fmla="*/ 76605 w 87548"/>
                  <a:gd name="connsiteY1" fmla="*/ 10944 h 306421"/>
                  <a:gd name="connsiteX2" fmla="*/ 76605 w 87548"/>
                  <a:gd name="connsiteY2" fmla="*/ 301314 h 306421"/>
                  <a:gd name="connsiteX3" fmla="*/ 10944 w 87548"/>
                  <a:gd name="connsiteY3" fmla="*/ 301314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48" h="306421">
                    <a:moveTo>
                      <a:pt x="10944" y="10944"/>
                    </a:moveTo>
                    <a:lnTo>
                      <a:pt x="76605" y="10944"/>
                    </a:lnTo>
                    <a:lnTo>
                      <a:pt x="76605" y="301314"/>
                    </a:lnTo>
                    <a:lnTo>
                      <a:pt x="10944" y="301314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="" xmlns:a16="http://schemas.microsoft.com/office/drawing/2014/main" id="{9682F574-F4ED-4392-9E45-92F75594105E}"/>
                  </a:ext>
                </a:extLst>
              </p:cNvPr>
              <p:cNvSpPr/>
              <p:nvPr/>
            </p:nvSpPr>
            <p:spPr>
              <a:xfrm>
                <a:off x="3682803" y="1329498"/>
                <a:ext cx="122061" cy="264465"/>
              </a:xfrm>
              <a:custGeom>
                <a:avLst/>
                <a:gdLst>
                  <a:gd name="connsiteX0" fmla="*/ 10944 w 87548"/>
                  <a:gd name="connsiteY0" fmla="*/ 10944 h 189689"/>
                  <a:gd name="connsiteX1" fmla="*/ 76605 w 87548"/>
                  <a:gd name="connsiteY1" fmla="*/ 10944 h 189689"/>
                  <a:gd name="connsiteX2" fmla="*/ 76605 w 87548"/>
                  <a:gd name="connsiteY2" fmla="*/ 190419 h 189689"/>
                  <a:gd name="connsiteX3" fmla="*/ 10944 w 87548"/>
                  <a:gd name="connsiteY3" fmla="*/ 190419 h 18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48" h="189689">
                    <a:moveTo>
                      <a:pt x="10944" y="10944"/>
                    </a:moveTo>
                    <a:lnTo>
                      <a:pt x="76605" y="10944"/>
                    </a:lnTo>
                    <a:lnTo>
                      <a:pt x="76605" y="190419"/>
                    </a:lnTo>
                    <a:lnTo>
                      <a:pt x="10944" y="190419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="" xmlns:a16="http://schemas.microsoft.com/office/drawing/2014/main" id="{3F91209E-F94B-4E83-A791-71459C0661D2}"/>
                  </a:ext>
                </a:extLst>
              </p:cNvPr>
              <p:cNvSpPr/>
              <p:nvPr/>
            </p:nvSpPr>
            <p:spPr>
              <a:xfrm>
                <a:off x="4059158" y="1079273"/>
                <a:ext cx="122061" cy="528930"/>
              </a:xfrm>
              <a:custGeom>
                <a:avLst/>
                <a:gdLst>
                  <a:gd name="connsiteX0" fmla="*/ 10944 w 87548"/>
                  <a:gd name="connsiteY0" fmla="*/ 10944 h 379378"/>
                  <a:gd name="connsiteX1" fmla="*/ 76605 w 87548"/>
                  <a:gd name="connsiteY1" fmla="*/ 10944 h 379378"/>
                  <a:gd name="connsiteX2" fmla="*/ 76605 w 87548"/>
                  <a:gd name="connsiteY2" fmla="*/ 369894 h 379378"/>
                  <a:gd name="connsiteX3" fmla="*/ 10944 w 87548"/>
                  <a:gd name="connsiteY3" fmla="*/ 369894 h 37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48" h="379378">
                    <a:moveTo>
                      <a:pt x="10944" y="10944"/>
                    </a:moveTo>
                    <a:lnTo>
                      <a:pt x="76605" y="10944"/>
                    </a:lnTo>
                    <a:lnTo>
                      <a:pt x="76605" y="369894"/>
                    </a:lnTo>
                    <a:lnTo>
                      <a:pt x="10944" y="369894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="" xmlns:a16="http://schemas.microsoft.com/office/drawing/2014/main" id="{94D2DEEF-29DE-4E00-8C40-C23C3AFF1A9E}"/>
                  </a:ext>
                </a:extLst>
              </p:cNvPr>
              <p:cNvSpPr/>
              <p:nvPr/>
            </p:nvSpPr>
            <p:spPr>
              <a:xfrm>
                <a:off x="1686000" y="1002888"/>
                <a:ext cx="1057860" cy="1057859"/>
              </a:xfrm>
              <a:custGeom>
                <a:avLst/>
                <a:gdLst>
                  <a:gd name="connsiteX0" fmla="*/ 681489 w 758757"/>
                  <a:gd name="connsiteY0" fmla="*/ 160576 h 758757"/>
                  <a:gd name="connsiteX1" fmla="*/ 436352 w 758757"/>
                  <a:gd name="connsiteY1" fmla="*/ 14661 h 758757"/>
                  <a:gd name="connsiteX2" fmla="*/ 405710 w 758757"/>
                  <a:gd name="connsiteY2" fmla="*/ 11743 h 758757"/>
                  <a:gd name="connsiteX3" fmla="*/ 160572 w 758757"/>
                  <a:gd name="connsiteY3" fmla="*/ 86159 h 758757"/>
                  <a:gd name="connsiteX4" fmla="*/ 14658 w 758757"/>
                  <a:gd name="connsiteY4" fmla="*/ 331296 h 758757"/>
                  <a:gd name="connsiteX5" fmla="*/ 59891 w 758757"/>
                  <a:gd name="connsiteY5" fmla="*/ 567679 h 758757"/>
                  <a:gd name="connsiteX6" fmla="*/ 86156 w 758757"/>
                  <a:gd name="connsiteY6" fmla="*/ 607075 h 758757"/>
                  <a:gd name="connsiteX7" fmla="*/ 118257 w 758757"/>
                  <a:gd name="connsiteY7" fmla="*/ 643554 h 758757"/>
                  <a:gd name="connsiteX8" fmla="*/ 191215 w 758757"/>
                  <a:gd name="connsiteY8" fmla="*/ 701920 h 758757"/>
                  <a:gd name="connsiteX9" fmla="*/ 332752 w 758757"/>
                  <a:gd name="connsiteY9" fmla="*/ 751531 h 758757"/>
                  <a:gd name="connsiteX10" fmla="*/ 363394 w 758757"/>
                  <a:gd name="connsiteY10" fmla="*/ 754449 h 758757"/>
                  <a:gd name="connsiteX11" fmla="*/ 754446 w 758757"/>
                  <a:gd name="connsiteY11" fmla="*/ 434896 h 758757"/>
                  <a:gd name="connsiteX12" fmla="*/ 681489 w 758757"/>
                  <a:gd name="connsiteY12" fmla="*/ 160576 h 758757"/>
                  <a:gd name="connsiteX13" fmla="*/ 687325 w 758757"/>
                  <a:gd name="connsiteY13" fmla="*/ 426141 h 758757"/>
                  <a:gd name="connsiteX14" fmla="*/ 363394 w 758757"/>
                  <a:gd name="connsiteY14" fmla="*/ 690247 h 758757"/>
                  <a:gd name="connsiteX15" fmla="*/ 338589 w 758757"/>
                  <a:gd name="connsiteY15" fmla="*/ 687329 h 758757"/>
                  <a:gd name="connsiteX16" fmla="*/ 140144 w 758757"/>
                  <a:gd name="connsiteY16" fmla="*/ 572056 h 758757"/>
                  <a:gd name="connsiteX17" fmla="*/ 135767 w 758757"/>
                  <a:gd name="connsiteY17" fmla="*/ 566219 h 758757"/>
                  <a:gd name="connsiteX18" fmla="*/ 77401 w 758757"/>
                  <a:gd name="connsiteY18" fmla="*/ 338592 h 758757"/>
                  <a:gd name="connsiteX19" fmla="*/ 197051 w 758757"/>
                  <a:gd name="connsiteY19" fmla="*/ 135770 h 758757"/>
                  <a:gd name="connsiteX20" fmla="*/ 399873 w 758757"/>
                  <a:gd name="connsiteY20" fmla="*/ 74486 h 758757"/>
                  <a:gd name="connsiteX21" fmla="*/ 424678 w 758757"/>
                  <a:gd name="connsiteY21" fmla="*/ 77405 h 758757"/>
                  <a:gd name="connsiteX22" fmla="*/ 627500 w 758757"/>
                  <a:gd name="connsiteY22" fmla="*/ 198514 h 758757"/>
                  <a:gd name="connsiteX23" fmla="*/ 687325 w 758757"/>
                  <a:gd name="connsiteY23" fmla="*/ 426141 h 75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8757" h="758757">
                    <a:moveTo>
                      <a:pt x="681489" y="160576"/>
                    </a:moveTo>
                    <a:cubicBezTo>
                      <a:pt x="621664" y="80323"/>
                      <a:pt x="534115" y="29253"/>
                      <a:pt x="436352" y="14661"/>
                    </a:cubicBezTo>
                    <a:cubicBezTo>
                      <a:pt x="426138" y="13202"/>
                      <a:pt x="415924" y="11743"/>
                      <a:pt x="405710" y="11743"/>
                    </a:cubicBezTo>
                    <a:cubicBezTo>
                      <a:pt x="318161" y="5906"/>
                      <a:pt x="230612" y="32171"/>
                      <a:pt x="160572" y="86159"/>
                    </a:cubicBezTo>
                    <a:cubicBezTo>
                      <a:pt x="80319" y="145985"/>
                      <a:pt x="29249" y="233533"/>
                      <a:pt x="14658" y="331296"/>
                    </a:cubicBezTo>
                    <a:cubicBezTo>
                      <a:pt x="2984" y="413009"/>
                      <a:pt x="19035" y="494721"/>
                      <a:pt x="59891" y="567679"/>
                    </a:cubicBezTo>
                    <a:cubicBezTo>
                      <a:pt x="67187" y="580811"/>
                      <a:pt x="75942" y="593943"/>
                      <a:pt x="86156" y="607075"/>
                    </a:cubicBezTo>
                    <a:cubicBezTo>
                      <a:pt x="96370" y="620208"/>
                      <a:pt x="106584" y="631881"/>
                      <a:pt x="118257" y="643554"/>
                    </a:cubicBezTo>
                    <a:cubicBezTo>
                      <a:pt x="140144" y="665441"/>
                      <a:pt x="164950" y="685870"/>
                      <a:pt x="191215" y="701920"/>
                    </a:cubicBezTo>
                    <a:cubicBezTo>
                      <a:pt x="234989" y="728185"/>
                      <a:pt x="281682" y="745695"/>
                      <a:pt x="332752" y="751531"/>
                    </a:cubicBezTo>
                    <a:cubicBezTo>
                      <a:pt x="342966" y="752990"/>
                      <a:pt x="353180" y="754449"/>
                      <a:pt x="363394" y="754449"/>
                    </a:cubicBezTo>
                    <a:cubicBezTo>
                      <a:pt x="556002" y="766123"/>
                      <a:pt x="726722" y="626044"/>
                      <a:pt x="754446" y="434896"/>
                    </a:cubicBezTo>
                    <a:cubicBezTo>
                      <a:pt x="764660" y="337133"/>
                      <a:pt x="739855" y="239370"/>
                      <a:pt x="681489" y="160576"/>
                    </a:cubicBezTo>
                    <a:close/>
                    <a:moveTo>
                      <a:pt x="687325" y="426141"/>
                    </a:moveTo>
                    <a:cubicBezTo>
                      <a:pt x="665438" y="583729"/>
                      <a:pt x="522441" y="700461"/>
                      <a:pt x="363394" y="690247"/>
                    </a:cubicBezTo>
                    <a:cubicBezTo>
                      <a:pt x="354639" y="690247"/>
                      <a:pt x="347344" y="688788"/>
                      <a:pt x="338589" y="687329"/>
                    </a:cubicBezTo>
                    <a:cubicBezTo>
                      <a:pt x="261254" y="675656"/>
                      <a:pt x="191215" y="636258"/>
                      <a:pt x="140144" y="572056"/>
                    </a:cubicBezTo>
                    <a:lnTo>
                      <a:pt x="135767" y="566219"/>
                    </a:lnTo>
                    <a:cubicBezTo>
                      <a:pt x="86156" y="500558"/>
                      <a:pt x="65728" y="418845"/>
                      <a:pt x="77401" y="338592"/>
                    </a:cubicBezTo>
                    <a:cubicBezTo>
                      <a:pt x="89074" y="256880"/>
                      <a:pt x="131390" y="185382"/>
                      <a:pt x="197051" y="135770"/>
                    </a:cubicBezTo>
                    <a:cubicBezTo>
                      <a:pt x="255417" y="91996"/>
                      <a:pt x="328375" y="70109"/>
                      <a:pt x="399873" y="74486"/>
                    </a:cubicBezTo>
                    <a:cubicBezTo>
                      <a:pt x="408628" y="74486"/>
                      <a:pt x="417383" y="75945"/>
                      <a:pt x="424678" y="77405"/>
                    </a:cubicBezTo>
                    <a:cubicBezTo>
                      <a:pt x="506391" y="89078"/>
                      <a:pt x="577889" y="131393"/>
                      <a:pt x="627500" y="198514"/>
                    </a:cubicBezTo>
                    <a:cubicBezTo>
                      <a:pt x="678570" y="264176"/>
                      <a:pt x="698998" y="344429"/>
                      <a:pt x="687325" y="426141"/>
                    </a:cubicBezTo>
                    <a:close/>
                  </a:path>
                </a:pathLst>
              </a:custGeom>
              <a:solidFill>
                <a:srgbClr val="E5E9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="" xmlns:a16="http://schemas.microsoft.com/office/drawing/2014/main" id="{F2366F7F-B960-46D2-8010-52613E55100B}"/>
                  </a:ext>
                </a:extLst>
              </p:cNvPr>
              <p:cNvSpPr/>
              <p:nvPr/>
            </p:nvSpPr>
            <p:spPr>
              <a:xfrm>
                <a:off x="1746105" y="2513486"/>
                <a:ext cx="447557" cy="61030"/>
              </a:xfrm>
              <a:custGeom>
                <a:avLst/>
                <a:gdLst>
                  <a:gd name="connsiteX0" fmla="*/ 10944 w 321012"/>
                  <a:gd name="connsiteY0" fmla="*/ 10944 h 43774"/>
                  <a:gd name="connsiteX1" fmla="*/ 317365 w 321012"/>
                  <a:gd name="connsiteY1" fmla="*/ 10944 h 43774"/>
                  <a:gd name="connsiteX2" fmla="*/ 317365 w 321012"/>
                  <a:gd name="connsiteY2" fmla="*/ 40127 h 43774"/>
                  <a:gd name="connsiteX3" fmla="*/ 10944 w 321012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12" h="43774">
                    <a:moveTo>
                      <a:pt x="10944" y="10944"/>
                    </a:moveTo>
                    <a:lnTo>
                      <a:pt x="317365" y="10944"/>
                    </a:lnTo>
                    <a:lnTo>
                      <a:pt x="317365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="" xmlns:a16="http://schemas.microsoft.com/office/drawing/2014/main" id="{FF002B31-C9C9-4E0C-914D-2F20F6FE84DB}"/>
                  </a:ext>
                </a:extLst>
              </p:cNvPr>
              <p:cNvSpPr/>
              <p:nvPr/>
            </p:nvSpPr>
            <p:spPr>
              <a:xfrm>
                <a:off x="2478469" y="2513486"/>
                <a:ext cx="305152" cy="61030"/>
              </a:xfrm>
              <a:custGeom>
                <a:avLst/>
                <a:gdLst>
                  <a:gd name="connsiteX0" fmla="*/ 10944 w 218872"/>
                  <a:gd name="connsiteY0" fmla="*/ 10944 h 43774"/>
                  <a:gd name="connsiteX1" fmla="*/ 215224 w 218872"/>
                  <a:gd name="connsiteY1" fmla="*/ 10944 h 43774"/>
                  <a:gd name="connsiteX2" fmla="*/ 215224 w 218872"/>
                  <a:gd name="connsiteY2" fmla="*/ 40127 h 43774"/>
                  <a:gd name="connsiteX3" fmla="*/ 10944 w 218872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872" h="43774">
                    <a:moveTo>
                      <a:pt x="10944" y="10944"/>
                    </a:moveTo>
                    <a:lnTo>
                      <a:pt x="215224" y="10944"/>
                    </a:lnTo>
                    <a:lnTo>
                      <a:pt x="215224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="" xmlns:a16="http://schemas.microsoft.com/office/drawing/2014/main" id="{92226378-6684-44FA-BE5F-F096BA4DF9DF}"/>
                  </a:ext>
                </a:extLst>
              </p:cNvPr>
              <p:cNvSpPr/>
              <p:nvPr/>
            </p:nvSpPr>
            <p:spPr>
              <a:xfrm>
                <a:off x="2214005" y="2513486"/>
                <a:ext cx="223778" cy="61030"/>
              </a:xfrm>
              <a:custGeom>
                <a:avLst/>
                <a:gdLst>
                  <a:gd name="connsiteX0" fmla="*/ 10944 w 160506"/>
                  <a:gd name="connsiteY0" fmla="*/ 10944 h 43774"/>
                  <a:gd name="connsiteX1" fmla="*/ 156858 w 160506"/>
                  <a:gd name="connsiteY1" fmla="*/ 10944 h 43774"/>
                  <a:gd name="connsiteX2" fmla="*/ 156858 w 160506"/>
                  <a:gd name="connsiteY2" fmla="*/ 40127 h 43774"/>
                  <a:gd name="connsiteX3" fmla="*/ 10944 w 160506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06" h="43774">
                    <a:moveTo>
                      <a:pt x="10944" y="10944"/>
                    </a:moveTo>
                    <a:lnTo>
                      <a:pt x="156858" y="10944"/>
                    </a:lnTo>
                    <a:lnTo>
                      <a:pt x="156858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="" xmlns:a16="http://schemas.microsoft.com/office/drawing/2014/main" id="{AFDC7EB8-600A-4349-8B5D-9EAE068F41A6}"/>
                  </a:ext>
                </a:extLst>
              </p:cNvPr>
              <p:cNvSpPr/>
              <p:nvPr/>
            </p:nvSpPr>
            <p:spPr>
              <a:xfrm>
                <a:off x="2356408" y="2411769"/>
                <a:ext cx="427213" cy="61030"/>
              </a:xfrm>
              <a:custGeom>
                <a:avLst/>
                <a:gdLst>
                  <a:gd name="connsiteX0" fmla="*/ 10944 w 306421"/>
                  <a:gd name="connsiteY0" fmla="*/ 10944 h 43774"/>
                  <a:gd name="connsiteX1" fmla="*/ 302773 w 306421"/>
                  <a:gd name="connsiteY1" fmla="*/ 10944 h 43774"/>
                  <a:gd name="connsiteX2" fmla="*/ 302773 w 306421"/>
                  <a:gd name="connsiteY2" fmla="*/ 40127 h 43774"/>
                  <a:gd name="connsiteX3" fmla="*/ 10944 w 306421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421" h="43774">
                    <a:moveTo>
                      <a:pt x="10944" y="10944"/>
                    </a:moveTo>
                    <a:lnTo>
                      <a:pt x="302773" y="10944"/>
                    </a:lnTo>
                    <a:lnTo>
                      <a:pt x="302773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="" xmlns:a16="http://schemas.microsoft.com/office/drawing/2014/main" id="{D466B074-BED1-473A-BD52-BE70CED0BFA7}"/>
                  </a:ext>
                </a:extLst>
              </p:cNvPr>
              <p:cNvSpPr/>
              <p:nvPr/>
            </p:nvSpPr>
            <p:spPr>
              <a:xfrm>
                <a:off x="1746105" y="2411769"/>
                <a:ext cx="325496" cy="61030"/>
              </a:xfrm>
              <a:custGeom>
                <a:avLst/>
                <a:gdLst>
                  <a:gd name="connsiteX0" fmla="*/ 10944 w 233463"/>
                  <a:gd name="connsiteY0" fmla="*/ 10944 h 43774"/>
                  <a:gd name="connsiteX1" fmla="*/ 229816 w 233463"/>
                  <a:gd name="connsiteY1" fmla="*/ 10944 h 43774"/>
                  <a:gd name="connsiteX2" fmla="*/ 229816 w 233463"/>
                  <a:gd name="connsiteY2" fmla="*/ 40127 h 43774"/>
                  <a:gd name="connsiteX3" fmla="*/ 10944 w 233463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463" h="43774">
                    <a:moveTo>
                      <a:pt x="10944" y="10944"/>
                    </a:moveTo>
                    <a:lnTo>
                      <a:pt x="229816" y="10944"/>
                    </a:lnTo>
                    <a:lnTo>
                      <a:pt x="229816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="" xmlns:a16="http://schemas.microsoft.com/office/drawing/2014/main" id="{1E8F1C3B-C986-41C5-881A-404A797FFF81}"/>
                  </a:ext>
                </a:extLst>
              </p:cNvPr>
              <p:cNvSpPr/>
              <p:nvPr/>
            </p:nvSpPr>
            <p:spPr>
              <a:xfrm>
                <a:off x="2112286" y="2411769"/>
                <a:ext cx="203435" cy="61030"/>
              </a:xfrm>
              <a:custGeom>
                <a:avLst/>
                <a:gdLst>
                  <a:gd name="connsiteX0" fmla="*/ 10944 w 145914"/>
                  <a:gd name="connsiteY0" fmla="*/ 10944 h 43774"/>
                  <a:gd name="connsiteX1" fmla="*/ 142267 w 145914"/>
                  <a:gd name="connsiteY1" fmla="*/ 10944 h 43774"/>
                  <a:gd name="connsiteX2" fmla="*/ 142267 w 145914"/>
                  <a:gd name="connsiteY2" fmla="*/ 40127 h 43774"/>
                  <a:gd name="connsiteX3" fmla="*/ 10944 w 145914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914" h="43774">
                    <a:moveTo>
                      <a:pt x="10944" y="10944"/>
                    </a:moveTo>
                    <a:lnTo>
                      <a:pt x="142267" y="10944"/>
                    </a:lnTo>
                    <a:lnTo>
                      <a:pt x="142267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="" xmlns:a16="http://schemas.microsoft.com/office/drawing/2014/main" id="{DC2C1B0B-7F32-4546-B103-8A35DF202B70}"/>
                  </a:ext>
                </a:extLst>
              </p:cNvPr>
              <p:cNvSpPr/>
              <p:nvPr/>
            </p:nvSpPr>
            <p:spPr>
              <a:xfrm>
                <a:off x="1746105" y="2310053"/>
                <a:ext cx="447557" cy="61030"/>
              </a:xfrm>
              <a:custGeom>
                <a:avLst/>
                <a:gdLst>
                  <a:gd name="connsiteX0" fmla="*/ 10944 w 321012"/>
                  <a:gd name="connsiteY0" fmla="*/ 10944 h 43774"/>
                  <a:gd name="connsiteX1" fmla="*/ 317365 w 321012"/>
                  <a:gd name="connsiteY1" fmla="*/ 10944 h 43774"/>
                  <a:gd name="connsiteX2" fmla="*/ 317365 w 321012"/>
                  <a:gd name="connsiteY2" fmla="*/ 40127 h 43774"/>
                  <a:gd name="connsiteX3" fmla="*/ 10944 w 321012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12" h="43774">
                    <a:moveTo>
                      <a:pt x="10944" y="10944"/>
                    </a:moveTo>
                    <a:lnTo>
                      <a:pt x="317365" y="10944"/>
                    </a:lnTo>
                    <a:lnTo>
                      <a:pt x="317365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="" xmlns:a16="http://schemas.microsoft.com/office/drawing/2014/main" id="{5D17697D-8DD8-4232-9C79-3BDCB9CE3B75}"/>
                  </a:ext>
                </a:extLst>
              </p:cNvPr>
              <p:cNvSpPr/>
              <p:nvPr/>
            </p:nvSpPr>
            <p:spPr>
              <a:xfrm>
                <a:off x="2478469" y="2310053"/>
                <a:ext cx="305152" cy="61030"/>
              </a:xfrm>
              <a:custGeom>
                <a:avLst/>
                <a:gdLst>
                  <a:gd name="connsiteX0" fmla="*/ 10944 w 218872"/>
                  <a:gd name="connsiteY0" fmla="*/ 10944 h 43774"/>
                  <a:gd name="connsiteX1" fmla="*/ 215224 w 218872"/>
                  <a:gd name="connsiteY1" fmla="*/ 10944 h 43774"/>
                  <a:gd name="connsiteX2" fmla="*/ 215224 w 218872"/>
                  <a:gd name="connsiteY2" fmla="*/ 40127 h 43774"/>
                  <a:gd name="connsiteX3" fmla="*/ 10944 w 218872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872" h="43774">
                    <a:moveTo>
                      <a:pt x="10944" y="10944"/>
                    </a:moveTo>
                    <a:lnTo>
                      <a:pt x="215224" y="10944"/>
                    </a:lnTo>
                    <a:lnTo>
                      <a:pt x="215224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="" xmlns:a16="http://schemas.microsoft.com/office/drawing/2014/main" id="{99AC3054-7FA6-44A9-B879-6A6A1578069B}"/>
                  </a:ext>
                </a:extLst>
              </p:cNvPr>
              <p:cNvSpPr/>
              <p:nvPr/>
            </p:nvSpPr>
            <p:spPr>
              <a:xfrm>
                <a:off x="2214005" y="2310053"/>
                <a:ext cx="223778" cy="61030"/>
              </a:xfrm>
              <a:custGeom>
                <a:avLst/>
                <a:gdLst>
                  <a:gd name="connsiteX0" fmla="*/ 10944 w 160506"/>
                  <a:gd name="connsiteY0" fmla="*/ 10944 h 43774"/>
                  <a:gd name="connsiteX1" fmla="*/ 156858 w 160506"/>
                  <a:gd name="connsiteY1" fmla="*/ 10944 h 43774"/>
                  <a:gd name="connsiteX2" fmla="*/ 156858 w 160506"/>
                  <a:gd name="connsiteY2" fmla="*/ 40127 h 43774"/>
                  <a:gd name="connsiteX3" fmla="*/ 10944 w 160506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06" h="43774">
                    <a:moveTo>
                      <a:pt x="10944" y="10944"/>
                    </a:moveTo>
                    <a:lnTo>
                      <a:pt x="156858" y="10944"/>
                    </a:lnTo>
                    <a:lnTo>
                      <a:pt x="156858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="" xmlns:a16="http://schemas.microsoft.com/office/drawing/2014/main" id="{67EA94CD-04A9-4785-BE62-97B37B03BF30}"/>
                  </a:ext>
                </a:extLst>
              </p:cNvPr>
              <p:cNvSpPr/>
              <p:nvPr/>
            </p:nvSpPr>
            <p:spPr>
              <a:xfrm>
                <a:off x="2356408" y="2208335"/>
                <a:ext cx="427213" cy="61030"/>
              </a:xfrm>
              <a:custGeom>
                <a:avLst/>
                <a:gdLst>
                  <a:gd name="connsiteX0" fmla="*/ 10944 w 306421"/>
                  <a:gd name="connsiteY0" fmla="*/ 10944 h 43774"/>
                  <a:gd name="connsiteX1" fmla="*/ 302773 w 306421"/>
                  <a:gd name="connsiteY1" fmla="*/ 10944 h 43774"/>
                  <a:gd name="connsiteX2" fmla="*/ 302773 w 306421"/>
                  <a:gd name="connsiteY2" fmla="*/ 40127 h 43774"/>
                  <a:gd name="connsiteX3" fmla="*/ 10944 w 306421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421" h="43774">
                    <a:moveTo>
                      <a:pt x="10944" y="10944"/>
                    </a:moveTo>
                    <a:lnTo>
                      <a:pt x="302773" y="10944"/>
                    </a:lnTo>
                    <a:lnTo>
                      <a:pt x="302773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="" xmlns:a16="http://schemas.microsoft.com/office/drawing/2014/main" id="{60164EF0-CFF2-4766-B048-64BEA8A0F529}"/>
                  </a:ext>
                </a:extLst>
              </p:cNvPr>
              <p:cNvSpPr/>
              <p:nvPr/>
            </p:nvSpPr>
            <p:spPr>
              <a:xfrm>
                <a:off x="1746105" y="2208335"/>
                <a:ext cx="325496" cy="61030"/>
              </a:xfrm>
              <a:custGeom>
                <a:avLst/>
                <a:gdLst>
                  <a:gd name="connsiteX0" fmla="*/ 10944 w 233463"/>
                  <a:gd name="connsiteY0" fmla="*/ 10944 h 43774"/>
                  <a:gd name="connsiteX1" fmla="*/ 229816 w 233463"/>
                  <a:gd name="connsiteY1" fmla="*/ 10944 h 43774"/>
                  <a:gd name="connsiteX2" fmla="*/ 229816 w 233463"/>
                  <a:gd name="connsiteY2" fmla="*/ 40127 h 43774"/>
                  <a:gd name="connsiteX3" fmla="*/ 10944 w 233463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463" h="43774">
                    <a:moveTo>
                      <a:pt x="10944" y="10944"/>
                    </a:moveTo>
                    <a:lnTo>
                      <a:pt x="229816" y="10944"/>
                    </a:lnTo>
                    <a:lnTo>
                      <a:pt x="229816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="" xmlns:a16="http://schemas.microsoft.com/office/drawing/2014/main" id="{22831116-46DB-4180-8610-D819BF4F3F07}"/>
                  </a:ext>
                </a:extLst>
              </p:cNvPr>
              <p:cNvSpPr/>
              <p:nvPr/>
            </p:nvSpPr>
            <p:spPr>
              <a:xfrm>
                <a:off x="2112286" y="2208335"/>
                <a:ext cx="203435" cy="61030"/>
              </a:xfrm>
              <a:custGeom>
                <a:avLst/>
                <a:gdLst>
                  <a:gd name="connsiteX0" fmla="*/ 10944 w 145914"/>
                  <a:gd name="connsiteY0" fmla="*/ 10944 h 43774"/>
                  <a:gd name="connsiteX1" fmla="*/ 142267 w 145914"/>
                  <a:gd name="connsiteY1" fmla="*/ 10944 h 43774"/>
                  <a:gd name="connsiteX2" fmla="*/ 142267 w 145914"/>
                  <a:gd name="connsiteY2" fmla="*/ 40127 h 43774"/>
                  <a:gd name="connsiteX3" fmla="*/ 10944 w 145914"/>
                  <a:gd name="connsiteY3" fmla="*/ 40127 h 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914" h="43774">
                    <a:moveTo>
                      <a:pt x="10944" y="10944"/>
                    </a:moveTo>
                    <a:lnTo>
                      <a:pt x="142267" y="10944"/>
                    </a:lnTo>
                    <a:lnTo>
                      <a:pt x="142267" y="40127"/>
                    </a:lnTo>
                    <a:lnTo>
                      <a:pt x="10944" y="4012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="" xmlns:a16="http://schemas.microsoft.com/office/drawing/2014/main" id="{F5E5451F-267A-4FE4-9743-6493FE6C9954}"/>
                </a:ext>
              </a:extLst>
            </p:cNvPr>
            <p:cNvGrpSpPr/>
            <p:nvPr/>
          </p:nvGrpSpPr>
          <p:grpSpPr>
            <a:xfrm>
              <a:off x="8431233" y="3673460"/>
              <a:ext cx="2410638" cy="1961461"/>
              <a:chOff x="8639621" y="4027940"/>
              <a:chExt cx="1975354" cy="1607284"/>
            </a:xfrm>
          </p:grpSpPr>
          <p:grpSp>
            <p:nvGrpSpPr>
              <p:cNvPr id="269" name="组合 268">
                <a:extLst>
                  <a:ext uri="{FF2B5EF4-FFF2-40B4-BE49-F238E27FC236}">
                    <a16:creationId xmlns="" xmlns:a16="http://schemas.microsoft.com/office/drawing/2014/main" id="{3C4FE889-F54C-4D62-AC74-0357FD8C14C4}"/>
                  </a:ext>
                </a:extLst>
              </p:cNvPr>
              <p:cNvGrpSpPr/>
              <p:nvPr/>
            </p:nvGrpSpPr>
            <p:grpSpPr>
              <a:xfrm>
                <a:off x="8639621" y="4027940"/>
                <a:ext cx="1975354" cy="1607284"/>
                <a:chOff x="3933484" y="4198032"/>
                <a:chExt cx="2690710" cy="2189347"/>
              </a:xfrm>
            </p:grpSpPr>
            <p:sp>
              <p:nvSpPr>
                <p:cNvPr id="270" name="任意多边形: 形状 269">
                  <a:extLst>
                    <a:ext uri="{FF2B5EF4-FFF2-40B4-BE49-F238E27FC236}">
                      <a16:creationId xmlns="" xmlns:a16="http://schemas.microsoft.com/office/drawing/2014/main" id="{16DBF2D4-7AB6-43B2-83D2-1FFA7D910405}"/>
                    </a:ext>
                  </a:extLst>
                </p:cNvPr>
                <p:cNvSpPr/>
                <p:nvPr/>
              </p:nvSpPr>
              <p:spPr>
                <a:xfrm>
                  <a:off x="4672945" y="5922796"/>
                  <a:ext cx="1219530" cy="464583"/>
                </a:xfrm>
                <a:custGeom>
                  <a:avLst/>
                  <a:gdLst>
                    <a:gd name="connsiteX0" fmla="*/ 866254 w 1219530"/>
                    <a:gd name="connsiteY0" fmla="*/ 266167 h 464583"/>
                    <a:gd name="connsiteX1" fmla="*/ 866254 w 1219530"/>
                    <a:gd name="connsiteY1" fmla="*/ 14518 h 464583"/>
                    <a:gd name="connsiteX2" fmla="*/ 612669 w 1219530"/>
                    <a:gd name="connsiteY2" fmla="*/ 14518 h 464583"/>
                    <a:gd name="connsiteX3" fmla="*/ 359084 w 1219530"/>
                    <a:gd name="connsiteY3" fmla="*/ 14518 h 464583"/>
                    <a:gd name="connsiteX4" fmla="*/ 359084 w 1219530"/>
                    <a:gd name="connsiteY4" fmla="*/ 266167 h 464583"/>
                    <a:gd name="connsiteX5" fmla="*/ 14518 w 1219530"/>
                    <a:gd name="connsiteY5" fmla="*/ 452001 h 464583"/>
                    <a:gd name="connsiteX6" fmla="*/ 612669 w 1219530"/>
                    <a:gd name="connsiteY6" fmla="*/ 452001 h 464583"/>
                    <a:gd name="connsiteX7" fmla="*/ 1210819 w 1219530"/>
                    <a:gd name="connsiteY7" fmla="*/ 452001 h 464583"/>
                    <a:gd name="connsiteX8" fmla="*/ 866254 w 1219530"/>
                    <a:gd name="connsiteY8" fmla="*/ 266167 h 464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9530" h="464583">
                      <a:moveTo>
                        <a:pt x="866254" y="266167"/>
                      </a:moveTo>
                      <a:cubicBezTo>
                        <a:pt x="866254" y="163572"/>
                        <a:pt x="866254" y="14518"/>
                        <a:pt x="866254" y="14518"/>
                      </a:cubicBezTo>
                      <a:lnTo>
                        <a:pt x="612669" y="14518"/>
                      </a:lnTo>
                      <a:lnTo>
                        <a:pt x="359084" y="14518"/>
                      </a:lnTo>
                      <a:cubicBezTo>
                        <a:pt x="359084" y="14518"/>
                        <a:pt x="359084" y="163572"/>
                        <a:pt x="359084" y="266167"/>
                      </a:cubicBezTo>
                      <a:cubicBezTo>
                        <a:pt x="359084" y="368763"/>
                        <a:pt x="14518" y="452001"/>
                        <a:pt x="14518" y="452001"/>
                      </a:cubicBezTo>
                      <a:lnTo>
                        <a:pt x="612669" y="452001"/>
                      </a:lnTo>
                      <a:lnTo>
                        <a:pt x="1210819" y="452001"/>
                      </a:lnTo>
                      <a:cubicBezTo>
                        <a:pt x="1210819" y="452001"/>
                        <a:pt x="866254" y="368763"/>
                        <a:pt x="866254" y="2661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1" name="任意多边形: 形状 270">
                  <a:extLst>
                    <a:ext uri="{FF2B5EF4-FFF2-40B4-BE49-F238E27FC236}">
                      <a16:creationId xmlns="" xmlns:a16="http://schemas.microsoft.com/office/drawing/2014/main" id="{6077A8EE-4BA9-4FFF-8524-1666F07CDF65}"/>
                    </a:ext>
                  </a:extLst>
                </p:cNvPr>
                <p:cNvSpPr/>
                <p:nvPr/>
              </p:nvSpPr>
              <p:spPr>
                <a:xfrm>
                  <a:off x="5017511" y="5922796"/>
                  <a:ext cx="522656" cy="271007"/>
                </a:xfrm>
                <a:custGeom>
                  <a:avLst/>
                  <a:gdLst>
                    <a:gd name="connsiteX0" fmla="*/ 521688 w 522655"/>
                    <a:gd name="connsiteY0" fmla="*/ 260360 h 271006"/>
                    <a:gd name="connsiteX1" fmla="*/ 521688 w 522655"/>
                    <a:gd name="connsiteY1" fmla="*/ 14518 h 271006"/>
                    <a:gd name="connsiteX2" fmla="*/ 14518 w 522655"/>
                    <a:gd name="connsiteY2" fmla="*/ 14518 h 271006"/>
                    <a:gd name="connsiteX3" fmla="*/ 14518 w 522655"/>
                    <a:gd name="connsiteY3" fmla="*/ 260360 h 271006"/>
                    <a:gd name="connsiteX4" fmla="*/ 521688 w 522655"/>
                    <a:gd name="connsiteY4" fmla="*/ 260360 h 27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2655" h="271006">
                      <a:moveTo>
                        <a:pt x="521688" y="260360"/>
                      </a:moveTo>
                      <a:cubicBezTo>
                        <a:pt x="521688" y="157765"/>
                        <a:pt x="521688" y="14518"/>
                        <a:pt x="521688" y="14518"/>
                      </a:cubicBezTo>
                      <a:lnTo>
                        <a:pt x="14518" y="14518"/>
                      </a:lnTo>
                      <a:cubicBezTo>
                        <a:pt x="14518" y="14518"/>
                        <a:pt x="14518" y="157765"/>
                        <a:pt x="14518" y="260360"/>
                      </a:cubicBezTo>
                      <a:lnTo>
                        <a:pt x="521688" y="260360"/>
                      </a:lnTo>
                      <a:close/>
                    </a:path>
                  </a:pathLst>
                </a:custGeom>
                <a:solidFill>
                  <a:srgbClr val="B9B8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2" name="任意多边形: 形状 271">
                  <a:extLst>
                    <a:ext uri="{FF2B5EF4-FFF2-40B4-BE49-F238E27FC236}">
                      <a16:creationId xmlns="" xmlns:a16="http://schemas.microsoft.com/office/drawing/2014/main" id="{6ECAA165-D67C-478F-95DC-4B51CAC71F67}"/>
                    </a:ext>
                  </a:extLst>
                </p:cNvPr>
                <p:cNvSpPr/>
                <p:nvPr/>
              </p:nvSpPr>
              <p:spPr>
                <a:xfrm>
                  <a:off x="3933484" y="4198032"/>
                  <a:ext cx="2690710" cy="1703471"/>
                </a:xfrm>
                <a:custGeom>
                  <a:avLst/>
                  <a:gdLst>
                    <a:gd name="connsiteX0" fmla="*/ 2610376 w 2690709"/>
                    <a:gd name="connsiteY0" fmla="*/ 14518 h 1703471"/>
                    <a:gd name="connsiteX1" fmla="*/ 93884 w 2690709"/>
                    <a:gd name="connsiteY1" fmla="*/ 14518 h 1703471"/>
                    <a:gd name="connsiteX2" fmla="*/ 14518 w 2690709"/>
                    <a:gd name="connsiteY2" fmla="*/ 95820 h 1703471"/>
                    <a:gd name="connsiteX3" fmla="*/ 14518 w 2690709"/>
                    <a:gd name="connsiteY3" fmla="*/ 1692824 h 1703471"/>
                    <a:gd name="connsiteX4" fmla="*/ 2687806 w 2690709"/>
                    <a:gd name="connsiteY4" fmla="*/ 1692824 h 1703471"/>
                    <a:gd name="connsiteX5" fmla="*/ 2687806 w 2690709"/>
                    <a:gd name="connsiteY5" fmla="*/ 95820 h 1703471"/>
                    <a:gd name="connsiteX6" fmla="*/ 2610376 w 2690709"/>
                    <a:gd name="connsiteY6" fmla="*/ 14518 h 1703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90709" h="1703471">
                      <a:moveTo>
                        <a:pt x="2610376" y="14518"/>
                      </a:moveTo>
                      <a:lnTo>
                        <a:pt x="93884" y="14518"/>
                      </a:lnTo>
                      <a:cubicBezTo>
                        <a:pt x="49362" y="14518"/>
                        <a:pt x="14518" y="51298"/>
                        <a:pt x="14518" y="95820"/>
                      </a:cubicBezTo>
                      <a:lnTo>
                        <a:pt x="14518" y="1692824"/>
                      </a:lnTo>
                      <a:lnTo>
                        <a:pt x="2687806" y="1692824"/>
                      </a:lnTo>
                      <a:lnTo>
                        <a:pt x="2687806" y="95820"/>
                      </a:lnTo>
                      <a:cubicBezTo>
                        <a:pt x="2687806" y="51298"/>
                        <a:pt x="2652962" y="14518"/>
                        <a:pt x="2610376" y="14518"/>
                      </a:cubicBezTo>
                      <a:close/>
                    </a:path>
                  </a:pathLst>
                </a:custGeom>
                <a:solidFill>
                  <a:srgbClr val="566C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3" name="任意多边形: 形状 272">
                  <a:extLst>
                    <a:ext uri="{FF2B5EF4-FFF2-40B4-BE49-F238E27FC236}">
                      <a16:creationId xmlns="" xmlns:a16="http://schemas.microsoft.com/office/drawing/2014/main" id="{EBD78F19-DDBA-4D36-B030-38489F4FFC71}"/>
                    </a:ext>
                  </a:extLst>
                </p:cNvPr>
                <p:cNvSpPr/>
                <p:nvPr/>
              </p:nvSpPr>
              <p:spPr>
                <a:xfrm>
                  <a:off x="4059308" y="4298691"/>
                  <a:ext cx="2439061" cy="1451822"/>
                </a:xfrm>
                <a:custGeom>
                  <a:avLst/>
                  <a:gdLst>
                    <a:gd name="connsiteX0" fmla="*/ 14518 w 2439060"/>
                    <a:gd name="connsiteY0" fmla="*/ 14518 h 1451821"/>
                    <a:gd name="connsiteX1" fmla="*/ 2434221 w 2439060"/>
                    <a:gd name="connsiteY1" fmla="*/ 14518 h 1451821"/>
                    <a:gd name="connsiteX2" fmla="*/ 2434221 w 2439060"/>
                    <a:gd name="connsiteY2" fmla="*/ 1452790 h 1451821"/>
                    <a:gd name="connsiteX3" fmla="*/ 14518 w 2439060"/>
                    <a:gd name="connsiteY3" fmla="*/ 1452790 h 145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39060" h="1451821">
                      <a:moveTo>
                        <a:pt x="14518" y="14518"/>
                      </a:moveTo>
                      <a:lnTo>
                        <a:pt x="2434221" y="14518"/>
                      </a:lnTo>
                      <a:lnTo>
                        <a:pt x="2434221" y="1452790"/>
                      </a:lnTo>
                      <a:lnTo>
                        <a:pt x="14518" y="14527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4" name="任意多边形: 形状 273">
                  <a:extLst>
                    <a:ext uri="{FF2B5EF4-FFF2-40B4-BE49-F238E27FC236}">
                      <a16:creationId xmlns="" xmlns:a16="http://schemas.microsoft.com/office/drawing/2014/main" id="{C97018E6-1907-49A2-B9AD-23F7F68CDCB9}"/>
                    </a:ext>
                  </a:extLst>
                </p:cNvPr>
                <p:cNvSpPr/>
                <p:nvPr/>
              </p:nvSpPr>
              <p:spPr>
                <a:xfrm>
                  <a:off x="3933484" y="5839558"/>
                  <a:ext cx="2690710" cy="212934"/>
                </a:xfrm>
                <a:custGeom>
                  <a:avLst/>
                  <a:gdLst>
                    <a:gd name="connsiteX0" fmla="*/ 14518 w 2690709"/>
                    <a:gd name="connsiteY0" fmla="*/ 14518 h 212933"/>
                    <a:gd name="connsiteX1" fmla="*/ 14518 w 2690709"/>
                    <a:gd name="connsiteY1" fmla="*/ 119049 h 212933"/>
                    <a:gd name="connsiteX2" fmla="*/ 93884 w 2690709"/>
                    <a:gd name="connsiteY2" fmla="*/ 200351 h 212933"/>
                    <a:gd name="connsiteX3" fmla="*/ 2610376 w 2690709"/>
                    <a:gd name="connsiteY3" fmla="*/ 200351 h 212933"/>
                    <a:gd name="connsiteX4" fmla="*/ 2689742 w 2690709"/>
                    <a:gd name="connsiteY4" fmla="*/ 119049 h 212933"/>
                    <a:gd name="connsiteX5" fmla="*/ 2689742 w 2690709"/>
                    <a:gd name="connsiteY5" fmla="*/ 14518 h 212933"/>
                    <a:gd name="connsiteX6" fmla="*/ 14518 w 2690709"/>
                    <a:gd name="connsiteY6" fmla="*/ 14518 h 212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90709" h="212933">
                      <a:moveTo>
                        <a:pt x="14518" y="14518"/>
                      </a:moveTo>
                      <a:lnTo>
                        <a:pt x="14518" y="119049"/>
                      </a:lnTo>
                      <a:cubicBezTo>
                        <a:pt x="14518" y="163572"/>
                        <a:pt x="49362" y="200351"/>
                        <a:pt x="93884" y="200351"/>
                      </a:cubicBezTo>
                      <a:lnTo>
                        <a:pt x="2610376" y="200351"/>
                      </a:lnTo>
                      <a:cubicBezTo>
                        <a:pt x="2654898" y="200351"/>
                        <a:pt x="2689742" y="163572"/>
                        <a:pt x="2689742" y="119049"/>
                      </a:cubicBezTo>
                      <a:lnTo>
                        <a:pt x="2689742" y="14518"/>
                      </a:lnTo>
                      <a:lnTo>
                        <a:pt x="14518" y="145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" name="组合 1">
                <a:extLst>
                  <a:ext uri="{FF2B5EF4-FFF2-40B4-BE49-F238E27FC236}">
                    <a16:creationId xmlns="" xmlns:a16="http://schemas.microsoft.com/office/drawing/2014/main" id="{4AFB1EEA-59BC-4AE0-9948-F2A45F3507C9}"/>
                  </a:ext>
                </a:extLst>
              </p:cNvPr>
              <p:cNvGrpSpPr/>
              <p:nvPr/>
            </p:nvGrpSpPr>
            <p:grpSpPr>
              <a:xfrm>
                <a:off x="8714948" y="4238265"/>
                <a:ext cx="1803879" cy="955421"/>
                <a:chOff x="8861269" y="4137135"/>
                <a:chExt cx="1806144" cy="1048210"/>
              </a:xfrm>
            </p:grpSpPr>
            <p:sp>
              <p:nvSpPr>
                <p:cNvPr id="275" name="任意多边形: 形状 274">
                  <a:extLst>
                    <a:ext uri="{FF2B5EF4-FFF2-40B4-BE49-F238E27FC236}">
                      <a16:creationId xmlns="" xmlns:a16="http://schemas.microsoft.com/office/drawing/2014/main" id="{FFE78E08-6C85-42A8-841F-C5A66EC19EFC}"/>
                    </a:ext>
                  </a:extLst>
                </p:cNvPr>
                <p:cNvSpPr/>
                <p:nvPr/>
              </p:nvSpPr>
              <p:spPr>
                <a:xfrm>
                  <a:off x="8861269" y="4137135"/>
                  <a:ext cx="1806144" cy="1032083"/>
                </a:xfrm>
                <a:custGeom>
                  <a:avLst/>
                  <a:gdLst>
                    <a:gd name="connsiteX0" fmla="*/ 230606 w 1806144"/>
                    <a:gd name="connsiteY0" fmla="*/ 166101 h 1032082"/>
                    <a:gd name="connsiteX1" fmla="*/ 446698 w 1806144"/>
                    <a:gd name="connsiteY1" fmla="*/ 56442 h 1032082"/>
                    <a:gd name="connsiteX2" fmla="*/ 656340 w 1806144"/>
                    <a:gd name="connsiteY2" fmla="*/ 166101 h 1032082"/>
                    <a:gd name="connsiteX3" fmla="*/ 862756 w 1806144"/>
                    <a:gd name="connsiteY3" fmla="*/ 166101 h 1032082"/>
                    <a:gd name="connsiteX4" fmla="*/ 985316 w 1806144"/>
                    <a:gd name="connsiteY4" fmla="*/ 59667 h 1032082"/>
                    <a:gd name="connsiteX5" fmla="*/ 1198183 w 1806144"/>
                    <a:gd name="connsiteY5" fmla="*/ 272534 h 1032082"/>
                    <a:gd name="connsiteX6" fmla="*/ 1407825 w 1806144"/>
                    <a:gd name="connsiteY6" fmla="*/ 166101 h 1032082"/>
                    <a:gd name="connsiteX7" fmla="*/ 1617467 w 1806144"/>
                    <a:gd name="connsiteY7" fmla="*/ 59667 h 1032082"/>
                    <a:gd name="connsiteX8" fmla="*/ 1810982 w 1806144"/>
                    <a:gd name="connsiteY8" fmla="*/ 156425 h 1032082"/>
                    <a:gd name="connsiteX9" fmla="*/ 1810982 w 1806144"/>
                    <a:gd name="connsiteY9" fmla="*/ 1027245 h 1032082"/>
                    <a:gd name="connsiteX10" fmla="*/ 24189 w 1806144"/>
                    <a:gd name="connsiteY10" fmla="*/ 1027245 h 1032082"/>
                    <a:gd name="connsiteX11" fmla="*/ 24189 w 1806144"/>
                    <a:gd name="connsiteY11" fmla="*/ 24189 h 1032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6144" h="1032082">
                      <a:moveTo>
                        <a:pt x="230606" y="166101"/>
                      </a:moveTo>
                      <a:lnTo>
                        <a:pt x="446698" y="56442"/>
                      </a:lnTo>
                      <a:lnTo>
                        <a:pt x="656340" y="166101"/>
                      </a:lnTo>
                      <a:lnTo>
                        <a:pt x="862756" y="166101"/>
                      </a:lnTo>
                      <a:lnTo>
                        <a:pt x="985316" y="59667"/>
                      </a:lnTo>
                      <a:lnTo>
                        <a:pt x="1198183" y="272534"/>
                      </a:lnTo>
                      <a:lnTo>
                        <a:pt x="1407825" y="166101"/>
                      </a:lnTo>
                      <a:lnTo>
                        <a:pt x="1617467" y="59667"/>
                      </a:lnTo>
                      <a:lnTo>
                        <a:pt x="1810982" y="156425"/>
                      </a:lnTo>
                      <a:lnTo>
                        <a:pt x="1810982" y="1027245"/>
                      </a:lnTo>
                      <a:lnTo>
                        <a:pt x="24189" y="1027245"/>
                      </a:lnTo>
                      <a:lnTo>
                        <a:pt x="24189" y="241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6" name="任意多边形: 形状 275">
                  <a:extLst>
                    <a:ext uri="{FF2B5EF4-FFF2-40B4-BE49-F238E27FC236}">
                      <a16:creationId xmlns="" xmlns:a16="http://schemas.microsoft.com/office/drawing/2014/main" id="{BA3F6386-001B-4ECF-9D99-C32760AD4B12}"/>
                    </a:ext>
                  </a:extLst>
                </p:cNvPr>
                <p:cNvSpPr/>
                <p:nvPr/>
              </p:nvSpPr>
              <p:spPr>
                <a:xfrm>
                  <a:off x="8861269" y="4279047"/>
                  <a:ext cx="1806144" cy="903072"/>
                </a:xfrm>
                <a:custGeom>
                  <a:avLst/>
                  <a:gdLst>
                    <a:gd name="connsiteX0" fmla="*/ 227381 w 1806144"/>
                    <a:gd name="connsiteY0" fmla="*/ 243507 h 903072"/>
                    <a:gd name="connsiteX1" fmla="*/ 443473 w 1806144"/>
                    <a:gd name="connsiteY1" fmla="*/ 24189 h 903072"/>
                    <a:gd name="connsiteX2" fmla="*/ 695043 w 1806144"/>
                    <a:gd name="connsiteY2" fmla="*/ 269309 h 903072"/>
                    <a:gd name="connsiteX3" fmla="*/ 1001443 w 1806144"/>
                    <a:gd name="connsiteY3" fmla="*/ 133848 h 903072"/>
                    <a:gd name="connsiteX4" fmla="*/ 1194958 w 1806144"/>
                    <a:gd name="connsiteY4" fmla="*/ 366067 h 903072"/>
                    <a:gd name="connsiteX5" fmla="*/ 1407825 w 1806144"/>
                    <a:gd name="connsiteY5" fmla="*/ 130623 h 903072"/>
                    <a:gd name="connsiteX6" fmla="*/ 1620692 w 1806144"/>
                    <a:gd name="connsiteY6" fmla="*/ 240282 h 903072"/>
                    <a:gd name="connsiteX7" fmla="*/ 1810982 w 1806144"/>
                    <a:gd name="connsiteY7" fmla="*/ 143524 h 903072"/>
                    <a:gd name="connsiteX8" fmla="*/ 1810982 w 1806144"/>
                    <a:gd name="connsiteY8" fmla="*/ 885333 h 903072"/>
                    <a:gd name="connsiteX9" fmla="*/ 24189 w 1806144"/>
                    <a:gd name="connsiteY9" fmla="*/ 885333 h 903072"/>
                    <a:gd name="connsiteX10" fmla="*/ 24189 w 1806144"/>
                    <a:gd name="connsiteY10" fmla="*/ 133848 h 903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06144" h="903072">
                      <a:moveTo>
                        <a:pt x="227381" y="243507"/>
                      </a:moveTo>
                      <a:lnTo>
                        <a:pt x="443473" y="24189"/>
                      </a:lnTo>
                      <a:lnTo>
                        <a:pt x="695043" y="269309"/>
                      </a:lnTo>
                      <a:lnTo>
                        <a:pt x="1001443" y="133848"/>
                      </a:lnTo>
                      <a:lnTo>
                        <a:pt x="1194958" y="366067"/>
                      </a:lnTo>
                      <a:lnTo>
                        <a:pt x="1407825" y="130623"/>
                      </a:lnTo>
                      <a:lnTo>
                        <a:pt x="1620692" y="240282"/>
                      </a:lnTo>
                      <a:lnTo>
                        <a:pt x="1810982" y="143524"/>
                      </a:lnTo>
                      <a:lnTo>
                        <a:pt x="1810982" y="885333"/>
                      </a:lnTo>
                      <a:lnTo>
                        <a:pt x="24189" y="885333"/>
                      </a:lnTo>
                      <a:lnTo>
                        <a:pt x="24189" y="133848"/>
                      </a:lnTo>
                      <a:close/>
                    </a:path>
                  </a:pathLst>
                </a:custGeom>
                <a:solidFill>
                  <a:srgbClr val="F7B7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7" name="任意多边形: 形状 276">
                  <a:extLst>
                    <a:ext uri="{FF2B5EF4-FFF2-40B4-BE49-F238E27FC236}">
                      <a16:creationId xmlns="" xmlns:a16="http://schemas.microsoft.com/office/drawing/2014/main" id="{8714577A-23D9-42D4-B6FF-6C76A6E7A935}"/>
                    </a:ext>
                  </a:extLst>
                </p:cNvPr>
                <p:cNvSpPr/>
                <p:nvPr/>
              </p:nvSpPr>
              <p:spPr>
                <a:xfrm>
                  <a:off x="8861269" y="4385480"/>
                  <a:ext cx="1806144" cy="774062"/>
                </a:xfrm>
                <a:custGeom>
                  <a:avLst/>
                  <a:gdLst>
                    <a:gd name="connsiteX0" fmla="*/ 233831 w 1806144"/>
                    <a:gd name="connsiteY0" fmla="*/ 24189 h 774062"/>
                    <a:gd name="connsiteX1" fmla="*/ 440248 w 1806144"/>
                    <a:gd name="connsiteY1" fmla="*/ 130623 h 774062"/>
                    <a:gd name="connsiteX2" fmla="*/ 640214 w 1806144"/>
                    <a:gd name="connsiteY2" fmla="*/ 369292 h 774062"/>
                    <a:gd name="connsiteX3" fmla="*/ 865982 w 1806144"/>
                    <a:gd name="connsiteY3" fmla="*/ 240282 h 774062"/>
                    <a:gd name="connsiteX4" fmla="*/ 988542 w 1806144"/>
                    <a:gd name="connsiteY4" fmla="*/ 133848 h 774062"/>
                    <a:gd name="connsiteX5" fmla="*/ 1198183 w 1806144"/>
                    <a:gd name="connsiteY5" fmla="*/ 456374 h 774062"/>
                    <a:gd name="connsiteX6" fmla="*/ 1407825 w 1806144"/>
                    <a:gd name="connsiteY6" fmla="*/ 346715 h 774062"/>
                    <a:gd name="connsiteX7" fmla="*/ 1620692 w 1806144"/>
                    <a:gd name="connsiteY7" fmla="*/ 459599 h 774062"/>
                    <a:gd name="connsiteX8" fmla="*/ 1810982 w 1806144"/>
                    <a:gd name="connsiteY8" fmla="*/ 359616 h 774062"/>
                    <a:gd name="connsiteX9" fmla="*/ 1810982 w 1806144"/>
                    <a:gd name="connsiteY9" fmla="*/ 778900 h 774062"/>
                    <a:gd name="connsiteX10" fmla="*/ 24189 w 1806144"/>
                    <a:gd name="connsiteY10" fmla="*/ 778900 h 774062"/>
                    <a:gd name="connsiteX11" fmla="*/ 24189 w 1806144"/>
                    <a:gd name="connsiteY11" fmla="*/ 153200 h 774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6144" h="774062">
                      <a:moveTo>
                        <a:pt x="233831" y="24189"/>
                      </a:moveTo>
                      <a:lnTo>
                        <a:pt x="440248" y="130623"/>
                      </a:lnTo>
                      <a:lnTo>
                        <a:pt x="640214" y="369292"/>
                      </a:lnTo>
                      <a:lnTo>
                        <a:pt x="865982" y="240282"/>
                      </a:lnTo>
                      <a:lnTo>
                        <a:pt x="988542" y="133848"/>
                      </a:lnTo>
                      <a:lnTo>
                        <a:pt x="1198183" y="456374"/>
                      </a:lnTo>
                      <a:lnTo>
                        <a:pt x="1407825" y="346715"/>
                      </a:lnTo>
                      <a:lnTo>
                        <a:pt x="1620692" y="459599"/>
                      </a:lnTo>
                      <a:lnTo>
                        <a:pt x="1810982" y="359616"/>
                      </a:lnTo>
                      <a:lnTo>
                        <a:pt x="1810982" y="778900"/>
                      </a:lnTo>
                      <a:lnTo>
                        <a:pt x="24189" y="778900"/>
                      </a:lnTo>
                      <a:lnTo>
                        <a:pt x="24189" y="153200"/>
                      </a:lnTo>
                      <a:close/>
                    </a:path>
                  </a:pathLst>
                </a:custGeom>
                <a:solidFill>
                  <a:srgbClr val="566C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8" name="任意多边形: 形状 277">
                  <a:extLst>
                    <a:ext uri="{FF2B5EF4-FFF2-40B4-BE49-F238E27FC236}">
                      <a16:creationId xmlns="" xmlns:a16="http://schemas.microsoft.com/office/drawing/2014/main" id="{D2A6F2A1-141C-41EC-BA5E-93847B31702A}"/>
                    </a:ext>
                  </a:extLst>
                </p:cNvPr>
                <p:cNvSpPr/>
                <p:nvPr/>
              </p:nvSpPr>
              <p:spPr>
                <a:xfrm>
                  <a:off x="8861269" y="4604798"/>
                  <a:ext cx="1806144" cy="580547"/>
                </a:xfrm>
                <a:custGeom>
                  <a:avLst/>
                  <a:gdLst>
                    <a:gd name="connsiteX0" fmla="*/ 230606 w 1806144"/>
                    <a:gd name="connsiteY0" fmla="*/ 182227 h 580546"/>
                    <a:gd name="connsiteX1" fmla="*/ 440248 w 1806144"/>
                    <a:gd name="connsiteY1" fmla="*/ 24189 h 580546"/>
                    <a:gd name="connsiteX2" fmla="*/ 649889 w 1806144"/>
                    <a:gd name="connsiteY2" fmla="*/ 240282 h 580546"/>
                    <a:gd name="connsiteX3" fmla="*/ 862756 w 1806144"/>
                    <a:gd name="connsiteY3" fmla="*/ 130623 h 580546"/>
                    <a:gd name="connsiteX4" fmla="*/ 988542 w 1806144"/>
                    <a:gd name="connsiteY4" fmla="*/ 314463 h 580546"/>
                    <a:gd name="connsiteX5" fmla="*/ 1349771 w 1806144"/>
                    <a:gd name="connsiteY5" fmla="*/ 356391 h 580546"/>
                    <a:gd name="connsiteX6" fmla="*/ 1617467 w 1806144"/>
                    <a:gd name="connsiteY6" fmla="*/ 130623 h 580546"/>
                    <a:gd name="connsiteX7" fmla="*/ 1810982 w 1806144"/>
                    <a:gd name="connsiteY7" fmla="*/ 227381 h 580546"/>
                    <a:gd name="connsiteX8" fmla="*/ 1810982 w 1806144"/>
                    <a:gd name="connsiteY8" fmla="*/ 559582 h 580546"/>
                    <a:gd name="connsiteX9" fmla="*/ 24189 w 1806144"/>
                    <a:gd name="connsiteY9" fmla="*/ 559582 h 580546"/>
                    <a:gd name="connsiteX10" fmla="*/ 24189 w 1806144"/>
                    <a:gd name="connsiteY10" fmla="*/ 108046 h 580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06144" h="580546">
                      <a:moveTo>
                        <a:pt x="230606" y="182227"/>
                      </a:moveTo>
                      <a:lnTo>
                        <a:pt x="440248" y="24189"/>
                      </a:lnTo>
                      <a:lnTo>
                        <a:pt x="649889" y="240282"/>
                      </a:lnTo>
                      <a:lnTo>
                        <a:pt x="862756" y="130623"/>
                      </a:lnTo>
                      <a:lnTo>
                        <a:pt x="988542" y="314463"/>
                      </a:lnTo>
                      <a:lnTo>
                        <a:pt x="1349771" y="356391"/>
                      </a:lnTo>
                      <a:lnTo>
                        <a:pt x="1617467" y="130623"/>
                      </a:lnTo>
                      <a:lnTo>
                        <a:pt x="1810982" y="227381"/>
                      </a:lnTo>
                      <a:lnTo>
                        <a:pt x="1810982" y="559582"/>
                      </a:lnTo>
                      <a:lnTo>
                        <a:pt x="24189" y="559582"/>
                      </a:lnTo>
                      <a:lnTo>
                        <a:pt x="24189" y="108046"/>
                      </a:lnTo>
                      <a:close/>
                    </a:path>
                  </a:pathLst>
                </a:custGeom>
                <a:solidFill>
                  <a:srgbClr val="2143A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55" name="组合 254">
              <a:extLst>
                <a:ext uri="{FF2B5EF4-FFF2-40B4-BE49-F238E27FC236}">
                  <a16:creationId xmlns="" xmlns:a16="http://schemas.microsoft.com/office/drawing/2014/main" id="{9AD27A72-44D4-49C7-89FE-BAE33DE8B859}"/>
                </a:ext>
              </a:extLst>
            </p:cNvPr>
            <p:cNvGrpSpPr/>
            <p:nvPr/>
          </p:nvGrpSpPr>
          <p:grpSpPr>
            <a:xfrm>
              <a:off x="9887222" y="4868730"/>
              <a:ext cx="447117" cy="738932"/>
              <a:chOff x="5639777" y="3329245"/>
              <a:chExt cx="1936054" cy="3199633"/>
            </a:xfrm>
          </p:grpSpPr>
          <p:sp>
            <p:nvSpPr>
              <p:cNvPr id="256" name="任意多边形: 形状 255">
                <a:extLst>
                  <a:ext uri="{FF2B5EF4-FFF2-40B4-BE49-F238E27FC236}">
                    <a16:creationId xmlns="" xmlns:a16="http://schemas.microsoft.com/office/drawing/2014/main" id="{1E6FCBA3-E0CA-4B10-8BEB-457278921C29}"/>
                  </a:ext>
                </a:extLst>
              </p:cNvPr>
              <p:cNvSpPr/>
              <p:nvPr/>
            </p:nvSpPr>
            <p:spPr>
              <a:xfrm>
                <a:off x="6258805" y="4401767"/>
                <a:ext cx="687809" cy="636860"/>
              </a:xfrm>
              <a:custGeom>
                <a:avLst/>
                <a:gdLst>
                  <a:gd name="connsiteX0" fmla="*/ 19106 w 687808"/>
                  <a:gd name="connsiteY0" fmla="*/ 19106 h 636859"/>
                  <a:gd name="connsiteX1" fmla="*/ 691630 w 687808"/>
                  <a:gd name="connsiteY1" fmla="*/ 19106 h 636859"/>
                  <a:gd name="connsiteX2" fmla="*/ 691630 w 687808"/>
                  <a:gd name="connsiteY2" fmla="*/ 630491 h 636859"/>
                  <a:gd name="connsiteX3" fmla="*/ 19106 w 687808"/>
                  <a:gd name="connsiteY3" fmla="*/ 630491 h 63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808" h="636859">
                    <a:moveTo>
                      <a:pt x="19106" y="19106"/>
                    </a:moveTo>
                    <a:lnTo>
                      <a:pt x="691630" y="19106"/>
                    </a:lnTo>
                    <a:lnTo>
                      <a:pt x="691630" y="630491"/>
                    </a:lnTo>
                    <a:lnTo>
                      <a:pt x="19106" y="630491"/>
                    </a:lnTo>
                    <a:close/>
                  </a:path>
                </a:pathLst>
              </a:custGeom>
              <a:solidFill>
                <a:srgbClr val="8EDE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="" xmlns:a16="http://schemas.microsoft.com/office/drawing/2014/main" id="{5CBA9642-87BA-4CA7-903E-7FA728793963}"/>
                  </a:ext>
                </a:extLst>
              </p:cNvPr>
              <p:cNvSpPr/>
              <p:nvPr/>
            </p:nvSpPr>
            <p:spPr>
              <a:xfrm>
                <a:off x="5909806" y="5216947"/>
                <a:ext cx="1401092" cy="815180"/>
              </a:xfrm>
              <a:custGeom>
                <a:avLst/>
                <a:gdLst>
                  <a:gd name="connsiteX0" fmla="*/ 1399818 w 1401092"/>
                  <a:gd name="connsiteY0" fmla="*/ 798622 h 815180"/>
                  <a:gd name="connsiteX1" fmla="*/ 1188381 w 1401092"/>
                  <a:gd name="connsiteY1" fmla="*/ 548973 h 815180"/>
                  <a:gd name="connsiteX2" fmla="*/ 1043177 w 1401092"/>
                  <a:gd name="connsiteY2" fmla="*/ 548973 h 815180"/>
                  <a:gd name="connsiteX3" fmla="*/ 1043177 w 1401092"/>
                  <a:gd name="connsiteY3" fmla="*/ 19106 h 815180"/>
                  <a:gd name="connsiteX4" fmla="*/ 368105 w 1401092"/>
                  <a:gd name="connsiteY4" fmla="*/ 19106 h 815180"/>
                  <a:gd name="connsiteX5" fmla="*/ 368105 w 1401092"/>
                  <a:gd name="connsiteY5" fmla="*/ 548973 h 815180"/>
                  <a:gd name="connsiteX6" fmla="*/ 230543 w 1401092"/>
                  <a:gd name="connsiteY6" fmla="*/ 548973 h 815180"/>
                  <a:gd name="connsiteX7" fmla="*/ 19106 w 1401092"/>
                  <a:gd name="connsiteY7" fmla="*/ 798622 h 815180"/>
                  <a:gd name="connsiteX8" fmla="*/ 1399818 w 1401092"/>
                  <a:gd name="connsiteY8" fmla="*/ 798622 h 815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1092" h="815180">
                    <a:moveTo>
                      <a:pt x="1399818" y="798622"/>
                    </a:moveTo>
                    <a:cubicBezTo>
                      <a:pt x="1399818" y="661060"/>
                      <a:pt x="1305563" y="548973"/>
                      <a:pt x="1188381" y="548973"/>
                    </a:cubicBezTo>
                    <a:lnTo>
                      <a:pt x="1043177" y="548973"/>
                    </a:lnTo>
                    <a:lnTo>
                      <a:pt x="1043177" y="19106"/>
                    </a:lnTo>
                    <a:lnTo>
                      <a:pt x="368105" y="19106"/>
                    </a:lnTo>
                    <a:lnTo>
                      <a:pt x="368105" y="548973"/>
                    </a:lnTo>
                    <a:lnTo>
                      <a:pt x="230543" y="548973"/>
                    </a:lnTo>
                    <a:cubicBezTo>
                      <a:pt x="113361" y="548973"/>
                      <a:pt x="19106" y="661060"/>
                      <a:pt x="19106" y="798622"/>
                    </a:cubicBezTo>
                    <a:lnTo>
                      <a:pt x="1399818" y="798622"/>
                    </a:lnTo>
                    <a:close/>
                  </a:path>
                </a:pathLst>
              </a:custGeom>
              <a:solidFill>
                <a:srgbClr val="8EDE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="" xmlns:a16="http://schemas.microsoft.com/office/drawing/2014/main" id="{CEF477CD-5FA8-4C8A-8100-B8C99350C2F7}"/>
                  </a:ext>
                </a:extLst>
              </p:cNvPr>
              <p:cNvSpPr/>
              <p:nvPr/>
            </p:nvSpPr>
            <p:spPr>
              <a:xfrm>
                <a:off x="6011703" y="5013152"/>
                <a:ext cx="1197297" cy="229269"/>
              </a:xfrm>
              <a:custGeom>
                <a:avLst/>
                <a:gdLst>
                  <a:gd name="connsiteX0" fmla="*/ 19106 w 1197296"/>
                  <a:gd name="connsiteY0" fmla="*/ 121003 h 229269"/>
                  <a:gd name="connsiteX1" fmla="*/ 19106 w 1197296"/>
                  <a:gd name="connsiteY1" fmla="*/ 121003 h 229269"/>
                  <a:gd name="connsiteX2" fmla="*/ 121003 w 1197296"/>
                  <a:gd name="connsiteY2" fmla="*/ 222901 h 229269"/>
                  <a:gd name="connsiteX3" fmla="*/ 1096673 w 1197296"/>
                  <a:gd name="connsiteY3" fmla="*/ 222901 h 229269"/>
                  <a:gd name="connsiteX4" fmla="*/ 1198571 w 1197296"/>
                  <a:gd name="connsiteY4" fmla="*/ 121003 h 229269"/>
                  <a:gd name="connsiteX5" fmla="*/ 1198571 w 1197296"/>
                  <a:gd name="connsiteY5" fmla="*/ 121003 h 229269"/>
                  <a:gd name="connsiteX6" fmla="*/ 1096673 w 1197296"/>
                  <a:gd name="connsiteY6" fmla="*/ 19106 h 229269"/>
                  <a:gd name="connsiteX7" fmla="*/ 121003 w 1197296"/>
                  <a:gd name="connsiteY7" fmla="*/ 19106 h 229269"/>
                  <a:gd name="connsiteX8" fmla="*/ 19106 w 1197296"/>
                  <a:gd name="connsiteY8" fmla="*/ 121003 h 22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7296" h="229269">
                    <a:moveTo>
                      <a:pt x="19106" y="121003"/>
                    </a:moveTo>
                    <a:lnTo>
                      <a:pt x="19106" y="121003"/>
                    </a:lnTo>
                    <a:cubicBezTo>
                      <a:pt x="19106" y="177047"/>
                      <a:pt x="64960" y="222901"/>
                      <a:pt x="121003" y="222901"/>
                    </a:cubicBezTo>
                    <a:lnTo>
                      <a:pt x="1096673" y="222901"/>
                    </a:lnTo>
                    <a:cubicBezTo>
                      <a:pt x="1152717" y="222901"/>
                      <a:pt x="1198571" y="177047"/>
                      <a:pt x="1198571" y="121003"/>
                    </a:cubicBezTo>
                    <a:lnTo>
                      <a:pt x="1198571" y="121003"/>
                    </a:lnTo>
                    <a:cubicBezTo>
                      <a:pt x="1198571" y="64960"/>
                      <a:pt x="1152717" y="19106"/>
                      <a:pt x="1096673" y="19106"/>
                    </a:cubicBezTo>
                    <a:lnTo>
                      <a:pt x="121003" y="19106"/>
                    </a:lnTo>
                    <a:cubicBezTo>
                      <a:pt x="64960" y="19106"/>
                      <a:pt x="19106" y="62412"/>
                      <a:pt x="19106" y="121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="" xmlns:a16="http://schemas.microsoft.com/office/drawing/2014/main" id="{375B71DA-9A8A-483E-BBF9-1065056D53AA}"/>
                  </a:ext>
                </a:extLst>
              </p:cNvPr>
              <p:cNvSpPr/>
              <p:nvPr/>
            </p:nvSpPr>
            <p:spPr>
              <a:xfrm>
                <a:off x="5759507" y="5988821"/>
                <a:ext cx="1706785" cy="305693"/>
              </a:xfrm>
              <a:custGeom>
                <a:avLst/>
                <a:gdLst>
                  <a:gd name="connsiteX0" fmla="*/ 19106 w 1706784"/>
                  <a:gd name="connsiteY0" fmla="*/ 161762 h 305692"/>
                  <a:gd name="connsiteX1" fmla="*/ 19106 w 1706784"/>
                  <a:gd name="connsiteY1" fmla="*/ 161762 h 305692"/>
                  <a:gd name="connsiteX2" fmla="*/ 161762 w 1706784"/>
                  <a:gd name="connsiteY2" fmla="*/ 304419 h 305692"/>
                  <a:gd name="connsiteX3" fmla="*/ 1552665 w 1706784"/>
                  <a:gd name="connsiteY3" fmla="*/ 304419 h 305692"/>
                  <a:gd name="connsiteX4" fmla="*/ 1695321 w 1706784"/>
                  <a:gd name="connsiteY4" fmla="*/ 161762 h 305692"/>
                  <a:gd name="connsiteX5" fmla="*/ 1695321 w 1706784"/>
                  <a:gd name="connsiteY5" fmla="*/ 161762 h 305692"/>
                  <a:gd name="connsiteX6" fmla="*/ 1552665 w 1706784"/>
                  <a:gd name="connsiteY6" fmla="*/ 19106 h 305692"/>
                  <a:gd name="connsiteX7" fmla="*/ 161762 w 1706784"/>
                  <a:gd name="connsiteY7" fmla="*/ 19106 h 305692"/>
                  <a:gd name="connsiteX8" fmla="*/ 19106 w 1706784"/>
                  <a:gd name="connsiteY8" fmla="*/ 161762 h 30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6784" h="305692">
                    <a:moveTo>
                      <a:pt x="19106" y="161762"/>
                    </a:moveTo>
                    <a:lnTo>
                      <a:pt x="19106" y="161762"/>
                    </a:lnTo>
                    <a:cubicBezTo>
                      <a:pt x="19106" y="240733"/>
                      <a:pt x="82792" y="304419"/>
                      <a:pt x="161762" y="304419"/>
                    </a:cubicBezTo>
                    <a:lnTo>
                      <a:pt x="1552665" y="304419"/>
                    </a:lnTo>
                    <a:cubicBezTo>
                      <a:pt x="1631635" y="304419"/>
                      <a:pt x="1695321" y="240733"/>
                      <a:pt x="1695321" y="161762"/>
                    </a:cubicBezTo>
                    <a:lnTo>
                      <a:pt x="1695321" y="161762"/>
                    </a:lnTo>
                    <a:cubicBezTo>
                      <a:pt x="1695321" y="82792"/>
                      <a:pt x="1631635" y="19106"/>
                      <a:pt x="1552665" y="19106"/>
                    </a:cubicBezTo>
                    <a:lnTo>
                      <a:pt x="161762" y="19106"/>
                    </a:lnTo>
                    <a:cubicBezTo>
                      <a:pt x="82792" y="19106"/>
                      <a:pt x="19106" y="85339"/>
                      <a:pt x="19106" y="161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="" xmlns:a16="http://schemas.microsoft.com/office/drawing/2014/main" id="{A007208F-2D59-43C7-985B-B3DBD3C16397}"/>
                  </a:ext>
                </a:extLst>
              </p:cNvPr>
              <p:cNvSpPr/>
              <p:nvPr/>
            </p:nvSpPr>
            <p:spPr>
              <a:xfrm>
                <a:off x="5639777" y="6274134"/>
                <a:ext cx="1936054" cy="254744"/>
              </a:xfrm>
              <a:custGeom>
                <a:avLst/>
                <a:gdLst>
                  <a:gd name="connsiteX0" fmla="*/ 19106 w 1936054"/>
                  <a:gd name="connsiteY0" fmla="*/ 136288 h 254743"/>
                  <a:gd name="connsiteX1" fmla="*/ 19106 w 1936054"/>
                  <a:gd name="connsiteY1" fmla="*/ 136288 h 254743"/>
                  <a:gd name="connsiteX2" fmla="*/ 136288 w 1936054"/>
                  <a:gd name="connsiteY2" fmla="*/ 253470 h 254743"/>
                  <a:gd name="connsiteX3" fmla="*/ 1817598 w 1936054"/>
                  <a:gd name="connsiteY3" fmla="*/ 253470 h 254743"/>
                  <a:gd name="connsiteX4" fmla="*/ 1934781 w 1936054"/>
                  <a:gd name="connsiteY4" fmla="*/ 136288 h 254743"/>
                  <a:gd name="connsiteX5" fmla="*/ 1934781 w 1936054"/>
                  <a:gd name="connsiteY5" fmla="*/ 136288 h 254743"/>
                  <a:gd name="connsiteX6" fmla="*/ 1817598 w 1936054"/>
                  <a:gd name="connsiteY6" fmla="*/ 19106 h 254743"/>
                  <a:gd name="connsiteX7" fmla="*/ 136288 w 1936054"/>
                  <a:gd name="connsiteY7" fmla="*/ 19106 h 254743"/>
                  <a:gd name="connsiteX8" fmla="*/ 19106 w 1936054"/>
                  <a:gd name="connsiteY8" fmla="*/ 136288 h 25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6054" h="254743">
                    <a:moveTo>
                      <a:pt x="19106" y="136288"/>
                    </a:moveTo>
                    <a:lnTo>
                      <a:pt x="19106" y="136288"/>
                    </a:lnTo>
                    <a:cubicBezTo>
                      <a:pt x="19106" y="199974"/>
                      <a:pt x="70055" y="253470"/>
                      <a:pt x="136288" y="253470"/>
                    </a:cubicBezTo>
                    <a:lnTo>
                      <a:pt x="1817598" y="253470"/>
                    </a:lnTo>
                    <a:cubicBezTo>
                      <a:pt x="1881284" y="253470"/>
                      <a:pt x="1934781" y="202521"/>
                      <a:pt x="1934781" y="136288"/>
                    </a:cubicBezTo>
                    <a:lnTo>
                      <a:pt x="1934781" y="136288"/>
                    </a:lnTo>
                    <a:cubicBezTo>
                      <a:pt x="1934781" y="72602"/>
                      <a:pt x="1883832" y="19106"/>
                      <a:pt x="1817598" y="19106"/>
                    </a:cubicBezTo>
                    <a:lnTo>
                      <a:pt x="136288" y="19106"/>
                    </a:lnTo>
                    <a:cubicBezTo>
                      <a:pt x="70055" y="19106"/>
                      <a:pt x="19106" y="72602"/>
                      <a:pt x="19106" y="1362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="" xmlns:a16="http://schemas.microsoft.com/office/drawing/2014/main" id="{9718560A-3A25-47BA-B006-347D040A8E7E}"/>
                  </a:ext>
                </a:extLst>
              </p:cNvPr>
              <p:cNvSpPr/>
              <p:nvPr/>
            </p:nvSpPr>
            <p:spPr>
              <a:xfrm>
                <a:off x="6055010" y="3329245"/>
                <a:ext cx="1120874" cy="1095399"/>
              </a:xfrm>
              <a:custGeom>
                <a:avLst/>
                <a:gdLst>
                  <a:gd name="connsiteX0" fmla="*/ 1106863 w 1120873"/>
                  <a:gd name="connsiteY0" fmla="*/ 357966 h 1095398"/>
                  <a:gd name="connsiteX1" fmla="*/ 742579 w 1120873"/>
                  <a:gd name="connsiteY1" fmla="*/ 357966 h 1095398"/>
                  <a:gd name="connsiteX2" fmla="*/ 778243 w 1120873"/>
                  <a:gd name="connsiteY2" fmla="*/ 210215 h 1095398"/>
                  <a:gd name="connsiteX3" fmla="*/ 625397 w 1120873"/>
                  <a:gd name="connsiteY3" fmla="*/ 26799 h 1095398"/>
                  <a:gd name="connsiteX4" fmla="*/ 355368 w 1120873"/>
                  <a:gd name="connsiteY4" fmla="*/ 235689 h 1095398"/>
                  <a:gd name="connsiteX5" fmla="*/ 393580 w 1120873"/>
                  <a:gd name="connsiteY5" fmla="*/ 360514 h 1095398"/>
                  <a:gd name="connsiteX6" fmla="*/ 19106 w 1120873"/>
                  <a:gd name="connsiteY6" fmla="*/ 360514 h 1095398"/>
                  <a:gd name="connsiteX7" fmla="*/ 373200 w 1120873"/>
                  <a:gd name="connsiteY7" fmla="*/ 870001 h 1095398"/>
                  <a:gd name="connsiteX8" fmla="*/ 225448 w 1120873"/>
                  <a:gd name="connsiteY8" fmla="*/ 870001 h 1095398"/>
                  <a:gd name="connsiteX9" fmla="*/ 113361 w 1120873"/>
                  <a:gd name="connsiteY9" fmla="*/ 982089 h 1095398"/>
                  <a:gd name="connsiteX10" fmla="*/ 113361 w 1120873"/>
                  <a:gd name="connsiteY10" fmla="*/ 982089 h 1095398"/>
                  <a:gd name="connsiteX11" fmla="*/ 225448 w 1120873"/>
                  <a:gd name="connsiteY11" fmla="*/ 1094176 h 1095398"/>
                  <a:gd name="connsiteX12" fmla="*/ 897973 w 1120873"/>
                  <a:gd name="connsiteY12" fmla="*/ 1094176 h 1095398"/>
                  <a:gd name="connsiteX13" fmla="*/ 1010060 w 1120873"/>
                  <a:gd name="connsiteY13" fmla="*/ 982089 h 1095398"/>
                  <a:gd name="connsiteX14" fmla="*/ 1010060 w 1120873"/>
                  <a:gd name="connsiteY14" fmla="*/ 982089 h 1095398"/>
                  <a:gd name="connsiteX15" fmla="*/ 897973 w 1120873"/>
                  <a:gd name="connsiteY15" fmla="*/ 870001 h 1095398"/>
                  <a:gd name="connsiteX16" fmla="*/ 750221 w 1120873"/>
                  <a:gd name="connsiteY16" fmla="*/ 870001 h 1095398"/>
                  <a:gd name="connsiteX17" fmla="*/ 1106863 w 1120873"/>
                  <a:gd name="connsiteY17" fmla="*/ 357966 h 109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0873" h="1095398">
                    <a:moveTo>
                      <a:pt x="1106863" y="357966"/>
                    </a:moveTo>
                    <a:lnTo>
                      <a:pt x="742579" y="357966"/>
                    </a:lnTo>
                    <a:cubicBezTo>
                      <a:pt x="770601" y="309565"/>
                      <a:pt x="783338" y="263711"/>
                      <a:pt x="778243" y="210215"/>
                    </a:cubicBezTo>
                    <a:cubicBezTo>
                      <a:pt x="770601" y="123602"/>
                      <a:pt x="709462" y="49726"/>
                      <a:pt x="625397" y="26799"/>
                    </a:cubicBezTo>
                    <a:cubicBezTo>
                      <a:pt x="482740" y="-11412"/>
                      <a:pt x="355368" y="98127"/>
                      <a:pt x="355368" y="235689"/>
                    </a:cubicBezTo>
                    <a:cubicBezTo>
                      <a:pt x="355368" y="281543"/>
                      <a:pt x="368105" y="319755"/>
                      <a:pt x="393580" y="360514"/>
                    </a:cubicBezTo>
                    <a:lnTo>
                      <a:pt x="19106" y="360514"/>
                    </a:lnTo>
                    <a:cubicBezTo>
                      <a:pt x="19106" y="605068"/>
                      <a:pt x="166857" y="808863"/>
                      <a:pt x="373200" y="870001"/>
                    </a:cubicBezTo>
                    <a:lnTo>
                      <a:pt x="225448" y="870001"/>
                    </a:lnTo>
                    <a:cubicBezTo>
                      <a:pt x="164310" y="870001"/>
                      <a:pt x="113361" y="920950"/>
                      <a:pt x="113361" y="982089"/>
                    </a:cubicBezTo>
                    <a:lnTo>
                      <a:pt x="113361" y="982089"/>
                    </a:lnTo>
                    <a:cubicBezTo>
                      <a:pt x="113361" y="1043227"/>
                      <a:pt x="164310" y="1094176"/>
                      <a:pt x="225448" y="1094176"/>
                    </a:cubicBezTo>
                    <a:lnTo>
                      <a:pt x="897973" y="1094176"/>
                    </a:lnTo>
                    <a:cubicBezTo>
                      <a:pt x="959111" y="1094176"/>
                      <a:pt x="1010060" y="1043227"/>
                      <a:pt x="1010060" y="982089"/>
                    </a:cubicBezTo>
                    <a:lnTo>
                      <a:pt x="1010060" y="982089"/>
                    </a:lnTo>
                    <a:cubicBezTo>
                      <a:pt x="1010060" y="920950"/>
                      <a:pt x="959111" y="870001"/>
                      <a:pt x="897973" y="870001"/>
                    </a:cubicBezTo>
                    <a:lnTo>
                      <a:pt x="750221" y="870001"/>
                    </a:lnTo>
                    <a:cubicBezTo>
                      <a:pt x="959111" y="806315"/>
                      <a:pt x="1106863" y="602520"/>
                      <a:pt x="1106863" y="3579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62" name="组合 261">
              <a:extLst>
                <a:ext uri="{FF2B5EF4-FFF2-40B4-BE49-F238E27FC236}">
                  <a16:creationId xmlns="" xmlns:a16="http://schemas.microsoft.com/office/drawing/2014/main" id="{77E87DE2-3FF0-4552-B843-116FCC31FCB5}"/>
                </a:ext>
              </a:extLst>
            </p:cNvPr>
            <p:cNvGrpSpPr/>
            <p:nvPr/>
          </p:nvGrpSpPr>
          <p:grpSpPr>
            <a:xfrm>
              <a:off x="10297815" y="4672994"/>
              <a:ext cx="563639" cy="934668"/>
              <a:chOff x="7528716" y="4197541"/>
              <a:chExt cx="1360083" cy="2255391"/>
            </a:xfrm>
          </p:grpSpPr>
          <p:sp>
            <p:nvSpPr>
              <p:cNvPr id="263" name="任意多边形: 形状 262">
                <a:extLst>
                  <a:ext uri="{FF2B5EF4-FFF2-40B4-BE49-F238E27FC236}">
                    <a16:creationId xmlns="" xmlns:a16="http://schemas.microsoft.com/office/drawing/2014/main" id="{9C5FC98B-0BA8-4C44-84B1-6C779FB76C5E}"/>
                  </a:ext>
                </a:extLst>
              </p:cNvPr>
              <p:cNvSpPr/>
              <p:nvPr/>
            </p:nvSpPr>
            <p:spPr>
              <a:xfrm>
                <a:off x="7962897" y="4954226"/>
                <a:ext cx="496954" cy="444642"/>
              </a:xfrm>
              <a:custGeom>
                <a:avLst/>
                <a:gdLst>
                  <a:gd name="connsiteX0" fmla="*/ 19617 w 496953"/>
                  <a:gd name="connsiteY0" fmla="*/ 19617 h 444642"/>
                  <a:gd name="connsiteX1" fmla="*/ 490415 w 496953"/>
                  <a:gd name="connsiteY1" fmla="*/ 19617 h 444642"/>
                  <a:gd name="connsiteX2" fmla="*/ 490415 w 496953"/>
                  <a:gd name="connsiteY2" fmla="*/ 448566 h 444642"/>
                  <a:gd name="connsiteX3" fmla="*/ 19617 w 496953"/>
                  <a:gd name="connsiteY3" fmla="*/ 448566 h 4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953" h="444642">
                    <a:moveTo>
                      <a:pt x="19617" y="19617"/>
                    </a:moveTo>
                    <a:lnTo>
                      <a:pt x="490415" y="19617"/>
                    </a:lnTo>
                    <a:lnTo>
                      <a:pt x="490415" y="448566"/>
                    </a:lnTo>
                    <a:lnTo>
                      <a:pt x="19617" y="448566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="" xmlns:a16="http://schemas.microsoft.com/office/drawing/2014/main" id="{AFCD0E11-69E2-4104-A4FB-A1667D0ECFEB}"/>
                  </a:ext>
                </a:extLst>
              </p:cNvPr>
              <p:cNvSpPr/>
              <p:nvPr/>
            </p:nvSpPr>
            <p:spPr>
              <a:xfrm>
                <a:off x="7719651" y="5527030"/>
                <a:ext cx="993907" cy="575420"/>
              </a:xfrm>
              <a:custGeom>
                <a:avLst/>
                <a:gdLst>
                  <a:gd name="connsiteX0" fmla="*/ 987368 w 993907"/>
                  <a:gd name="connsiteY0" fmla="*/ 566265 h 575419"/>
                  <a:gd name="connsiteX1" fmla="*/ 838282 w 993907"/>
                  <a:gd name="connsiteY1" fmla="*/ 391024 h 575419"/>
                  <a:gd name="connsiteX2" fmla="*/ 736276 w 993907"/>
                  <a:gd name="connsiteY2" fmla="*/ 391024 h 575419"/>
                  <a:gd name="connsiteX3" fmla="*/ 736276 w 993907"/>
                  <a:gd name="connsiteY3" fmla="*/ 19617 h 575419"/>
                  <a:gd name="connsiteX4" fmla="*/ 265478 w 993907"/>
                  <a:gd name="connsiteY4" fmla="*/ 19617 h 575419"/>
                  <a:gd name="connsiteX5" fmla="*/ 265478 w 993907"/>
                  <a:gd name="connsiteY5" fmla="*/ 391024 h 575419"/>
                  <a:gd name="connsiteX6" fmla="*/ 168703 w 993907"/>
                  <a:gd name="connsiteY6" fmla="*/ 391024 h 575419"/>
                  <a:gd name="connsiteX7" fmla="*/ 19617 w 993907"/>
                  <a:gd name="connsiteY7" fmla="*/ 566265 h 575419"/>
                  <a:gd name="connsiteX8" fmla="*/ 987368 w 993907"/>
                  <a:gd name="connsiteY8" fmla="*/ 566265 h 575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3907" h="575419">
                    <a:moveTo>
                      <a:pt x="987368" y="566265"/>
                    </a:moveTo>
                    <a:cubicBezTo>
                      <a:pt x="987368" y="469490"/>
                      <a:pt x="921980" y="391024"/>
                      <a:pt x="838282" y="391024"/>
                    </a:cubicBezTo>
                    <a:lnTo>
                      <a:pt x="736276" y="391024"/>
                    </a:lnTo>
                    <a:lnTo>
                      <a:pt x="736276" y="19617"/>
                    </a:lnTo>
                    <a:lnTo>
                      <a:pt x="265478" y="19617"/>
                    </a:lnTo>
                    <a:lnTo>
                      <a:pt x="265478" y="391024"/>
                    </a:lnTo>
                    <a:lnTo>
                      <a:pt x="168703" y="391024"/>
                    </a:lnTo>
                    <a:cubicBezTo>
                      <a:pt x="87621" y="391024"/>
                      <a:pt x="19617" y="469490"/>
                      <a:pt x="19617" y="566265"/>
                    </a:cubicBezTo>
                    <a:lnTo>
                      <a:pt x="987368" y="566265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="" xmlns:a16="http://schemas.microsoft.com/office/drawing/2014/main" id="{6BCF7479-666C-45A6-945C-A1C569E43523}"/>
                  </a:ext>
                </a:extLst>
              </p:cNvPr>
              <p:cNvSpPr/>
              <p:nvPr/>
            </p:nvSpPr>
            <p:spPr>
              <a:xfrm>
                <a:off x="7790271" y="5383175"/>
                <a:ext cx="863130" cy="156933"/>
              </a:xfrm>
              <a:custGeom>
                <a:avLst/>
                <a:gdLst>
                  <a:gd name="connsiteX0" fmla="*/ 19617 w 863129"/>
                  <a:gd name="connsiteY0" fmla="*/ 90236 h 156932"/>
                  <a:gd name="connsiteX1" fmla="*/ 19617 w 863129"/>
                  <a:gd name="connsiteY1" fmla="*/ 90236 h 156932"/>
                  <a:gd name="connsiteX2" fmla="*/ 90236 w 863129"/>
                  <a:gd name="connsiteY2" fmla="*/ 160856 h 156932"/>
                  <a:gd name="connsiteX3" fmla="*/ 775509 w 863129"/>
                  <a:gd name="connsiteY3" fmla="*/ 160856 h 156932"/>
                  <a:gd name="connsiteX4" fmla="*/ 846129 w 863129"/>
                  <a:gd name="connsiteY4" fmla="*/ 90236 h 156932"/>
                  <a:gd name="connsiteX5" fmla="*/ 846129 w 863129"/>
                  <a:gd name="connsiteY5" fmla="*/ 90236 h 156932"/>
                  <a:gd name="connsiteX6" fmla="*/ 775509 w 863129"/>
                  <a:gd name="connsiteY6" fmla="*/ 19617 h 156932"/>
                  <a:gd name="connsiteX7" fmla="*/ 90236 w 863129"/>
                  <a:gd name="connsiteY7" fmla="*/ 19617 h 156932"/>
                  <a:gd name="connsiteX8" fmla="*/ 19617 w 863129"/>
                  <a:gd name="connsiteY8" fmla="*/ 90236 h 156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3129" h="156932">
                    <a:moveTo>
                      <a:pt x="19617" y="90236"/>
                    </a:moveTo>
                    <a:lnTo>
                      <a:pt x="19617" y="90236"/>
                    </a:lnTo>
                    <a:cubicBezTo>
                      <a:pt x="19617" y="129469"/>
                      <a:pt x="51003" y="160856"/>
                      <a:pt x="90236" y="160856"/>
                    </a:cubicBezTo>
                    <a:lnTo>
                      <a:pt x="775509" y="160856"/>
                    </a:lnTo>
                    <a:cubicBezTo>
                      <a:pt x="814742" y="160856"/>
                      <a:pt x="846129" y="129469"/>
                      <a:pt x="846129" y="90236"/>
                    </a:cubicBezTo>
                    <a:lnTo>
                      <a:pt x="846129" y="90236"/>
                    </a:lnTo>
                    <a:cubicBezTo>
                      <a:pt x="846129" y="51003"/>
                      <a:pt x="814742" y="19617"/>
                      <a:pt x="775509" y="19617"/>
                    </a:cubicBezTo>
                    <a:lnTo>
                      <a:pt x="90236" y="19617"/>
                    </a:lnTo>
                    <a:cubicBezTo>
                      <a:pt x="51003" y="19617"/>
                      <a:pt x="19617" y="51003"/>
                      <a:pt x="19617" y="90236"/>
                    </a:cubicBezTo>
                    <a:close/>
                  </a:path>
                </a:pathLst>
              </a:custGeom>
              <a:solidFill>
                <a:srgbClr val="F7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="" xmlns:a16="http://schemas.microsoft.com/office/drawing/2014/main" id="{46A664CF-C36A-45E4-BBC3-0A5F0971F1C9}"/>
                  </a:ext>
                </a:extLst>
              </p:cNvPr>
              <p:cNvSpPr/>
              <p:nvPr/>
            </p:nvSpPr>
            <p:spPr>
              <a:xfrm>
                <a:off x="7612414" y="6070959"/>
                <a:ext cx="1203151" cy="235399"/>
              </a:xfrm>
              <a:custGeom>
                <a:avLst/>
                <a:gdLst>
                  <a:gd name="connsiteX0" fmla="*/ 19617 w 1203150"/>
                  <a:gd name="connsiteY0" fmla="*/ 119111 h 235398"/>
                  <a:gd name="connsiteX1" fmla="*/ 19617 w 1203150"/>
                  <a:gd name="connsiteY1" fmla="*/ 119111 h 235398"/>
                  <a:gd name="connsiteX2" fmla="*/ 119007 w 1203150"/>
                  <a:gd name="connsiteY2" fmla="*/ 218502 h 235398"/>
                  <a:gd name="connsiteX3" fmla="*/ 1094606 w 1203150"/>
                  <a:gd name="connsiteY3" fmla="*/ 218502 h 235398"/>
                  <a:gd name="connsiteX4" fmla="*/ 1193996 w 1203150"/>
                  <a:gd name="connsiteY4" fmla="*/ 119111 h 235398"/>
                  <a:gd name="connsiteX5" fmla="*/ 1193996 w 1203150"/>
                  <a:gd name="connsiteY5" fmla="*/ 119111 h 235398"/>
                  <a:gd name="connsiteX6" fmla="*/ 1094606 w 1203150"/>
                  <a:gd name="connsiteY6" fmla="*/ 19721 h 235398"/>
                  <a:gd name="connsiteX7" fmla="*/ 119007 w 1203150"/>
                  <a:gd name="connsiteY7" fmla="*/ 19721 h 235398"/>
                  <a:gd name="connsiteX8" fmla="*/ 19617 w 1203150"/>
                  <a:gd name="connsiteY8" fmla="*/ 119111 h 23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3150" h="235398">
                    <a:moveTo>
                      <a:pt x="19617" y="119111"/>
                    </a:moveTo>
                    <a:lnTo>
                      <a:pt x="19617" y="119111"/>
                    </a:lnTo>
                    <a:cubicBezTo>
                      <a:pt x="19617" y="174038"/>
                      <a:pt x="64081" y="218502"/>
                      <a:pt x="119007" y="218502"/>
                    </a:cubicBezTo>
                    <a:lnTo>
                      <a:pt x="1094606" y="218502"/>
                    </a:lnTo>
                    <a:cubicBezTo>
                      <a:pt x="1149532" y="218502"/>
                      <a:pt x="1193996" y="174038"/>
                      <a:pt x="1193996" y="119111"/>
                    </a:cubicBezTo>
                    <a:lnTo>
                      <a:pt x="1193996" y="119111"/>
                    </a:lnTo>
                    <a:cubicBezTo>
                      <a:pt x="1193996" y="64185"/>
                      <a:pt x="1149532" y="19721"/>
                      <a:pt x="1094606" y="19721"/>
                    </a:cubicBezTo>
                    <a:lnTo>
                      <a:pt x="119007" y="19721"/>
                    </a:lnTo>
                    <a:cubicBezTo>
                      <a:pt x="64081" y="17105"/>
                      <a:pt x="19617" y="64185"/>
                      <a:pt x="19617" y="119111"/>
                    </a:cubicBezTo>
                    <a:close/>
                  </a:path>
                </a:pathLst>
              </a:custGeom>
              <a:solidFill>
                <a:srgbClr val="F7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="" xmlns:a16="http://schemas.microsoft.com/office/drawing/2014/main" id="{8E0EACB0-4A8D-4390-933E-D77B276966E8}"/>
                  </a:ext>
                </a:extLst>
              </p:cNvPr>
              <p:cNvSpPr/>
              <p:nvPr/>
            </p:nvSpPr>
            <p:spPr>
              <a:xfrm>
                <a:off x="7528716" y="6269844"/>
                <a:ext cx="1360083" cy="183088"/>
              </a:xfrm>
              <a:custGeom>
                <a:avLst/>
                <a:gdLst>
                  <a:gd name="connsiteX0" fmla="*/ 19617 w 1360083"/>
                  <a:gd name="connsiteY0" fmla="*/ 100698 h 183088"/>
                  <a:gd name="connsiteX1" fmla="*/ 19617 w 1360083"/>
                  <a:gd name="connsiteY1" fmla="*/ 100698 h 183088"/>
                  <a:gd name="connsiteX2" fmla="*/ 100698 w 1360083"/>
                  <a:gd name="connsiteY2" fmla="*/ 181780 h 183088"/>
                  <a:gd name="connsiteX3" fmla="*/ 1280309 w 1360083"/>
                  <a:gd name="connsiteY3" fmla="*/ 181780 h 183088"/>
                  <a:gd name="connsiteX4" fmla="*/ 1361391 w 1360083"/>
                  <a:gd name="connsiteY4" fmla="*/ 100698 h 183088"/>
                  <a:gd name="connsiteX5" fmla="*/ 1361391 w 1360083"/>
                  <a:gd name="connsiteY5" fmla="*/ 100698 h 183088"/>
                  <a:gd name="connsiteX6" fmla="*/ 1280309 w 1360083"/>
                  <a:gd name="connsiteY6" fmla="*/ 19617 h 183088"/>
                  <a:gd name="connsiteX7" fmla="*/ 100698 w 1360083"/>
                  <a:gd name="connsiteY7" fmla="*/ 19617 h 183088"/>
                  <a:gd name="connsiteX8" fmla="*/ 19617 w 1360083"/>
                  <a:gd name="connsiteY8" fmla="*/ 100698 h 18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0083" h="183088">
                    <a:moveTo>
                      <a:pt x="19617" y="100698"/>
                    </a:moveTo>
                    <a:lnTo>
                      <a:pt x="19617" y="100698"/>
                    </a:lnTo>
                    <a:cubicBezTo>
                      <a:pt x="19617" y="145163"/>
                      <a:pt x="56234" y="181780"/>
                      <a:pt x="100698" y="181780"/>
                    </a:cubicBezTo>
                    <a:lnTo>
                      <a:pt x="1280309" y="181780"/>
                    </a:lnTo>
                    <a:cubicBezTo>
                      <a:pt x="1324774" y="181780"/>
                      <a:pt x="1361391" y="145163"/>
                      <a:pt x="1361391" y="100698"/>
                    </a:cubicBezTo>
                    <a:lnTo>
                      <a:pt x="1361391" y="100698"/>
                    </a:lnTo>
                    <a:cubicBezTo>
                      <a:pt x="1361391" y="56234"/>
                      <a:pt x="1324774" y="19617"/>
                      <a:pt x="1280309" y="19617"/>
                    </a:cubicBezTo>
                    <a:lnTo>
                      <a:pt x="100698" y="19617"/>
                    </a:lnTo>
                    <a:cubicBezTo>
                      <a:pt x="56234" y="19617"/>
                      <a:pt x="19617" y="56234"/>
                      <a:pt x="19617" y="100698"/>
                    </a:cubicBezTo>
                    <a:close/>
                  </a:path>
                </a:pathLst>
              </a:custGeom>
              <a:solidFill>
                <a:srgbClr val="F7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="" xmlns:a16="http://schemas.microsoft.com/office/drawing/2014/main" id="{B1AA0B8B-2196-43A1-B6B6-63ACB4AACD8A}"/>
                  </a:ext>
                </a:extLst>
              </p:cNvPr>
              <p:cNvSpPr/>
              <p:nvPr/>
            </p:nvSpPr>
            <p:spPr>
              <a:xfrm>
                <a:off x="7819042" y="4197541"/>
                <a:ext cx="784664" cy="784663"/>
              </a:xfrm>
              <a:custGeom>
                <a:avLst/>
                <a:gdLst>
                  <a:gd name="connsiteX0" fmla="*/ 783356 w 784663"/>
                  <a:gd name="connsiteY0" fmla="*/ 261040 h 784663"/>
                  <a:gd name="connsiteX1" fmla="*/ 529648 w 784663"/>
                  <a:gd name="connsiteY1" fmla="*/ 261040 h 784663"/>
                  <a:gd name="connsiteX2" fmla="*/ 555803 w 784663"/>
                  <a:gd name="connsiteY2" fmla="*/ 156418 h 784663"/>
                  <a:gd name="connsiteX3" fmla="*/ 448566 w 784663"/>
                  <a:gd name="connsiteY3" fmla="*/ 25641 h 784663"/>
                  <a:gd name="connsiteX4" fmla="*/ 260247 w 784663"/>
                  <a:gd name="connsiteY4" fmla="*/ 172111 h 784663"/>
                  <a:gd name="connsiteX5" fmla="*/ 286402 w 784663"/>
                  <a:gd name="connsiteY5" fmla="*/ 258424 h 784663"/>
                  <a:gd name="connsiteX6" fmla="*/ 19617 w 784663"/>
                  <a:gd name="connsiteY6" fmla="*/ 258424 h 784663"/>
                  <a:gd name="connsiteX7" fmla="*/ 268093 w 784663"/>
                  <a:gd name="connsiteY7" fmla="*/ 616754 h 784663"/>
                  <a:gd name="connsiteX8" fmla="*/ 163472 w 784663"/>
                  <a:gd name="connsiteY8" fmla="*/ 616754 h 784663"/>
                  <a:gd name="connsiteX9" fmla="*/ 85005 w 784663"/>
                  <a:gd name="connsiteY9" fmla="*/ 695220 h 784663"/>
                  <a:gd name="connsiteX10" fmla="*/ 85005 w 784663"/>
                  <a:gd name="connsiteY10" fmla="*/ 695220 h 784663"/>
                  <a:gd name="connsiteX11" fmla="*/ 163472 w 784663"/>
                  <a:gd name="connsiteY11" fmla="*/ 773686 h 784663"/>
                  <a:gd name="connsiteX12" fmla="*/ 636885 w 784663"/>
                  <a:gd name="connsiteY12" fmla="*/ 773686 h 784663"/>
                  <a:gd name="connsiteX13" fmla="*/ 715352 w 784663"/>
                  <a:gd name="connsiteY13" fmla="*/ 695220 h 784663"/>
                  <a:gd name="connsiteX14" fmla="*/ 715352 w 784663"/>
                  <a:gd name="connsiteY14" fmla="*/ 695220 h 784663"/>
                  <a:gd name="connsiteX15" fmla="*/ 636885 w 784663"/>
                  <a:gd name="connsiteY15" fmla="*/ 616754 h 784663"/>
                  <a:gd name="connsiteX16" fmla="*/ 532263 w 784663"/>
                  <a:gd name="connsiteY16" fmla="*/ 616754 h 784663"/>
                  <a:gd name="connsiteX17" fmla="*/ 783356 w 784663"/>
                  <a:gd name="connsiteY17" fmla="*/ 261040 h 78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4663" h="784663">
                    <a:moveTo>
                      <a:pt x="783356" y="261040"/>
                    </a:moveTo>
                    <a:lnTo>
                      <a:pt x="529648" y="261040"/>
                    </a:lnTo>
                    <a:cubicBezTo>
                      <a:pt x="547957" y="227038"/>
                      <a:pt x="558419" y="195651"/>
                      <a:pt x="555803" y="156418"/>
                    </a:cubicBezTo>
                    <a:cubicBezTo>
                      <a:pt x="550572" y="96260"/>
                      <a:pt x="506108" y="43950"/>
                      <a:pt x="448566" y="25641"/>
                    </a:cubicBezTo>
                    <a:cubicBezTo>
                      <a:pt x="349175" y="-3130"/>
                      <a:pt x="260247" y="75336"/>
                      <a:pt x="260247" y="172111"/>
                    </a:cubicBezTo>
                    <a:cubicBezTo>
                      <a:pt x="260247" y="203498"/>
                      <a:pt x="270709" y="232269"/>
                      <a:pt x="286402" y="258424"/>
                    </a:cubicBezTo>
                    <a:lnTo>
                      <a:pt x="19617" y="258424"/>
                    </a:lnTo>
                    <a:cubicBezTo>
                      <a:pt x="19617" y="431050"/>
                      <a:pt x="124238" y="572289"/>
                      <a:pt x="268093" y="616754"/>
                    </a:cubicBezTo>
                    <a:lnTo>
                      <a:pt x="163472" y="616754"/>
                    </a:lnTo>
                    <a:cubicBezTo>
                      <a:pt x="119007" y="616754"/>
                      <a:pt x="85005" y="650756"/>
                      <a:pt x="85005" y="695220"/>
                    </a:cubicBezTo>
                    <a:lnTo>
                      <a:pt x="85005" y="695220"/>
                    </a:lnTo>
                    <a:cubicBezTo>
                      <a:pt x="85005" y="739684"/>
                      <a:pt x="119007" y="773686"/>
                      <a:pt x="163472" y="773686"/>
                    </a:cubicBezTo>
                    <a:lnTo>
                      <a:pt x="636885" y="773686"/>
                    </a:lnTo>
                    <a:cubicBezTo>
                      <a:pt x="681350" y="773686"/>
                      <a:pt x="715352" y="739684"/>
                      <a:pt x="715352" y="695220"/>
                    </a:cubicBezTo>
                    <a:lnTo>
                      <a:pt x="715352" y="695220"/>
                    </a:lnTo>
                    <a:cubicBezTo>
                      <a:pt x="715352" y="650756"/>
                      <a:pt x="681350" y="616754"/>
                      <a:pt x="636885" y="616754"/>
                    </a:cubicBezTo>
                    <a:lnTo>
                      <a:pt x="532263" y="616754"/>
                    </a:lnTo>
                    <a:cubicBezTo>
                      <a:pt x="678734" y="577520"/>
                      <a:pt x="783356" y="433666"/>
                      <a:pt x="783356" y="2610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85" name="组合 284">
              <a:extLst>
                <a:ext uri="{FF2B5EF4-FFF2-40B4-BE49-F238E27FC236}">
                  <a16:creationId xmlns="" xmlns:a16="http://schemas.microsoft.com/office/drawing/2014/main" id="{317B45F8-3239-400A-9095-85AFE870ACA1}"/>
                </a:ext>
              </a:extLst>
            </p:cNvPr>
            <p:cNvGrpSpPr/>
            <p:nvPr/>
          </p:nvGrpSpPr>
          <p:grpSpPr>
            <a:xfrm>
              <a:off x="6432534" y="4505688"/>
              <a:ext cx="1966251" cy="1229366"/>
              <a:chOff x="5302228" y="1294695"/>
              <a:chExt cx="2600152" cy="1625702"/>
            </a:xfrm>
          </p:grpSpPr>
          <p:sp>
            <p:nvSpPr>
              <p:cNvPr id="286" name="任意多边形: 形状 285">
                <a:extLst>
                  <a:ext uri="{FF2B5EF4-FFF2-40B4-BE49-F238E27FC236}">
                    <a16:creationId xmlns="" xmlns:a16="http://schemas.microsoft.com/office/drawing/2014/main" id="{C760B3BA-952D-4880-B9D9-3AC2868C2522}"/>
                  </a:ext>
                </a:extLst>
              </p:cNvPr>
              <p:cNvSpPr/>
              <p:nvPr/>
            </p:nvSpPr>
            <p:spPr>
              <a:xfrm>
                <a:off x="5302228" y="2774594"/>
                <a:ext cx="2600152" cy="145803"/>
              </a:xfrm>
              <a:custGeom>
                <a:avLst/>
                <a:gdLst>
                  <a:gd name="connsiteX0" fmla="*/ 18225 w 2600152"/>
                  <a:gd name="connsiteY0" fmla="*/ 18225 h 145802"/>
                  <a:gd name="connsiteX1" fmla="*/ 18225 w 2600152"/>
                  <a:gd name="connsiteY1" fmla="*/ 81407 h 145802"/>
                  <a:gd name="connsiteX2" fmla="*/ 81407 w 2600152"/>
                  <a:gd name="connsiteY2" fmla="*/ 144588 h 145802"/>
                  <a:gd name="connsiteX3" fmla="*/ 2518746 w 2600152"/>
                  <a:gd name="connsiteY3" fmla="*/ 144588 h 145802"/>
                  <a:gd name="connsiteX4" fmla="*/ 2581927 w 2600152"/>
                  <a:gd name="connsiteY4" fmla="*/ 81407 h 145802"/>
                  <a:gd name="connsiteX5" fmla="*/ 2581927 w 2600152"/>
                  <a:gd name="connsiteY5" fmla="*/ 18225 h 145802"/>
                  <a:gd name="connsiteX6" fmla="*/ 18225 w 2600152"/>
                  <a:gd name="connsiteY6" fmla="*/ 18225 h 14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0152" h="145802">
                    <a:moveTo>
                      <a:pt x="18225" y="18225"/>
                    </a:moveTo>
                    <a:lnTo>
                      <a:pt x="18225" y="81407"/>
                    </a:lnTo>
                    <a:cubicBezTo>
                      <a:pt x="18225" y="115427"/>
                      <a:pt x="44956" y="144588"/>
                      <a:pt x="81407" y="144588"/>
                    </a:cubicBezTo>
                    <a:lnTo>
                      <a:pt x="2518746" y="144588"/>
                    </a:lnTo>
                    <a:cubicBezTo>
                      <a:pt x="2552767" y="144588"/>
                      <a:pt x="2581927" y="115427"/>
                      <a:pt x="2581927" y="81407"/>
                    </a:cubicBezTo>
                    <a:lnTo>
                      <a:pt x="2581927" y="18225"/>
                    </a:lnTo>
                    <a:lnTo>
                      <a:pt x="18225" y="18225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="" xmlns:a16="http://schemas.microsoft.com/office/drawing/2014/main" id="{15EFE3EC-A12C-4213-8A86-BBD3B2634AE9}"/>
                  </a:ext>
                </a:extLst>
              </p:cNvPr>
              <p:cNvSpPr/>
              <p:nvPr/>
            </p:nvSpPr>
            <p:spPr>
              <a:xfrm>
                <a:off x="5421300" y="1294695"/>
                <a:ext cx="2357148" cy="1506630"/>
              </a:xfrm>
              <a:custGeom>
                <a:avLst/>
                <a:gdLst>
                  <a:gd name="connsiteX0" fmla="*/ 2343782 w 2357147"/>
                  <a:gd name="connsiteY0" fmla="*/ 1498125 h 1506630"/>
                  <a:gd name="connsiteX1" fmla="*/ 2343782 w 2357147"/>
                  <a:gd name="connsiteY1" fmla="*/ 154308 h 1506630"/>
                  <a:gd name="connsiteX2" fmla="*/ 2212560 w 2357147"/>
                  <a:gd name="connsiteY2" fmla="*/ 18225 h 1506630"/>
                  <a:gd name="connsiteX3" fmla="*/ 149448 w 2357147"/>
                  <a:gd name="connsiteY3" fmla="*/ 18225 h 1506630"/>
                  <a:gd name="connsiteX4" fmla="*/ 18225 w 2357147"/>
                  <a:gd name="connsiteY4" fmla="*/ 154308 h 1506630"/>
                  <a:gd name="connsiteX5" fmla="*/ 18225 w 2357147"/>
                  <a:gd name="connsiteY5" fmla="*/ 1500555 h 1506630"/>
                  <a:gd name="connsiteX6" fmla="*/ 2343782 w 2357147"/>
                  <a:gd name="connsiteY6" fmla="*/ 1500555 h 150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7147" h="1506630">
                    <a:moveTo>
                      <a:pt x="2343782" y="1498125"/>
                    </a:moveTo>
                    <a:lnTo>
                      <a:pt x="2343782" y="154308"/>
                    </a:lnTo>
                    <a:cubicBezTo>
                      <a:pt x="2343782" y="78977"/>
                      <a:pt x="2285461" y="18225"/>
                      <a:pt x="2212560" y="18225"/>
                    </a:cubicBezTo>
                    <a:lnTo>
                      <a:pt x="149448" y="18225"/>
                    </a:lnTo>
                    <a:cubicBezTo>
                      <a:pt x="76547" y="18225"/>
                      <a:pt x="18225" y="78977"/>
                      <a:pt x="18225" y="154308"/>
                    </a:cubicBezTo>
                    <a:lnTo>
                      <a:pt x="18225" y="1500555"/>
                    </a:lnTo>
                    <a:lnTo>
                      <a:pt x="2343782" y="150055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="" xmlns:a16="http://schemas.microsoft.com/office/drawing/2014/main" id="{7B8CD902-5D56-430E-B3DB-8A8CBD5C7693}"/>
                  </a:ext>
                </a:extLst>
              </p:cNvPr>
              <p:cNvSpPr/>
              <p:nvPr/>
            </p:nvSpPr>
            <p:spPr>
              <a:xfrm>
                <a:off x="5535512" y="1423487"/>
                <a:ext cx="2114143" cy="1263625"/>
              </a:xfrm>
              <a:custGeom>
                <a:avLst/>
                <a:gdLst>
                  <a:gd name="connsiteX0" fmla="*/ 18225 w 2114142"/>
                  <a:gd name="connsiteY0" fmla="*/ 18225 h 1263625"/>
                  <a:gd name="connsiteX1" fmla="*/ 2112928 w 2114142"/>
                  <a:gd name="connsiteY1" fmla="*/ 18225 h 1263625"/>
                  <a:gd name="connsiteX2" fmla="*/ 2112928 w 2114142"/>
                  <a:gd name="connsiteY2" fmla="*/ 1267270 h 1263625"/>
                  <a:gd name="connsiteX3" fmla="*/ 18225 w 2114142"/>
                  <a:gd name="connsiteY3" fmla="*/ 1267270 h 126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4142" h="1263625">
                    <a:moveTo>
                      <a:pt x="18225" y="18225"/>
                    </a:moveTo>
                    <a:lnTo>
                      <a:pt x="2112928" y="18225"/>
                    </a:lnTo>
                    <a:lnTo>
                      <a:pt x="2112928" y="1267270"/>
                    </a:lnTo>
                    <a:lnTo>
                      <a:pt x="18225" y="1267270"/>
                    </a:lnTo>
                    <a:close/>
                  </a:path>
                </a:pathLst>
              </a:custGeom>
              <a:solidFill>
                <a:srgbClr val="E5E9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="" xmlns:a16="http://schemas.microsoft.com/office/drawing/2014/main" id="{AB4D6C3B-25B7-4B52-8B03-A60455EBC8A6}"/>
                  </a:ext>
                </a:extLst>
              </p:cNvPr>
              <p:cNvSpPr/>
              <p:nvPr/>
            </p:nvSpPr>
            <p:spPr>
              <a:xfrm>
                <a:off x="6548843" y="1326053"/>
                <a:ext cx="97202" cy="97202"/>
              </a:xfrm>
              <a:custGeom>
                <a:avLst/>
                <a:gdLst>
                  <a:gd name="connsiteX0" fmla="*/ 86267 w 97201"/>
                  <a:gd name="connsiteY0" fmla="*/ 52478 h 97201"/>
                  <a:gd name="connsiteX1" fmla="*/ 52246 w 97201"/>
                  <a:gd name="connsiteY1" fmla="*/ 86499 h 97201"/>
                  <a:gd name="connsiteX2" fmla="*/ 18225 w 97201"/>
                  <a:gd name="connsiteY2" fmla="*/ 52478 h 97201"/>
                  <a:gd name="connsiteX3" fmla="*/ 52246 w 97201"/>
                  <a:gd name="connsiteY3" fmla="*/ 18458 h 97201"/>
                  <a:gd name="connsiteX4" fmla="*/ 86267 w 97201"/>
                  <a:gd name="connsiteY4" fmla="*/ 52478 h 9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01" h="97201">
                    <a:moveTo>
                      <a:pt x="86267" y="52478"/>
                    </a:moveTo>
                    <a:cubicBezTo>
                      <a:pt x="86267" y="71919"/>
                      <a:pt x="71686" y="86499"/>
                      <a:pt x="52246" y="86499"/>
                    </a:cubicBezTo>
                    <a:cubicBezTo>
                      <a:pt x="32806" y="86499"/>
                      <a:pt x="18225" y="71919"/>
                      <a:pt x="18225" y="52478"/>
                    </a:cubicBezTo>
                    <a:cubicBezTo>
                      <a:pt x="18225" y="33038"/>
                      <a:pt x="32806" y="18458"/>
                      <a:pt x="52246" y="18458"/>
                    </a:cubicBezTo>
                    <a:cubicBezTo>
                      <a:pt x="71686" y="16027"/>
                      <a:pt x="86267" y="33038"/>
                      <a:pt x="86267" y="524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="" xmlns:a16="http://schemas.microsoft.com/office/drawing/2014/main" id="{F7991A14-0361-49C9-89A9-CC3C29448BE9}"/>
                  </a:ext>
                </a:extLst>
              </p:cNvPr>
              <p:cNvSpPr/>
              <p:nvPr/>
            </p:nvSpPr>
            <p:spPr>
              <a:xfrm>
                <a:off x="7102894" y="2349336"/>
                <a:ext cx="218704" cy="340207"/>
              </a:xfrm>
              <a:custGeom>
                <a:avLst/>
                <a:gdLst>
                  <a:gd name="connsiteX0" fmla="*/ 210199 w 218704"/>
                  <a:gd name="connsiteY0" fmla="*/ 341422 h 340206"/>
                  <a:gd name="connsiteX1" fmla="*/ 210199 w 218704"/>
                  <a:gd name="connsiteY1" fmla="*/ 18225 h 340206"/>
                  <a:gd name="connsiteX2" fmla="*/ 18225 w 218704"/>
                  <a:gd name="connsiteY2" fmla="*/ 18225 h 340206"/>
                  <a:gd name="connsiteX3" fmla="*/ 18225 w 218704"/>
                  <a:gd name="connsiteY3" fmla="*/ 341422 h 34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704" h="340206">
                    <a:moveTo>
                      <a:pt x="210199" y="341422"/>
                    </a:moveTo>
                    <a:lnTo>
                      <a:pt x="210199" y="18225"/>
                    </a:lnTo>
                    <a:lnTo>
                      <a:pt x="18225" y="18225"/>
                    </a:lnTo>
                    <a:lnTo>
                      <a:pt x="18225" y="341422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="" xmlns:a16="http://schemas.microsoft.com/office/drawing/2014/main" id="{575290BC-3D3D-4BC7-A4AB-01E1051D0236}"/>
                  </a:ext>
                </a:extLst>
              </p:cNvPr>
              <p:cNvSpPr/>
              <p:nvPr/>
            </p:nvSpPr>
            <p:spPr>
              <a:xfrm>
                <a:off x="6857459" y="2239984"/>
                <a:ext cx="218704" cy="461709"/>
              </a:xfrm>
              <a:custGeom>
                <a:avLst/>
                <a:gdLst>
                  <a:gd name="connsiteX0" fmla="*/ 210199 w 218704"/>
                  <a:gd name="connsiteY0" fmla="*/ 450774 h 461709"/>
                  <a:gd name="connsiteX1" fmla="*/ 210199 w 218704"/>
                  <a:gd name="connsiteY1" fmla="*/ 18225 h 461709"/>
                  <a:gd name="connsiteX2" fmla="*/ 18225 w 218704"/>
                  <a:gd name="connsiteY2" fmla="*/ 18225 h 461709"/>
                  <a:gd name="connsiteX3" fmla="*/ 18225 w 218704"/>
                  <a:gd name="connsiteY3" fmla="*/ 450774 h 46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704" h="461709">
                    <a:moveTo>
                      <a:pt x="210199" y="450774"/>
                    </a:moveTo>
                    <a:lnTo>
                      <a:pt x="210199" y="18225"/>
                    </a:lnTo>
                    <a:lnTo>
                      <a:pt x="18225" y="18225"/>
                    </a:lnTo>
                    <a:lnTo>
                      <a:pt x="18225" y="450774"/>
                    </a:lnTo>
                    <a:close/>
                  </a:path>
                </a:pathLst>
              </a:custGeom>
              <a:solidFill>
                <a:srgbClr val="F7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="" xmlns:a16="http://schemas.microsoft.com/office/drawing/2014/main" id="{885D2D1C-68F6-4239-B5D0-214DA12D08A8}"/>
                  </a:ext>
                </a:extLst>
              </p:cNvPr>
              <p:cNvSpPr/>
              <p:nvPr/>
            </p:nvSpPr>
            <p:spPr>
              <a:xfrm>
                <a:off x="6609594" y="1984828"/>
                <a:ext cx="218704" cy="704714"/>
              </a:xfrm>
              <a:custGeom>
                <a:avLst/>
                <a:gdLst>
                  <a:gd name="connsiteX0" fmla="*/ 210199 w 218704"/>
                  <a:gd name="connsiteY0" fmla="*/ 705929 h 704714"/>
                  <a:gd name="connsiteX1" fmla="*/ 210199 w 218704"/>
                  <a:gd name="connsiteY1" fmla="*/ 18225 h 704714"/>
                  <a:gd name="connsiteX2" fmla="*/ 20655 w 218704"/>
                  <a:gd name="connsiteY2" fmla="*/ 18225 h 704714"/>
                  <a:gd name="connsiteX3" fmla="*/ 18225 w 218704"/>
                  <a:gd name="connsiteY3" fmla="*/ 705929 h 70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704" h="704714">
                    <a:moveTo>
                      <a:pt x="210199" y="705929"/>
                    </a:moveTo>
                    <a:lnTo>
                      <a:pt x="210199" y="18225"/>
                    </a:lnTo>
                    <a:lnTo>
                      <a:pt x="20655" y="18225"/>
                    </a:lnTo>
                    <a:lnTo>
                      <a:pt x="18225" y="705929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="" xmlns:a16="http://schemas.microsoft.com/office/drawing/2014/main" id="{E3067B95-8056-4B22-AB96-1A9D831D2B4D}"/>
                  </a:ext>
                </a:extLst>
              </p:cNvPr>
              <p:cNvSpPr/>
              <p:nvPr/>
            </p:nvSpPr>
            <p:spPr>
              <a:xfrm>
                <a:off x="6364159" y="2077170"/>
                <a:ext cx="218704" cy="631813"/>
              </a:xfrm>
              <a:custGeom>
                <a:avLst/>
                <a:gdLst>
                  <a:gd name="connsiteX0" fmla="*/ 18225 w 218704"/>
                  <a:gd name="connsiteY0" fmla="*/ 18225 h 631812"/>
                  <a:gd name="connsiteX1" fmla="*/ 210199 w 218704"/>
                  <a:gd name="connsiteY1" fmla="*/ 18225 h 631812"/>
                  <a:gd name="connsiteX2" fmla="*/ 210199 w 218704"/>
                  <a:gd name="connsiteY2" fmla="*/ 613587 h 631812"/>
                  <a:gd name="connsiteX3" fmla="*/ 18225 w 218704"/>
                  <a:gd name="connsiteY3" fmla="*/ 613587 h 63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704" h="631812">
                    <a:moveTo>
                      <a:pt x="18225" y="18225"/>
                    </a:moveTo>
                    <a:lnTo>
                      <a:pt x="210199" y="18225"/>
                    </a:lnTo>
                    <a:lnTo>
                      <a:pt x="210199" y="613587"/>
                    </a:lnTo>
                    <a:lnTo>
                      <a:pt x="18225" y="613587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="" xmlns:a16="http://schemas.microsoft.com/office/drawing/2014/main" id="{7C9F91B1-0831-4F16-A883-FB2A60270466}"/>
                  </a:ext>
                </a:extLst>
              </p:cNvPr>
              <p:cNvSpPr/>
              <p:nvPr/>
            </p:nvSpPr>
            <p:spPr>
              <a:xfrm>
                <a:off x="6118724" y="2337185"/>
                <a:ext cx="218704" cy="364507"/>
              </a:xfrm>
              <a:custGeom>
                <a:avLst/>
                <a:gdLst>
                  <a:gd name="connsiteX0" fmla="*/ 210199 w 218704"/>
                  <a:gd name="connsiteY0" fmla="*/ 353572 h 364507"/>
                  <a:gd name="connsiteX1" fmla="*/ 210199 w 218704"/>
                  <a:gd name="connsiteY1" fmla="*/ 18225 h 364507"/>
                  <a:gd name="connsiteX2" fmla="*/ 18225 w 218704"/>
                  <a:gd name="connsiteY2" fmla="*/ 18225 h 364507"/>
                  <a:gd name="connsiteX3" fmla="*/ 18225 w 218704"/>
                  <a:gd name="connsiteY3" fmla="*/ 353572 h 36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704" h="364507">
                    <a:moveTo>
                      <a:pt x="210199" y="353572"/>
                    </a:moveTo>
                    <a:lnTo>
                      <a:pt x="210199" y="18225"/>
                    </a:lnTo>
                    <a:lnTo>
                      <a:pt x="18225" y="18225"/>
                    </a:lnTo>
                    <a:lnTo>
                      <a:pt x="18225" y="353572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="" xmlns:a16="http://schemas.microsoft.com/office/drawing/2014/main" id="{FF5B5265-2240-482D-BDD7-934AB1432AFE}"/>
                  </a:ext>
                </a:extLst>
              </p:cNvPr>
              <p:cNvSpPr/>
              <p:nvPr/>
            </p:nvSpPr>
            <p:spPr>
              <a:xfrm>
                <a:off x="5870859" y="2235123"/>
                <a:ext cx="218704" cy="461709"/>
              </a:xfrm>
              <a:custGeom>
                <a:avLst/>
                <a:gdLst>
                  <a:gd name="connsiteX0" fmla="*/ 210199 w 218704"/>
                  <a:gd name="connsiteY0" fmla="*/ 455634 h 461709"/>
                  <a:gd name="connsiteX1" fmla="*/ 210199 w 218704"/>
                  <a:gd name="connsiteY1" fmla="*/ 18225 h 461709"/>
                  <a:gd name="connsiteX2" fmla="*/ 18225 w 218704"/>
                  <a:gd name="connsiteY2" fmla="*/ 18225 h 461709"/>
                  <a:gd name="connsiteX3" fmla="*/ 18225 w 218704"/>
                  <a:gd name="connsiteY3" fmla="*/ 455634 h 46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704" h="461709">
                    <a:moveTo>
                      <a:pt x="210199" y="455634"/>
                    </a:moveTo>
                    <a:lnTo>
                      <a:pt x="210199" y="18225"/>
                    </a:lnTo>
                    <a:lnTo>
                      <a:pt x="18225" y="18225"/>
                    </a:lnTo>
                    <a:lnTo>
                      <a:pt x="18225" y="455634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="" xmlns:a16="http://schemas.microsoft.com/office/drawing/2014/main" id="{CD6F51D0-DE2F-4D21-8127-1EB41B2C99BE}"/>
                  </a:ext>
                </a:extLst>
              </p:cNvPr>
              <p:cNvSpPr/>
              <p:nvPr/>
            </p:nvSpPr>
            <p:spPr>
              <a:xfrm>
                <a:off x="5625424" y="2067450"/>
                <a:ext cx="218704" cy="631813"/>
              </a:xfrm>
              <a:custGeom>
                <a:avLst/>
                <a:gdLst>
                  <a:gd name="connsiteX0" fmla="*/ 210199 w 218704"/>
                  <a:gd name="connsiteY0" fmla="*/ 623308 h 631812"/>
                  <a:gd name="connsiteX1" fmla="*/ 210199 w 218704"/>
                  <a:gd name="connsiteY1" fmla="*/ 20655 h 631812"/>
                  <a:gd name="connsiteX2" fmla="*/ 18225 w 218704"/>
                  <a:gd name="connsiteY2" fmla="*/ 18225 h 631812"/>
                  <a:gd name="connsiteX3" fmla="*/ 18225 w 218704"/>
                  <a:gd name="connsiteY3" fmla="*/ 623308 h 63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704" h="631812">
                    <a:moveTo>
                      <a:pt x="210199" y="623308"/>
                    </a:moveTo>
                    <a:lnTo>
                      <a:pt x="210199" y="20655"/>
                    </a:lnTo>
                    <a:lnTo>
                      <a:pt x="18225" y="18225"/>
                    </a:lnTo>
                    <a:lnTo>
                      <a:pt x="18225" y="623308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="" xmlns:a16="http://schemas.microsoft.com/office/drawing/2014/main" id="{76E4A12E-DBC9-45EB-9386-70DA60C4ABF5}"/>
                  </a:ext>
                </a:extLst>
              </p:cNvPr>
              <p:cNvSpPr/>
              <p:nvPr/>
            </p:nvSpPr>
            <p:spPr>
              <a:xfrm>
                <a:off x="7350759" y="1785564"/>
                <a:ext cx="218704" cy="923418"/>
              </a:xfrm>
              <a:custGeom>
                <a:avLst/>
                <a:gdLst>
                  <a:gd name="connsiteX0" fmla="*/ 18225 w 218704"/>
                  <a:gd name="connsiteY0" fmla="*/ 18225 h 923418"/>
                  <a:gd name="connsiteX1" fmla="*/ 210199 w 218704"/>
                  <a:gd name="connsiteY1" fmla="*/ 18225 h 923418"/>
                  <a:gd name="connsiteX2" fmla="*/ 210199 w 218704"/>
                  <a:gd name="connsiteY2" fmla="*/ 905193 h 923418"/>
                  <a:gd name="connsiteX3" fmla="*/ 18225 w 218704"/>
                  <a:gd name="connsiteY3" fmla="*/ 905193 h 92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704" h="923418">
                    <a:moveTo>
                      <a:pt x="18225" y="18225"/>
                    </a:moveTo>
                    <a:lnTo>
                      <a:pt x="210199" y="18225"/>
                    </a:lnTo>
                    <a:lnTo>
                      <a:pt x="210199" y="905193"/>
                    </a:lnTo>
                    <a:lnTo>
                      <a:pt x="18225" y="905193"/>
                    </a:lnTo>
                    <a:close/>
                  </a:path>
                </a:pathLst>
              </a:custGeom>
              <a:solidFill>
                <a:srgbClr val="F7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98" name="组合 297">
              <a:extLst>
                <a:ext uri="{FF2B5EF4-FFF2-40B4-BE49-F238E27FC236}">
                  <a16:creationId xmlns="" xmlns:a16="http://schemas.microsoft.com/office/drawing/2014/main" id="{29D07F6E-3807-4758-9D5F-20834047AD34}"/>
                </a:ext>
              </a:extLst>
            </p:cNvPr>
            <p:cNvGrpSpPr/>
            <p:nvPr/>
          </p:nvGrpSpPr>
          <p:grpSpPr>
            <a:xfrm flipH="1">
              <a:off x="10256604" y="1526343"/>
              <a:ext cx="776141" cy="776141"/>
              <a:chOff x="1465953" y="451593"/>
              <a:chExt cx="837809" cy="837809"/>
            </a:xfrm>
          </p:grpSpPr>
          <p:sp>
            <p:nvSpPr>
              <p:cNvPr id="299" name="任意多边形: 形状 298">
                <a:extLst>
                  <a:ext uri="{FF2B5EF4-FFF2-40B4-BE49-F238E27FC236}">
                    <a16:creationId xmlns="" xmlns:a16="http://schemas.microsoft.com/office/drawing/2014/main" id="{FFDEC456-33B1-4D04-8954-55F9C7D96ED0}"/>
                  </a:ext>
                </a:extLst>
              </p:cNvPr>
              <p:cNvSpPr/>
              <p:nvPr/>
            </p:nvSpPr>
            <p:spPr>
              <a:xfrm>
                <a:off x="1465953" y="451593"/>
                <a:ext cx="837809" cy="837809"/>
              </a:xfrm>
              <a:custGeom>
                <a:avLst/>
                <a:gdLst>
                  <a:gd name="connsiteX0" fmla="*/ 441461 w 837808"/>
                  <a:gd name="connsiteY0" fmla="*/ 48335 h 837808"/>
                  <a:gd name="connsiteX1" fmla="*/ 834587 w 837808"/>
                  <a:gd name="connsiteY1" fmla="*/ 389903 h 837808"/>
                  <a:gd name="connsiteX2" fmla="*/ 673469 w 837808"/>
                  <a:gd name="connsiteY2" fmla="*/ 667025 h 837808"/>
                  <a:gd name="connsiteX3" fmla="*/ 731472 w 837808"/>
                  <a:gd name="connsiteY3" fmla="*/ 808808 h 837808"/>
                  <a:gd name="connsiteX4" fmla="*/ 596133 w 837808"/>
                  <a:gd name="connsiteY4" fmla="*/ 705693 h 837808"/>
                  <a:gd name="connsiteX5" fmla="*/ 441461 w 837808"/>
                  <a:gd name="connsiteY5" fmla="*/ 731472 h 837808"/>
                  <a:gd name="connsiteX6" fmla="*/ 48335 w 837808"/>
                  <a:gd name="connsiteY6" fmla="*/ 389903 h 837808"/>
                  <a:gd name="connsiteX7" fmla="*/ 441461 w 837808"/>
                  <a:gd name="connsiteY7" fmla="*/ 48335 h 83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808" h="837808">
                    <a:moveTo>
                      <a:pt x="441461" y="48335"/>
                    </a:moveTo>
                    <a:cubicBezTo>
                      <a:pt x="660580" y="48335"/>
                      <a:pt x="834587" y="203008"/>
                      <a:pt x="834587" y="389903"/>
                    </a:cubicBezTo>
                    <a:cubicBezTo>
                      <a:pt x="834587" y="499463"/>
                      <a:pt x="770140" y="602578"/>
                      <a:pt x="673469" y="667025"/>
                    </a:cubicBezTo>
                    <a:lnTo>
                      <a:pt x="731472" y="808808"/>
                    </a:lnTo>
                    <a:lnTo>
                      <a:pt x="596133" y="705693"/>
                    </a:lnTo>
                    <a:cubicBezTo>
                      <a:pt x="551020" y="725027"/>
                      <a:pt x="499463" y="731472"/>
                      <a:pt x="441461" y="731472"/>
                    </a:cubicBezTo>
                    <a:cubicBezTo>
                      <a:pt x="222342" y="725027"/>
                      <a:pt x="48335" y="576799"/>
                      <a:pt x="48335" y="389903"/>
                    </a:cubicBezTo>
                    <a:cubicBezTo>
                      <a:pt x="48335" y="203008"/>
                      <a:pt x="222342" y="48335"/>
                      <a:pt x="441461" y="48335"/>
                    </a:cubicBez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="" xmlns:a16="http://schemas.microsoft.com/office/drawing/2014/main" id="{9D627AB3-3558-45C8-946D-3A3F37C8063C}"/>
                  </a:ext>
                </a:extLst>
              </p:cNvPr>
              <p:cNvSpPr/>
              <p:nvPr/>
            </p:nvSpPr>
            <p:spPr>
              <a:xfrm>
                <a:off x="1981528" y="748048"/>
                <a:ext cx="193341" cy="193341"/>
              </a:xfrm>
              <a:custGeom>
                <a:avLst/>
                <a:gdLst>
                  <a:gd name="connsiteX0" fmla="*/ 99893 w 193340"/>
                  <a:gd name="connsiteY0" fmla="*/ 151450 h 193340"/>
                  <a:gd name="connsiteX1" fmla="*/ 48335 w 193340"/>
                  <a:gd name="connsiteY1" fmla="*/ 99893 h 193340"/>
                  <a:gd name="connsiteX2" fmla="*/ 99893 w 193340"/>
                  <a:gd name="connsiteY2" fmla="*/ 48335 h 193340"/>
                  <a:gd name="connsiteX3" fmla="*/ 151450 w 193340"/>
                  <a:gd name="connsiteY3" fmla="*/ 99893 h 193340"/>
                  <a:gd name="connsiteX4" fmla="*/ 99893 w 193340"/>
                  <a:gd name="connsiteY4" fmla="*/ 151450 h 19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40" h="193340">
                    <a:moveTo>
                      <a:pt x="99893" y="151450"/>
                    </a:moveTo>
                    <a:cubicBezTo>
                      <a:pt x="67669" y="151450"/>
                      <a:pt x="48335" y="125671"/>
                      <a:pt x="48335" y="99893"/>
                    </a:cubicBezTo>
                    <a:cubicBezTo>
                      <a:pt x="48335" y="67669"/>
                      <a:pt x="74114" y="48335"/>
                      <a:pt x="99893" y="48335"/>
                    </a:cubicBezTo>
                    <a:cubicBezTo>
                      <a:pt x="132116" y="48335"/>
                      <a:pt x="151450" y="74114"/>
                      <a:pt x="151450" y="99893"/>
                    </a:cubicBezTo>
                    <a:cubicBezTo>
                      <a:pt x="151450" y="125671"/>
                      <a:pt x="125671" y="151450"/>
                      <a:pt x="99893" y="151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="" xmlns:a16="http://schemas.microsoft.com/office/drawing/2014/main" id="{2857D6A2-9419-4637-BC98-A36E9E047D41}"/>
                  </a:ext>
                </a:extLst>
              </p:cNvPr>
              <p:cNvSpPr/>
              <p:nvPr/>
            </p:nvSpPr>
            <p:spPr>
              <a:xfrm>
                <a:off x="1807521" y="748048"/>
                <a:ext cx="193341" cy="193341"/>
              </a:xfrm>
              <a:custGeom>
                <a:avLst/>
                <a:gdLst>
                  <a:gd name="connsiteX0" fmla="*/ 99893 w 193340"/>
                  <a:gd name="connsiteY0" fmla="*/ 151450 h 193340"/>
                  <a:gd name="connsiteX1" fmla="*/ 48335 w 193340"/>
                  <a:gd name="connsiteY1" fmla="*/ 99893 h 193340"/>
                  <a:gd name="connsiteX2" fmla="*/ 99893 w 193340"/>
                  <a:gd name="connsiteY2" fmla="*/ 48335 h 193340"/>
                  <a:gd name="connsiteX3" fmla="*/ 151450 w 193340"/>
                  <a:gd name="connsiteY3" fmla="*/ 99893 h 193340"/>
                  <a:gd name="connsiteX4" fmla="*/ 99893 w 193340"/>
                  <a:gd name="connsiteY4" fmla="*/ 151450 h 19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40" h="193340">
                    <a:moveTo>
                      <a:pt x="99893" y="151450"/>
                    </a:moveTo>
                    <a:cubicBezTo>
                      <a:pt x="67669" y="151450"/>
                      <a:pt x="48335" y="125671"/>
                      <a:pt x="48335" y="99893"/>
                    </a:cubicBezTo>
                    <a:cubicBezTo>
                      <a:pt x="48335" y="67669"/>
                      <a:pt x="74114" y="48335"/>
                      <a:pt x="99893" y="48335"/>
                    </a:cubicBezTo>
                    <a:cubicBezTo>
                      <a:pt x="132116" y="48335"/>
                      <a:pt x="151450" y="74114"/>
                      <a:pt x="151450" y="99893"/>
                    </a:cubicBezTo>
                    <a:cubicBezTo>
                      <a:pt x="151450" y="125671"/>
                      <a:pt x="132116" y="151450"/>
                      <a:pt x="99893" y="151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="" xmlns:a16="http://schemas.microsoft.com/office/drawing/2014/main" id="{D2B80CD9-8202-4F72-A774-B40963CD4ED5}"/>
                  </a:ext>
                </a:extLst>
              </p:cNvPr>
              <p:cNvSpPr/>
              <p:nvPr/>
            </p:nvSpPr>
            <p:spPr>
              <a:xfrm>
                <a:off x="1633515" y="748048"/>
                <a:ext cx="193341" cy="193341"/>
              </a:xfrm>
              <a:custGeom>
                <a:avLst/>
                <a:gdLst>
                  <a:gd name="connsiteX0" fmla="*/ 99893 w 193340"/>
                  <a:gd name="connsiteY0" fmla="*/ 151450 h 193340"/>
                  <a:gd name="connsiteX1" fmla="*/ 48335 w 193340"/>
                  <a:gd name="connsiteY1" fmla="*/ 99893 h 193340"/>
                  <a:gd name="connsiteX2" fmla="*/ 99893 w 193340"/>
                  <a:gd name="connsiteY2" fmla="*/ 48335 h 193340"/>
                  <a:gd name="connsiteX3" fmla="*/ 151450 w 193340"/>
                  <a:gd name="connsiteY3" fmla="*/ 99893 h 193340"/>
                  <a:gd name="connsiteX4" fmla="*/ 99893 w 193340"/>
                  <a:gd name="connsiteY4" fmla="*/ 151450 h 19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40" h="193340">
                    <a:moveTo>
                      <a:pt x="99893" y="151450"/>
                    </a:moveTo>
                    <a:cubicBezTo>
                      <a:pt x="74114" y="151450"/>
                      <a:pt x="48335" y="125671"/>
                      <a:pt x="48335" y="99893"/>
                    </a:cubicBezTo>
                    <a:cubicBezTo>
                      <a:pt x="48335" y="67669"/>
                      <a:pt x="74114" y="48335"/>
                      <a:pt x="99893" y="48335"/>
                    </a:cubicBezTo>
                    <a:cubicBezTo>
                      <a:pt x="132116" y="48335"/>
                      <a:pt x="151450" y="74114"/>
                      <a:pt x="151450" y="99893"/>
                    </a:cubicBezTo>
                    <a:cubicBezTo>
                      <a:pt x="157895" y="125671"/>
                      <a:pt x="132116" y="151450"/>
                      <a:pt x="99893" y="151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03" name="组合 302">
              <a:extLst>
                <a:ext uri="{FF2B5EF4-FFF2-40B4-BE49-F238E27FC236}">
                  <a16:creationId xmlns="" xmlns:a16="http://schemas.microsoft.com/office/drawing/2014/main" id="{FB9EC6C2-975A-45EE-BB8B-D58F47CD8034}"/>
                </a:ext>
              </a:extLst>
            </p:cNvPr>
            <p:cNvGrpSpPr/>
            <p:nvPr/>
          </p:nvGrpSpPr>
          <p:grpSpPr>
            <a:xfrm rot="10800000">
              <a:off x="11231802" y="4095257"/>
              <a:ext cx="284365" cy="698763"/>
              <a:chOff x="1915175" y="4776493"/>
              <a:chExt cx="766178" cy="1882705"/>
            </a:xfrm>
          </p:grpSpPr>
          <p:sp>
            <p:nvSpPr>
              <p:cNvPr id="304" name="任意多边形: 形状 303">
                <a:extLst>
                  <a:ext uri="{FF2B5EF4-FFF2-40B4-BE49-F238E27FC236}">
                    <a16:creationId xmlns="" xmlns:a16="http://schemas.microsoft.com/office/drawing/2014/main" id="{CE28E734-55AB-4A61-A40B-6D2F7C33FBBE}"/>
                  </a:ext>
                </a:extLst>
              </p:cNvPr>
              <p:cNvSpPr/>
              <p:nvPr/>
            </p:nvSpPr>
            <p:spPr>
              <a:xfrm>
                <a:off x="1933163" y="6047489"/>
                <a:ext cx="747645" cy="611709"/>
              </a:xfrm>
              <a:custGeom>
                <a:avLst/>
                <a:gdLst>
                  <a:gd name="connsiteX0" fmla="*/ 60450 w 747644"/>
                  <a:gd name="connsiteY0" fmla="*/ 126016 h 611709"/>
                  <a:gd name="connsiteX1" fmla="*/ 332320 w 747644"/>
                  <a:gd name="connsiteY1" fmla="*/ 520228 h 611709"/>
                  <a:gd name="connsiteX2" fmla="*/ 352711 w 747644"/>
                  <a:gd name="connsiteY2" fmla="*/ 554212 h 611709"/>
                  <a:gd name="connsiteX3" fmla="*/ 379898 w 747644"/>
                  <a:gd name="connsiteY3" fmla="*/ 561009 h 611709"/>
                  <a:gd name="connsiteX4" fmla="*/ 407085 w 747644"/>
                  <a:gd name="connsiteY4" fmla="*/ 554212 h 611709"/>
                  <a:gd name="connsiteX5" fmla="*/ 427475 w 747644"/>
                  <a:gd name="connsiteY5" fmla="*/ 520228 h 611709"/>
                  <a:gd name="connsiteX6" fmla="*/ 699346 w 747644"/>
                  <a:gd name="connsiteY6" fmla="*/ 126016 h 611709"/>
                  <a:gd name="connsiteX7" fmla="*/ 685753 w 747644"/>
                  <a:gd name="connsiteY7" fmla="*/ 58048 h 611709"/>
                  <a:gd name="connsiteX8" fmla="*/ 617785 w 747644"/>
                  <a:gd name="connsiteY8" fmla="*/ 71641 h 611709"/>
                  <a:gd name="connsiteX9" fmla="*/ 373101 w 747644"/>
                  <a:gd name="connsiteY9" fmla="*/ 425074 h 611709"/>
                  <a:gd name="connsiteX10" fmla="*/ 135214 w 747644"/>
                  <a:gd name="connsiteY10" fmla="*/ 71641 h 611709"/>
                  <a:gd name="connsiteX11" fmla="*/ 67246 w 747644"/>
                  <a:gd name="connsiteY11" fmla="*/ 58048 h 611709"/>
                  <a:gd name="connsiteX12" fmla="*/ 60450 w 747644"/>
                  <a:gd name="connsiteY12" fmla="*/ 126016 h 61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7644" h="611709">
                    <a:moveTo>
                      <a:pt x="60450" y="126016"/>
                    </a:moveTo>
                    <a:lnTo>
                      <a:pt x="332320" y="520228"/>
                    </a:lnTo>
                    <a:cubicBezTo>
                      <a:pt x="332320" y="533822"/>
                      <a:pt x="339117" y="547415"/>
                      <a:pt x="352711" y="554212"/>
                    </a:cubicBezTo>
                    <a:cubicBezTo>
                      <a:pt x="359508" y="561009"/>
                      <a:pt x="373101" y="561009"/>
                      <a:pt x="379898" y="561009"/>
                    </a:cubicBezTo>
                    <a:cubicBezTo>
                      <a:pt x="393491" y="561009"/>
                      <a:pt x="400288" y="561009"/>
                      <a:pt x="407085" y="554212"/>
                    </a:cubicBezTo>
                    <a:cubicBezTo>
                      <a:pt x="420678" y="547415"/>
                      <a:pt x="427475" y="533822"/>
                      <a:pt x="427475" y="520228"/>
                    </a:cubicBezTo>
                    <a:lnTo>
                      <a:pt x="699346" y="126016"/>
                    </a:lnTo>
                    <a:cubicBezTo>
                      <a:pt x="712940" y="105625"/>
                      <a:pt x="706143" y="71641"/>
                      <a:pt x="685753" y="58048"/>
                    </a:cubicBezTo>
                    <a:cubicBezTo>
                      <a:pt x="665362" y="44454"/>
                      <a:pt x="638175" y="51251"/>
                      <a:pt x="617785" y="71641"/>
                    </a:cubicBezTo>
                    <a:lnTo>
                      <a:pt x="373101" y="425074"/>
                    </a:lnTo>
                    <a:lnTo>
                      <a:pt x="135214" y="71641"/>
                    </a:lnTo>
                    <a:cubicBezTo>
                      <a:pt x="121621" y="51251"/>
                      <a:pt x="87637" y="44454"/>
                      <a:pt x="67246" y="58048"/>
                    </a:cubicBezTo>
                    <a:cubicBezTo>
                      <a:pt x="46856" y="71641"/>
                      <a:pt x="46856" y="98829"/>
                      <a:pt x="60450" y="126016"/>
                    </a:cubicBez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="" xmlns:a16="http://schemas.microsoft.com/office/drawing/2014/main" id="{162AAD6F-63DE-4541-A944-BF1D784D2A86}"/>
                  </a:ext>
                </a:extLst>
              </p:cNvPr>
              <p:cNvSpPr/>
              <p:nvPr/>
            </p:nvSpPr>
            <p:spPr>
              <a:xfrm>
                <a:off x="1933708" y="5619292"/>
                <a:ext cx="747645" cy="611709"/>
              </a:xfrm>
              <a:custGeom>
                <a:avLst/>
                <a:gdLst>
                  <a:gd name="connsiteX0" fmla="*/ 59905 w 747644"/>
                  <a:gd name="connsiteY0" fmla="*/ 126016 h 611709"/>
                  <a:gd name="connsiteX1" fmla="*/ 331776 w 747644"/>
                  <a:gd name="connsiteY1" fmla="*/ 520228 h 611709"/>
                  <a:gd name="connsiteX2" fmla="*/ 352166 w 747644"/>
                  <a:gd name="connsiteY2" fmla="*/ 554212 h 611709"/>
                  <a:gd name="connsiteX3" fmla="*/ 386150 w 747644"/>
                  <a:gd name="connsiteY3" fmla="*/ 561009 h 611709"/>
                  <a:gd name="connsiteX4" fmla="*/ 413337 w 747644"/>
                  <a:gd name="connsiteY4" fmla="*/ 554212 h 611709"/>
                  <a:gd name="connsiteX5" fmla="*/ 433727 w 747644"/>
                  <a:gd name="connsiteY5" fmla="*/ 520228 h 611709"/>
                  <a:gd name="connsiteX6" fmla="*/ 705598 w 747644"/>
                  <a:gd name="connsiteY6" fmla="*/ 126016 h 611709"/>
                  <a:gd name="connsiteX7" fmla="*/ 692004 w 747644"/>
                  <a:gd name="connsiteY7" fmla="*/ 58048 h 611709"/>
                  <a:gd name="connsiteX8" fmla="*/ 624037 w 747644"/>
                  <a:gd name="connsiteY8" fmla="*/ 71641 h 611709"/>
                  <a:gd name="connsiteX9" fmla="*/ 386150 w 747644"/>
                  <a:gd name="connsiteY9" fmla="*/ 431870 h 611709"/>
                  <a:gd name="connsiteX10" fmla="*/ 141466 w 747644"/>
                  <a:gd name="connsiteY10" fmla="*/ 78438 h 611709"/>
                  <a:gd name="connsiteX11" fmla="*/ 73498 w 747644"/>
                  <a:gd name="connsiteY11" fmla="*/ 64845 h 611709"/>
                  <a:gd name="connsiteX12" fmla="*/ 59905 w 747644"/>
                  <a:gd name="connsiteY12" fmla="*/ 126016 h 61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7644" h="611709">
                    <a:moveTo>
                      <a:pt x="59905" y="126016"/>
                    </a:moveTo>
                    <a:lnTo>
                      <a:pt x="331776" y="520228"/>
                    </a:lnTo>
                    <a:cubicBezTo>
                      <a:pt x="331776" y="533822"/>
                      <a:pt x="338572" y="547415"/>
                      <a:pt x="352166" y="554212"/>
                    </a:cubicBezTo>
                    <a:cubicBezTo>
                      <a:pt x="365759" y="561009"/>
                      <a:pt x="372556" y="567806"/>
                      <a:pt x="386150" y="561009"/>
                    </a:cubicBezTo>
                    <a:cubicBezTo>
                      <a:pt x="399743" y="561009"/>
                      <a:pt x="406540" y="561009"/>
                      <a:pt x="413337" y="554212"/>
                    </a:cubicBezTo>
                    <a:cubicBezTo>
                      <a:pt x="426930" y="547415"/>
                      <a:pt x="433727" y="533822"/>
                      <a:pt x="433727" y="520228"/>
                    </a:cubicBezTo>
                    <a:lnTo>
                      <a:pt x="705598" y="126016"/>
                    </a:lnTo>
                    <a:cubicBezTo>
                      <a:pt x="719191" y="105625"/>
                      <a:pt x="712395" y="78438"/>
                      <a:pt x="692004" y="58048"/>
                    </a:cubicBezTo>
                    <a:cubicBezTo>
                      <a:pt x="671614" y="44454"/>
                      <a:pt x="644427" y="51251"/>
                      <a:pt x="624037" y="71641"/>
                    </a:cubicBezTo>
                    <a:lnTo>
                      <a:pt x="386150" y="431870"/>
                    </a:lnTo>
                    <a:lnTo>
                      <a:pt x="141466" y="78438"/>
                    </a:lnTo>
                    <a:cubicBezTo>
                      <a:pt x="127872" y="58048"/>
                      <a:pt x="93889" y="51251"/>
                      <a:pt x="73498" y="64845"/>
                    </a:cubicBezTo>
                    <a:cubicBezTo>
                      <a:pt x="46311" y="78438"/>
                      <a:pt x="46311" y="105625"/>
                      <a:pt x="59905" y="126016"/>
                    </a:cubicBez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="" xmlns:a16="http://schemas.microsoft.com/office/drawing/2014/main" id="{752C493D-7FC4-4EF7-B57B-4E52406D1ED2}"/>
                  </a:ext>
                </a:extLst>
              </p:cNvPr>
              <p:cNvSpPr/>
              <p:nvPr/>
            </p:nvSpPr>
            <p:spPr>
              <a:xfrm>
                <a:off x="1915175" y="5197893"/>
                <a:ext cx="747645" cy="611709"/>
              </a:xfrm>
              <a:custGeom>
                <a:avLst/>
                <a:gdLst>
                  <a:gd name="connsiteX0" fmla="*/ 58048 w 747644"/>
                  <a:gd name="connsiteY0" fmla="*/ 126016 h 611709"/>
                  <a:gd name="connsiteX1" fmla="*/ 329919 w 747644"/>
                  <a:gd name="connsiteY1" fmla="*/ 520228 h 611709"/>
                  <a:gd name="connsiteX2" fmla="*/ 350309 w 747644"/>
                  <a:gd name="connsiteY2" fmla="*/ 554212 h 611709"/>
                  <a:gd name="connsiteX3" fmla="*/ 377496 w 747644"/>
                  <a:gd name="connsiteY3" fmla="*/ 561009 h 611709"/>
                  <a:gd name="connsiteX4" fmla="*/ 404683 w 747644"/>
                  <a:gd name="connsiteY4" fmla="*/ 554212 h 611709"/>
                  <a:gd name="connsiteX5" fmla="*/ 425074 w 747644"/>
                  <a:gd name="connsiteY5" fmla="*/ 520228 h 611709"/>
                  <a:gd name="connsiteX6" fmla="*/ 696944 w 747644"/>
                  <a:gd name="connsiteY6" fmla="*/ 126016 h 611709"/>
                  <a:gd name="connsiteX7" fmla="*/ 683351 w 747644"/>
                  <a:gd name="connsiteY7" fmla="*/ 58048 h 611709"/>
                  <a:gd name="connsiteX8" fmla="*/ 615383 w 747644"/>
                  <a:gd name="connsiteY8" fmla="*/ 71641 h 611709"/>
                  <a:gd name="connsiteX9" fmla="*/ 370699 w 747644"/>
                  <a:gd name="connsiteY9" fmla="*/ 425073 h 611709"/>
                  <a:gd name="connsiteX10" fmla="*/ 139609 w 747644"/>
                  <a:gd name="connsiteY10" fmla="*/ 71641 h 611709"/>
                  <a:gd name="connsiteX11" fmla="*/ 71641 w 747644"/>
                  <a:gd name="connsiteY11" fmla="*/ 58048 h 611709"/>
                  <a:gd name="connsiteX12" fmla="*/ 58048 w 747644"/>
                  <a:gd name="connsiteY12" fmla="*/ 126016 h 61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7644" h="611709">
                    <a:moveTo>
                      <a:pt x="58048" y="126016"/>
                    </a:moveTo>
                    <a:lnTo>
                      <a:pt x="329919" y="520228"/>
                    </a:lnTo>
                    <a:cubicBezTo>
                      <a:pt x="329919" y="533822"/>
                      <a:pt x="336716" y="547415"/>
                      <a:pt x="350309" y="554212"/>
                    </a:cubicBezTo>
                    <a:cubicBezTo>
                      <a:pt x="357106" y="561009"/>
                      <a:pt x="370699" y="561009"/>
                      <a:pt x="377496" y="561009"/>
                    </a:cubicBezTo>
                    <a:cubicBezTo>
                      <a:pt x="391090" y="561009"/>
                      <a:pt x="397886" y="561009"/>
                      <a:pt x="404683" y="554212"/>
                    </a:cubicBezTo>
                    <a:cubicBezTo>
                      <a:pt x="418277" y="547415"/>
                      <a:pt x="425074" y="533822"/>
                      <a:pt x="425074" y="520228"/>
                    </a:cubicBezTo>
                    <a:lnTo>
                      <a:pt x="696944" y="126016"/>
                    </a:lnTo>
                    <a:cubicBezTo>
                      <a:pt x="710538" y="105625"/>
                      <a:pt x="703741" y="71641"/>
                      <a:pt x="683351" y="58048"/>
                    </a:cubicBezTo>
                    <a:cubicBezTo>
                      <a:pt x="662961" y="44454"/>
                      <a:pt x="635773" y="51251"/>
                      <a:pt x="615383" y="71641"/>
                    </a:cubicBezTo>
                    <a:lnTo>
                      <a:pt x="370699" y="425073"/>
                    </a:lnTo>
                    <a:lnTo>
                      <a:pt x="139609" y="71641"/>
                    </a:lnTo>
                    <a:cubicBezTo>
                      <a:pt x="119219" y="51251"/>
                      <a:pt x="92032" y="44454"/>
                      <a:pt x="71641" y="58048"/>
                    </a:cubicBezTo>
                    <a:cubicBezTo>
                      <a:pt x="51251" y="78438"/>
                      <a:pt x="44454" y="105625"/>
                      <a:pt x="58048" y="126016"/>
                    </a:cubicBez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="" xmlns:a16="http://schemas.microsoft.com/office/drawing/2014/main" id="{5D41C6B7-A9F9-4E00-8586-8DAFC08A4CF1}"/>
                  </a:ext>
                </a:extLst>
              </p:cNvPr>
              <p:cNvSpPr/>
              <p:nvPr/>
            </p:nvSpPr>
            <p:spPr>
              <a:xfrm>
                <a:off x="1915175" y="4776493"/>
                <a:ext cx="747645" cy="611709"/>
              </a:xfrm>
              <a:custGeom>
                <a:avLst/>
                <a:gdLst>
                  <a:gd name="connsiteX0" fmla="*/ 58048 w 747644"/>
                  <a:gd name="connsiteY0" fmla="*/ 126016 h 611709"/>
                  <a:gd name="connsiteX1" fmla="*/ 329919 w 747644"/>
                  <a:gd name="connsiteY1" fmla="*/ 520228 h 611709"/>
                  <a:gd name="connsiteX2" fmla="*/ 350309 w 747644"/>
                  <a:gd name="connsiteY2" fmla="*/ 554212 h 611709"/>
                  <a:gd name="connsiteX3" fmla="*/ 377496 w 747644"/>
                  <a:gd name="connsiteY3" fmla="*/ 561009 h 611709"/>
                  <a:gd name="connsiteX4" fmla="*/ 404683 w 747644"/>
                  <a:gd name="connsiteY4" fmla="*/ 554212 h 611709"/>
                  <a:gd name="connsiteX5" fmla="*/ 425074 w 747644"/>
                  <a:gd name="connsiteY5" fmla="*/ 520228 h 611709"/>
                  <a:gd name="connsiteX6" fmla="*/ 696944 w 747644"/>
                  <a:gd name="connsiteY6" fmla="*/ 126016 h 611709"/>
                  <a:gd name="connsiteX7" fmla="*/ 683351 w 747644"/>
                  <a:gd name="connsiteY7" fmla="*/ 58048 h 611709"/>
                  <a:gd name="connsiteX8" fmla="*/ 628977 w 747644"/>
                  <a:gd name="connsiteY8" fmla="*/ 71641 h 611709"/>
                  <a:gd name="connsiteX9" fmla="*/ 384293 w 747644"/>
                  <a:gd name="connsiteY9" fmla="*/ 425073 h 611709"/>
                  <a:gd name="connsiteX10" fmla="*/ 139609 w 747644"/>
                  <a:gd name="connsiteY10" fmla="*/ 71641 h 611709"/>
                  <a:gd name="connsiteX11" fmla="*/ 71641 w 747644"/>
                  <a:gd name="connsiteY11" fmla="*/ 58048 h 611709"/>
                  <a:gd name="connsiteX12" fmla="*/ 58048 w 747644"/>
                  <a:gd name="connsiteY12" fmla="*/ 126016 h 61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7644" h="611709">
                    <a:moveTo>
                      <a:pt x="58048" y="126016"/>
                    </a:moveTo>
                    <a:lnTo>
                      <a:pt x="329919" y="520228"/>
                    </a:lnTo>
                    <a:cubicBezTo>
                      <a:pt x="329919" y="533822"/>
                      <a:pt x="336716" y="547415"/>
                      <a:pt x="350309" y="554212"/>
                    </a:cubicBezTo>
                    <a:cubicBezTo>
                      <a:pt x="357106" y="561009"/>
                      <a:pt x="370699" y="561009"/>
                      <a:pt x="377496" y="561009"/>
                    </a:cubicBezTo>
                    <a:cubicBezTo>
                      <a:pt x="391090" y="561009"/>
                      <a:pt x="397886" y="561009"/>
                      <a:pt x="404683" y="554212"/>
                    </a:cubicBezTo>
                    <a:cubicBezTo>
                      <a:pt x="418277" y="547415"/>
                      <a:pt x="425074" y="533822"/>
                      <a:pt x="425074" y="520228"/>
                    </a:cubicBezTo>
                    <a:lnTo>
                      <a:pt x="696944" y="126016"/>
                    </a:lnTo>
                    <a:cubicBezTo>
                      <a:pt x="710538" y="105625"/>
                      <a:pt x="703741" y="78438"/>
                      <a:pt x="683351" y="58048"/>
                    </a:cubicBezTo>
                    <a:cubicBezTo>
                      <a:pt x="676554" y="44454"/>
                      <a:pt x="649367" y="51251"/>
                      <a:pt x="628977" y="71641"/>
                    </a:cubicBezTo>
                    <a:lnTo>
                      <a:pt x="384293" y="425073"/>
                    </a:lnTo>
                    <a:lnTo>
                      <a:pt x="139609" y="71641"/>
                    </a:lnTo>
                    <a:cubicBezTo>
                      <a:pt x="119219" y="51251"/>
                      <a:pt x="92032" y="44454"/>
                      <a:pt x="71641" y="58048"/>
                    </a:cubicBezTo>
                    <a:cubicBezTo>
                      <a:pt x="51251" y="71641"/>
                      <a:pt x="44454" y="105625"/>
                      <a:pt x="58048" y="126016"/>
                    </a:cubicBez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FD60153E-8D78-4CB1-A66F-4049E0F7B44B}"/>
                </a:ext>
              </a:extLst>
            </p:cNvPr>
            <p:cNvGrpSpPr/>
            <p:nvPr/>
          </p:nvGrpSpPr>
          <p:grpSpPr>
            <a:xfrm>
              <a:off x="7368886" y="2205865"/>
              <a:ext cx="962865" cy="962863"/>
              <a:chOff x="5335054" y="461675"/>
              <a:chExt cx="2295944" cy="2295938"/>
            </a:xfrm>
          </p:grpSpPr>
          <p:sp>
            <p:nvSpPr>
              <p:cNvPr id="323" name="任意多边形: 形状 322">
                <a:extLst>
                  <a:ext uri="{FF2B5EF4-FFF2-40B4-BE49-F238E27FC236}">
                    <a16:creationId xmlns="" xmlns:a16="http://schemas.microsoft.com/office/drawing/2014/main" id="{C13D4761-83A8-4A49-AFF4-E121B7C6EC9D}"/>
                  </a:ext>
                </a:extLst>
              </p:cNvPr>
              <p:cNvSpPr/>
              <p:nvPr/>
            </p:nvSpPr>
            <p:spPr>
              <a:xfrm>
                <a:off x="5335054" y="461675"/>
                <a:ext cx="2295944" cy="2295938"/>
              </a:xfrm>
              <a:custGeom>
                <a:avLst/>
                <a:gdLst>
                  <a:gd name="connsiteX0" fmla="*/ 1076612 w 2295943"/>
                  <a:gd name="connsiteY0" fmla="*/ 1219329 h 2295938"/>
                  <a:gd name="connsiteX1" fmla="*/ 2249404 w 2295943"/>
                  <a:gd name="connsiteY1" fmla="*/ 1219329 h 2295938"/>
                  <a:gd name="connsiteX2" fmla="*/ 1151075 w 2295943"/>
                  <a:gd name="connsiteY2" fmla="*/ 2249399 h 2295938"/>
                  <a:gd name="connsiteX3" fmla="*/ 46539 w 2295943"/>
                  <a:gd name="connsiteY3" fmla="*/ 1144867 h 2295938"/>
                  <a:gd name="connsiteX4" fmla="*/ 1076612 w 2295943"/>
                  <a:gd name="connsiteY4" fmla="*/ 46539 h 2295938"/>
                  <a:gd name="connsiteX5" fmla="*/ 1076612 w 2295943"/>
                  <a:gd name="connsiteY5" fmla="*/ 1219329 h 229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5943" h="2295938">
                    <a:moveTo>
                      <a:pt x="1076612" y="1219329"/>
                    </a:moveTo>
                    <a:lnTo>
                      <a:pt x="2249404" y="1219329"/>
                    </a:lnTo>
                    <a:cubicBezTo>
                      <a:pt x="2212173" y="1796417"/>
                      <a:pt x="1734368" y="2249399"/>
                      <a:pt x="1151075" y="2249399"/>
                    </a:cubicBezTo>
                    <a:cubicBezTo>
                      <a:pt x="542960" y="2249399"/>
                      <a:pt x="46539" y="1752980"/>
                      <a:pt x="46539" y="1144867"/>
                    </a:cubicBezTo>
                    <a:cubicBezTo>
                      <a:pt x="46539" y="561574"/>
                      <a:pt x="499523" y="83771"/>
                      <a:pt x="1076612" y="46539"/>
                    </a:cubicBezTo>
                    <a:lnTo>
                      <a:pt x="1076612" y="1219329"/>
                    </a:lnTo>
                    <a:close/>
                  </a:path>
                </a:pathLst>
              </a:custGeom>
              <a:solidFill>
                <a:srgbClr val="F7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="" xmlns:a16="http://schemas.microsoft.com/office/drawing/2014/main" id="{CDECB677-320B-46CC-BE4C-01A010D0C2AE}"/>
                  </a:ext>
                </a:extLst>
              </p:cNvPr>
              <p:cNvSpPr/>
              <p:nvPr/>
            </p:nvSpPr>
            <p:spPr>
              <a:xfrm>
                <a:off x="6762262" y="1187688"/>
                <a:ext cx="744630" cy="372314"/>
              </a:xfrm>
              <a:custGeom>
                <a:avLst/>
                <a:gdLst>
                  <a:gd name="connsiteX0" fmla="*/ 753938 w 744630"/>
                  <a:gd name="connsiteY0" fmla="*/ 350596 h 372314"/>
                  <a:gd name="connsiteX1" fmla="*/ 46539 w 744630"/>
                  <a:gd name="connsiteY1" fmla="*/ 350596 h 372314"/>
                  <a:gd name="connsiteX2" fmla="*/ 679475 w 744630"/>
                  <a:gd name="connsiteY2" fmla="*/ 46539 h 372314"/>
                  <a:gd name="connsiteX3" fmla="*/ 753938 w 744630"/>
                  <a:gd name="connsiteY3" fmla="*/ 350596 h 372314"/>
                  <a:gd name="connsiteX4" fmla="*/ 753938 w 744630"/>
                  <a:gd name="connsiteY4" fmla="*/ 350596 h 37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630" h="372314">
                    <a:moveTo>
                      <a:pt x="753938" y="350596"/>
                    </a:moveTo>
                    <a:lnTo>
                      <a:pt x="46539" y="350596"/>
                    </a:lnTo>
                    <a:lnTo>
                      <a:pt x="679475" y="46539"/>
                    </a:lnTo>
                    <a:cubicBezTo>
                      <a:pt x="722912" y="145823"/>
                      <a:pt x="741528" y="245107"/>
                      <a:pt x="753938" y="350596"/>
                    </a:cubicBezTo>
                    <a:lnTo>
                      <a:pt x="753938" y="35059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="" xmlns:a16="http://schemas.microsoft.com/office/drawing/2014/main" id="{42C238CA-9DDA-4C79-B130-5981723A10A5}"/>
                  </a:ext>
                </a:extLst>
              </p:cNvPr>
              <p:cNvSpPr/>
              <p:nvPr/>
            </p:nvSpPr>
            <p:spPr>
              <a:xfrm>
                <a:off x="6514052" y="536138"/>
                <a:ext cx="868735" cy="992838"/>
              </a:xfrm>
              <a:custGeom>
                <a:avLst/>
                <a:gdLst>
                  <a:gd name="connsiteX0" fmla="*/ 46539 w 868735"/>
                  <a:gd name="connsiteY0" fmla="*/ 958709 h 992838"/>
                  <a:gd name="connsiteX1" fmla="*/ 46539 w 868735"/>
                  <a:gd name="connsiteY1" fmla="*/ 46539 h 992838"/>
                  <a:gd name="connsiteX2" fmla="*/ 871838 w 868735"/>
                  <a:gd name="connsiteY2" fmla="*/ 567779 h 992838"/>
                  <a:gd name="connsiteX3" fmla="*/ 46539 w 868735"/>
                  <a:gd name="connsiteY3" fmla="*/ 958709 h 99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735" h="992838">
                    <a:moveTo>
                      <a:pt x="46539" y="958709"/>
                    </a:moveTo>
                    <a:lnTo>
                      <a:pt x="46539" y="46539"/>
                    </a:lnTo>
                    <a:cubicBezTo>
                      <a:pt x="400239" y="71360"/>
                      <a:pt x="704296" y="276133"/>
                      <a:pt x="871838" y="567779"/>
                    </a:cubicBezTo>
                    <a:lnTo>
                      <a:pt x="46539" y="958709"/>
                    </a:lnTo>
                    <a:close/>
                  </a:path>
                </a:pathLst>
              </a:custGeom>
              <a:solidFill>
                <a:srgbClr val="121F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49" name="任意多边形: 形状 348">
              <a:extLst>
                <a:ext uri="{FF2B5EF4-FFF2-40B4-BE49-F238E27FC236}">
                  <a16:creationId xmlns="" xmlns:a16="http://schemas.microsoft.com/office/drawing/2014/main" id="{C5B6D9C0-30A8-44B5-B02A-78E49C4DBAF3}"/>
                </a:ext>
              </a:extLst>
            </p:cNvPr>
            <p:cNvSpPr/>
            <p:nvPr/>
          </p:nvSpPr>
          <p:spPr>
            <a:xfrm>
              <a:off x="9909160" y="3068405"/>
              <a:ext cx="184509" cy="169133"/>
            </a:xfrm>
            <a:custGeom>
              <a:avLst/>
              <a:gdLst>
                <a:gd name="connsiteX0" fmla="*/ 164753 w 521750"/>
                <a:gd name="connsiteY0" fmla="*/ 445661 h 478270"/>
                <a:gd name="connsiteX1" fmla="*/ 112578 w 521750"/>
                <a:gd name="connsiteY1" fmla="*/ 410877 h 478270"/>
                <a:gd name="connsiteX2" fmla="*/ 43011 w 521750"/>
                <a:gd name="connsiteY2" fmla="*/ 284788 h 478270"/>
                <a:gd name="connsiteX3" fmla="*/ 34315 w 521750"/>
                <a:gd name="connsiteY3" fmla="*/ 228265 h 478270"/>
                <a:gd name="connsiteX4" fmla="*/ 69098 w 521750"/>
                <a:gd name="connsiteY4" fmla="*/ 184786 h 478270"/>
                <a:gd name="connsiteX5" fmla="*/ 103882 w 521750"/>
                <a:gd name="connsiteY5" fmla="*/ 176090 h 478270"/>
                <a:gd name="connsiteX6" fmla="*/ 169101 w 521750"/>
                <a:gd name="connsiteY6" fmla="*/ 215222 h 478270"/>
                <a:gd name="connsiteX7" fmla="*/ 190840 w 521750"/>
                <a:gd name="connsiteY7" fmla="*/ 250005 h 478270"/>
                <a:gd name="connsiteX8" fmla="*/ 225623 w 521750"/>
                <a:gd name="connsiteY8" fmla="*/ 223917 h 478270"/>
                <a:gd name="connsiteX9" fmla="*/ 395192 w 521750"/>
                <a:gd name="connsiteY9" fmla="*/ 54349 h 478270"/>
                <a:gd name="connsiteX10" fmla="*/ 447367 w 521750"/>
                <a:gd name="connsiteY10" fmla="*/ 32609 h 478270"/>
                <a:gd name="connsiteX11" fmla="*/ 499542 w 521750"/>
                <a:gd name="connsiteY11" fmla="*/ 54349 h 478270"/>
                <a:gd name="connsiteX12" fmla="*/ 521282 w 521750"/>
                <a:gd name="connsiteY12" fmla="*/ 106524 h 478270"/>
                <a:gd name="connsiteX13" fmla="*/ 499542 w 521750"/>
                <a:gd name="connsiteY13" fmla="*/ 158699 h 478270"/>
                <a:gd name="connsiteX14" fmla="*/ 229971 w 521750"/>
                <a:gd name="connsiteY14" fmla="*/ 428269 h 478270"/>
                <a:gd name="connsiteX15" fmla="*/ 177796 w 521750"/>
                <a:gd name="connsiteY15" fmla="*/ 450009 h 478270"/>
                <a:gd name="connsiteX16" fmla="*/ 164753 w 521750"/>
                <a:gd name="connsiteY16" fmla="*/ 445661 h 47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1750" h="478270">
                  <a:moveTo>
                    <a:pt x="164753" y="445661"/>
                  </a:moveTo>
                  <a:cubicBezTo>
                    <a:pt x="143013" y="441313"/>
                    <a:pt x="121274" y="428269"/>
                    <a:pt x="112578" y="410877"/>
                  </a:cubicBezTo>
                  <a:lnTo>
                    <a:pt x="43011" y="284788"/>
                  </a:lnTo>
                  <a:cubicBezTo>
                    <a:pt x="34315" y="267396"/>
                    <a:pt x="29967" y="250005"/>
                    <a:pt x="34315" y="228265"/>
                  </a:cubicBezTo>
                  <a:cubicBezTo>
                    <a:pt x="38663" y="210874"/>
                    <a:pt x="51707" y="193482"/>
                    <a:pt x="69098" y="184786"/>
                  </a:cubicBezTo>
                  <a:cubicBezTo>
                    <a:pt x="82142" y="180438"/>
                    <a:pt x="90838" y="176090"/>
                    <a:pt x="103882" y="176090"/>
                  </a:cubicBezTo>
                  <a:cubicBezTo>
                    <a:pt x="129969" y="176090"/>
                    <a:pt x="156057" y="189134"/>
                    <a:pt x="169101" y="215222"/>
                  </a:cubicBezTo>
                  <a:lnTo>
                    <a:pt x="190840" y="250005"/>
                  </a:lnTo>
                  <a:lnTo>
                    <a:pt x="225623" y="223917"/>
                  </a:lnTo>
                  <a:lnTo>
                    <a:pt x="395192" y="54349"/>
                  </a:lnTo>
                  <a:cubicBezTo>
                    <a:pt x="408236" y="41305"/>
                    <a:pt x="425628" y="32609"/>
                    <a:pt x="447367" y="32609"/>
                  </a:cubicBezTo>
                  <a:cubicBezTo>
                    <a:pt x="464759" y="32609"/>
                    <a:pt x="486499" y="41305"/>
                    <a:pt x="499542" y="54349"/>
                  </a:cubicBezTo>
                  <a:cubicBezTo>
                    <a:pt x="512586" y="67393"/>
                    <a:pt x="521282" y="84784"/>
                    <a:pt x="521282" y="106524"/>
                  </a:cubicBezTo>
                  <a:cubicBezTo>
                    <a:pt x="521282" y="128263"/>
                    <a:pt x="512586" y="145655"/>
                    <a:pt x="499542" y="158699"/>
                  </a:cubicBezTo>
                  <a:lnTo>
                    <a:pt x="229971" y="428269"/>
                  </a:lnTo>
                  <a:cubicBezTo>
                    <a:pt x="216928" y="441313"/>
                    <a:pt x="199536" y="450009"/>
                    <a:pt x="177796" y="450009"/>
                  </a:cubicBezTo>
                  <a:cubicBezTo>
                    <a:pt x="169101" y="445661"/>
                    <a:pt x="164753" y="445661"/>
                    <a:pt x="164753" y="445661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="" xmlns:a16="http://schemas.microsoft.com/office/drawing/2014/main" id="{7D8C9F47-35CA-4501-B2A5-9BB9FC34E176}"/>
                </a:ext>
              </a:extLst>
            </p:cNvPr>
            <p:cNvSpPr/>
            <p:nvPr/>
          </p:nvSpPr>
          <p:spPr>
            <a:xfrm>
              <a:off x="9280493" y="3268177"/>
              <a:ext cx="184509" cy="169133"/>
            </a:xfrm>
            <a:custGeom>
              <a:avLst/>
              <a:gdLst>
                <a:gd name="connsiteX0" fmla="*/ 164753 w 521750"/>
                <a:gd name="connsiteY0" fmla="*/ 445661 h 478270"/>
                <a:gd name="connsiteX1" fmla="*/ 112578 w 521750"/>
                <a:gd name="connsiteY1" fmla="*/ 410877 h 478270"/>
                <a:gd name="connsiteX2" fmla="*/ 43011 w 521750"/>
                <a:gd name="connsiteY2" fmla="*/ 284788 h 478270"/>
                <a:gd name="connsiteX3" fmla="*/ 34315 w 521750"/>
                <a:gd name="connsiteY3" fmla="*/ 228265 h 478270"/>
                <a:gd name="connsiteX4" fmla="*/ 69098 w 521750"/>
                <a:gd name="connsiteY4" fmla="*/ 184786 h 478270"/>
                <a:gd name="connsiteX5" fmla="*/ 103882 w 521750"/>
                <a:gd name="connsiteY5" fmla="*/ 176090 h 478270"/>
                <a:gd name="connsiteX6" fmla="*/ 169101 w 521750"/>
                <a:gd name="connsiteY6" fmla="*/ 215222 h 478270"/>
                <a:gd name="connsiteX7" fmla="*/ 190840 w 521750"/>
                <a:gd name="connsiteY7" fmla="*/ 250005 h 478270"/>
                <a:gd name="connsiteX8" fmla="*/ 225623 w 521750"/>
                <a:gd name="connsiteY8" fmla="*/ 223917 h 478270"/>
                <a:gd name="connsiteX9" fmla="*/ 395192 w 521750"/>
                <a:gd name="connsiteY9" fmla="*/ 54349 h 478270"/>
                <a:gd name="connsiteX10" fmla="*/ 447367 w 521750"/>
                <a:gd name="connsiteY10" fmla="*/ 32609 h 478270"/>
                <a:gd name="connsiteX11" fmla="*/ 499542 w 521750"/>
                <a:gd name="connsiteY11" fmla="*/ 54349 h 478270"/>
                <a:gd name="connsiteX12" fmla="*/ 521282 w 521750"/>
                <a:gd name="connsiteY12" fmla="*/ 106524 h 478270"/>
                <a:gd name="connsiteX13" fmla="*/ 499542 w 521750"/>
                <a:gd name="connsiteY13" fmla="*/ 158699 h 478270"/>
                <a:gd name="connsiteX14" fmla="*/ 229971 w 521750"/>
                <a:gd name="connsiteY14" fmla="*/ 428269 h 478270"/>
                <a:gd name="connsiteX15" fmla="*/ 177796 w 521750"/>
                <a:gd name="connsiteY15" fmla="*/ 450009 h 478270"/>
                <a:gd name="connsiteX16" fmla="*/ 164753 w 521750"/>
                <a:gd name="connsiteY16" fmla="*/ 445661 h 47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1750" h="478270">
                  <a:moveTo>
                    <a:pt x="164753" y="445661"/>
                  </a:moveTo>
                  <a:cubicBezTo>
                    <a:pt x="143013" y="441313"/>
                    <a:pt x="121274" y="428269"/>
                    <a:pt x="112578" y="410877"/>
                  </a:cubicBezTo>
                  <a:lnTo>
                    <a:pt x="43011" y="284788"/>
                  </a:lnTo>
                  <a:cubicBezTo>
                    <a:pt x="34315" y="267396"/>
                    <a:pt x="29967" y="250005"/>
                    <a:pt x="34315" y="228265"/>
                  </a:cubicBezTo>
                  <a:cubicBezTo>
                    <a:pt x="38663" y="210874"/>
                    <a:pt x="51707" y="193482"/>
                    <a:pt x="69098" y="184786"/>
                  </a:cubicBezTo>
                  <a:cubicBezTo>
                    <a:pt x="82142" y="180438"/>
                    <a:pt x="90838" y="176090"/>
                    <a:pt x="103882" y="176090"/>
                  </a:cubicBezTo>
                  <a:cubicBezTo>
                    <a:pt x="129969" y="176090"/>
                    <a:pt x="156057" y="189134"/>
                    <a:pt x="169101" y="215222"/>
                  </a:cubicBezTo>
                  <a:lnTo>
                    <a:pt x="190840" y="250005"/>
                  </a:lnTo>
                  <a:lnTo>
                    <a:pt x="225623" y="223917"/>
                  </a:lnTo>
                  <a:lnTo>
                    <a:pt x="395192" y="54349"/>
                  </a:lnTo>
                  <a:cubicBezTo>
                    <a:pt x="408236" y="41305"/>
                    <a:pt x="425628" y="32609"/>
                    <a:pt x="447367" y="32609"/>
                  </a:cubicBezTo>
                  <a:cubicBezTo>
                    <a:pt x="464759" y="32609"/>
                    <a:pt x="486499" y="41305"/>
                    <a:pt x="499542" y="54349"/>
                  </a:cubicBezTo>
                  <a:cubicBezTo>
                    <a:pt x="512586" y="67393"/>
                    <a:pt x="521282" y="84784"/>
                    <a:pt x="521282" y="106524"/>
                  </a:cubicBezTo>
                  <a:cubicBezTo>
                    <a:pt x="521282" y="128263"/>
                    <a:pt x="512586" y="145655"/>
                    <a:pt x="499542" y="158699"/>
                  </a:cubicBezTo>
                  <a:lnTo>
                    <a:pt x="229971" y="428269"/>
                  </a:lnTo>
                  <a:cubicBezTo>
                    <a:pt x="216928" y="441313"/>
                    <a:pt x="199536" y="450009"/>
                    <a:pt x="177796" y="450009"/>
                  </a:cubicBezTo>
                  <a:cubicBezTo>
                    <a:pt x="169101" y="445661"/>
                    <a:pt x="164753" y="445661"/>
                    <a:pt x="164753" y="445661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="" xmlns:a16="http://schemas.microsoft.com/office/drawing/2014/main" id="{94BB95C3-825F-445E-8430-EB358043DED7}"/>
                </a:ext>
              </a:extLst>
            </p:cNvPr>
            <p:cNvSpPr/>
            <p:nvPr/>
          </p:nvSpPr>
          <p:spPr>
            <a:xfrm>
              <a:off x="10110493" y="3267880"/>
              <a:ext cx="184509" cy="169133"/>
            </a:xfrm>
            <a:custGeom>
              <a:avLst/>
              <a:gdLst>
                <a:gd name="connsiteX0" fmla="*/ 164753 w 521750"/>
                <a:gd name="connsiteY0" fmla="*/ 445661 h 478270"/>
                <a:gd name="connsiteX1" fmla="*/ 112578 w 521750"/>
                <a:gd name="connsiteY1" fmla="*/ 410877 h 478270"/>
                <a:gd name="connsiteX2" fmla="*/ 43011 w 521750"/>
                <a:gd name="connsiteY2" fmla="*/ 284788 h 478270"/>
                <a:gd name="connsiteX3" fmla="*/ 34315 w 521750"/>
                <a:gd name="connsiteY3" fmla="*/ 228265 h 478270"/>
                <a:gd name="connsiteX4" fmla="*/ 69098 w 521750"/>
                <a:gd name="connsiteY4" fmla="*/ 184786 h 478270"/>
                <a:gd name="connsiteX5" fmla="*/ 103882 w 521750"/>
                <a:gd name="connsiteY5" fmla="*/ 176090 h 478270"/>
                <a:gd name="connsiteX6" fmla="*/ 169101 w 521750"/>
                <a:gd name="connsiteY6" fmla="*/ 215222 h 478270"/>
                <a:gd name="connsiteX7" fmla="*/ 190840 w 521750"/>
                <a:gd name="connsiteY7" fmla="*/ 250005 h 478270"/>
                <a:gd name="connsiteX8" fmla="*/ 225623 w 521750"/>
                <a:gd name="connsiteY8" fmla="*/ 223917 h 478270"/>
                <a:gd name="connsiteX9" fmla="*/ 395192 w 521750"/>
                <a:gd name="connsiteY9" fmla="*/ 54349 h 478270"/>
                <a:gd name="connsiteX10" fmla="*/ 447367 w 521750"/>
                <a:gd name="connsiteY10" fmla="*/ 32609 h 478270"/>
                <a:gd name="connsiteX11" fmla="*/ 499542 w 521750"/>
                <a:gd name="connsiteY11" fmla="*/ 54349 h 478270"/>
                <a:gd name="connsiteX12" fmla="*/ 521282 w 521750"/>
                <a:gd name="connsiteY12" fmla="*/ 106524 h 478270"/>
                <a:gd name="connsiteX13" fmla="*/ 499542 w 521750"/>
                <a:gd name="connsiteY13" fmla="*/ 158699 h 478270"/>
                <a:gd name="connsiteX14" fmla="*/ 229971 w 521750"/>
                <a:gd name="connsiteY14" fmla="*/ 428269 h 478270"/>
                <a:gd name="connsiteX15" fmla="*/ 177796 w 521750"/>
                <a:gd name="connsiteY15" fmla="*/ 450009 h 478270"/>
                <a:gd name="connsiteX16" fmla="*/ 164753 w 521750"/>
                <a:gd name="connsiteY16" fmla="*/ 445661 h 47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1750" h="478270">
                  <a:moveTo>
                    <a:pt x="164753" y="445661"/>
                  </a:moveTo>
                  <a:cubicBezTo>
                    <a:pt x="143013" y="441313"/>
                    <a:pt x="121274" y="428269"/>
                    <a:pt x="112578" y="410877"/>
                  </a:cubicBezTo>
                  <a:lnTo>
                    <a:pt x="43011" y="284788"/>
                  </a:lnTo>
                  <a:cubicBezTo>
                    <a:pt x="34315" y="267396"/>
                    <a:pt x="29967" y="250005"/>
                    <a:pt x="34315" y="228265"/>
                  </a:cubicBezTo>
                  <a:cubicBezTo>
                    <a:pt x="38663" y="210874"/>
                    <a:pt x="51707" y="193482"/>
                    <a:pt x="69098" y="184786"/>
                  </a:cubicBezTo>
                  <a:cubicBezTo>
                    <a:pt x="82142" y="180438"/>
                    <a:pt x="90838" y="176090"/>
                    <a:pt x="103882" y="176090"/>
                  </a:cubicBezTo>
                  <a:cubicBezTo>
                    <a:pt x="129969" y="176090"/>
                    <a:pt x="156057" y="189134"/>
                    <a:pt x="169101" y="215222"/>
                  </a:cubicBezTo>
                  <a:lnTo>
                    <a:pt x="190840" y="250005"/>
                  </a:lnTo>
                  <a:lnTo>
                    <a:pt x="225623" y="223917"/>
                  </a:lnTo>
                  <a:lnTo>
                    <a:pt x="395192" y="54349"/>
                  </a:lnTo>
                  <a:cubicBezTo>
                    <a:pt x="408236" y="41305"/>
                    <a:pt x="425628" y="32609"/>
                    <a:pt x="447367" y="32609"/>
                  </a:cubicBezTo>
                  <a:cubicBezTo>
                    <a:pt x="464759" y="32609"/>
                    <a:pt x="486499" y="41305"/>
                    <a:pt x="499542" y="54349"/>
                  </a:cubicBezTo>
                  <a:cubicBezTo>
                    <a:pt x="512586" y="67393"/>
                    <a:pt x="521282" y="84784"/>
                    <a:pt x="521282" y="106524"/>
                  </a:cubicBezTo>
                  <a:cubicBezTo>
                    <a:pt x="521282" y="128263"/>
                    <a:pt x="512586" y="145655"/>
                    <a:pt x="499542" y="158699"/>
                  </a:cubicBezTo>
                  <a:lnTo>
                    <a:pt x="229971" y="428269"/>
                  </a:lnTo>
                  <a:cubicBezTo>
                    <a:pt x="216928" y="441313"/>
                    <a:pt x="199536" y="450009"/>
                    <a:pt x="177796" y="450009"/>
                  </a:cubicBezTo>
                  <a:cubicBezTo>
                    <a:pt x="169101" y="445661"/>
                    <a:pt x="164753" y="445661"/>
                    <a:pt x="164753" y="445661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="" xmlns:a16="http://schemas.microsoft.com/office/drawing/2014/main" id="{A7E3352F-CE94-4CF0-8D05-211855DBE4FB}"/>
                </a:ext>
              </a:extLst>
            </p:cNvPr>
            <p:cNvSpPr/>
            <p:nvPr/>
          </p:nvSpPr>
          <p:spPr>
            <a:xfrm>
              <a:off x="9908122" y="3504469"/>
              <a:ext cx="184509" cy="169133"/>
            </a:xfrm>
            <a:custGeom>
              <a:avLst/>
              <a:gdLst>
                <a:gd name="connsiteX0" fmla="*/ 164753 w 521750"/>
                <a:gd name="connsiteY0" fmla="*/ 445661 h 478270"/>
                <a:gd name="connsiteX1" fmla="*/ 112578 w 521750"/>
                <a:gd name="connsiteY1" fmla="*/ 410877 h 478270"/>
                <a:gd name="connsiteX2" fmla="*/ 43011 w 521750"/>
                <a:gd name="connsiteY2" fmla="*/ 284788 h 478270"/>
                <a:gd name="connsiteX3" fmla="*/ 34315 w 521750"/>
                <a:gd name="connsiteY3" fmla="*/ 228265 h 478270"/>
                <a:gd name="connsiteX4" fmla="*/ 69098 w 521750"/>
                <a:gd name="connsiteY4" fmla="*/ 184786 h 478270"/>
                <a:gd name="connsiteX5" fmla="*/ 103882 w 521750"/>
                <a:gd name="connsiteY5" fmla="*/ 176090 h 478270"/>
                <a:gd name="connsiteX6" fmla="*/ 169101 w 521750"/>
                <a:gd name="connsiteY6" fmla="*/ 215222 h 478270"/>
                <a:gd name="connsiteX7" fmla="*/ 190840 w 521750"/>
                <a:gd name="connsiteY7" fmla="*/ 250005 h 478270"/>
                <a:gd name="connsiteX8" fmla="*/ 225623 w 521750"/>
                <a:gd name="connsiteY8" fmla="*/ 223917 h 478270"/>
                <a:gd name="connsiteX9" fmla="*/ 395192 w 521750"/>
                <a:gd name="connsiteY9" fmla="*/ 54349 h 478270"/>
                <a:gd name="connsiteX10" fmla="*/ 447367 w 521750"/>
                <a:gd name="connsiteY10" fmla="*/ 32609 h 478270"/>
                <a:gd name="connsiteX11" fmla="*/ 499542 w 521750"/>
                <a:gd name="connsiteY11" fmla="*/ 54349 h 478270"/>
                <a:gd name="connsiteX12" fmla="*/ 521282 w 521750"/>
                <a:gd name="connsiteY12" fmla="*/ 106524 h 478270"/>
                <a:gd name="connsiteX13" fmla="*/ 499542 w 521750"/>
                <a:gd name="connsiteY13" fmla="*/ 158699 h 478270"/>
                <a:gd name="connsiteX14" fmla="*/ 229971 w 521750"/>
                <a:gd name="connsiteY14" fmla="*/ 428269 h 478270"/>
                <a:gd name="connsiteX15" fmla="*/ 177796 w 521750"/>
                <a:gd name="connsiteY15" fmla="*/ 450009 h 478270"/>
                <a:gd name="connsiteX16" fmla="*/ 164753 w 521750"/>
                <a:gd name="connsiteY16" fmla="*/ 445661 h 47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1750" h="478270">
                  <a:moveTo>
                    <a:pt x="164753" y="445661"/>
                  </a:moveTo>
                  <a:cubicBezTo>
                    <a:pt x="143013" y="441313"/>
                    <a:pt x="121274" y="428269"/>
                    <a:pt x="112578" y="410877"/>
                  </a:cubicBezTo>
                  <a:lnTo>
                    <a:pt x="43011" y="284788"/>
                  </a:lnTo>
                  <a:cubicBezTo>
                    <a:pt x="34315" y="267396"/>
                    <a:pt x="29967" y="250005"/>
                    <a:pt x="34315" y="228265"/>
                  </a:cubicBezTo>
                  <a:cubicBezTo>
                    <a:pt x="38663" y="210874"/>
                    <a:pt x="51707" y="193482"/>
                    <a:pt x="69098" y="184786"/>
                  </a:cubicBezTo>
                  <a:cubicBezTo>
                    <a:pt x="82142" y="180438"/>
                    <a:pt x="90838" y="176090"/>
                    <a:pt x="103882" y="176090"/>
                  </a:cubicBezTo>
                  <a:cubicBezTo>
                    <a:pt x="129969" y="176090"/>
                    <a:pt x="156057" y="189134"/>
                    <a:pt x="169101" y="215222"/>
                  </a:cubicBezTo>
                  <a:lnTo>
                    <a:pt x="190840" y="250005"/>
                  </a:lnTo>
                  <a:lnTo>
                    <a:pt x="225623" y="223917"/>
                  </a:lnTo>
                  <a:lnTo>
                    <a:pt x="395192" y="54349"/>
                  </a:lnTo>
                  <a:cubicBezTo>
                    <a:pt x="408236" y="41305"/>
                    <a:pt x="425628" y="32609"/>
                    <a:pt x="447367" y="32609"/>
                  </a:cubicBezTo>
                  <a:cubicBezTo>
                    <a:pt x="464759" y="32609"/>
                    <a:pt x="486499" y="41305"/>
                    <a:pt x="499542" y="54349"/>
                  </a:cubicBezTo>
                  <a:cubicBezTo>
                    <a:pt x="512586" y="67393"/>
                    <a:pt x="521282" y="84784"/>
                    <a:pt x="521282" y="106524"/>
                  </a:cubicBezTo>
                  <a:cubicBezTo>
                    <a:pt x="521282" y="128263"/>
                    <a:pt x="512586" y="145655"/>
                    <a:pt x="499542" y="158699"/>
                  </a:cubicBezTo>
                  <a:lnTo>
                    <a:pt x="229971" y="428269"/>
                  </a:lnTo>
                  <a:cubicBezTo>
                    <a:pt x="216928" y="441313"/>
                    <a:pt x="199536" y="450009"/>
                    <a:pt x="177796" y="450009"/>
                  </a:cubicBezTo>
                  <a:cubicBezTo>
                    <a:pt x="169101" y="445661"/>
                    <a:pt x="164753" y="445661"/>
                    <a:pt x="164753" y="445661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26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业绩分析</a:t>
            </a:r>
            <a:r>
              <a:rPr lang="en-US" altLang="zh-CN" dirty="0"/>
              <a:t>-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01F5886F-971A-47B2-8FAC-674796C19872}"/>
              </a:ext>
            </a:extLst>
          </p:cNvPr>
          <p:cNvSpPr/>
          <p:nvPr/>
        </p:nvSpPr>
        <p:spPr>
          <a:xfrm>
            <a:off x="6800542" y="1309641"/>
            <a:ext cx="4385852" cy="4385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3DC456C6-491A-4EE7-9BEE-F202D3932686}"/>
              </a:ext>
            </a:extLst>
          </p:cNvPr>
          <p:cNvSpPr/>
          <p:nvPr/>
        </p:nvSpPr>
        <p:spPr>
          <a:xfrm>
            <a:off x="1097639" y="1309641"/>
            <a:ext cx="4385852" cy="4385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7" name="Chart 1423">
            <a:extLst>
              <a:ext uri="{FF2B5EF4-FFF2-40B4-BE49-F238E27FC236}">
                <a16:creationId xmlns="" xmlns:a16="http://schemas.microsoft.com/office/drawing/2014/main" id="{419371F5-68AD-4478-BA29-059D4B7F5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672950"/>
              </p:ext>
            </p:extLst>
          </p:nvPr>
        </p:nvGraphicFramePr>
        <p:xfrm>
          <a:off x="1292224" y="1522621"/>
          <a:ext cx="3966942" cy="396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1424">
            <a:extLst>
              <a:ext uri="{FF2B5EF4-FFF2-40B4-BE49-F238E27FC236}">
                <a16:creationId xmlns="" xmlns:a16="http://schemas.microsoft.com/office/drawing/2014/main" id="{AD49DFFE-E62D-4EA9-AD3F-9DD8D401C133}"/>
              </a:ext>
            </a:extLst>
          </p:cNvPr>
          <p:cNvSpPr/>
          <p:nvPr/>
        </p:nvSpPr>
        <p:spPr>
          <a:xfrm>
            <a:off x="1598390" y="1828788"/>
            <a:ext cx="3354610" cy="33546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Shape 1425">
            <a:extLst>
              <a:ext uri="{FF2B5EF4-FFF2-40B4-BE49-F238E27FC236}">
                <a16:creationId xmlns="" xmlns:a16="http://schemas.microsoft.com/office/drawing/2014/main" id="{B64BBF2D-29CF-4BA2-AAB5-6A04F697B584}"/>
              </a:ext>
            </a:extLst>
          </p:cNvPr>
          <p:cNvSpPr/>
          <p:nvPr/>
        </p:nvSpPr>
        <p:spPr>
          <a:xfrm>
            <a:off x="2531332" y="3263679"/>
            <a:ext cx="1953494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defTabSz="1765900">
              <a:defRPr sz="7200">
                <a:solidFill>
                  <a:srgbClr val="DCDDD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lang="en-US" sz="88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San Francisco Display Bold"/>
                <a:sym typeface="San Francisco Display Bold"/>
              </a:rPr>
              <a:t>50</a:t>
            </a:r>
            <a:r>
              <a:rPr sz="2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%</a:t>
            </a:r>
          </a:p>
        </p:txBody>
      </p:sp>
      <p:graphicFrame>
        <p:nvGraphicFramePr>
          <p:cNvPr id="10" name="Chart 1426">
            <a:extLst>
              <a:ext uri="{FF2B5EF4-FFF2-40B4-BE49-F238E27FC236}">
                <a16:creationId xmlns="" xmlns:a16="http://schemas.microsoft.com/office/drawing/2014/main" id="{360AD1AE-F173-4EE1-8F0B-1E53B70C1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598702"/>
              </p:ext>
            </p:extLst>
          </p:nvPr>
        </p:nvGraphicFramePr>
        <p:xfrm>
          <a:off x="6995127" y="1522621"/>
          <a:ext cx="3966942" cy="396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hape 1427">
            <a:extLst>
              <a:ext uri="{FF2B5EF4-FFF2-40B4-BE49-F238E27FC236}">
                <a16:creationId xmlns="" xmlns:a16="http://schemas.microsoft.com/office/drawing/2014/main" id="{222CC20C-AEC8-420F-89E8-3D73883BCE6D}"/>
              </a:ext>
            </a:extLst>
          </p:cNvPr>
          <p:cNvSpPr/>
          <p:nvPr/>
        </p:nvSpPr>
        <p:spPr>
          <a:xfrm>
            <a:off x="7301293" y="1828788"/>
            <a:ext cx="3354610" cy="33546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Shape 1428">
            <a:extLst>
              <a:ext uri="{FF2B5EF4-FFF2-40B4-BE49-F238E27FC236}">
                <a16:creationId xmlns="" xmlns:a16="http://schemas.microsoft.com/office/drawing/2014/main" id="{27211A2F-C2B1-4D02-9A93-F15BF5913486}"/>
              </a:ext>
            </a:extLst>
          </p:cNvPr>
          <p:cNvSpPr/>
          <p:nvPr/>
        </p:nvSpPr>
        <p:spPr>
          <a:xfrm>
            <a:off x="8182916" y="3263679"/>
            <a:ext cx="1953494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defTabSz="1765900">
              <a:defRPr sz="7200">
                <a:solidFill>
                  <a:srgbClr val="DCDDD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sz="88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San Francisco Display Bold"/>
                <a:sym typeface="San Francisco Display Bold"/>
              </a:rPr>
              <a:t>60</a:t>
            </a:r>
            <a:r>
              <a:rPr sz="2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%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CD86AF2-D3C9-4C10-8C0C-74D3E1EC763C}"/>
              </a:ext>
            </a:extLst>
          </p:cNvPr>
          <p:cNvGrpSpPr/>
          <p:nvPr/>
        </p:nvGrpSpPr>
        <p:grpSpPr>
          <a:xfrm>
            <a:off x="2950852" y="2202448"/>
            <a:ext cx="736850" cy="993236"/>
            <a:chOff x="258572" y="3489543"/>
            <a:chExt cx="980829" cy="1322106"/>
          </a:xfrm>
        </p:grpSpPr>
        <p:sp>
          <p:nvSpPr>
            <p:cNvPr id="20" name="任意多边形: 形状 19">
              <a:extLst>
                <a:ext uri="{FF2B5EF4-FFF2-40B4-BE49-F238E27FC236}">
                  <a16:creationId xmlns="" xmlns:a16="http://schemas.microsoft.com/office/drawing/2014/main" id="{974C673B-157B-4DBC-A98B-1692AFE85B4B}"/>
                </a:ext>
              </a:extLst>
            </p:cNvPr>
            <p:cNvSpPr/>
            <p:nvPr/>
          </p:nvSpPr>
          <p:spPr>
            <a:xfrm>
              <a:off x="1004270" y="3865751"/>
              <a:ext cx="147795" cy="255284"/>
            </a:xfrm>
            <a:custGeom>
              <a:avLst/>
              <a:gdLst>
                <a:gd name="connsiteX0" fmla="*/ 69675 w 72646"/>
                <a:gd name="connsiteY0" fmla="*/ 92789 h 125480"/>
                <a:gd name="connsiteX1" fmla="*/ 38635 w 72646"/>
                <a:gd name="connsiteY1" fmla="*/ 123829 h 125480"/>
                <a:gd name="connsiteX2" fmla="*/ 35993 w 72646"/>
                <a:gd name="connsiteY2" fmla="*/ 123829 h 125480"/>
                <a:gd name="connsiteX3" fmla="*/ 4953 w 72646"/>
                <a:gd name="connsiteY3" fmla="*/ 92789 h 125480"/>
                <a:gd name="connsiteX4" fmla="*/ 4953 w 72646"/>
                <a:gd name="connsiteY4" fmla="*/ 35993 h 125480"/>
                <a:gd name="connsiteX5" fmla="*/ 35993 w 72646"/>
                <a:gd name="connsiteY5" fmla="*/ 4953 h 125480"/>
                <a:gd name="connsiteX6" fmla="*/ 38635 w 72646"/>
                <a:gd name="connsiteY6" fmla="*/ 4953 h 125480"/>
                <a:gd name="connsiteX7" fmla="*/ 69675 w 72646"/>
                <a:gd name="connsiteY7" fmla="*/ 35993 h 125480"/>
                <a:gd name="connsiteX8" fmla="*/ 69675 w 72646"/>
                <a:gd name="connsiteY8" fmla="*/ 92789 h 12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46" h="125480">
                  <a:moveTo>
                    <a:pt x="69675" y="92789"/>
                  </a:moveTo>
                  <a:cubicBezTo>
                    <a:pt x="69675" y="109960"/>
                    <a:pt x="55806" y="123829"/>
                    <a:pt x="38635" y="123829"/>
                  </a:cubicBezTo>
                  <a:lnTo>
                    <a:pt x="35993" y="123829"/>
                  </a:lnTo>
                  <a:cubicBezTo>
                    <a:pt x="18822" y="123829"/>
                    <a:pt x="4953" y="109960"/>
                    <a:pt x="4953" y="92789"/>
                  </a:cubicBezTo>
                  <a:lnTo>
                    <a:pt x="4953" y="35993"/>
                  </a:lnTo>
                  <a:cubicBezTo>
                    <a:pt x="4953" y="18822"/>
                    <a:pt x="18822" y="4953"/>
                    <a:pt x="35993" y="4953"/>
                  </a:cubicBezTo>
                  <a:lnTo>
                    <a:pt x="38635" y="4953"/>
                  </a:lnTo>
                  <a:cubicBezTo>
                    <a:pt x="55806" y="4953"/>
                    <a:pt x="69675" y="18822"/>
                    <a:pt x="69675" y="35993"/>
                  </a:cubicBezTo>
                  <a:lnTo>
                    <a:pt x="69675" y="9278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BDE329B2-1FE4-495A-AA6A-2B893A9C2469}"/>
                </a:ext>
              </a:extLst>
            </p:cNvPr>
            <p:cNvSpPr/>
            <p:nvPr/>
          </p:nvSpPr>
          <p:spPr>
            <a:xfrm>
              <a:off x="977399" y="3838880"/>
              <a:ext cx="201540" cy="309028"/>
            </a:xfrm>
            <a:custGeom>
              <a:avLst/>
              <a:gdLst>
                <a:gd name="connsiteX0" fmla="*/ 51843 w 99063"/>
                <a:gd name="connsiteY0" fmla="*/ 150246 h 151897"/>
                <a:gd name="connsiteX1" fmla="*/ 49201 w 99063"/>
                <a:gd name="connsiteY1" fmla="*/ 150246 h 151897"/>
                <a:gd name="connsiteX2" fmla="*/ 4953 w 99063"/>
                <a:gd name="connsiteY2" fmla="*/ 105998 h 151897"/>
                <a:gd name="connsiteX3" fmla="*/ 4953 w 99063"/>
                <a:gd name="connsiteY3" fmla="*/ 49201 h 151897"/>
                <a:gd name="connsiteX4" fmla="*/ 49201 w 99063"/>
                <a:gd name="connsiteY4" fmla="*/ 4953 h 151897"/>
                <a:gd name="connsiteX5" fmla="*/ 51843 w 99063"/>
                <a:gd name="connsiteY5" fmla="*/ 4953 h 151897"/>
                <a:gd name="connsiteX6" fmla="*/ 96092 w 99063"/>
                <a:gd name="connsiteY6" fmla="*/ 49201 h 151897"/>
                <a:gd name="connsiteX7" fmla="*/ 96092 w 99063"/>
                <a:gd name="connsiteY7" fmla="*/ 105998 h 151897"/>
                <a:gd name="connsiteX8" fmla="*/ 51843 w 99063"/>
                <a:gd name="connsiteY8" fmla="*/ 150246 h 151897"/>
                <a:gd name="connsiteX9" fmla="*/ 49201 w 99063"/>
                <a:gd name="connsiteY9" fmla="*/ 31370 h 151897"/>
                <a:gd name="connsiteX10" fmla="*/ 31370 w 99063"/>
                <a:gd name="connsiteY10" fmla="*/ 49201 h 151897"/>
                <a:gd name="connsiteX11" fmla="*/ 31370 w 99063"/>
                <a:gd name="connsiteY11" fmla="*/ 105998 h 151897"/>
                <a:gd name="connsiteX12" fmla="*/ 49201 w 99063"/>
                <a:gd name="connsiteY12" fmla="*/ 123829 h 151897"/>
                <a:gd name="connsiteX13" fmla="*/ 51843 w 99063"/>
                <a:gd name="connsiteY13" fmla="*/ 123829 h 151897"/>
                <a:gd name="connsiteX14" fmla="*/ 69675 w 99063"/>
                <a:gd name="connsiteY14" fmla="*/ 105998 h 151897"/>
                <a:gd name="connsiteX15" fmla="*/ 69675 w 99063"/>
                <a:gd name="connsiteY15" fmla="*/ 49201 h 151897"/>
                <a:gd name="connsiteX16" fmla="*/ 51843 w 99063"/>
                <a:gd name="connsiteY16" fmla="*/ 31370 h 151897"/>
                <a:gd name="connsiteX17" fmla="*/ 49201 w 99063"/>
                <a:gd name="connsiteY17" fmla="*/ 31370 h 1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063" h="151897">
                  <a:moveTo>
                    <a:pt x="51843" y="150246"/>
                  </a:moveTo>
                  <a:lnTo>
                    <a:pt x="49201" y="150246"/>
                  </a:lnTo>
                  <a:cubicBezTo>
                    <a:pt x="24766" y="150246"/>
                    <a:pt x="4953" y="130433"/>
                    <a:pt x="4953" y="105998"/>
                  </a:cubicBezTo>
                  <a:lnTo>
                    <a:pt x="4953" y="49201"/>
                  </a:lnTo>
                  <a:cubicBezTo>
                    <a:pt x="4953" y="24766"/>
                    <a:pt x="24766" y="4953"/>
                    <a:pt x="49201" y="4953"/>
                  </a:cubicBezTo>
                  <a:lnTo>
                    <a:pt x="51843" y="4953"/>
                  </a:lnTo>
                  <a:cubicBezTo>
                    <a:pt x="76279" y="4953"/>
                    <a:pt x="96092" y="24766"/>
                    <a:pt x="96092" y="49201"/>
                  </a:cubicBezTo>
                  <a:lnTo>
                    <a:pt x="96092" y="105998"/>
                  </a:lnTo>
                  <a:cubicBezTo>
                    <a:pt x="96092" y="130433"/>
                    <a:pt x="76279" y="150246"/>
                    <a:pt x="51843" y="150246"/>
                  </a:cubicBezTo>
                  <a:close/>
                  <a:moveTo>
                    <a:pt x="49201" y="31370"/>
                  </a:moveTo>
                  <a:cubicBezTo>
                    <a:pt x="39295" y="31370"/>
                    <a:pt x="31370" y="39295"/>
                    <a:pt x="31370" y="49201"/>
                  </a:cubicBezTo>
                  <a:lnTo>
                    <a:pt x="31370" y="105998"/>
                  </a:lnTo>
                  <a:cubicBezTo>
                    <a:pt x="31370" y="115904"/>
                    <a:pt x="39295" y="123829"/>
                    <a:pt x="49201" y="123829"/>
                  </a:cubicBezTo>
                  <a:lnTo>
                    <a:pt x="51843" y="123829"/>
                  </a:lnTo>
                  <a:cubicBezTo>
                    <a:pt x="61749" y="123829"/>
                    <a:pt x="69675" y="115904"/>
                    <a:pt x="69675" y="105998"/>
                  </a:cubicBezTo>
                  <a:lnTo>
                    <a:pt x="69675" y="49201"/>
                  </a:lnTo>
                  <a:cubicBezTo>
                    <a:pt x="69675" y="39295"/>
                    <a:pt x="61749" y="31370"/>
                    <a:pt x="51843" y="31370"/>
                  </a:cubicBezTo>
                  <a:lnTo>
                    <a:pt x="49201" y="3137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="" xmlns:a16="http://schemas.microsoft.com/office/drawing/2014/main" id="{2DF51E81-697F-4191-9208-084E45CC9C96}"/>
                </a:ext>
              </a:extLst>
            </p:cNvPr>
            <p:cNvSpPr/>
            <p:nvPr/>
          </p:nvSpPr>
          <p:spPr>
            <a:xfrm>
              <a:off x="285443" y="4516056"/>
              <a:ext cx="927086" cy="295593"/>
            </a:xfrm>
            <a:custGeom>
              <a:avLst/>
              <a:gdLst>
                <a:gd name="connsiteX0" fmla="*/ 4953 w 455691"/>
                <a:gd name="connsiteY0" fmla="*/ 144302 h 145292"/>
                <a:gd name="connsiteX1" fmla="*/ 4953 w 455691"/>
                <a:gd name="connsiteY1" fmla="*/ 67033 h 145292"/>
                <a:gd name="connsiteX2" fmla="*/ 74958 w 455691"/>
                <a:gd name="connsiteY2" fmla="*/ 4953 h 145292"/>
                <a:gd name="connsiteX3" fmla="*/ 383375 w 455691"/>
                <a:gd name="connsiteY3" fmla="*/ 4953 h 145292"/>
                <a:gd name="connsiteX4" fmla="*/ 453380 w 455691"/>
                <a:gd name="connsiteY4" fmla="*/ 67033 h 145292"/>
                <a:gd name="connsiteX5" fmla="*/ 453380 w 455691"/>
                <a:gd name="connsiteY5" fmla="*/ 144963 h 145292"/>
                <a:gd name="connsiteX6" fmla="*/ 4953 w 455691"/>
                <a:gd name="connsiteY6" fmla="*/ 144963 h 14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691" h="145292">
                  <a:moveTo>
                    <a:pt x="4953" y="144302"/>
                  </a:moveTo>
                  <a:lnTo>
                    <a:pt x="4953" y="67033"/>
                  </a:lnTo>
                  <a:cubicBezTo>
                    <a:pt x="4953" y="32691"/>
                    <a:pt x="36653" y="4953"/>
                    <a:pt x="74958" y="4953"/>
                  </a:cubicBezTo>
                  <a:lnTo>
                    <a:pt x="383375" y="4953"/>
                  </a:lnTo>
                  <a:cubicBezTo>
                    <a:pt x="422340" y="4953"/>
                    <a:pt x="453380" y="32691"/>
                    <a:pt x="453380" y="67033"/>
                  </a:cubicBezTo>
                  <a:lnTo>
                    <a:pt x="453380" y="144963"/>
                  </a:lnTo>
                  <a:lnTo>
                    <a:pt x="4953" y="1449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26C442FC-14AC-4A00-823A-CF7103D2871F}"/>
                </a:ext>
              </a:extLst>
            </p:cNvPr>
            <p:cNvSpPr/>
            <p:nvPr/>
          </p:nvSpPr>
          <p:spPr>
            <a:xfrm>
              <a:off x="258572" y="4489182"/>
              <a:ext cx="980829" cy="322464"/>
            </a:xfrm>
            <a:custGeom>
              <a:avLst/>
              <a:gdLst>
                <a:gd name="connsiteX0" fmla="*/ 480457 w 482108"/>
                <a:gd name="connsiteY0" fmla="*/ 157511 h 158501"/>
                <a:gd name="connsiteX1" fmla="*/ 454041 w 482108"/>
                <a:gd name="connsiteY1" fmla="*/ 157511 h 158501"/>
                <a:gd name="connsiteX2" fmla="*/ 454041 w 482108"/>
                <a:gd name="connsiteY2" fmla="*/ 80241 h 158501"/>
                <a:gd name="connsiteX3" fmla="*/ 397244 w 482108"/>
                <a:gd name="connsiteY3" fmla="*/ 31370 h 158501"/>
                <a:gd name="connsiteX4" fmla="*/ 88166 w 482108"/>
                <a:gd name="connsiteY4" fmla="*/ 31370 h 158501"/>
                <a:gd name="connsiteX5" fmla="*/ 31370 w 482108"/>
                <a:gd name="connsiteY5" fmla="*/ 80241 h 158501"/>
                <a:gd name="connsiteX6" fmla="*/ 31370 w 482108"/>
                <a:gd name="connsiteY6" fmla="*/ 158171 h 158501"/>
                <a:gd name="connsiteX7" fmla="*/ 4953 w 482108"/>
                <a:gd name="connsiteY7" fmla="*/ 158171 h 158501"/>
                <a:gd name="connsiteX8" fmla="*/ 4953 w 482108"/>
                <a:gd name="connsiteY8" fmla="*/ 80241 h 158501"/>
                <a:gd name="connsiteX9" fmla="*/ 88166 w 482108"/>
                <a:gd name="connsiteY9" fmla="*/ 4953 h 158501"/>
                <a:gd name="connsiteX10" fmla="*/ 396584 w 482108"/>
                <a:gd name="connsiteY10" fmla="*/ 4953 h 158501"/>
                <a:gd name="connsiteX11" fmla="*/ 479797 w 482108"/>
                <a:gd name="connsiteY11" fmla="*/ 80241 h 158501"/>
                <a:gd name="connsiteX12" fmla="*/ 479797 w 482108"/>
                <a:gd name="connsiteY12" fmla="*/ 157511 h 15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108" h="158501">
                  <a:moveTo>
                    <a:pt x="480457" y="157511"/>
                  </a:moveTo>
                  <a:lnTo>
                    <a:pt x="454041" y="157511"/>
                  </a:lnTo>
                  <a:lnTo>
                    <a:pt x="454041" y="80241"/>
                  </a:lnTo>
                  <a:cubicBezTo>
                    <a:pt x="454041" y="53164"/>
                    <a:pt x="428284" y="31370"/>
                    <a:pt x="397244" y="31370"/>
                  </a:cubicBezTo>
                  <a:lnTo>
                    <a:pt x="88166" y="31370"/>
                  </a:lnTo>
                  <a:cubicBezTo>
                    <a:pt x="56466" y="31370"/>
                    <a:pt x="31370" y="53164"/>
                    <a:pt x="31370" y="80241"/>
                  </a:cubicBezTo>
                  <a:lnTo>
                    <a:pt x="31370" y="158171"/>
                  </a:lnTo>
                  <a:lnTo>
                    <a:pt x="4953" y="158171"/>
                  </a:lnTo>
                  <a:lnTo>
                    <a:pt x="4953" y="80241"/>
                  </a:lnTo>
                  <a:cubicBezTo>
                    <a:pt x="4953" y="38635"/>
                    <a:pt x="42597" y="4953"/>
                    <a:pt x="88166" y="4953"/>
                  </a:cubicBezTo>
                  <a:lnTo>
                    <a:pt x="396584" y="4953"/>
                  </a:lnTo>
                  <a:cubicBezTo>
                    <a:pt x="442813" y="4953"/>
                    <a:pt x="479797" y="38635"/>
                    <a:pt x="479797" y="80241"/>
                  </a:cubicBezTo>
                  <a:lnTo>
                    <a:pt x="479797" y="157511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2D8EAB18-D0BB-47D2-AE35-21374EB0C69D}"/>
                </a:ext>
              </a:extLst>
            </p:cNvPr>
            <p:cNvSpPr/>
            <p:nvPr/>
          </p:nvSpPr>
          <p:spPr>
            <a:xfrm>
              <a:off x="422490" y="3533882"/>
              <a:ext cx="658365" cy="913649"/>
            </a:xfrm>
            <a:custGeom>
              <a:avLst/>
              <a:gdLst>
                <a:gd name="connsiteX0" fmla="*/ 319314 w 323607"/>
                <a:gd name="connsiteY0" fmla="*/ 287614 h 449087"/>
                <a:gd name="connsiteX1" fmla="*/ 162134 w 323607"/>
                <a:gd name="connsiteY1" fmla="*/ 444794 h 449087"/>
                <a:gd name="connsiteX2" fmla="*/ 162134 w 323607"/>
                <a:gd name="connsiteY2" fmla="*/ 444794 h 449087"/>
                <a:gd name="connsiteX3" fmla="*/ 4953 w 323607"/>
                <a:gd name="connsiteY3" fmla="*/ 287614 h 449087"/>
                <a:gd name="connsiteX4" fmla="*/ 4953 w 323607"/>
                <a:gd name="connsiteY4" fmla="*/ 162134 h 449087"/>
                <a:gd name="connsiteX5" fmla="*/ 162134 w 323607"/>
                <a:gd name="connsiteY5" fmla="*/ 4953 h 449087"/>
                <a:gd name="connsiteX6" fmla="*/ 162134 w 323607"/>
                <a:gd name="connsiteY6" fmla="*/ 4953 h 449087"/>
                <a:gd name="connsiteX7" fmla="*/ 319314 w 323607"/>
                <a:gd name="connsiteY7" fmla="*/ 162134 h 449087"/>
                <a:gd name="connsiteX8" fmla="*/ 319314 w 323607"/>
                <a:gd name="connsiteY8" fmla="*/ 287614 h 44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07" h="449087">
                  <a:moveTo>
                    <a:pt x="319314" y="287614"/>
                  </a:moveTo>
                  <a:cubicBezTo>
                    <a:pt x="319314" y="374129"/>
                    <a:pt x="249310" y="444794"/>
                    <a:pt x="162134" y="444794"/>
                  </a:cubicBezTo>
                  <a:lnTo>
                    <a:pt x="162134" y="444794"/>
                  </a:lnTo>
                  <a:cubicBezTo>
                    <a:pt x="75618" y="444794"/>
                    <a:pt x="4953" y="374790"/>
                    <a:pt x="4953" y="287614"/>
                  </a:cubicBezTo>
                  <a:lnTo>
                    <a:pt x="4953" y="162134"/>
                  </a:lnTo>
                  <a:cubicBezTo>
                    <a:pt x="4953" y="75618"/>
                    <a:pt x="75618" y="4953"/>
                    <a:pt x="162134" y="4953"/>
                  </a:cubicBezTo>
                  <a:lnTo>
                    <a:pt x="162134" y="4953"/>
                  </a:lnTo>
                  <a:cubicBezTo>
                    <a:pt x="248649" y="4953"/>
                    <a:pt x="319314" y="74958"/>
                    <a:pt x="319314" y="162134"/>
                  </a:cubicBezTo>
                  <a:lnTo>
                    <a:pt x="319314" y="2876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F5515B32-D5FD-44BD-9D5C-7877391C8FC7}"/>
                </a:ext>
              </a:extLst>
            </p:cNvPr>
            <p:cNvSpPr/>
            <p:nvPr/>
          </p:nvSpPr>
          <p:spPr>
            <a:xfrm>
              <a:off x="395619" y="3507011"/>
              <a:ext cx="712109" cy="967393"/>
            </a:xfrm>
            <a:custGeom>
              <a:avLst/>
              <a:gdLst>
                <a:gd name="connsiteX0" fmla="*/ 175342 w 350023"/>
                <a:gd name="connsiteY0" fmla="*/ 471211 h 475504"/>
                <a:gd name="connsiteX1" fmla="*/ 4953 w 350023"/>
                <a:gd name="connsiteY1" fmla="*/ 300822 h 475504"/>
                <a:gd name="connsiteX2" fmla="*/ 4953 w 350023"/>
                <a:gd name="connsiteY2" fmla="*/ 175342 h 475504"/>
                <a:gd name="connsiteX3" fmla="*/ 175342 w 350023"/>
                <a:gd name="connsiteY3" fmla="*/ 4953 h 475504"/>
                <a:gd name="connsiteX4" fmla="*/ 345731 w 350023"/>
                <a:gd name="connsiteY4" fmla="*/ 175342 h 475504"/>
                <a:gd name="connsiteX5" fmla="*/ 345731 w 350023"/>
                <a:gd name="connsiteY5" fmla="*/ 300822 h 475504"/>
                <a:gd name="connsiteX6" fmla="*/ 175342 w 350023"/>
                <a:gd name="connsiteY6" fmla="*/ 471211 h 475504"/>
                <a:gd name="connsiteX7" fmla="*/ 175342 w 350023"/>
                <a:gd name="connsiteY7" fmla="*/ 31370 h 475504"/>
                <a:gd name="connsiteX8" fmla="*/ 31370 w 350023"/>
                <a:gd name="connsiteY8" fmla="*/ 175342 h 475504"/>
                <a:gd name="connsiteX9" fmla="*/ 31370 w 350023"/>
                <a:gd name="connsiteY9" fmla="*/ 300822 h 475504"/>
                <a:gd name="connsiteX10" fmla="*/ 175342 w 350023"/>
                <a:gd name="connsiteY10" fmla="*/ 444794 h 475504"/>
                <a:gd name="connsiteX11" fmla="*/ 319314 w 350023"/>
                <a:gd name="connsiteY11" fmla="*/ 300822 h 475504"/>
                <a:gd name="connsiteX12" fmla="*/ 319314 w 350023"/>
                <a:gd name="connsiteY12" fmla="*/ 175342 h 475504"/>
                <a:gd name="connsiteX13" fmla="*/ 175342 w 350023"/>
                <a:gd name="connsiteY13" fmla="*/ 31370 h 47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0023" h="475504">
                  <a:moveTo>
                    <a:pt x="175342" y="471211"/>
                  </a:moveTo>
                  <a:cubicBezTo>
                    <a:pt x="81562" y="471211"/>
                    <a:pt x="4953" y="394602"/>
                    <a:pt x="4953" y="300822"/>
                  </a:cubicBezTo>
                  <a:lnTo>
                    <a:pt x="4953" y="175342"/>
                  </a:lnTo>
                  <a:cubicBezTo>
                    <a:pt x="4953" y="81562"/>
                    <a:pt x="81562" y="4953"/>
                    <a:pt x="175342" y="4953"/>
                  </a:cubicBezTo>
                  <a:cubicBezTo>
                    <a:pt x="269122" y="4953"/>
                    <a:pt x="345731" y="81562"/>
                    <a:pt x="345731" y="175342"/>
                  </a:cubicBezTo>
                  <a:lnTo>
                    <a:pt x="345731" y="300822"/>
                  </a:lnTo>
                  <a:cubicBezTo>
                    <a:pt x="345731" y="394602"/>
                    <a:pt x="269122" y="471211"/>
                    <a:pt x="175342" y="471211"/>
                  </a:cubicBezTo>
                  <a:close/>
                  <a:moveTo>
                    <a:pt x="175342" y="31370"/>
                  </a:moveTo>
                  <a:cubicBezTo>
                    <a:pt x="96091" y="31370"/>
                    <a:pt x="31370" y="96091"/>
                    <a:pt x="31370" y="175342"/>
                  </a:cubicBezTo>
                  <a:lnTo>
                    <a:pt x="31370" y="300822"/>
                  </a:lnTo>
                  <a:cubicBezTo>
                    <a:pt x="31370" y="380073"/>
                    <a:pt x="96091" y="444794"/>
                    <a:pt x="175342" y="444794"/>
                  </a:cubicBezTo>
                  <a:cubicBezTo>
                    <a:pt x="254593" y="444794"/>
                    <a:pt x="319314" y="380073"/>
                    <a:pt x="319314" y="300822"/>
                  </a:cubicBezTo>
                  <a:lnTo>
                    <a:pt x="319314" y="175342"/>
                  </a:lnTo>
                  <a:cubicBezTo>
                    <a:pt x="319314" y="96091"/>
                    <a:pt x="254593" y="31370"/>
                    <a:pt x="175342" y="31370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49DD6F44-C4B2-459D-A7D0-17E72FE8BA35}"/>
                </a:ext>
              </a:extLst>
            </p:cNvPr>
            <p:cNvSpPr/>
            <p:nvPr/>
          </p:nvSpPr>
          <p:spPr>
            <a:xfrm>
              <a:off x="339187" y="3516416"/>
              <a:ext cx="846469" cy="618056"/>
            </a:xfrm>
            <a:custGeom>
              <a:avLst/>
              <a:gdLst>
                <a:gd name="connsiteX0" fmla="*/ 146944 w 416066"/>
                <a:gd name="connsiteY0" fmla="*/ 4953 h 303794"/>
                <a:gd name="connsiteX1" fmla="*/ 86185 w 416066"/>
                <a:gd name="connsiteY1" fmla="*/ 37974 h 303794"/>
                <a:gd name="connsiteX2" fmla="*/ 61089 w 416066"/>
                <a:gd name="connsiteY2" fmla="*/ 37974 h 303794"/>
                <a:gd name="connsiteX3" fmla="*/ 4953 w 416066"/>
                <a:gd name="connsiteY3" fmla="*/ 94110 h 303794"/>
                <a:gd name="connsiteX4" fmla="*/ 4953 w 416066"/>
                <a:gd name="connsiteY4" fmla="*/ 298841 h 303794"/>
                <a:gd name="connsiteX5" fmla="*/ 44579 w 416066"/>
                <a:gd name="connsiteY5" fmla="*/ 298841 h 303794"/>
                <a:gd name="connsiteX6" fmla="*/ 44579 w 416066"/>
                <a:gd name="connsiteY6" fmla="*/ 176663 h 303794"/>
                <a:gd name="connsiteX7" fmla="*/ 84204 w 416066"/>
                <a:gd name="connsiteY7" fmla="*/ 137038 h 303794"/>
                <a:gd name="connsiteX8" fmla="*/ 107319 w 416066"/>
                <a:gd name="connsiteY8" fmla="*/ 137038 h 303794"/>
                <a:gd name="connsiteX9" fmla="*/ 302143 w 416066"/>
                <a:gd name="connsiteY9" fmla="*/ 137038 h 303794"/>
                <a:gd name="connsiteX10" fmla="*/ 338467 w 416066"/>
                <a:gd name="connsiteY10" fmla="*/ 137038 h 303794"/>
                <a:gd name="connsiteX11" fmla="*/ 411113 w 416066"/>
                <a:gd name="connsiteY11" fmla="*/ 64391 h 303794"/>
                <a:gd name="connsiteX12" fmla="*/ 411113 w 416066"/>
                <a:gd name="connsiteY12" fmla="*/ 4953 h 303794"/>
                <a:gd name="connsiteX13" fmla="*/ 146944 w 416066"/>
                <a:gd name="connsiteY13" fmla="*/ 4953 h 3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6066" h="303794">
                  <a:moveTo>
                    <a:pt x="146944" y="4953"/>
                  </a:moveTo>
                  <a:cubicBezTo>
                    <a:pt x="121848" y="4953"/>
                    <a:pt x="99394" y="18162"/>
                    <a:pt x="86185" y="37974"/>
                  </a:cubicBezTo>
                  <a:lnTo>
                    <a:pt x="61089" y="37974"/>
                  </a:lnTo>
                  <a:cubicBezTo>
                    <a:pt x="30049" y="37974"/>
                    <a:pt x="4953" y="63070"/>
                    <a:pt x="4953" y="94110"/>
                  </a:cubicBezTo>
                  <a:lnTo>
                    <a:pt x="4953" y="298841"/>
                  </a:lnTo>
                  <a:lnTo>
                    <a:pt x="44579" y="298841"/>
                  </a:lnTo>
                  <a:lnTo>
                    <a:pt x="44579" y="176663"/>
                  </a:lnTo>
                  <a:cubicBezTo>
                    <a:pt x="44579" y="154869"/>
                    <a:pt x="62410" y="137038"/>
                    <a:pt x="84204" y="137038"/>
                  </a:cubicBezTo>
                  <a:lnTo>
                    <a:pt x="107319" y="137038"/>
                  </a:lnTo>
                  <a:lnTo>
                    <a:pt x="302143" y="137038"/>
                  </a:lnTo>
                  <a:lnTo>
                    <a:pt x="338467" y="137038"/>
                  </a:lnTo>
                  <a:cubicBezTo>
                    <a:pt x="378752" y="137038"/>
                    <a:pt x="411113" y="104677"/>
                    <a:pt x="411113" y="64391"/>
                  </a:cubicBezTo>
                  <a:lnTo>
                    <a:pt x="411113" y="4953"/>
                  </a:lnTo>
                  <a:lnTo>
                    <a:pt x="146944" y="4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="" xmlns:a16="http://schemas.microsoft.com/office/drawing/2014/main" id="{F339A585-CE7C-4630-9570-95D99468ED1F}"/>
                </a:ext>
              </a:extLst>
            </p:cNvPr>
            <p:cNvSpPr/>
            <p:nvPr/>
          </p:nvSpPr>
          <p:spPr>
            <a:xfrm>
              <a:off x="312316" y="3489543"/>
              <a:ext cx="900213" cy="671800"/>
            </a:xfrm>
            <a:custGeom>
              <a:avLst/>
              <a:gdLst>
                <a:gd name="connsiteX0" fmla="*/ 70995 w 442483"/>
                <a:gd name="connsiteY0" fmla="*/ 325258 h 330211"/>
                <a:gd name="connsiteX1" fmla="*/ 4953 w 442483"/>
                <a:gd name="connsiteY1" fmla="*/ 325258 h 330211"/>
                <a:gd name="connsiteX2" fmla="*/ 4953 w 442483"/>
                <a:gd name="connsiteY2" fmla="*/ 107319 h 330211"/>
                <a:gd name="connsiteX3" fmla="*/ 74298 w 442483"/>
                <a:gd name="connsiteY3" fmla="*/ 37974 h 330211"/>
                <a:gd name="connsiteX4" fmla="*/ 92789 w 442483"/>
                <a:gd name="connsiteY4" fmla="*/ 37974 h 330211"/>
                <a:gd name="connsiteX5" fmla="*/ 160152 w 442483"/>
                <a:gd name="connsiteY5" fmla="*/ 4953 h 330211"/>
                <a:gd name="connsiteX6" fmla="*/ 437530 w 442483"/>
                <a:gd name="connsiteY6" fmla="*/ 4953 h 330211"/>
                <a:gd name="connsiteX7" fmla="*/ 437530 w 442483"/>
                <a:gd name="connsiteY7" fmla="*/ 77600 h 330211"/>
                <a:gd name="connsiteX8" fmla="*/ 351675 w 442483"/>
                <a:gd name="connsiteY8" fmla="*/ 163455 h 330211"/>
                <a:gd name="connsiteX9" fmla="*/ 97412 w 442483"/>
                <a:gd name="connsiteY9" fmla="*/ 163455 h 330211"/>
                <a:gd name="connsiteX10" fmla="*/ 70995 w 442483"/>
                <a:gd name="connsiteY10" fmla="*/ 189871 h 330211"/>
                <a:gd name="connsiteX11" fmla="*/ 70995 w 442483"/>
                <a:gd name="connsiteY11" fmla="*/ 325258 h 330211"/>
                <a:gd name="connsiteX12" fmla="*/ 31370 w 442483"/>
                <a:gd name="connsiteY12" fmla="*/ 298841 h 330211"/>
                <a:gd name="connsiteX13" fmla="*/ 44579 w 442483"/>
                <a:gd name="connsiteY13" fmla="*/ 298841 h 330211"/>
                <a:gd name="connsiteX14" fmla="*/ 44579 w 442483"/>
                <a:gd name="connsiteY14" fmla="*/ 189871 h 330211"/>
                <a:gd name="connsiteX15" fmla="*/ 97412 w 442483"/>
                <a:gd name="connsiteY15" fmla="*/ 137038 h 330211"/>
                <a:gd name="connsiteX16" fmla="*/ 351675 w 442483"/>
                <a:gd name="connsiteY16" fmla="*/ 137038 h 330211"/>
                <a:gd name="connsiteX17" fmla="*/ 411113 w 442483"/>
                <a:gd name="connsiteY17" fmla="*/ 77600 h 330211"/>
                <a:gd name="connsiteX18" fmla="*/ 411113 w 442483"/>
                <a:gd name="connsiteY18" fmla="*/ 31370 h 330211"/>
                <a:gd name="connsiteX19" fmla="*/ 160152 w 442483"/>
                <a:gd name="connsiteY19" fmla="*/ 31370 h 330211"/>
                <a:gd name="connsiteX20" fmla="*/ 110621 w 442483"/>
                <a:gd name="connsiteY20" fmla="*/ 58447 h 330211"/>
                <a:gd name="connsiteX21" fmla="*/ 106658 w 442483"/>
                <a:gd name="connsiteY21" fmla="*/ 64391 h 330211"/>
                <a:gd name="connsiteX22" fmla="*/ 74298 w 442483"/>
                <a:gd name="connsiteY22" fmla="*/ 64391 h 330211"/>
                <a:gd name="connsiteX23" fmla="*/ 31370 w 442483"/>
                <a:gd name="connsiteY23" fmla="*/ 107319 h 330211"/>
                <a:gd name="connsiteX24" fmla="*/ 31370 w 442483"/>
                <a:gd name="connsiteY24" fmla="*/ 298841 h 33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2483" h="330211">
                  <a:moveTo>
                    <a:pt x="70995" y="325258"/>
                  </a:moveTo>
                  <a:lnTo>
                    <a:pt x="4953" y="325258"/>
                  </a:lnTo>
                  <a:lnTo>
                    <a:pt x="4953" y="107319"/>
                  </a:lnTo>
                  <a:cubicBezTo>
                    <a:pt x="4953" y="69014"/>
                    <a:pt x="35993" y="37974"/>
                    <a:pt x="74298" y="37974"/>
                  </a:cubicBezTo>
                  <a:lnTo>
                    <a:pt x="92789" y="37974"/>
                  </a:lnTo>
                  <a:cubicBezTo>
                    <a:pt x="109300" y="17501"/>
                    <a:pt x="133736" y="4953"/>
                    <a:pt x="160152" y="4953"/>
                  </a:cubicBezTo>
                  <a:lnTo>
                    <a:pt x="437530" y="4953"/>
                  </a:lnTo>
                  <a:lnTo>
                    <a:pt x="437530" y="77600"/>
                  </a:lnTo>
                  <a:cubicBezTo>
                    <a:pt x="437530" y="125150"/>
                    <a:pt x="399225" y="163455"/>
                    <a:pt x="351675" y="163455"/>
                  </a:cubicBezTo>
                  <a:lnTo>
                    <a:pt x="97412" y="163455"/>
                  </a:lnTo>
                  <a:cubicBezTo>
                    <a:pt x="82883" y="163455"/>
                    <a:pt x="70995" y="175342"/>
                    <a:pt x="70995" y="189871"/>
                  </a:cubicBezTo>
                  <a:lnTo>
                    <a:pt x="70995" y="325258"/>
                  </a:lnTo>
                  <a:close/>
                  <a:moveTo>
                    <a:pt x="31370" y="298841"/>
                  </a:moveTo>
                  <a:lnTo>
                    <a:pt x="44579" y="298841"/>
                  </a:lnTo>
                  <a:lnTo>
                    <a:pt x="44579" y="189871"/>
                  </a:lnTo>
                  <a:cubicBezTo>
                    <a:pt x="44579" y="160813"/>
                    <a:pt x="68354" y="137038"/>
                    <a:pt x="97412" y="137038"/>
                  </a:cubicBezTo>
                  <a:lnTo>
                    <a:pt x="351675" y="137038"/>
                  </a:lnTo>
                  <a:cubicBezTo>
                    <a:pt x="384696" y="137038"/>
                    <a:pt x="411113" y="110621"/>
                    <a:pt x="411113" y="77600"/>
                  </a:cubicBezTo>
                  <a:lnTo>
                    <a:pt x="411113" y="31370"/>
                  </a:lnTo>
                  <a:lnTo>
                    <a:pt x="160152" y="31370"/>
                  </a:lnTo>
                  <a:cubicBezTo>
                    <a:pt x="140340" y="31370"/>
                    <a:pt x="121188" y="41276"/>
                    <a:pt x="110621" y="58447"/>
                  </a:cubicBezTo>
                  <a:lnTo>
                    <a:pt x="106658" y="64391"/>
                  </a:lnTo>
                  <a:lnTo>
                    <a:pt x="74298" y="64391"/>
                  </a:lnTo>
                  <a:cubicBezTo>
                    <a:pt x="50522" y="64391"/>
                    <a:pt x="31370" y="83543"/>
                    <a:pt x="31370" y="107319"/>
                  </a:cubicBezTo>
                  <a:lnTo>
                    <a:pt x="31370" y="298841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04E5311A-BBAA-451C-8C25-F61F06366BAE}"/>
                </a:ext>
              </a:extLst>
            </p:cNvPr>
            <p:cNvSpPr/>
            <p:nvPr/>
          </p:nvSpPr>
          <p:spPr>
            <a:xfrm>
              <a:off x="339187" y="3867096"/>
              <a:ext cx="94053" cy="255284"/>
            </a:xfrm>
            <a:custGeom>
              <a:avLst/>
              <a:gdLst>
                <a:gd name="connsiteX0" fmla="*/ 45899 w 46229"/>
                <a:gd name="connsiteY0" fmla="*/ 4953 h 125480"/>
                <a:gd name="connsiteX1" fmla="*/ 4953 w 46229"/>
                <a:gd name="connsiteY1" fmla="*/ 35333 h 125480"/>
                <a:gd name="connsiteX2" fmla="*/ 4953 w 46229"/>
                <a:gd name="connsiteY2" fmla="*/ 92129 h 125480"/>
                <a:gd name="connsiteX3" fmla="*/ 45899 w 46229"/>
                <a:gd name="connsiteY3" fmla="*/ 122508 h 125480"/>
                <a:gd name="connsiteX4" fmla="*/ 45899 w 46229"/>
                <a:gd name="connsiteY4" fmla="*/ 4953 h 12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29" h="125480">
                  <a:moveTo>
                    <a:pt x="45899" y="4953"/>
                  </a:moveTo>
                  <a:cubicBezTo>
                    <a:pt x="30710" y="6274"/>
                    <a:pt x="4953" y="19482"/>
                    <a:pt x="4953" y="35333"/>
                  </a:cubicBezTo>
                  <a:lnTo>
                    <a:pt x="4953" y="92129"/>
                  </a:lnTo>
                  <a:cubicBezTo>
                    <a:pt x="4953" y="107979"/>
                    <a:pt x="30049" y="121187"/>
                    <a:pt x="45899" y="122508"/>
                  </a:cubicBezTo>
                  <a:lnTo>
                    <a:pt x="45899" y="49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="" xmlns:a16="http://schemas.microsoft.com/office/drawing/2014/main" id="{CFB9016E-FA3F-4A5A-94D1-B1B8639C7BCF}"/>
                </a:ext>
              </a:extLst>
            </p:cNvPr>
            <p:cNvSpPr/>
            <p:nvPr/>
          </p:nvSpPr>
          <p:spPr>
            <a:xfrm>
              <a:off x="312316" y="3838880"/>
              <a:ext cx="147795" cy="309028"/>
            </a:xfrm>
            <a:custGeom>
              <a:avLst/>
              <a:gdLst>
                <a:gd name="connsiteX0" fmla="*/ 72316 w 72646"/>
                <a:gd name="connsiteY0" fmla="*/ 151567 h 151897"/>
                <a:gd name="connsiteX1" fmla="*/ 57787 w 72646"/>
                <a:gd name="connsiteY1" fmla="*/ 150246 h 151897"/>
                <a:gd name="connsiteX2" fmla="*/ 4953 w 72646"/>
                <a:gd name="connsiteY2" fmla="*/ 106658 h 151897"/>
                <a:gd name="connsiteX3" fmla="*/ 4953 w 72646"/>
                <a:gd name="connsiteY3" fmla="*/ 49862 h 151897"/>
                <a:gd name="connsiteX4" fmla="*/ 57787 w 72646"/>
                <a:gd name="connsiteY4" fmla="*/ 6274 h 151897"/>
                <a:gd name="connsiteX5" fmla="*/ 72316 w 72646"/>
                <a:gd name="connsiteY5" fmla="*/ 4953 h 151897"/>
                <a:gd name="connsiteX6" fmla="*/ 72316 w 72646"/>
                <a:gd name="connsiteY6" fmla="*/ 151567 h 151897"/>
                <a:gd name="connsiteX7" fmla="*/ 45899 w 72646"/>
                <a:gd name="connsiteY7" fmla="*/ 35993 h 151897"/>
                <a:gd name="connsiteX8" fmla="*/ 31370 w 72646"/>
                <a:gd name="connsiteY8" fmla="*/ 49201 h 151897"/>
                <a:gd name="connsiteX9" fmla="*/ 31370 w 72646"/>
                <a:gd name="connsiteY9" fmla="*/ 105998 h 151897"/>
                <a:gd name="connsiteX10" fmla="*/ 45899 w 72646"/>
                <a:gd name="connsiteY10" fmla="*/ 119206 h 151897"/>
                <a:gd name="connsiteX11" fmla="*/ 45899 w 72646"/>
                <a:gd name="connsiteY11" fmla="*/ 35993 h 1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646" h="151897">
                  <a:moveTo>
                    <a:pt x="72316" y="151567"/>
                  </a:moveTo>
                  <a:lnTo>
                    <a:pt x="57787" y="150246"/>
                  </a:lnTo>
                  <a:cubicBezTo>
                    <a:pt x="35993" y="148265"/>
                    <a:pt x="4953" y="131094"/>
                    <a:pt x="4953" y="106658"/>
                  </a:cubicBezTo>
                  <a:lnTo>
                    <a:pt x="4953" y="49862"/>
                  </a:lnTo>
                  <a:cubicBezTo>
                    <a:pt x="4953" y="25426"/>
                    <a:pt x="35993" y="8255"/>
                    <a:pt x="57787" y="6274"/>
                  </a:cubicBezTo>
                  <a:lnTo>
                    <a:pt x="72316" y="4953"/>
                  </a:lnTo>
                  <a:lnTo>
                    <a:pt x="72316" y="151567"/>
                  </a:lnTo>
                  <a:close/>
                  <a:moveTo>
                    <a:pt x="45899" y="35993"/>
                  </a:moveTo>
                  <a:cubicBezTo>
                    <a:pt x="37974" y="39956"/>
                    <a:pt x="31370" y="45899"/>
                    <a:pt x="31370" y="49201"/>
                  </a:cubicBezTo>
                  <a:lnTo>
                    <a:pt x="31370" y="105998"/>
                  </a:lnTo>
                  <a:cubicBezTo>
                    <a:pt x="31370" y="109300"/>
                    <a:pt x="37974" y="115244"/>
                    <a:pt x="45899" y="119206"/>
                  </a:cubicBezTo>
                  <a:lnTo>
                    <a:pt x="45899" y="35993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A4E251CF-505B-4320-B974-51C41E05BB02}"/>
                </a:ext>
              </a:extLst>
            </p:cNvPr>
            <p:cNvSpPr/>
            <p:nvPr/>
          </p:nvSpPr>
          <p:spPr>
            <a:xfrm>
              <a:off x="800043" y="4532179"/>
              <a:ext cx="67180" cy="161233"/>
            </a:xfrm>
            <a:custGeom>
              <a:avLst/>
              <a:gdLst>
                <a:gd name="connsiteX0" fmla="*/ 4953 w 33021"/>
                <a:gd name="connsiteY0" fmla="*/ 4953 h 79250"/>
                <a:gd name="connsiteX1" fmla="*/ 31370 w 33021"/>
                <a:gd name="connsiteY1" fmla="*/ 4953 h 79250"/>
                <a:gd name="connsiteX2" fmla="*/ 31370 w 33021"/>
                <a:gd name="connsiteY2" fmla="*/ 77600 h 79250"/>
                <a:gd name="connsiteX3" fmla="*/ 4953 w 33021"/>
                <a:gd name="connsiteY3" fmla="*/ 77600 h 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1" h="79250">
                  <a:moveTo>
                    <a:pt x="4953" y="4953"/>
                  </a:moveTo>
                  <a:lnTo>
                    <a:pt x="31370" y="4953"/>
                  </a:lnTo>
                  <a:lnTo>
                    <a:pt x="31370" y="77600"/>
                  </a:lnTo>
                  <a:lnTo>
                    <a:pt x="4953" y="7760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8338BA72-32FE-4499-9C69-16C93245E195}"/>
                </a:ext>
              </a:extLst>
            </p:cNvPr>
            <p:cNvSpPr/>
            <p:nvPr/>
          </p:nvSpPr>
          <p:spPr>
            <a:xfrm>
              <a:off x="692554" y="4532179"/>
              <a:ext cx="67180" cy="161233"/>
            </a:xfrm>
            <a:custGeom>
              <a:avLst/>
              <a:gdLst>
                <a:gd name="connsiteX0" fmla="*/ 4953 w 33021"/>
                <a:gd name="connsiteY0" fmla="*/ 4953 h 79250"/>
                <a:gd name="connsiteX1" fmla="*/ 31370 w 33021"/>
                <a:gd name="connsiteY1" fmla="*/ 4953 h 79250"/>
                <a:gd name="connsiteX2" fmla="*/ 31370 w 33021"/>
                <a:gd name="connsiteY2" fmla="*/ 77600 h 79250"/>
                <a:gd name="connsiteX3" fmla="*/ 4953 w 33021"/>
                <a:gd name="connsiteY3" fmla="*/ 77600 h 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1" h="79250">
                  <a:moveTo>
                    <a:pt x="4953" y="4953"/>
                  </a:moveTo>
                  <a:lnTo>
                    <a:pt x="31370" y="4953"/>
                  </a:lnTo>
                  <a:lnTo>
                    <a:pt x="31370" y="77600"/>
                  </a:lnTo>
                  <a:lnTo>
                    <a:pt x="4953" y="7760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F30E96B9-D85C-4712-AC58-3C13408E8608}"/>
              </a:ext>
            </a:extLst>
          </p:cNvPr>
          <p:cNvGrpSpPr/>
          <p:nvPr/>
        </p:nvGrpSpPr>
        <p:grpSpPr>
          <a:xfrm>
            <a:off x="8625044" y="2145419"/>
            <a:ext cx="736848" cy="1052788"/>
            <a:chOff x="2319657" y="3449235"/>
            <a:chExt cx="980829" cy="1401378"/>
          </a:xfrm>
        </p:grpSpPr>
        <p:sp>
          <p:nvSpPr>
            <p:cNvPr id="35" name="任意多边形: 形状 34">
              <a:extLst>
                <a:ext uri="{FF2B5EF4-FFF2-40B4-BE49-F238E27FC236}">
                  <a16:creationId xmlns="" xmlns:a16="http://schemas.microsoft.com/office/drawing/2014/main" id="{ABE28A00-82D1-44E7-A9A1-4D0C7BA60AFB}"/>
                </a:ext>
              </a:extLst>
            </p:cNvPr>
            <p:cNvSpPr/>
            <p:nvPr/>
          </p:nvSpPr>
          <p:spPr>
            <a:xfrm>
              <a:off x="2643466" y="3477450"/>
              <a:ext cx="322464" cy="322464"/>
            </a:xfrm>
            <a:custGeom>
              <a:avLst/>
              <a:gdLst>
                <a:gd name="connsiteX0" fmla="*/ 159492 w 158501"/>
                <a:gd name="connsiteY0" fmla="*/ 82223 h 158501"/>
                <a:gd name="connsiteX1" fmla="*/ 82223 w 158501"/>
                <a:gd name="connsiteY1" fmla="*/ 159492 h 158501"/>
                <a:gd name="connsiteX2" fmla="*/ 4953 w 158501"/>
                <a:gd name="connsiteY2" fmla="*/ 82223 h 158501"/>
                <a:gd name="connsiteX3" fmla="*/ 82223 w 158501"/>
                <a:gd name="connsiteY3" fmla="*/ 4953 h 158501"/>
                <a:gd name="connsiteX4" fmla="*/ 159492 w 158501"/>
                <a:gd name="connsiteY4" fmla="*/ 82223 h 15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01" h="158501">
                  <a:moveTo>
                    <a:pt x="159492" y="82223"/>
                  </a:moveTo>
                  <a:cubicBezTo>
                    <a:pt x="159492" y="124897"/>
                    <a:pt x="124897" y="159492"/>
                    <a:pt x="82223" y="159492"/>
                  </a:cubicBezTo>
                  <a:cubicBezTo>
                    <a:pt x="39548" y="159492"/>
                    <a:pt x="4953" y="124897"/>
                    <a:pt x="4953" y="82223"/>
                  </a:cubicBezTo>
                  <a:cubicBezTo>
                    <a:pt x="4953" y="39548"/>
                    <a:pt x="39548" y="4953"/>
                    <a:pt x="82223" y="4953"/>
                  </a:cubicBezTo>
                  <a:cubicBezTo>
                    <a:pt x="124897" y="4953"/>
                    <a:pt x="159492" y="39548"/>
                    <a:pt x="159492" y="82223"/>
                  </a:cubicBezTo>
                  <a:close/>
                </a:path>
              </a:pathLst>
            </a:custGeom>
            <a:solidFill>
              <a:srgbClr val="F8C4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61CCFF71-0F2C-4742-B877-58D500EE1435}"/>
                </a:ext>
              </a:extLst>
            </p:cNvPr>
            <p:cNvSpPr/>
            <p:nvPr/>
          </p:nvSpPr>
          <p:spPr>
            <a:xfrm>
              <a:off x="2616592" y="3449235"/>
              <a:ext cx="376208" cy="376208"/>
            </a:xfrm>
            <a:custGeom>
              <a:avLst/>
              <a:gdLst>
                <a:gd name="connsiteX0" fmla="*/ 95431 w 184918"/>
                <a:gd name="connsiteY0" fmla="*/ 185909 h 184918"/>
                <a:gd name="connsiteX1" fmla="*/ 4953 w 184918"/>
                <a:gd name="connsiteY1" fmla="*/ 95431 h 184918"/>
                <a:gd name="connsiteX2" fmla="*/ 95431 w 184918"/>
                <a:gd name="connsiteY2" fmla="*/ 4953 h 184918"/>
                <a:gd name="connsiteX3" fmla="*/ 185909 w 184918"/>
                <a:gd name="connsiteY3" fmla="*/ 95431 h 184918"/>
                <a:gd name="connsiteX4" fmla="*/ 95431 w 184918"/>
                <a:gd name="connsiteY4" fmla="*/ 185909 h 184918"/>
                <a:gd name="connsiteX5" fmla="*/ 95431 w 184918"/>
                <a:gd name="connsiteY5" fmla="*/ 32030 h 184918"/>
                <a:gd name="connsiteX6" fmla="*/ 31370 w 184918"/>
                <a:gd name="connsiteY6" fmla="*/ 96091 h 184918"/>
                <a:gd name="connsiteX7" fmla="*/ 95431 w 184918"/>
                <a:gd name="connsiteY7" fmla="*/ 160152 h 184918"/>
                <a:gd name="connsiteX8" fmla="*/ 159492 w 184918"/>
                <a:gd name="connsiteY8" fmla="*/ 96091 h 184918"/>
                <a:gd name="connsiteX9" fmla="*/ 95431 w 184918"/>
                <a:gd name="connsiteY9" fmla="*/ 32030 h 18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18" h="184918">
                  <a:moveTo>
                    <a:pt x="95431" y="185909"/>
                  </a:moveTo>
                  <a:cubicBezTo>
                    <a:pt x="45899" y="185909"/>
                    <a:pt x="4953" y="145623"/>
                    <a:pt x="4953" y="95431"/>
                  </a:cubicBezTo>
                  <a:cubicBezTo>
                    <a:pt x="4953" y="45899"/>
                    <a:pt x="45239" y="4953"/>
                    <a:pt x="95431" y="4953"/>
                  </a:cubicBezTo>
                  <a:cubicBezTo>
                    <a:pt x="144963" y="4953"/>
                    <a:pt x="185909" y="45239"/>
                    <a:pt x="185909" y="95431"/>
                  </a:cubicBezTo>
                  <a:cubicBezTo>
                    <a:pt x="185909" y="145623"/>
                    <a:pt x="144963" y="185909"/>
                    <a:pt x="95431" y="185909"/>
                  </a:cubicBezTo>
                  <a:close/>
                  <a:moveTo>
                    <a:pt x="95431" y="32030"/>
                  </a:moveTo>
                  <a:cubicBezTo>
                    <a:pt x="60429" y="32030"/>
                    <a:pt x="31370" y="60429"/>
                    <a:pt x="31370" y="96091"/>
                  </a:cubicBezTo>
                  <a:cubicBezTo>
                    <a:pt x="31370" y="131094"/>
                    <a:pt x="59768" y="160152"/>
                    <a:pt x="95431" y="160152"/>
                  </a:cubicBezTo>
                  <a:cubicBezTo>
                    <a:pt x="130433" y="160152"/>
                    <a:pt x="159492" y="131754"/>
                    <a:pt x="159492" y="96091"/>
                  </a:cubicBezTo>
                  <a:cubicBezTo>
                    <a:pt x="159492" y="60429"/>
                    <a:pt x="130433" y="32030"/>
                    <a:pt x="95431" y="32030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2E5F8BAD-229B-4699-8273-EBC4B5EDC687}"/>
                </a:ext>
              </a:extLst>
            </p:cNvPr>
            <p:cNvSpPr/>
            <p:nvPr/>
          </p:nvSpPr>
          <p:spPr>
            <a:xfrm>
              <a:off x="3062670" y="3904717"/>
              <a:ext cx="147795" cy="255284"/>
            </a:xfrm>
            <a:custGeom>
              <a:avLst/>
              <a:gdLst>
                <a:gd name="connsiteX0" fmla="*/ 69675 w 72646"/>
                <a:gd name="connsiteY0" fmla="*/ 92789 h 125480"/>
                <a:gd name="connsiteX1" fmla="*/ 38635 w 72646"/>
                <a:gd name="connsiteY1" fmla="*/ 123829 h 125480"/>
                <a:gd name="connsiteX2" fmla="*/ 35993 w 72646"/>
                <a:gd name="connsiteY2" fmla="*/ 123829 h 125480"/>
                <a:gd name="connsiteX3" fmla="*/ 4953 w 72646"/>
                <a:gd name="connsiteY3" fmla="*/ 92789 h 125480"/>
                <a:gd name="connsiteX4" fmla="*/ 4953 w 72646"/>
                <a:gd name="connsiteY4" fmla="*/ 35993 h 125480"/>
                <a:gd name="connsiteX5" fmla="*/ 35993 w 72646"/>
                <a:gd name="connsiteY5" fmla="*/ 4953 h 125480"/>
                <a:gd name="connsiteX6" fmla="*/ 38635 w 72646"/>
                <a:gd name="connsiteY6" fmla="*/ 4953 h 125480"/>
                <a:gd name="connsiteX7" fmla="*/ 69675 w 72646"/>
                <a:gd name="connsiteY7" fmla="*/ 35993 h 125480"/>
                <a:gd name="connsiteX8" fmla="*/ 69675 w 72646"/>
                <a:gd name="connsiteY8" fmla="*/ 92789 h 12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46" h="125480">
                  <a:moveTo>
                    <a:pt x="69675" y="92789"/>
                  </a:moveTo>
                  <a:cubicBezTo>
                    <a:pt x="69675" y="109960"/>
                    <a:pt x="55806" y="123829"/>
                    <a:pt x="38635" y="123829"/>
                  </a:cubicBezTo>
                  <a:lnTo>
                    <a:pt x="35993" y="123829"/>
                  </a:lnTo>
                  <a:cubicBezTo>
                    <a:pt x="18822" y="123829"/>
                    <a:pt x="4953" y="109960"/>
                    <a:pt x="4953" y="92789"/>
                  </a:cubicBezTo>
                  <a:lnTo>
                    <a:pt x="4953" y="35993"/>
                  </a:lnTo>
                  <a:cubicBezTo>
                    <a:pt x="4953" y="18822"/>
                    <a:pt x="18822" y="4953"/>
                    <a:pt x="35993" y="4953"/>
                  </a:cubicBezTo>
                  <a:lnTo>
                    <a:pt x="38635" y="4953"/>
                  </a:lnTo>
                  <a:cubicBezTo>
                    <a:pt x="55806" y="4953"/>
                    <a:pt x="69675" y="18822"/>
                    <a:pt x="69675" y="35993"/>
                  </a:cubicBezTo>
                  <a:lnTo>
                    <a:pt x="69675" y="9278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ACC9A045-B988-497C-A10C-730475D89A3F}"/>
                </a:ext>
              </a:extLst>
            </p:cNvPr>
            <p:cNvSpPr/>
            <p:nvPr/>
          </p:nvSpPr>
          <p:spPr>
            <a:xfrm>
              <a:off x="3035797" y="3877844"/>
              <a:ext cx="201540" cy="309028"/>
            </a:xfrm>
            <a:custGeom>
              <a:avLst/>
              <a:gdLst>
                <a:gd name="connsiteX0" fmla="*/ 51843 w 99063"/>
                <a:gd name="connsiteY0" fmla="*/ 150246 h 151897"/>
                <a:gd name="connsiteX1" fmla="*/ 49201 w 99063"/>
                <a:gd name="connsiteY1" fmla="*/ 150246 h 151897"/>
                <a:gd name="connsiteX2" fmla="*/ 4953 w 99063"/>
                <a:gd name="connsiteY2" fmla="*/ 105998 h 151897"/>
                <a:gd name="connsiteX3" fmla="*/ 4953 w 99063"/>
                <a:gd name="connsiteY3" fmla="*/ 49201 h 151897"/>
                <a:gd name="connsiteX4" fmla="*/ 49201 w 99063"/>
                <a:gd name="connsiteY4" fmla="*/ 4953 h 151897"/>
                <a:gd name="connsiteX5" fmla="*/ 51843 w 99063"/>
                <a:gd name="connsiteY5" fmla="*/ 4953 h 151897"/>
                <a:gd name="connsiteX6" fmla="*/ 96092 w 99063"/>
                <a:gd name="connsiteY6" fmla="*/ 49201 h 151897"/>
                <a:gd name="connsiteX7" fmla="*/ 96092 w 99063"/>
                <a:gd name="connsiteY7" fmla="*/ 105998 h 151897"/>
                <a:gd name="connsiteX8" fmla="*/ 51843 w 99063"/>
                <a:gd name="connsiteY8" fmla="*/ 150246 h 151897"/>
                <a:gd name="connsiteX9" fmla="*/ 49862 w 99063"/>
                <a:gd name="connsiteY9" fmla="*/ 31370 h 151897"/>
                <a:gd name="connsiteX10" fmla="*/ 32031 w 99063"/>
                <a:gd name="connsiteY10" fmla="*/ 49201 h 151897"/>
                <a:gd name="connsiteX11" fmla="*/ 32031 w 99063"/>
                <a:gd name="connsiteY11" fmla="*/ 105998 h 151897"/>
                <a:gd name="connsiteX12" fmla="*/ 49862 w 99063"/>
                <a:gd name="connsiteY12" fmla="*/ 123829 h 151897"/>
                <a:gd name="connsiteX13" fmla="*/ 52504 w 99063"/>
                <a:gd name="connsiteY13" fmla="*/ 123829 h 151897"/>
                <a:gd name="connsiteX14" fmla="*/ 70335 w 99063"/>
                <a:gd name="connsiteY14" fmla="*/ 105998 h 151897"/>
                <a:gd name="connsiteX15" fmla="*/ 70335 w 99063"/>
                <a:gd name="connsiteY15" fmla="*/ 49201 h 151897"/>
                <a:gd name="connsiteX16" fmla="*/ 52504 w 99063"/>
                <a:gd name="connsiteY16" fmla="*/ 31370 h 151897"/>
                <a:gd name="connsiteX17" fmla="*/ 49862 w 99063"/>
                <a:gd name="connsiteY17" fmla="*/ 31370 h 1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063" h="151897">
                  <a:moveTo>
                    <a:pt x="51843" y="150246"/>
                  </a:moveTo>
                  <a:lnTo>
                    <a:pt x="49201" y="150246"/>
                  </a:lnTo>
                  <a:cubicBezTo>
                    <a:pt x="24766" y="150246"/>
                    <a:pt x="4953" y="130433"/>
                    <a:pt x="4953" y="105998"/>
                  </a:cubicBezTo>
                  <a:lnTo>
                    <a:pt x="4953" y="49201"/>
                  </a:lnTo>
                  <a:cubicBezTo>
                    <a:pt x="4953" y="24766"/>
                    <a:pt x="24766" y="4953"/>
                    <a:pt x="49201" y="4953"/>
                  </a:cubicBezTo>
                  <a:lnTo>
                    <a:pt x="51843" y="4953"/>
                  </a:lnTo>
                  <a:cubicBezTo>
                    <a:pt x="76279" y="4953"/>
                    <a:pt x="96092" y="24766"/>
                    <a:pt x="96092" y="49201"/>
                  </a:cubicBezTo>
                  <a:lnTo>
                    <a:pt x="96092" y="105998"/>
                  </a:lnTo>
                  <a:cubicBezTo>
                    <a:pt x="96092" y="130433"/>
                    <a:pt x="76279" y="150246"/>
                    <a:pt x="51843" y="150246"/>
                  </a:cubicBezTo>
                  <a:close/>
                  <a:moveTo>
                    <a:pt x="49862" y="31370"/>
                  </a:moveTo>
                  <a:cubicBezTo>
                    <a:pt x="39956" y="31370"/>
                    <a:pt x="32031" y="39295"/>
                    <a:pt x="32031" y="49201"/>
                  </a:cubicBezTo>
                  <a:lnTo>
                    <a:pt x="32031" y="105998"/>
                  </a:lnTo>
                  <a:cubicBezTo>
                    <a:pt x="32031" y="115904"/>
                    <a:pt x="39956" y="123829"/>
                    <a:pt x="49862" y="123829"/>
                  </a:cubicBezTo>
                  <a:lnTo>
                    <a:pt x="52504" y="123829"/>
                  </a:lnTo>
                  <a:cubicBezTo>
                    <a:pt x="62410" y="123829"/>
                    <a:pt x="70335" y="115904"/>
                    <a:pt x="70335" y="105998"/>
                  </a:cubicBezTo>
                  <a:lnTo>
                    <a:pt x="70335" y="49201"/>
                  </a:lnTo>
                  <a:cubicBezTo>
                    <a:pt x="70335" y="39295"/>
                    <a:pt x="62410" y="31370"/>
                    <a:pt x="52504" y="31370"/>
                  </a:cubicBezTo>
                  <a:lnTo>
                    <a:pt x="49862" y="3137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9A6B4F02-9D17-4E4D-86D2-3139B96F4157}"/>
                </a:ext>
              </a:extLst>
            </p:cNvPr>
            <p:cNvSpPr/>
            <p:nvPr/>
          </p:nvSpPr>
          <p:spPr>
            <a:xfrm>
              <a:off x="2345186" y="4555020"/>
              <a:ext cx="927086" cy="295593"/>
            </a:xfrm>
            <a:custGeom>
              <a:avLst/>
              <a:gdLst>
                <a:gd name="connsiteX0" fmla="*/ 4953 w 455691"/>
                <a:gd name="connsiteY0" fmla="*/ 144963 h 145292"/>
                <a:gd name="connsiteX1" fmla="*/ 4953 w 455691"/>
                <a:gd name="connsiteY1" fmla="*/ 67033 h 145292"/>
                <a:gd name="connsiteX2" fmla="*/ 74958 w 455691"/>
                <a:gd name="connsiteY2" fmla="*/ 4953 h 145292"/>
                <a:gd name="connsiteX3" fmla="*/ 383375 w 455691"/>
                <a:gd name="connsiteY3" fmla="*/ 4953 h 145292"/>
                <a:gd name="connsiteX4" fmla="*/ 453380 w 455691"/>
                <a:gd name="connsiteY4" fmla="*/ 67033 h 145292"/>
                <a:gd name="connsiteX5" fmla="*/ 453380 w 455691"/>
                <a:gd name="connsiteY5" fmla="*/ 144963 h 145292"/>
                <a:gd name="connsiteX6" fmla="*/ 4953 w 455691"/>
                <a:gd name="connsiteY6" fmla="*/ 144963 h 14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691" h="145292">
                  <a:moveTo>
                    <a:pt x="4953" y="144963"/>
                  </a:moveTo>
                  <a:lnTo>
                    <a:pt x="4953" y="67033"/>
                  </a:lnTo>
                  <a:cubicBezTo>
                    <a:pt x="4953" y="32691"/>
                    <a:pt x="36653" y="4953"/>
                    <a:pt x="74958" y="4953"/>
                  </a:cubicBezTo>
                  <a:lnTo>
                    <a:pt x="383375" y="4953"/>
                  </a:lnTo>
                  <a:cubicBezTo>
                    <a:pt x="422340" y="4953"/>
                    <a:pt x="453380" y="32691"/>
                    <a:pt x="453380" y="67033"/>
                  </a:cubicBezTo>
                  <a:lnTo>
                    <a:pt x="453380" y="144963"/>
                  </a:lnTo>
                  <a:lnTo>
                    <a:pt x="4953" y="1449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C17E209C-64FF-439B-A5FC-9E2B1D6D1A65}"/>
                </a:ext>
              </a:extLst>
            </p:cNvPr>
            <p:cNvSpPr/>
            <p:nvPr/>
          </p:nvSpPr>
          <p:spPr>
            <a:xfrm>
              <a:off x="2319657" y="4528148"/>
              <a:ext cx="980829" cy="322464"/>
            </a:xfrm>
            <a:custGeom>
              <a:avLst/>
              <a:gdLst>
                <a:gd name="connsiteX0" fmla="*/ 479797 w 482108"/>
                <a:gd name="connsiteY0" fmla="*/ 158171 h 158501"/>
                <a:gd name="connsiteX1" fmla="*/ 453380 w 482108"/>
                <a:gd name="connsiteY1" fmla="*/ 158171 h 158501"/>
                <a:gd name="connsiteX2" fmla="*/ 453380 w 482108"/>
                <a:gd name="connsiteY2" fmla="*/ 80241 h 158501"/>
                <a:gd name="connsiteX3" fmla="*/ 396584 w 482108"/>
                <a:gd name="connsiteY3" fmla="*/ 31370 h 158501"/>
                <a:gd name="connsiteX4" fmla="*/ 88166 w 482108"/>
                <a:gd name="connsiteY4" fmla="*/ 31370 h 158501"/>
                <a:gd name="connsiteX5" fmla="*/ 31370 w 482108"/>
                <a:gd name="connsiteY5" fmla="*/ 80241 h 158501"/>
                <a:gd name="connsiteX6" fmla="*/ 31370 w 482108"/>
                <a:gd name="connsiteY6" fmla="*/ 158171 h 158501"/>
                <a:gd name="connsiteX7" fmla="*/ 4953 w 482108"/>
                <a:gd name="connsiteY7" fmla="*/ 158171 h 158501"/>
                <a:gd name="connsiteX8" fmla="*/ 4953 w 482108"/>
                <a:gd name="connsiteY8" fmla="*/ 80241 h 158501"/>
                <a:gd name="connsiteX9" fmla="*/ 88166 w 482108"/>
                <a:gd name="connsiteY9" fmla="*/ 4953 h 158501"/>
                <a:gd name="connsiteX10" fmla="*/ 396584 w 482108"/>
                <a:gd name="connsiteY10" fmla="*/ 4953 h 158501"/>
                <a:gd name="connsiteX11" fmla="*/ 479797 w 482108"/>
                <a:gd name="connsiteY11" fmla="*/ 80241 h 158501"/>
                <a:gd name="connsiteX12" fmla="*/ 479797 w 482108"/>
                <a:gd name="connsiteY12" fmla="*/ 158171 h 15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108" h="158501">
                  <a:moveTo>
                    <a:pt x="479797" y="158171"/>
                  </a:moveTo>
                  <a:lnTo>
                    <a:pt x="453380" y="158171"/>
                  </a:lnTo>
                  <a:lnTo>
                    <a:pt x="453380" y="80241"/>
                  </a:lnTo>
                  <a:cubicBezTo>
                    <a:pt x="453380" y="53164"/>
                    <a:pt x="427624" y="31370"/>
                    <a:pt x="396584" y="31370"/>
                  </a:cubicBezTo>
                  <a:lnTo>
                    <a:pt x="88166" y="31370"/>
                  </a:lnTo>
                  <a:cubicBezTo>
                    <a:pt x="56466" y="31370"/>
                    <a:pt x="31370" y="53164"/>
                    <a:pt x="31370" y="80241"/>
                  </a:cubicBezTo>
                  <a:lnTo>
                    <a:pt x="31370" y="158171"/>
                  </a:lnTo>
                  <a:lnTo>
                    <a:pt x="4953" y="158171"/>
                  </a:lnTo>
                  <a:lnTo>
                    <a:pt x="4953" y="80241"/>
                  </a:lnTo>
                  <a:cubicBezTo>
                    <a:pt x="4953" y="38635"/>
                    <a:pt x="42597" y="4953"/>
                    <a:pt x="88166" y="4953"/>
                  </a:cubicBezTo>
                  <a:lnTo>
                    <a:pt x="396584" y="4953"/>
                  </a:lnTo>
                  <a:cubicBezTo>
                    <a:pt x="442813" y="4953"/>
                    <a:pt x="479797" y="38635"/>
                    <a:pt x="479797" y="80241"/>
                  </a:cubicBezTo>
                  <a:lnTo>
                    <a:pt x="479797" y="158171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7D4F1EFC-822C-4427-9B53-CA6BF3C31DAF}"/>
                </a:ext>
              </a:extLst>
            </p:cNvPr>
            <p:cNvSpPr/>
            <p:nvPr/>
          </p:nvSpPr>
          <p:spPr>
            <a:xfrm>
              <a:off x="2480890" y="3572846"/>
              <a:ext cx="658365" cy="913649"/>
            </a:xfrm>
            <a:custGeom>
              <a:avLst/>
              <a:gdLst>
                <a:gd name="connsiteX0" fmla="*/ 319314 w 323607"/>
                <a:gd name="connsiteY0" fmla="*/ 287614 h 449087"/>
                <a:gd name="connsiteX1" fmla="*/ 162134 w 323607"/>
                <a:gd name="connsiteY1" fmla="*/ 444794 h 449087"/>
                <a:gd name="connsiteX2" fmla="*/ 162134 w 323607"/>
                <a:gd name="connsiteY2" fmla="*/ 444794 h 449087"/>
                <a:gd name="connsiteX3" fmla="*/ 4953 w 323607"/>
                <a:gd name="connsiteY3" fmla="*/ 287614 h 449087"/>
                <a:gd name="connsiteX4" fmla="*/ 4953 w 323607"/>
                <a:gd name="connsiteY4" fmla="*/ 162134 h 449087"/>
                <a:gd name="connsiteX5" fmla="*/ 162134 w 323607"/>
                <a:gd name="connsiteY5" fmla="*/ 4953 h 449087"/>
                <a:gd name="connsiteX6" fmla="*/ 162134 w 323607"/>
                <a:gd name="connsiteY6" fmla="*/ 4953 h 449087"/>
                <a:gd name="connsiteX7" fmla="*/ 319314 w 323607"/>
                <a:gd name="connsiteY7" fmla="*/ 162134 h 449087"/>
                <a:gd name="connsiteX8" fmla="*/ 319314 w 323607"/>
                <a:gd name="connsiteY8" fmla="*/ 287614 h 44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07" h="449087">
                  <a:moveTo>
                    <a:pt x="319314" y="287614"/>
                  </a:moveTo>
                  <a:cubicBezTo>
                    <a:pt x="319314" y="374129"/>
                    <a:pt x="249310" y="444794"/>
                    <a:pt x="162134" y="444794"/>
                  </a:cubicBezTo>
                  <a:lnTo>
                    <a:pt x="162134" y="444794"/>
                  </a:lnTo>
                  <a:cubicBezTo>
                    <a:pt x="75618" y="444794"/>
                    <a:pt x="4953" y="374790"/>
                    <a:pt x="4953" y="287614"/>
                  </a:cubicBezTo>
                  <a:lnTo>
                    <a:pt x="4953" y="162134"/>
                  </a:lnTo>
                  <a:cubicBezTo>
                    <a:pt x="4953" y="75618"/>
                    <a:pt x="74958" y="4953"/>
                    <a:pt x="162134" y="4953"/>
                  </a:cubicBezTo>
                  <a:lnTo>
                    <a:pt x="162134" y="4953"/>
                  </a:lnTo>
                  <a:cubicBezTo>
                    <a:pt x="248649" y="4953"/>
                    <a:pt x="319314" y="74958"/>
                    <a:pt x="319314" y="162134"/>
                  </a:cubicBezTo>
                  <a:lnTo>
                    <a:pt x="319314" y="2876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24A82BAB-11B3-47D6-BA3D-3735670B2ABE}"/>
                </a:ext>
              </a:extLst>
            </p:cNvPr>
            <p:cNvSpPr/>
            <p:nvPr/>
          </p:nvSpPr>
          <p:spPr>
            <a:xfrm>
              <a:off x="2455362" y="3545975"/>
              <a:ext cx="712109" cy="967393"/>
            </a:xfrm>
            <a:custGeom>
              <a:avLst/>
              <a:gdLst>
                <a:gd name="connsiteX0" fmla="*/ 175342 w 350023"/>
                <a:gd name="connsiteY0" fmla="*/ 471211 h 475504"/>
                <a:gd name="connsiteX1" fmla="*/ 4953 w 350023"/>
                <a:gd name="connsiteY1" fmla="*/ 300822 h 475504"/>
                <a:gd name="connsiteX2" fmla="*/ 4953 w 350023"/>
                <a:gd name="connsiteY2" fmla="*/ 175342 h 475504"/>
                <a:gd name="connsiteX3" fmla="*/ 175342 w 350023"/>
                <a:gd name="connsiteY3" fmla="*/ 4953 h 475504"/>
                <a:gd name="connsiteX4" fmla="*/ 345731 w 350023"/>
                <a:gd name="connsiteY4" fmla="*/ 175342 h 475504"/>
                <a:gd name="connsiteX5" fmla="*/ 345731 w 350023"/>
                <a:gd name="connsiteY5" fmla="*/ 300822 h 475504"/>
                <a:gd name="connsiteX6" fmla="*/ 175342 w 350023"/>
                <a:gd name="connsiteY6" fmla="*/ 471211 h 475504"/>
                <a:gd name="connsiteX7" fmla="*/ 175342 w 350023"/>
                <a:gd name="connsiteY7" fmla="*/ 31370 h 475504"/>
                <a:gd name="connsiteX8" fmla="*/ 31370 w 350023"/>
                <a:gd name="connsiteY8" fmla="*/ 175342 h 475504"/>
                <a:gd name="connsiteX9" fmla="*/ 31370 w 350023"/>
                <a:gd name="connsiteY9" fmla="*/ 300822 h 475504"/>
                <a:gd name="connsiteX10" fmla="*/ 175342 w 350023"/>
                <a:gd name="connsiteY10" fmla="*/ 444794 h 475504"/>
                <a:gd name="connsiteX11" fmla="*/ 319314 w 350023"/>
                <a:gd name="connsiteY11" fmla="*/ 300822 h 475504"/>
                <a:gd name="connsiteX12" fmla="*/ 319314 w 350023"/>
                <a:gd name="connsiteY12" fmla="*/ 175342 h 475504"/>
                <a:gd name="connsiteX13" fmla="*/ 175342 w 350023"/>
                <a:gd name="connsiteY13" fmla="*/ 31370 h 47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0023" h="475504">
                  <a:moveTo>
                    <a:pt x="175342" y="471211"/>
                  </a:moveTo>
                  <a:cubicBezTo>
                    <a:pt x="81562" y="471211"/>
                    <a:pt x="4953" y="394602"/>
                    <a:pt x="4953" y="300822"/>
                  </a:cubicBezTo>
                  <a:lnTo>
                    <a:pt x="4953" y="175342"/>
                  </a:lnTo>
                  <a:cubicBezTo>
                    <a:pt x="4953" y="81562"/>
                    <a:pt x="81562" y="4953"/>
                    <a:pt x="175342" y="4953"/>
                  </a:cubicBezTo>
                  <a:cubicBezTo>
                    <a:pt x="269122" y="4953"/>
                    <a:pt x="345731" y="81562"/>
                    <a:pt x="345731" y="175342"/>
                  </a:cubicBezTo>
                  <a:lnTo>
                    <a:pt x="345731" y="300822"/>
                  </a:lnTo>
                  <a:cubicBezTo>
                    <a:pt x="345071" y="394602"/>
                    <a:pt x="269122" y="471211"/>
                    <a:pt x="175342" y="471211"/>
                  </a:cubicBezTo>
                  <a:close/>
                  <a:moveTo>
                    <a:pt x="175342" y="31370"/>
                  </a:moveTo>
                  <a:cubicBezTo>
                    <a:pt x="96092" y="31370"/>
                    <a:pt x="31370" y="96091"/>
                    <a:pt x="31370" y="175342"/>
                  </a:cubicBezTo>
                  <a:lnTo>
                    <a:pt x="31370" y="300822"/>
                  </a:lnTo>
                  <a:cubicBezTo>
                    <a:pt x="31370" y="380073"/>
                    <a:pt x="96092" y="444794"/>
                    <a:pt x="175342" y="444794"/>
                  </a:cubicBezTo>
                  <a:cubicBezTo>
                    <a:pt x="254593" y="444794"/>
                    <a:pt x="319314" y="380073"/>
                    <a:pt x="319314" y="300822"/>
                  </a:cubicBezTo>
                  <a:lnTo>
                    <a:pt x="319314" y="175342"/>
                  </a:lnTo>
                  <a:cubicBezTo>
                    <a:pt x="318654" y="96091"/>
                    <a:pt x="254593" y="31370"/>
                    <a:pt x="175342" y="31370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3222D9A7-9630-473D-B265-983FFDA741EC}"/>
                </a:ext>
              </a:extLst>
            </p:cNvPr>
            <p:cNvSpPr/>
            <p:nvPr/>
          </p:nvSpPr>
          <p:spPr>
            <a:xfrm>
              <a:off x="2398930" y="3906060"/>
              <a:ext cx="94053" cy="255284"/>
            </a:xfrm>
            <a:custGeom>
              <a:avLst/>
              <a:gdLst>
                <a:gd name="connsiteX0" fmla="*/ 45899 w 46229"/>
                <a:gd name="connsiteY0" fmla="*/ 4953 h 125480"/>
                <a:gd name="connsiteX1" fmla="*/ 4953 w 46229"/>
                <a:gd name="connsiteY1" fmla="*/ 35333 h 125480"/>
                <a:gd name="connsiteX2" fmla="*/ 4953 w 46229"/>
                <a:gd name="connsiteY2" fmla="*/ 92129 h 125480"/>
                <a:gd name="connsiteX3" fmla="*/ 45899 w 46229"/>
                <a:gd name="connsiteY3" fmla="*/ 122508 h 125480"/>
                <a:gd name="connsiteX4" fmla="*/ 45899 w 46229"/>
                <a:gd name="connsiteY4" fmla="*/ 4953 h 12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29" h="125480">
                  <a:moveTo>
                    <a:pt x="45899" y="4953"/>
                  </a:moveTo>
                  <a:cubicBezTo>
                    <a:pt x="30049" y="6274"/>
                    <a:pt x="4953" y="19482"/>
                    <a:pt x="4953" y="35333"/>
                  </a:cubicBezTo>
                  <a:lnTo>
                    <a:pt x="4953" y="92129"/>
                  </a:lnTo>
                  <a:cubicBezTo>
                    <a:pt x="4953" y="107979"/>
                    <a:pt x="30049" y="121187"/>
                    <a:pt x="45899" y="122508"/>
                  </a:cubicBezTo>
                  <a:lnTo>
                    <a:pt x="45899" y="49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490E8944-FDB1-4858-8DB4-EDA87D94A6D0}"/>
                </a:ext>
              </a:extLst>
            </p:cNvPr>
            <p:cNvSpPr/>
            <p:nvPr/>
          </p:nvSpPr>
          <p:spPr>
            <a:xfrm>
              <a:off x="2372057" y="3877844"/>
              <a:ext cx="147795" cy="309028"/>
            </a:xfrm>
            <a:custGeom>
              <a:avLst/>
              <a:gdLst>
                <a:gd name="connsiteX0" fmla="*/ 72316 w 72646"/>
                <a:gd name="connsiteY0" fmla="*/ 151567 h 151897"/>
                <a:gd name="connsiteX1" fmla="*/ 57787 w 72646"/>
                <a:gd name="connsiteY1" fmla="*/ 150246 h 151897"/>
                <a:gd name="connsiteX2" fmla="*/ 4953 w 72646"/>
                <a:gd name="connsiteY2" fmla="*/ 106658 h 151897"/>
                <a:gd name="connsiteX3" fmla="*/ 4953 w 72646"/>
                <a:gd name="connsiteY3" fmla="*/ 49862 h 151897"/>
                <a:gd name="connsiteX4" fmla="*/ 57787 w 72646"/>
                <a:gd name="connsiteY4" fmla="*/ 6274 h 151897"/>
                <a:gd name="connsiteX5" fmla="*/ 72316 w 72646"/>
                <a:gd name="connsiteY5" fmla="*/ 4953 h 151897"/>
                <a:gd name="connsiteX6" fmla="*/ 72316 w 72646"/>
                <a:gd name="connsiteY6" fmla="*/ 151567 h 151897"/>
                <a:gd name="connsiteX7" fmla="*/ 45899 w 72646"/>
                <a:gd name="connsiteY7" fmla="*/ 36653 h 151897"/>
                <a:gd name="connsiteX8" fmla="*/ 31370 w 72646"/>
                <a:gd name="connsiteY8" fmla="*/ 49862 h 151897"/>
                <a:gd name="connsiteX9" fmla="*/ 31370 w 72646"/>
                <a:gd name="connsiteY9" fmla="*/ 106658 h 151897"/>
                <a:gd name="connsiteX10" fmla="*/ 45899 w 72646"/>
                <a:gd name="connsiteY10" fmla="*/ 119867 h 151897"/>
                <a:gd name="connsiteX11" fmla="*/ 45899 w 72646"/>
                <a:gd name="connsiteY11" fmla="*/ 36653 h 1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646" h="151897">
                  <a:moveTo>
                    <a:pt x="72316" y="151567"/>
                  </a:moveTo>
                  <a:lnTo>
                    <a:pt x="57787" y="150246"/>
                  </a:lnTo>
                  <a:cubicBezTo>
                    <a:pt x="35993" y="148265"/>
                    <a:pt x="4953" y="131094"/>
                    <a:pt x="4953" y="106658"/>
                  </a:cubicBezTo>
                  <a:lnTo>
                    <a:pt x="4953" y="49862"/>
                  </a:lnTo>
                  <a:cubicBezTo>
                    <a:pt x="4953" y="25426"/>
                    <a:pt x="35993" y="8255"/>
                    <a:pt x="57787" y="6274"/>
                  </a:cubicBezTo>
                  <a:lnTo>
                    <a:pt x="72316" y="4953"/>
                  </a:lnTo>
                  <a:lnTo>
                    <a:pt x="72316" y="151567"/>
                  </a:lnTo>
                  <a:close/>
                  <a:moveTo>
                    <a:pt x="45899" y="36653"/>
                  </a:moveTo>
                  <a:cubicBezTo>
                    <a:pt x="37974" y="40616"/>
                    <a:pt x="31370" y="45899"/>
                    <a:pt x="31370" y="49862"/>
                  </a:cubicBezTo>
                  <a:lnTo>
                    <a:pt x="31370" y="106658"/>
                  </a:lnTo>
                  <a:cubicBezTo>
                    <a:pt x="31370" y="109960"/>
                    <a:pt x="37974" y="115904"/>
                    <a:pt x="45899" y="119867"/>
                  </a:cubicBezTo>
                  <a:lnTo>
                    <a:pt x="45899" y="36653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7341E65D-210C-40CC-AEDF-82F0399A308E}"/>
                </a:ext>
              </a:extLst>
            </p:cNvPr>
            <p:cNvSpPr/>
            <p:nvPr/>
          </p:nvSpPr>
          <p:spPr>
            <a:xfrm>
              <a:off x="2777825" y="4642353"/>
              <a:ext cx="67180" cy="67180"/>
            </a:xfrm>
            <a:custGeom>
              <a:avLst/>
              <a:gdLst>
                <a:gd name="connsiteX0" fmla="*/ 4953 w 33021"/>
                <a:gd name="connsiteY0" fmla="*/ 4953 h 33021"/>
                <a:gd name="connsiteX1" fmla="*/ 31370 w 33021"/>
                <a:gd name="connsiteY1" fmla="*/ 4953 h 33021"/>
                <a:gd name="connsiteX2" fmla="*/ 31370 w 33021"/>
                <a:gd name="connsiteY2" fmla="*/ 30710 h 33021"/>
                <a:gd name="connsiteX3" fmla="*/ 4953 w 33021"/>
                <a:gd name="connsiteY3" fmla="*/ 30710 h 3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1" h="33021">
                  <a:moveTo>
                    <a:pt x="4953" y="4953"/>
                  </a:moveTo>
                  <a:lnTo>
                    <a:pt x="31370" y="4953"/>
                  </a:lnTo>
                  <a:lnTo>
                    <a:pt x="31370" y="30710"/>
                  </a:lnTo>
                  <a:lnTo>
                    <a:pt x="4953" y="3071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56C70A87-ADA1-4F2D-9339-D1B5189B3450}"/>
                </a:ext>
              </a:extLst>
            </p:cNvPr>
            <p:cNvSpPr/>
            <p:nvPr/>
          </p:nvSpPr>
          <p:spPr>
            <a:xfrm>
              <a:off x="2777825" y="4759247"/>
              <a:ext cx="67180" cy="67180"/>
            </a:xfrm>
            <a:custGeom>
              <a:avLst/>
              <a:gdLst>
                <a:gd name="connsiteX0" fmla="*/ 4953 w 33021"/>
                <a:gd name="connsiteY0" fmla="*/ 4953 h 33021"/>
                <a:gd name="connsiteX1" fmla="*/ 31370 w 33021"/>
                <a:gd name="connsiteY1" fmla="*/ 4953 h 33021"/>
                <a:gd name="connsiteX2" fmla="*/ 31370 w 33021"/>
                <a:gd name="connsiteY2" fmla="*/ 30710 h 33021"/>
                <a:gd name="connsiteX3" fmla="*/ 4953 w 33021"/>
                <a:gd name="connsiteY3" fmla="*/ 30710 h 3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1" h="33021">
                  <a:moveTo>
                    <a:pt x="4953" y="4953"/>
                  </a:moveTo>
                  <a:lnTo>
                    <a:pt x="31370" y="4953"/>
                  </a:lnTo>
                  <a:lnTo>
                    <a:pt x="31370" y="30710"/>
                  </a:lnTo>
                  <a:lnTo>
                    <a:pt x="4953" y="3071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="" xmlns:a16="http://schemas.microsoft.com/office/drawing/2014/main" id="{C002D036-2E75-4F00-B0D4-7AA2E66C3BFD}"/>
                </a:ext>
              </a:extLst>
            </p:cNvPr>
            <p:cNvSpPr/>
            <p:nvPr/>
          </p:nvSpPr>
          <p:spPr>
            <a:xfrm>
              <a:off x="2482233" y="3572846"/>
              <a:ext cx="658365" cy="389643"/>
            </a:xfrm>
            <a:custGeom>
              <a:avLst/>
              <a:gdLst>
                <a:gd name="connsiteX0" fmla="*/ 162134 w 323607"/>
                <a:gd name="connsiteY0" fmla="*/ 4953 h 191522"/>
                <a:gd name="connsiteX1" fmla="*/ 4953 w 323607"/>
                <a:gd name="connsiteY1" fmla="*/ 162134 h 191522"/>
                <a:gd name="connsiteX2" fmla="*/ 4953 w 323607"/>
                <a:gd name="connsiteY2" fmla="*/ 191192 h 191522"/>
                <a:gd name="connsiteX3" fmla="*/ 209024 w 323607"/>
                <a:gd name="connsiteY3" fmla="*/ 191192 h 191522"/>
                <a:gd name="connsiteX4" fmla="*/ 236762 w 323607"/>
                <a:gd name="connsiteY4" fmla="*/ 143642 h 191522"/>
                <a:gd name="connsiteX5" fmla="*/ 264499 w 323607"/>
                <a:gd name="connsiteY5" fmla="*/ 191192 h 191522"/>
                <a:gd name="connsiteX6" fmla="*/ 319314 w 323607"/>
                <a:gd name="connsiteY6" fmla="*/ 191192 h 191522"/>
                <a:gd name="connsiteX7" fmla="*/ 319314 w 323607"/>
                <a:gd name="connsiteY7" fmla="*/ 162134 h 191522"/>
                <a:gd name="connsiteX8" fmla="*/ 162134 w 323607"/>
                <a:gd name="connsiteY8" fmla="*/ 4953 h 19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07" h="191522">
                  <a:moveTo>
                    <a:pt x="162134" y="4953"/>
                  </a:moveTo>
                  <a:cubicBezTo>
                    <a:pt x="75618" y="4953"/>
                    <a:pt x="4953" y="74958"/>
                    <a:pt x="4953" y="162134"/>
                  </a:cubicBezTo>
                  <a:lnTo>
                    <a:pt x="4953" y="191192"/>
                  </a:lnTo>
                  <a:lnTo>
                    <a:pt x="209024" y="191192"/>
                  </a:lnTo>
                  <a:lnTo>
                    <a:pt x="236762" y="143642"/>
                  </a:lnTo>
                  <a:lnTo>
                    <a:pt x="264499" y="191192"/>
                  </a:lnTo>
                  <a:lnTo>
                    <a:pt x="319314" y="191192"/>
                  </a:lnTo>
                  <a:lnTo>
                    <a:pt x="319314" y="162134"/>
                  </a:lnTo>
                  <a:cubicBezTo>
                    <a:pt x="318654" y="75618"/>
                    <a:pt x="248649" y="4953"/>
                    <a:pt x="162134" y="495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6="http://schemas.microsoft.com/office/drawing/2014/main" id="{9BF33F33-6AC3-4E68-BCF4-D78E0300C77A}"/>
                </a:ext>
              </a:extLst>
            </p:cNvPr>
            <p:cNvSpPr/>
            <p:nvPr/>
          </p:nvSpPr>
          <p:spPr>
            <a:xfrm>
              <a:off x="2454017" y="3545975"/>
              <a:ext cx="712109" cy="443388"/>
            </a:xfrm>
            <a:custGeom>
              <a:avLst/>
              <a:gdLst>
                <a:gd name="connsiteX0" fmla="*/ 345731 w 350023"/>
                <a:gd name="connsiteY0" fmla="*/ 217609 h 217939"/>
                <a:gd name="connsiteX1" fmla="*/ 269783 w 350023"/>
                <a:gd name="connsiteY1" fmla="*/ 217609 h 217939"/>
                <a:gd name="connsiteX2" fmla="*/ 249970 w 350023"/>
                <a:gd name="connsiteY2" fmla="*/ 183267 h 217939"/>
                <a:gd name="connsiteX3" fmla="*/ 230157 w 350023"/>
                <a:gd name="connsiteY3" fmla="*/ 217609 h 217939"/>
                <a:gd name="connsiteX4" fmla="*/ 4953 w 350023"/>
                <a:gd name="connsiteY4" fmla="*/ 217609 h 217939"/>
                <a:gd name="connsiteX5" fmla="*/ 4953 w 350023"/>
                <a:gd name="connsiteY5" fmla="*/ 175342 h 217939"/>
                <a:gd name="connsiteX6" fmla="*/ 175342 w 350023"/>
                <a:gd name="connsiteY6" fmla="*/ 4953 h 217939"/>
                <a:gd name="connsiteX7" fmla="*/ 345731 w 350023"/>
                <a:gd name="connsiteY7" fmla="*/ 175342 h 217939"/>
                <a:gd name="connsiteX8" fmla="*/ 345731 w 350023"/>
                <a:gd name="connsiteY8" fmla="*/ 217609 h 217939"/>
                <a:gd name="connsiteX9" fmla="*/ 285633 w 350023"/>
                <a:gd name="connsiteY9" fmla="*/ 191192 h 217939"/>
                <a:gd name="connsiteX10" fmla="*/ 319975 w 350023"/>
                <a:gd name="connsiteY10" fmla="*/ 191192 h 217939"/>
                <a:gd name="connsiteX11" fmla="*/ 319975 w 350023"/>
                <a:gd name="connsiteY11" fmla="*/ 175342 h 217939"/>
                <a:gd name="connsiteX12" fmla="*/ 176003 w 350023"/>
                <a:gd name="connsiteY12" fmla="*/ 31370 h 217939"/>
                <a:gd name="connsiteX13" fmla="*/ 32031 w 350023"/>
                <a:gd name="connsiteY13" fmla="*/ 175342 h 217939"/>
                <a:gd name="connsiteX14" fmla="*/ 32031 w 350023"/>
                <a:gd name="connsiteY14" fmla="*/ 191192 h 217939"/>
                <a:gd name="connsiteX15" fmla="*/ 215628 w 350023"/>
                <a:gd name="connsiteY15" fmla="*/ 191192 h 217939"/>
                <a:gd name="connsiteX16" fmla="*/ 250630 w 350023"/>
                <a:gd name="connsiteY16" fmla="*/ 130433 h 217939"/>
                <a:gd name="connsiteX17" fmla="*/ 285633 w 350023"/>
                <a:gd name="connsiteY17" fmla="*/ 191192 h 21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0023" h="217939">
                  <a:moveTo>
                    <a:pt x="345731" y="217609"/>
                  </a:moveTo>
                  <a:lnTo>
                    <a:pt x="269783" y="217609"/>
                  </a:lnTo>
                  <a:lnTo>
                    <a:pt x="249970" y="183267"/>
                  </a:lnTo>
                  <a:lnTo>
                    <a:pt x="230157" y="217609"/>
                  </a:lnTo>
                  <a:lnTo>
                    <a:pt x="4953" y="217609"/>
                  </a:lnTo>
                  <a:lnTo>
                    <a:pt x="4953" y="175342"/>
                  </a:lnTo>
                  <a:cubicBezTo>
                    <a:pt x="4953" y="81562"/>
                    <a:pt x="81562" y="4953"/>
                    <a:pt x="175342" y="4953"/>
                  </a:cubicBezTo>
                  <a:cubicBezTo>
                    <a:pt x="269122" y="4953"/>
                    <a:pt x="345731" y="81562"/>
                    <a:pt x="345731" y="175342"/>
                  </a:cubicBezTo>
                  <a:lnTo>
                    <a:pt x="345731" y="217609"/>
                  </a:lnTo>
                  <a:close/>
                  <a:moveTo>
                    <a:pt x="285633" y="191192"/>
                  </a:moveTo>
                  <a:lnTo>
                    <a:pt x="319975" y="191192"/>
                  </a:lnTo>
                  <a:lnTo>
                    <a:pt x="319975" y="175342"/>
                  </a:lnTo>
                  <a:cubicBezTo>
                    <a:pt x="319975" y="96091"/>
                    <a:pt x="255253" y="31370"/>
                    <a:pt x="176003" y="31370"/>
                  </a:cubicBezTo>
                  <a:cubicBezTo>
                    <a:pt x="96752" y="31370"/>
                    <a:pt x="32031" y="96091"/>
                    <a:pt x="32031" y="175342"/>
                  </a:cubicBezTo>
                  <a:lnTo>
                    <a:pt x="32031" y="191192"/>
                  </a:lnTo>
                  <a:lnTo>
                    <a:pt x="215628" y="191192"/>
                  </a:lnTo>
                  <a:lnTo>
                    <a:pt x="250630" y="130433"/>
                  </a:lnTo>
                  <a:lnTo>
                    <a:pt x="285633" y="191192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50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业绩分析</a:t>
            </a:r>
            <a:r>
              <a:rPr lang="en-US" altLang="zh-CN" dirty="0"/>
              <a:t>-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  <a:endParaRPr lang="zh-CN" altLang="en-US" dirty="0"/>
          </a:p>
        </p:txBody>
      </p:sp>
      <p:graphicFrame>
        <p:nvGraphicFramePr>
          <p:cNvPr id="49" name="图表 48">
            <a:extLst>
              <a:ext uri="{FF2B5EF4-FFF2-40B4-BE49-F238E27FC236}">
                <a16:creationId xmlns="" xmlns:a16="http://schemas.microsoft.com/office/drawing/2014/main" id="{43E499B2-F080-4040-A37A-4D5F1F367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982180"/>
              </p:ext>
            </p:extLst>
          </p:nvPr>
        </p:nvGraphicFramePr>
        <p:xfrm>
          <a:off x="-6540500" y="1154486"/>
          <a:ext cx="19240500" cy="515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9A04C90A-D8A0-4DA4-8C78-565AD3ACBE25}"/>
              </a:ext>
            </a:extLst>
          </p:cNvPr>
          <p:cNvGrpSpPr/>
          <p:nvPr/>
        </p:nvGrpSpPr>
        <p:grpSpPr>
          <a:xfrm>
            <a:off x="3747981" y="-1687846"/>
            <a:ext cx="780315" cy="975392"/>
            <a:chOff x="9167445" y="1024156"/>
            <a:chExt cx="2239109" cy="2798884"/>
          </a:xfrm>
          <a:solidFill>
            <a:schemeClr val="accent5"/>
          </a:solidFill>
        </p:grpSpPr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CECC9E7F-2457-40E6-929F-82338683BFD7}"/>
                </a:ext>
              </a:extLst>
            </p:cNvPr>
            <p:cNvSpPr/>
            <p:nvPr/>
          </p:nvSpPr>
          <p:spPr>
            <a:xfrm>
              <a:off x="9906000" y="1024156"/>
              <a:ext cx="750277" cy="750277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4">
              <a:extLst>
                <a:ext uri="{FF2B5EF4-FFF2-40B4-BE49-F238E27FC236}">
                  <a16:creationId xmlns="" xmlns:a16="http://schemas.microsoft.com/office/drawing/2014/main" id="{E2F2C6CC-86DA-46CE-B985-6F70E4318EDB}"/>
                </a:ext>
              </a:extLst>
            </p:cNvPr>
            <p:cNvSpPr/>
            <p:nvPr/>
          </p:nvSpPr>
          <p:spPr>
            <a:xfrm>
              <a:off x="9167445" y="1921171"/>
              <a:ext cx="2239109" cy="1901869"/>
            </a:xfrm>
            <a:custGeom>
              <a:avLst/>
              <a:gdLst>
                <a:gd name="connsiteX0" fmla="*/ 1148862 w 2239108"/>
                <a:gd name="connsiteY0" fmla="*/ 0 h 1899138"/>
                <a:gd name="connsiteX1" fmla="*/ 269631 w 2239108"/>
                <a:gd name="connsiteY1" fmla="*/ 246184 h 1899138"/>
                <a:gd name="connsiteX2" fmla="*/ 0 w 2239108"/>
                <a:gd name="connsiteY2" fmla="*/ 1629507 h 1899138"/>
                <a:gd name="connsiteX3" fmla="*/ 246185 w 2239108"/>
                <a:gd name="connsiteY3" fmla="*/ 1664677 h 1899138"/>
                <a:gd name="connsiteX4" fmla="*/ 433754 w 2239108"/>
                <a:gd name="connsiteY4" fmla="*/ 808892 h 1899138"/>
                <a:gd name="connsiteX5" fmla="*/ 422031 w 2239108"/>
                <a:gd name="connsiteY5" fmla="*/ 1652954 h 1899138"/>
                <a:gd name="connsiteX6" fmla="*/ 715108 w 2239108"/>
                <a:gd name="connsiteY6" fmla="*/ 1887415 h 1899138"/>
                <a:gd name="connsiteX7" fmla="*/ 1570893 w 2239108"/>
                <a:gd name="connsiteY7" fmla="*/ 1899138 h 1899138"/>
                <a:gd name="connsiteX8" fmla="*/ 1828800 w 2239108"/>
                <a:gd name="connsiteY8" fmla="*/ 1735015 h 1899138"/>
                <a:gd name="connsiteX9" fmla="*/ 1735016 w 2239108"/>
                <a:gd name="connsiteY9" fmla="*/ 773723 h 1899138"/>
                <a:gd name="connsiteX10" fmla="*/ 1969477 w 2239108"/>
                <a:gd name="connsiteY10" fmla="*/ 1699846 h 1899138"/>
                <a:gd name="connsiteX11" fmla="*/ 2239108 w 2239108"/>
                <a:gd name="connsiteY11" fmla="*/ 1652954 h 1899138"/>
                <a:gd name="connsiteX12" fmla="*/ 2039816 w 2239108"/>
                <a:gd name="connsiteY12" fmla="*/ 328246 h 1899138"/>
                <a:gd name="connsiteX13" fmla="*/ 1148862 w 2239108"/>
                <a:gd name="connsiteY13" fmla="*/ 0 h 1899138"/>
                <a:gd name="connsiteX0" fmla="*/ 1148862 w 2239108"/>
                <a:gd name="connsiteY0" fmla="*/ 5754 h 1904892"/>
                <a:gd name="connsiteX1" fmla="*/ 269631 w 2239108"/>
                <a:gd name="connsiteY1" fmla="*/ 251938 h 1904892"/>
                <a:gd name="connsiteX2" fmla="*/ 0 w 2239108"/>
                <a:gd name="connsiteY2" fmla="*/ 1635261 h 1904892"/>
                <a:gd name="connsiteX3" fmla="*/ 246185 w 2239108"/>
                <a:gd name="connsiteY3" fmla="*/ 1670431 h 1904892"/>
                <a:gd name="connsiteX4" fmla="*/ 433754 w 2239108"/>
                <a:gd name="connsiteY4" fmla="*/ 814646 h 1904892"/>
                <a:gd name="connsiteX5" fmla="*/ 422031 w 2239108"/>
                <a:gd name="connsiteY5" fmla="*/ 1658708 h 1904892"/>
                <a:gd name="connsiteX6" fmla="*/ 715108 w 2239108"/>
                <a:gd name="connsiteY6" fmla="*/ 1893169 h 1904892"/>
                <a:gd name="connsiteX7" fmla="*/ 1570893 w 2239108"/>
                <a:gd name="connsiteY7" fmla="*/ 1904892 h 1904892"/>
                <a:gd name="connsiteX8" fmla="*/ 1828800 w 2239108"/>
                <a:gd name="connsiteY8" fmla="*/ 1740769 h 1904892"/>
                <a:gd name="connsiteX9" fmla="*/ 1735016 w 2239108"/>
                <a:gd name="connsiteY9" fmla="*/ 779477 h 1904892"/>
                <a:gd name="connsiteX10" fmla="*/ 1969477 w 2239108"/>
                <a:gd name="connsiteY10" fmla="*/ 1705600 h 1904892"/>
                <a:gd name="connsiteX11" fmla="*/ 2239108 w 2239108"/>
                <a:gd name="connsiteY11" fmla="*/ 1658708 h 1904892"/>
                <a:gd name="connsiteX12" fmla="*/ 2039816 w 2239108"/>
                <a:gd name="connsiteY12" fmla="*/ 334000 h 1904892"/>
                <a:gd name="connsiteX13" fmla="*/ 1148862 w 2239108"/>
                <a:gd name="connsiteY13" fmla="*/ 5754 h 1904892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2731 h 1901869"/>
                <a:gd name="connsiteX1" fmla="*/ 269631 w 2250832"/>
                <a:gd name="connsiteY1" fmla="*/ 248915 h 1901869"/>
                <a:gd name="connsiteX2" fmla="*/ 0 w 2250832"/>
                <a:gd name="connsiteY2" fmla="*/ 1632238 h 1901869"/>
                <a:gd name="connsiteX3" fmla="*/ 246185 w 2250832"/>
                <a:gd name="connsiteY3" fmla="*/ 1667408 h 1901869"/>
                <a:gd name="connsiteX4" fmla="*/ 433754 w 2250832"/>
                <a:gd name="connsiteY4" fmla="*/ 811623 h 1901869"/>
                <a:gd name="connsiteX5" fmla="*/ 422031 w 2250832"/>
                <a:gd name="connsiteY5" fmla="*/ 1655685 h 1901869"/>
                <a:gd name="connsiteX6" fmla="*/ 715108 w 2250832"/>
                <a:gd name="connsiteY6" fmla="*/ 1890146 h 1901869"/>
                <a:gd name="connsiteX7" fmla="*/ 1570893 w 2250832"/>
                <a:gd name="connsiteY7" fmla="*/ 1901869 h 1901869"/>
                <a:gd name="connsiteX8" fmla="*/ 1828800 w 2250832"/>
                <a:gd name="connsiteY8" fmla="*/ 1737746 h 1901869"/>
                <a:gd name="connsiteX9" fmla="*/ 1758462 w 2250832"/>
                <a:gd name="connsiteY9" fmla="*/ 764731 h 1901869"/>
                <a:gd name="connsiteX10" fmla="*/ 1969477 w 2250832"/>
                <a:gd name="connsiteY10" fmla="*/ 1702577 h 1901869"/>
                <a:gd name="connsiteX11" fmla="*/ 2250832 w 2250832"/>
                <a:gd name="connsiteY11" fmla="*/ 1643962 h 1901869"/>
                <a:gd name="connsiteX12" fmla="*/ 2004646 w 2250832"/>
                <a:gd name="connsiteY12" fmla="*/ 284085 h 1901869"/>
                <a:gd name="connsiteX13" fmla="*/ 1148862 w 2250832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9109" h="1901869">
                  <a:moveTo>
                    <a:pt x="1148862" y="2731"/>
                  </a:moveTo>
                  <a:cubicBezTo>
                    <a:pt x="859693" y="-3131"/>
                    <a:pt x="461108" y="-22669"/>
                    <a:pt x="269631" y="248915"/>
                  </a:cubicBezTo>
                  <a:cubicBezTo>
                    <a:pt x="15630" y="768639"/>
                    <a:pt x="66431" y="1135960"/>
                    <a:pt x="0" y="1632238"/>
                  </a:cubicBezTo>
                  <a:cubicBezTo>
                    <a:pt x="82062" y="1749468"/>
                    <a:pt x="164123" y="1714300"/>
                    <a:pt x="246185" y="1667408"/>
                  </a:cubicBezTo>
                  <a:cubicBezTo>
                    <a:pt x="332154" y="1440761"/>
                    <a:pt x="359507" y="792085"/>
                    <a:pt x="433754" y="811623"/>
                  </a:cubicBezTo>
                  <a:cubicBezTo>
                    <a:pt x="617415" y="788177"/>
                    <a:pt x="414216" y="1386054"/>
                    <a:pt x="422031" y="1655685"/>
                  </a:cubicBezTo>
                  <a:cubicBezTo>
                    <a:pt x="425938" y="1851070"/>
                    <a:pt x="582247" y="1823716"/>
                    <a:pt x="715108" y="1890146"/>
                  </a:cubicBezTo>
                  <a:lnTo>
                    <a:pt x="1570893" y="1901869"/>
                  </a:lnTo>
                  <a:cubicBezTo>
                    <a:pt x="1750647" y="1858884"/>
                    <a:pt x="1742831" y="1792454"/>
                    <a:pt x="1828800" y="1737746"/>
                  </a:cubicBezTo>
                  <a:cubicBezTo>
                    <a:pt x="1856154" y="1593161"/>
                    <a:pt x="1684215" y="780362"/>
                    <a:pt x="1758462" y="764731"/>
                  </a:cubicBezTo>
                  <a:cubicBezTo>
                    <a:pt x="1895232" y="756916"/>
                    <a:pt x="1891323" y="1393869"/>
                    <a:pt x="1969477" y="1702577"/>
                  </a:cubicBezTo>
                  <a:cubicBezTo>
                    <a:pt x="2141415" y="1745561"/>
                    <a:pt x="2160956" y="1683039"/>
                    <a:pt x="2239109" y="1620516"/>
                  </a:cubicBezTo>
                  <a:cubicBezTo>
                    <a:pt x="2227385" y="1218023"/>
                    <a:pt x="2157047" y="545900"/>
                    <a:pt x="2004646" y="284085"/>
                  </a:cubicBezTo>
                  <a:cubicBezTo>
                    <a:pt x="1822938" y="8593"/>
                    <a:pt x="1438031" y="8593"/>
                    <a:pt x="1148862" y="273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9DD4FD94-D41B-4C90-BB3A-A02CA8A1B46F}"/>
              </a:ext>
            </a:extLst>
          </p:cNvPr>
          <p:cNvGrpSpPr/>
          <p:nvPr/>
        </p:nvGrpSpPr>
        <p:grpSpPr>
          <a:xfrm>
            <a:off x="1813832" y="-1687846"/>
            <a:ext cx="780315" cy="975392"/>
            <a:chOff x="9167445" y="1024156"/>
            <a:chExt cx="2239109" cy="2798884"/>
          </a:xfrm>
          <a:solidFill>
            <a:schemeClr val="accent2"/>
          </a:solidFill>
        </p:grpSpPr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F93FB8B3-3DE5-4B2D-A6CA-0D21AC5A8A70}"/>
                </a:ext>
              </a:extLst>
            </p:cNvPr>
            <p:cNvSpPr/>
            <p:nvPr/>
          </p:nvSpPr>
          <p:spPr>
            <a:xfrm>
              <a:off x="9906000" y="1024156"/>
              <a:ext cx="750277" cy="750277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7">
              <a:extLst>
                <a:ext uri="{FF2B5EF4-FFF2-40B4-BE49-F238E27FC236}">
                  <a16:creationId xmlns="" xmlns:a16="http://schemas.microsoft.com/office/drawing/2014/main" id="{C0BDF3B5-13B4-4DA2-878B-3984F9B294A8}"/>
                </a:ext>
              </a:extLst>
            </p:cNvPr>
            <p:cNvSpPr/>
            <p:nvPr/>
          </p:nvSpPr>
          <p:spPr>
            <a:xfrm>
              <a:off x="9167445" y="1921171"/>
              <a:ext cx="2239109" cy="1901869"/>
            </a:xfrm>
            <a:custGeom>
              <a:avLst/>
              <a:gdLst>
                <a:gd name="connsiteX0" fmla="*/ 1148862 w 2239108"/>
                <a:gd name="connsiteY0" fmla="*/ 0 h 1899138"/>
                <a:gd name="connsiteX1" fmla="*/ 269631 w 2239108"/>
                <a:gd name="connsiteY1" fmla="*/ 246184 h 1899138"/>
                <a:gd name="connsiteX2" fmla="*/ 0 w 2239108"/>
                <a:gd name="connsiteY2" fmla="*/ 1629507 h 1899138"/>
                <a:gd name="connsiteX3" fmla="*/ 246185 w 2239108"/>
                <a:gd name="connsiteY3" fmla="*/ 1664677 h 1899138"/>
                <a:gd name="connsiteX4" fmla="*/ 433754 w 2239108"/>
                <a:gd name="connsiteY4" fmla="*/ 808892 h 1899138"/>
                <a:gd name="connsiteX5" fmla="*/ 422031 w 2239108"/>
                <a:gd name="connsiteY5" fmla="*/ 1652954 h 1899138"/>
                <a:gd name="connsiteX6" fmla="*/ 715108 w 2239108"/>
                <a:gd name="connsiteY6" fmla="*/ 1887415 h 1899138"/>
                <a:gd name="connsiteX7" fmla="*/ 1570893 w 2239108"/>
                <a:gd name="connsiteY7" fmla="*/ 1899138 h 1899138"/>
                <a:gd name="connsiteX8" fmla="*/ 1828800 w 2239108"/>
                <a:gd name="connsiteY8" fmla="*/ 1735015 h 1899138"/>
                <a:gd name="connsiteX9" fmla="*/ 1735016 w 2239108"/>
                <a:gd name="connsiteY9" fmla="*/ 773723 h 1899138"/>
                <a:gd name="connsiteX10" fmla="*/ 1969477 w 2239108"/>
                <a:gd name="connsiteY10" fmla="*/ 1699846 h 1899138"/>
                <a:gd name="connsiteX11" fmla="*/ 2239108 w 2239108"/>
                <a:gd name="connsiteY11" fmla="*/ 1652954 h 1899138"/>
                <a:gd name="connsiteX12" fmla="*/ 2039816 w 2239108"/>
                <a:gd name="connsiteY12" fmla="*/ 328246 h 1899138"/>
                <a:gd name="connsiteX13" fmla="*/ 1148862 w 2239108"/>
                <a:gd name="connsiteY13" fmla="*/ 0 h 1899138"/>
                <a:gd name="connsiteX0" fmla="*/ 1148862 w 2239108"/>
                <a:gd name="connsiteY0" fmla="*/ 5754 h 1904892"/>
                <a:gd name="connsiteX1" fmla="*/ 269631 w 2239108"/>
                <a:gd name="connsiteY1" fmla="*/ 251938 h 1904892"/>
                <a:gd name="connsiteX2" fmla="*/ 0 w 2239108"/>
                <a:gd name="connsiteY2" fmla="*/ 1635261 h 1904892"/>
                <a:gd name="connsiteX3" fmla="*/ 246185 w 2239108"/>
                <a:gd name="connsiteY3" fmla="*/ 1670431 h 1904892"/>
                <a:gd name="connsiteX4" fmla="*/ 433754 w 2239108"/>
                <a:gd name="connsiteY4" fmla="*/ 814646 h 1904892"/>
                <a:gd name="connsiteX5" fmla="*/ 422031 w 2239108"/>
                <a:gd name="connsiteY5" fmla="*/ 1658708 h 1904892"/>
                <a:gd name="connsiteX6" fmla="*/ 715108 w 2239108"/>
                <a:gd name="connsiteY6" fmla="*/ 1893169 h 1904892"/>
                <a:gd name="connsiteX7" fmla="*/ 1570893 w 2239108"/>
                <a:gd name="connsiteY7" fmla="*/ 1904892 h 1904892"/>
                <a:gd name="connsiteX8" fmla="*/ 1828800 w 2239108"/>
                <a:gd name="connsiteY8" fmla="*/ 1740769 h 1904892"/>
                <a:gd name="connsiteX9" fmla="*/ 1735016 w 2239108"/>
                <a:gd name="connsiteY9" fmla="*/ 779477 h 1904892"/>
                <a:gd name="connsiteX10" fmla="*/ 1969477 w 2239108"/>
                <a:gd name="connsiteY10" fmla="*/ 1705600 h 1904892"/>
                <a:gd name="connsiteX11" fmla="*/ 2239108 w 2239108"/>
                <a:gd name="connsiteY11" fmla="*/ 1658708 h 1904892"/>
                <a:gd name="connsiteX12" fmla="*/ 2039816 w 2239108"/>
                <a:gd name="connsiteY12" fmla="*/ 334000 h 1904892"/>
                <a:gd name="connsiteX13" fmla="*/ 1148862 w 2239108"/>
                <a:gd name="connsiteY13" fmla="*/ 5754 h 1904892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2731 h 1901869"/>
                <a:gd name="connsiteX1" fmla="*/ 269631 w 2250832"/>
                <a:gd name="connsiteY1" fmla="*/ 248915 h 1901869"/>
                <a:gd name="connsiteX2" fmla="*/ 0 w 2250832"/>
                <a:gd name="connsiteY2" fmla="*/ 1632238 h 1901869"/>
                <a:gd name="connsiteX3" fmla="*/ 246185 w 2250832"/>
                <a:gd name="connsiteY3" fmla="*/ 1667408 h 1901869"/>
                <a:gd name="connsiteX4" fmla="*/ 433754 w 2250832"/>
                <a:gd name="connsiteY4" fmla="*/ 811623 h 1901869"/>
                <a:gd name="connsiteX5" fmla="*/ 422031 w 2250832"/>
                <a:gd name="connsiteY5" fmla="*/ 1655685 h 1901869"/>
                <a:gd name="connsiteX6" fmla="*/ 715108 w 2250832"/>
                <a:gd name="connsiteY6" fmla="*/ 1890146 h 1901869"/>
                <a:gd name="connsiteX7" fmla="*/ 1570893 w 2250832"/>
                <a:gd name="connsiteY7" fmla="*/ 1901869 h 1901869"/>
                <a:gd name="connsiteX8" fmla="*/ 1828800 w 2250832"/>
                <a:gd name="connsiteY8" fmla="*/ 1737746 h 1901869"/>
                <a:gd name="connsiteX9" fmla="*/ 1758462 w 2250832"/>
                <a:gd name="connsiteY9" fmla="*/ 764731 h 1901869"/>
                <a:gd name="connsiteX10" fmla="*/ 1969477 w 2250832"/>
                <a:gd name="connsiteY10" fmla="*/ 1702577 h 1901869"/>
                <a:gd name="connsiteX11" fmla="*/ 2250832 w 2250832"/>
                <a:gd name="connsiteY11" fmla="*/ 1643962 h 1901869"/>
                <a:gd name="connsiteX12" fmla="*/ 2004646 w 2250832"/>
                <a:gd name="connsiteY12" fmla="*/ 284085 h 1901869"/>
                <a:gd name="connsiteX13" fmla="*/ 1148862 w 2250832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9109" h="1901869">
                  <a:moveTo>
                    <a:pt x="1148862" y="2731"/>
                  </a:moveTo>
                  <a:cubicBezTo>
                    <a:pt x="859693" y="-3131"/>
                    <a:pt x="461108" y="-22669"/>
                    <a:pt x="269631" y="248915"/>
                  </a:cubicBezTo>
                  <a:cubicBezTo>
                    <a:pt x="15630" y="768639"/>
                    <a:pt x="66431" y="1135960"/>
                    <a:pt x="0" y="1632238"/>
                  </a:cubicBezTo>
                  <a:cubicBezTo>
                    <a:pt x="82062" y="1749468"/>
                    <a:pt x="164123" y="1714300"/>
                    <a:pt x="246185" y="1667408"/>
                  </a:cubicBezTo>
                  <a:cubicBezTo>
                    <a:pt x="332154" y="1440761"/>
                    <a:pt x="359507" y="792085"/>
                    <a:pt x="433754" y="811623"/>
                  </a:cubicBezTo>
                  <a:cubicBezTo>
                    <a:pt x="617415" y="788177"/>
                    <a:pt x="414216" y="1386054"/>
                    <a:pt x="422031" y="1655685"/>
                  </a:cubicBezTo>
                  <a:cubicBezTo>
                    <a:pt x="425938" y="1851070"/>
                    <a:pt x="582247" y="1823716"/>
                    <a:pt x="715108" y="1890146"/>
                  </a:cubicBezTo>
                  <a:lnTo>
                    <a:pt x="1570893" y="1901869"/>
                  </a:lnTo>
                  <a:cubicBezTo>
                    <a:pt x="1750647" y="1858884"/>
                    <a:pt x="1742831" y="1792454"/>
                    <a:pt x="1828800" y="1737746"/>
                  </a:cubicBezTo>
                  <a:cubicBezTo>
                    <a:pt x="1856154" y="1593161"/>
                    <a:pt x="1684215" y="780362"/>
                    <a:pt x="1758462" y="764731"/>
                  </a:cubicBezTo>
                  <a:cubicBezTo>
                    <a:pt x="1895232" y="756916"/>
                    <a:pt x="1891323" y="1393869"/>
                    <a:pt x="1969477" y="1702577"/>
                  </a:cubicBezTo>
                  <a:cubicBezTo>
                    <a:pt x="2141415" y="1745561"/>
                    <a:pt x="2160956" y="1683039"/>
                    <a:pt x="2239109" y="1620516"/>
                  </a:cubicBezTo>
                  <a:cubicBezTo>
                    <a:pt x="2227385" y="1218023"/>
                    <a:pt x="2157047" y="545900"/>
                    <a:pt x="2004646" y="284085"/>
                  </a:cubicBezTo>
                  <a:cubicBezTo>
                    <a:pt x="1822938" y="8593"/>
                    <a:pt x="1438031" y="8593"/>
                    <a:pt x="1148862" y="273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60202FFC-5353-4697-9056-C34F7214C26B}"/>
              </a:ext>
            </a:extLst>
          </p:cNvPr>
          <p:cNvGrpSpPr/>
          <p:nvPr/>
        </p:nvGrpSpPr>
        <p:grpSpPr>
          <a:xfrm>
            <a:off x="2762985" y="-1687846"/>
            <a:ext cx="780315" cy="975392"/>
            <a:chOff x="9167445" y="1024156"/>
            <a:chExt cx="2239109" cy="2798884"/>
          </a:xfrm>
          <a:solidFill>
            <a:schemeClr val="accent3"/>
          </a:solidFill>
        </p:grpSpPr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D9968FDD-B8F3-49E4-BB8F-E31130E0A2FB}"/>
                </a:ext>
              </a:extLst>
            </p:cNvPr>
            <p:cNvSpPr/>
            <p:nvPr/>
          </p:nvSpPr>
          <p:spPr>
            <a:xfrm>
              <a:off x="9906000" y="1024156"/>
              <a:ext cx="750277" cy="750277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任意多边形 10">
              <a:extLst>
                <a:ext uri="{FF2B5EF4-FFF2-40B4-BE49-F238E27FC236}">
                  <a16:creationId xmlns="" xmlns:a16="http://schemas.microsoft.com/office/drawing/2014/main" id="{157882AD-F3F5-4005-9138-F7CC99121A58}"/>
                </a:ext>
              </a:extLst>
            </p:cNvPr>
            <p:cNvSpPr/>
            <p:nvPr/>
          </p:nvSpPr>
          <p:spPr>
            <a:xfrm>
              <a:off x="9167445" y="1921171"/>
              <a:ext cx="2239109" cy="1901869"/>
            </a:xfrm>
            <a:custGeom>
              <a:avLst/>
              <a:gdLst>
                <a:gd name="connsiteX0" fmla="*/ 1148862 w 2239108"/>
                <a:gd name="connsiteY0" fmla="*/ 0 h 1899138"/>
                <a:gd name="connsiteX1" fmla="*/ 269631 w 2239108"/>
                <a:gd name="connsiteY1" fmla="*/ 246184 h 1899138"/>
                <a:gd name="connsiteX2" fmla="*/ 0 w 2239108"/>
                <a:gd name="connsiteY2" fmla="*/ 1629507 h 1899138"/>
                <a:gd name="connsiteX3" fmla="*/ 246185 w 2239108"/>
                <a:gd name="connsiteY3" fmla="*/ 1664677 h 1899138"/>
                <a:gd name="connsiteX4" fmla="*/ 433754 w 2239108"/>
                <a:gd name="connsiteY4" fmla="*/ 808892 h 1899138"/>
                <a:gd name="connsiteX5" fmla="*/ 422031 w 2239108"/>
                <a:gd name="connsiteY5" fmla="*/ 1652954 h 1899138"/>
                <a:gd name="connsiteX6" fmla="*/ 715108 w 2239108"/>
                <a:gd name="connsiteY6" fmla="*/ 1887415 h 1899138"/>
                <a:gd name="connsiteX7" fmla="*/ 1570893 w 2239108"/>
                <a:gd name="connsiteY7" fmla="*/ 1899138 h 1899138"/>
                <a:gd name="connsiteX8" fmla="*/ 1828800 w 2239108"/>
                <a:gd name="connsiteY8" fmla="*/ 1735015 h 1899138"/>
                <a:gd name="connsiteX9" fmla="*/ 1735016 w 2239108"/>
                <a:gd name="connsiteY9" fmla="*/ 773723 h 1899138"/>
                <a:gd name="connsiteX10" fmla="*/ 1969477 w 2239108"/>
                <a:gd name="connsiteY10" fmla="*/ 1699846 h 1899138"/>
                <a:gd name="connsiteX11" fmla="*/ 2239108 w 2239108"/>
                <a:gd name="connsiteY11" fmla="*/ 1652954 h 1899138"/>
                <a:gd name="connsiteX12" fmla="*/ 2039816 w 2239108"/>
                <a:gd name="connsiteY12" fmla="*/ 328246 h 1899138"/>
                <a:gd name="connsiteX13" fmla="*/ 1148862 w 2239108"/>
                <a:gd name="connsiteY13" fmla="*/ 0 h 1899138"/>
                <a:gd name="connsiteX0" fmla="*/ 1148862 w 2239108"/>
                <a:gd name="connsiteY0" fmla="*/ 5754 h 1904892"/>
                <a:gd name="connsiteX1" fmla="*/ 269631 w 2239108"/>
                <a:gd name="connsiteY1" fmla="*/ 251938 h 1904892"/>
                <a:gd name="connsiteX2" fmla="*/ 0 w 2239108"/>
                <a:gd name="connsiteY2" fmla="*/ 1635261 h 1904892"/>
                <a:gd name="connsiteX3" fmla="*/ 246185 w 2239108"/>
                <a:gd name="connsiteY3" fmla="*/ 1670431 h 1904892"/>
                <a:gd name="connsiteX4" fmla="*/ 433754 w 2239108"/>
                <a:gd name="connsiteY4" fmla="*/ 814646 h 1904892"/>
                <a:gd name="connsiteX5" fmla="*/ 422031 w 2239108"/>
                <a:gd name="connsiteY5" fmla="*/ 1658708 h 1904892"/>
                <a:gd name="connsiteX6" fmla="*/ 715108 w 2239108"/>
                <a:gd name="connsiteY6" fmla="*/ 1893169 h 1904892"/>
                <a:gd name="connsiteX7" fmla="*/ 1570893 w 2239108"/>
                <a:gd name="connsiteY7" fmla="*/ 1904892 h 1904892"/>
                <a:gd name="connsiteX8" fmla="*/ 1828800 w 2239108"/>
                <a:gd name="connsiteY8" fmla="*/ 1740769 h 1904892"/>
                <a:gd name="connsiteX9" fmla="*/ 1735016 w 2239108"/>
                <a:gd name="connsiteY9" fmla="*/ 779477 h 1904892"/>
                <a:gd name="connsiteX10" fmla="*/ 1969477 w 2239108"/>
                <a:gd name="connsiteY10" fmla="*/ 1705600 h 1904892"/>
                <a:gd name="connsiteX11" fmla="*/ 2239108 w 2239108"/>
                <a:gd name="connsiteY11" fmla="*/ 1658708 h 1904892"/>
                <a:gd name="connsiteX12" fmla="*/ 2039816 w 2239108"/>
                <a:gd name="connsiteY12" fmla="*/ 334000 h 1904892"/>
                <a:gd name="connsiteX13" fmla="*/ 1148862 w 2239108"/>
                <a:gd name="connsiteY13" fmla="*/ 5754 h 1904892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2731 h 1901869"/>
                <a:gd name="connsiteX1" fmla="*/ 269631 w 2250832"/>
                <a:gd name="connsiteY1" fmla="*/ 248915 h 1901869"/>
                <a:gd name="connsiteX2" fmla="*/ 0 w 2250832"/>
                <a:gd name="connsiteY2" fmla="*/ 1632238 h 1901869"/>
                <a:gd name="connsiteX3" fmla="*/ 246185 w 2250832"/>
                <a:gd name="connsiteY3" fmla="*/ 1667408 h 1901869"/>
                <a:gd name="connsiteX4" fmla="*/ 433754 w 2250832"/>
                <a:gd name="connsiteY4" fmla="*/ 811623 h 1901869"/>
                <a:gd name="connsiteX5" fmla="*/ 422031 w 2250832"/>
                <a:gd name="connsiteY5" fmla="*/ 1655685 h 1901869"/>
                <a:gd name="connsiteX6" fmla="*/ 715108 w 2250832"/>
                <a:gd name="connsiteY6" fmla="*/ 1890146 h 1901869"/>
                <a:gd name="connsiteX7" fmla="*/ 1570893 w 2250832"/>
                <a:gd name="connsiteY7" fmla="*/ 1901869 h 1901869"/>
                <a:gd name="connsiteX8" fmla="*/ 1828800 w 2250832"/>
                <a:gd name="connsiteY8" fmla="*/ 1737746 h 1901869"/>
                <a:gd name="connsiteX9" fmla="*/ 1758462 w 2250832"/>
                <a:gd name="connsiteY9" fmla="*/ 764731 h 1901869"/>
                <a:gd name="connsiteX10" fmla="*/ 1969477 w 2250832"/>
                <a:gd name="connsiteY10" fmla="*/ 1702577 h 1901869"/>
                <a:gd name="connsiteX11" fmla="*/ 2250832 w 2250832"/>
                <a:gd name="connsiteY11" fmla="*/ 1643962 h 1901869"/>
                <a:gd name="connsiteX12" fmla="*/ 2004646 w 2250832"/>
                <a:gd name="connsiteY12" fmla="*/ 284085 h 1901869"/>
                <a:gd name="connsiteX13" fmla="*/ 1148862 w 2250832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9109" h="1901869">
                  <a:moveTo>
                    <a:pt x="1148862" y="2731"/>
                  </a:moveTo>
                  <a:cubicBezTo>
                    <a:pt x="859693" y="-3131"/>
                    <a:pt x="461108" y="-22669"/>
                    <a:pt x="269631" y="248915"/>
                  </a:cubicBezTo>
                  <a:cubicBezTo>
                    <a:pt x="15630" y="768639"/>
                    <a:pt x="66431" y="1135960"/>
                    <a:pt x="0" y="1632238"/>
                  </a:cubicBezTo>
                  <a:cubicBezTo>
                    <a:pt x="82062" y="1749468"/>
                    <a:pt x="164123" y="1714300"/>
                    <a:pt x="246185" y="1667408"/>
                  </a:cubicBezTo>
                  <a:cubicBezTo>
                    <a:pt x="332154" y="1440761"/>
                    <a:pt x="359507" y="792085"/>
                    <a:pt x="433754" y="811623"/>
                  </a:cubicBezTo>
                  <a:cubicBezTo>
                    <a:pt x="617415" y="788177"/>
                    <a:pt x="414216" y="1386054"/>
                    <a:pt x="422031" y="1655685"/>
                  </a:cubicBezTo>
                  <a:cubicBezTo>
                    <a:pt x="425938" y="1851070"/>
                    <a:pt x="582247" y="1823716"/>
                    <a:pt x="715108" y="1890146"/>
                  </a:cubicBezTo>
                  <a:lnTo>
                    <a:pt x="1570893" y="1901869"/>
                  </a:lnTo>
                  <a:cubicBezTo>
                    <a:pt x="1750647" y="1858884"/>
                    <a:pt x="1742831" y="1792454"/>
                    <a:pt x="1828800" y="1737746"/>
                  </a:cubicBezTo>
                  <a:cubicBezTo>
                    <a:pt x="1856154" y="1593161"/>
                    <a:pt x="1684215" y="780362"/>
                    <a:pt x="1758462" y="764731"/>
                  </a:cubicBezTo>
                  <a:cubicBezTo>
                    <a:pt x="1895232" y="756916"/>
                    <a:pt x="1891323" y="1393869"/>
                    <a:pt x="1969477" y="1702577"/>
                  </a:cubicBezTo>
                  <a:cubicBezTo>
                    <a:pt x="2141415" y="1745561"/>
                    <a:pt x="2160956" y="1683039"/>
                    <a:pt x="2239109" y="1620516"/>
                  </a:cubicBezTo>
                  <a:cubicBezTo>
                    <a:pt x="2227385" y="1218023"/>
                    <a:pt x="2157047" y="545900"/>
                    <a:pt x="2004646" y="284085"/>
                  </a:cubicBezTo>
                  <a:cubicBezTo>
                    <a:pt x="1822938" y="8593"/>
                    <a:pt x="1438031" y="8593"/>
                    <a:pt x="1148862" y="273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F2B58ECF-521C-4840-A6B2-BB16CADF0775}"/>
              </a:ext>
            </a:extLst>
          </p:cNvPr>
          <p:cNvGrpSpPr/>
          <p:nvPr/>
        </p:nvGrpSpPr>
        <p:grpSpPr>
          <a:xfrm>
            <a:off x="750207" y="-1687846"/>
            <a:ext cx="780315" cy="975392"/>
            <a:chOff x="9167445" y="1024156"/>
            <a:chExt cx="2239109" cy="2798884"/>
          </a:xfrm>
          <a:solidFill>
            <a:schemeClr val="accent4"/>
          </a:solidFill>
        </p:grpSpPr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4C14E97B-FF88-4CC6-83A0-76BF21C88EA2}"/>
                </a:ext>
              </a:extLst>
            </p:cNvPr>
            <p:cNvSpPr/>
            <p:nvPr/>
          </p:nvSpPr>
          <p:spPr>
            <a:xfrm>
              <a:off x="9906000" y="1024156"/>
              <a:ext cx="750277" cy="750277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任意多边形 13">
              <a:extLst>
                <a:ext uri="{FF2B5EF4-FFF2-40B4-BE49-F238E27FC236}">
                  <a16:creationId xmlns="" xmlns:a16="http://schemas.microsoft.com/office/drawing/2014/main" id="{29B9458A-D7E4-4527-9C5F-6F59128879C7}"/>
                </a:ext>
              </a:extLst>
            </p:cNvPr>
            <p:cNvSpPr/>
            <p:nvPr/>
          </p:nvSpPr>
          <p:spPr>
            <a:xfrm>
              <a:off x="9167445" y="1921171"/>
              <a:ext cx="2239109" cy="1901869"/>
            </a:xfrm>
            <a:custGeom>
              <a:avLst/>
              <a:gdLst>
                <a:gd name="connsiteX0" fmla="*/ 1148862 w 2239108"/>
                <a:gd name="connsiteY0" fmla="*/ 0 h 1899138"/>
                <a:gd name="connsiteX1" fmla="*/ 269631 w 2239108"/>
                <a:gd name="connsiteY1" fmla="*/ 246184 h 1899138"/>
                <a:gd name="connsiteX2" fmla="*/ 0 w 2239108"/>
                <a:gd name="connsiteY2" fmla="*/ 1629507 h 1899138"/>
                <a:gd name="connsiteX3" fmla="*/ 246185 w 2239108"/>
                <a:gd name="connsiteY3" fmla="*/ 1664677 h 1899138"/>
                <a:gd name="connsiteX4" fmla="*/ 433754 w 2239108"/>
                <a:gd name="connsiteY4" fmla="*/ 808892 h 1899138"/>
                <a:gd name="connsiteX5" fmla="*/ 422031 w 2239108"/>
                <a:gd name="connsiteY5" fmla="*/ 1652954 h 1899138"/>
                <a:gd name="connsiteX6" fmla="*/ 715108 w 2239108"/>
                <a:gd name="connsiteY6" fmla="*/ 1887415 h 1899138"/>
                <a:gd name="connsiteX7" fmla="*/ 1570893 w 2239108"/>
                <a:gd name="connsiteY7" fmla="*/ 1899138 h 1899138"/>
                <a:gd name="connsiteX8" fmla="*/ 1828800 w 2239108"/>
                <a:gd name="connsiteY8" fmla="*/ 1735015 h 1899138"/>
                <a:gd name="connsiteX9" fmla="*/ 1735016 w 2239108"/>
                <a:gd name="connsiteY9" fmla="*/ 773723 h 1899138"/>
                <a:gd name="connsiteX10" fmla="*/ 1969477 w 2239108"/>
                <a:gd name="connsiteY10" fmla="*/ 1699846 h 1899138"/>
                <a:gd name="connsiteX11" fmla="*/ 2239108 w 2239108"/>
                <a:gd name="connsiteY11" fmla="*/ 1652954 h 1899138"/>
                <a:gd name="connsiteX12" fmla="*/ 2039816 w 2239108"/>
                <a:gd name="connsiteY12" fmla="*/ 328246 h 1899138"/>
                <a:gd name="connsiteX13" fmla="*/ 1148862 w 2239108"/>
                <a:gd name="connsiteY13" fmla="*/ 0 h 1899138"/>
                <a:gd name="connsiteX0" fmla="*/ 1148862 w 2239108"/>
                <a:gd name="connsiteY0" fmla="*/ 5754 h 1904892"/>
                <a:gd name="connsiteX1" fmla="*/ 269631 w 2239108"/>
                <a:gd name="connsiteY1" fmla="*/ 251938 h 1904892"/>
                <a:gd name="connsiteX2" fmla="*/ 0 w 2239108"/>
                <a:gd name="connsiteY2" fmla="*/ 1635261 h 1904892"/>
                <a:gd name="connsiteX3" fmla="*/ 246185 w 2239108"/>
                <a:gd name="connsiteY3" fmla="*/ 1670431 h 1904892"/>
                <a:gd name="connsiteX4" fmla="*/ 433754 w 2239108"/>
                <a:gd name="connsiteY4" fmla="*/ 814646 h 1904892"/>
                <a:gd name="connsiteX5" fmla="*/ 422031 w 2239108"/>
                <a:gd name="connsiteY5" fmla="*/ 1658708 h 1904892"/>
                <a:gd name="connsiteX6" fmla="*/ 715108 w 2239108"/>
                <a:gd name="connsiteY6" fmla="*/ 1893169 h 1904892"/>
                <a:gd name="connsiteX7" fmla="*/ 1570893 w 2239108"/>
                <a:gd name="connsiteY7" fmla="*/ 1904892 h 1904892"/>
                <a:gd name="connsiteX8" fmla="*/ 1828800 w 2239108"/>
                <a:gd name="connsiteY8" fmla="*/ 1740769 h 1904892"/>
                <a:gd name="connsiteX9" fmla="*/ 1735016 w 2239108"/>
                <a:gd name="connsiteY9" fmla="*/ 779477 h 1904892"/>
                <a:gd name="connsiteX10" fmla="*/ 1969477 w 2239108"/>
                <a:gd name="connsiteY10" fmla="*/ 1705600 h 1904892"/>
                <a:gd name="connsiteX11" fmla="*/ 2239108 w 2239108"/>
                <a:gd name="connsiteY11" fmla="*/ 1658708 h 1904892"/>
                <a:gd name="connsiteX12" fmla="*/ 2039816 w 2239108"/>
                <a:gd name="connsiteY12" fmla="*/ 334000 h 1904892"/>
                <a:gd name="connsiteX13" fmla="*/ 1148862 w 2239108"/>
                <a:gd name="connsiteY13" fmla="*/ 5754 h 1904892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35016 w 2239108"/>
                <a:gd name="connsiteY9" fmla="*/ 775029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39108"/>
                <a:gd name="connsiteY0" fmla="*/ 1306 h 1900444"/>
                <a:gd name="connsiteX1" fmla="*/ 269631 w 2239108"/>
                <a:gd name="connsiteY1" fmla="*/ 247490 h 1900444"/>
                <a:gd name="connsiteX2" fmla="*/ 0 w 2239108"/>
                <a:gd name="connsiteY2" fmla="*/ 1630813 h 1900444"/>
                <a:gd name="connsiteX3" fmla="*/ 246185 w 2239108"/>
                <a:gd name="connsiteY3" fmla="*/ 1665983 h 1900444"/>
                <a:gd name="connsiteX4" fmla="*/ 433754 w 2239108"/>
                <a:gd name="connsiteY4" fmla="*/ 810198 h 1900444"/>
                <a:gd name="connsiteX5" fmla="*/ 422031 w 2239108"/>
                <a:gd name="connsiteY5" fmla="*/ 1654260 h 1900444"/>
                <a:gd name="connsiteX6" fmla="*/ 715108 w 2239108"/>
                <a:gd name="connsiteY6" fmla="*/ 1888721 h 1900444"/>
                <a:gd name="connsiteX7" fmla="*/ 1570893 w 2239108"/>
                <a:gd name="connsiteY7" fmla="*/ 1900444 h 1900444"/>
                <a:gd name="connsiteX8" fmla="*/ 1828800 w 2239108"/>
                <a:gd name="connsiteY8" fmla="*/ 1736321 h 1900444"/>
                <a:gd name="connsiteX9" fmla="*/ 1758462 w 2239108"/>
                <a:gd name="connsiteY9" fmla="*/ 763306 h 1900444"/>
                <a:gd name="connsiteX10" fmla="*/ 1969477 w 2239108"/>
                <a:gd name="connsiteY10" fmla="*/ 1701152 h 1900444"/>
                <a:gd name="connsiteX11" fmla="*/ 2239108 w 2239108"/>
                <a:gd name="connsiteY11" fmla="*/ 1654260 h 1900444"/>
                <a:gd name="connsiteX12" fmla="*/ 2039816 w 2239108"/>
                <a:gd name="connsiteY12" fmla="*/ 329552 h 1900444"/>
                <a:gd name="connsiteX13" fmla="*/ 1148862 w 2239108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1306 h 1900444"/>
                <a:gd name="connsiteX1" fmla="*/ 269631 w 2250832"/>
                <a:gd name="connsiteY1" fmla="*/ 247490 h 1900444"/>
                <a:gd name="connsiteX2" fmla="*/ 0 w 2250832"/>
                <a:gd name="connsiteY2" fmla="*/ 1630813 h 1900444"/>
                <a:gd name="connsiteX3" fmla="*/ 246185 w 2250832"/>
                <a:gd name="connsiteY3" fmla="*/ 1665983 h 1900444"/>
                <a:gd name="connsiteX4" fmla="*/ 433754 w 2250832"/>
                <a:gd name="connsiteY4" fmla="*/ 810198 h 1900444"/>
                <a:gd name="connsiteX5" fmla="*/ 422031 w 2250832"/>
                <a:gd name="connsiteY5" fmla="*/ 1654260 h 1900444"/>
                <a:gd name="connsiteX6" fmla="*/ 715108 w 2250832"/>
                <a:gd name="connsiteY6" fmla="*/ 1888721 h 1900444"/>
                <a:gd name="connsiteX7" fmla="*/ 1570893 w 2250832"/>
                <a:gd name="connsiteY7" fmla="*/ 1900444 h 1900444"/>
                <a:gd name="connsiteX8" fmla="*/ 1828800 w 2250832"/>
                <a:gd name="connsiteY8" fmla="*/ 1736321 h 1900444"/>
                <a:gd name="connsiteX9" fmla="*/ 1758462 w 2250832"/>
                <a:gd name="connsiteY9" fmla="*/ 763306 h 1900444"/>
                <a:gd name="connsiteX10" fmla="*/ 1969477 w 2250832"/>
                <a:gd name="connsiteY10" fmla="*/ 1701152 h 1900444"/>
                <a:gd name="connsiteX11" fmla="*/ 2250832 w 2250832"/>
                <a:gd name="connsiteY11" fmla="*/ 1642537 h 1900444"/>
                <a:gd name="connsiteX12" fmla="*/ 2039816 w 2250832"/>
                <a:gd name="connsiteY12" fmla="*/ 329552 h 1900444"/>
                <a:gd name="connsiteX13" fmla="*/ 1148862 w 2250832"/>
                <a:gd name="connsiteY13" fmla="*/ 1306 h 1900444"/>
                <a:gd name="connsiteX0" fmla="*/ 1148862 w 2250832"/>
                <a:gd name="connsiteY0" fmla="*/ 2731 h 1901869"/>
                <a:gd name="connsiteX1" fmla="*/ 269631 w 2250832"/>
                <a:gd name="connsiteY1" fmla="*/ 248915 h 1901869"/>
                <a:gd name="connsiteX2" fmla="*/ 0 w 2250832"/>
                <a:gd name="connsiteY2" fmla="*/ 1632238 h 1901869"/>
                <a:gd name="connsiteX3" fmla="*/ 246185 w 2250832"/>
                <a:gd name="connsiteY3" fmla="*/ 1667408 h 1901869"/>
                <a:gd name="connsiteX4" fmla="*/ 433754 w 2250832"/>
                <a:gd name="connsiteY4" fmla="*/ 811623 h 1901869"/>
                <a:gd name="connsiteX5" fmla="*/ 422031 w 2250832"/>
                <a:gd name="connsiteY5" fmla="*/ 1655685 h 1901869"/>
                <a:gd name="connsiteX6" fmla="*/ 715108 w 2250832"/>
                <a:gd name="connsiteY6" fmla="*/ 1890146 h 1901869"/>
                <a:gd name="connsiteX7" fmla="*/ 1570893 w 2250832"/>
                <a:gd name="connsiteY7" fmla="*/ 1901869 h 1901869"/>
                <a:gd name="connsiteX8" fmla="*/ 1828800 w 2250832"/>
                <a:gd name="connsiteY8" fmla="*/ 1737746 h 1901869"/>
                <a:gd name="connsiteX9" fmla="*/ 1758462 w 2250832"/>
                <a:gd name="connsiteY9" fmla="*/ 764731 h 1901869"/>
                <a:gd name="connsiteX10" fmla="*/ 1969477 w 2250832"/>
                <a:gd name="connsiteY10" fmla="*/ 1702577 h 1901869"/>
                <a:gd name="connsiteX11" fmla="*/ 2250832 w 2250832"/>
                <a:gd name="connsiteY11" fmla="*/ 1643962 h 1901869"/>
                <a:gd name="connsiteX12" fmla="*/ 2004646 w 2250832"/>
                <a:gd name="connsiteY12" fmla="*/ 284085 h 1901869"/>
                <a:gd name="connsiteX13" fmla="*/ 1148862 w 2250832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  <a:gd name="connsiteX0" fmla="*/ 1148862 w 2239109"/>
                <a:gd name="connsiteY0" fmla="*/ 2731 h 1901869"/>
                <a:gd name="connsiteX1" fmla="*/ 269631 w 2239109"/>
                <a:gd name="connsiteY1" fmla="*/ 248915 h 1901869"/>
                <a:gd name="connsiteX2" fmla="*/ 0 w 2239109"/>
                <a:gd name="connsiteY2" fmla="*/ 1632238 h 1901869"/>
                <a:gd name="connsiteX3" fmla="*/ 246185 w 2239109"/>
                <a:gd name="connsiteY3" fmla="*/ 1667408 h 1901869"/>
                <a:gd name="connsiteX4" fmla="*/ 433754 w 2239109"/>
                <a:gd name="connsiteY4" fmla="*/ 811623 h 1901869"/>
                <a:gd name="connsiteX5" fmla="*/ 422031 w 2239109"/>
                <a:gd name="connsiteY5" fmla="*/ 1655685 h 1901869"/>
                <a:gd name="connsiteX6" fmla="*/ 715108 w 2239109"/>
                <a:gd name="connsiteY6" fmla="*/ 1890146 h 1901869"/>
                <a:gd name="connsiteX7" fmla="*/ 1570893 w 2239109"/>
                <a:gd name="connsiteY7" fmla="*/ 1901869 h 1901869"/>
                <a:gd name="connsiteX8" fmla="*/ 1828800 w 2239109"/>
                <a:gd name="connsiteY8" fmla="*/ 1737746 h 1901869"/>
                <a:gd name="connsiteX9" fmla="*/ 1758462 w 2239109"/>
                <a:gd name="connsiteY9" fmla="*/ 764731 h 1901869"/>
                <a:gd name="connsiteX10" fmla="*/ 1969477 w 2239109"/>
                <a:gd name="connsiteY10" fmla="*/ 1702577 h 1901869"/>
                <a:gd name="connsiteX11" fmla="*/ 2239109 w 2239109"/>
                <a:gd name="connsiteY11" fmla="*/ 1620516 h 1901869"/>
                <a:gd name="connsiteX12" fmla="*/ 2004646 w 2239109"/>
                <a:gd name="connsiteY12" fmla="*/ 284085 h 1901869"/>
                <a:gd name="connsiteX13" fmla="*/ 1148862 w 2239109"/>
                <a:gd name="connsiteY13" fmla="*/ 2731 h 190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9109" h="1901869">
                  <a:moveTo>
                    <a:pt x="1148862" y="2731"/>
                  </a:moveTo>
                  <a:cubicBezTo>
                    <a:pt x="859693" y="-3131"/>
                    <a:pt x="461108" y="-22669"/>
                    <a:pt x="269631" y="248915"/>
                  </a:cubicBezTo>
                  <a:cubicBezTo>
                    <a:pt x="15630" y="768639"/>
                    <a:pt x="66431" y="1135960"/>
                    <a:pt x="0" y="1632238"/>
                  </a:cubicBezTo>
                  <a:cubicBezTo>
                    <a:pt x="82062" y="1749468"/>
                    <a:pt x="164123" y="1714300"/>
                    <a:pt x="246185" y="1667408"/>
                  </a:cubicBezTo>
                  <a:cubicBezTo>
                    <a:pt x="332154" y="1440761"/>
                    <a:pt x="359507" y="792085"/>
                    <a:pt x="433754" y="811623"/>
                  </a:cubicBezTo>
                  <a:cubicBezTo>
                    <a:pt x="617415" y="788177"/>
                    <a:pt x="414216" y="1386054"/>
                    <a:pt x="422031" y="1655685"/>
                  </a:cubicBezTo>
                  <a:cubicBezTo>
                    <a:pt x="425938" y="1851070"/>
                    <a:pt x="582247" y="1823716"/>
                    <a:pt x="715108" y="1890146"/>
                  </a:cubicBezTo>
                  <a:lnTo>
                    <a:pt x="1570893" y="1901869"/>
                  </a:lnTo>
                  <a:cubicBezTo>
                    <a:pt x="1750647" y="1858884"/>
                    <a:pt x="1742831" y="1792454"/>
                    <a:pt x="1828800" y="1737746"/>
                  </a:cubicBezTo>
                  <a:cubicBezTo>
                    <a:pt x="1856154" y="1593161"/>
                    <a:pt x="1684215" y="780362"/>
                    <a:pt x="1758462" y="764731"/>
                  </a:cubicBezTo>
                  <a:cubicBezTo>
                    <a:pt x="1895232" y="756916"/>
                    <a:pt x="1891323" y="1393869"/>
                    <a:pt x="1969477" y="1702577"/>
                  </a:cubicBezTo>
                  <a:cubicBezTo>
                    <a:pt x="2141415" y="1745561"/>
                    <a:pt x="2160956" y="1683039"/>
                    <a:pt x="2239109" y="1620516"/>
                  </a:cubicBezTo>
                  <a:cubicBezTo>
                    <a:pt x="2227385" y="1218023"/>
                    <a:pt x="2157047" y="545900"/>
                    <a:pt x="2004646" y="284085"/>
                  </a:cubicBezTo>
                  <a:cubicBezTo>
                    <a:pt x="1822938" y="8593"/>
                    <a:pt x="1438031" y="8593"/>
                    <a:pt x="1148862" y="273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1212FA8-60B2-4B48-BD75-1FF5E06B2F91}"/>
              </a:ext>
            </a:extLst>
          </p:cNvPr>
          <p:cNvGrpSpPr/>
          <p:nvPr/>
        </p:nvGrpSpPr>
        <p:grpSpPr>
          <a:xfrm>
            <a:off x="2501900" y="1034588"/>
            <a:ext cx="7188200" cy="5848812"/>
            <a:chOff x="3933484" y="4198032"/>
            <a:chExt cx="2690710" cy="2189347"/>
          </a:xfrm>
        </p:grpSpPr>
        <p:sp>
          <p:nvSpPr>
            <p:cNvPr id="3" name="任意多边形: 形状 2">
              <a:extLst>
                <a:ext uri="{FF2B5EF4-FFF2-40B4-BE49-F238E27FC236}">
                  <a16:creationId xmlns="" xmlns:a16="http://schemas.microsoft.com/office/drawing/2014/main" id="{BCA85122-4EB2-4453-ABF2-1ECB74FD4097}"/>
                </a:ext>
              </a:extLst>
            </p:cNvPr>
            <p:cNvSpPr/>
            <p:nvPr/>
          </p:nvSpPr>
          <p:spPr>
            <a:xfrm>
              <a:off x="4672945" y="5922796"/>
              <a:ext cx="1219530" cy="464583"/>
            </a:xfrm>
            <a:custGeom>
              <a:avLst/>
              <a:gdLst>
                <a:gd name="connsiteX0" fmla="*/ 866254 w 1219530"/>
                <a:gd name="connsiteY0" fmla="*/ 266167 h 464583"/>
                <a:gd name="connsiteX1" fmla="*/ 866254 w 1219530"/>
                <a:gd name="connsiteY1" fmla="*/ 14518 h 464583"/>
                <a:gd name="connsiteX2" fmla="*/ 612669 w 1219530"/>
                <a:gd name="connsiteY2" fmla="*/ 14518 h 464583"/>
                <a:gd name="connsiteX3" fmla="*/ 359084 w 1219530"/>
                <a:gd name="connsiteY3" fmla="*/ 14518 h 464583"/>
                <a:gd name="connsiteX4" fmla="*/ 359084 w 1219530"/>
                <a:gd name="connsiteY4" fmla="*/ 266167 h 464583"/>
                <a:gd name="connsiteX5" fmla="*/ 14518 w 1219530"/>
                <a:gd name="connsiteY5" fmla="*/ 452001 h 464583"/>
                <a:gd name="connsiteX6" fmla="*/ 612669 w 1219530"/>
                <a:gd name="connsiteY6" fmla="*/ 452001 h 464583"/>
                <a:gd name="connsiteX7" fmla="*/ 1210819 w 1219530"/>
                <a:gd name="connsiteY7" fmla="*/ 452001 h 464583"/>
                <a:gd name="connsiteX8" fmla="*/ 866254 w 1219530"/>
                <a:gd name="connsiteY8" fmla="*/ 266167 h 46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530" h="464583">
                  <a:moveTo>
                    <a:pt x="866254" y="266167"/>
                  </a:moveTo>
                  <a:cubicBezTo>
                    <a:pt x="866254" y="163572"/>
                    <a:pt x="866254" y="14518"/>
                    <a:pt x="866254" y="14518"/>
                  </a:cubicBezTo>
                  <a:lnTo>
                    <a:pt x="612669" y="14518"/>
                  </a:lnTo>
                  <a:lnTo>
                    <a:pt x="359084" y="14518"/>
                  </a:lnTo>
                  <a:cubicBezTo>
                    <a:pt x="359084" y="14518"/>
                    <a:pt x="359084" y="163572"/>
                    <a:pt x="359084" y="266167"/>
                  </a:cubicBezTo>
                  <a:cubicBezTo>
                    <a:pt x="359084" y="368763"/>
                    <a:pt x="14518" y="452001"/>
                    <a:pt x="14518" y="452001"/>
                  </a:cubicBezTo>
                  <a:lnTo>
                    <a:pt x="612669" y="452001"/>
                  </a:lnTo>
                  <a:lnTo>
                    <a:pt x="1210819" y="452001"/>
                  </a:lnTo>
                  <a:cubicBezTo>
                    <a:pt x="1210819" y="452001"/>
                    <a:pt x="866254" y="368763"/>
                    <a:pt x="866254" y="266167"/>
                  </a:cubicBezTo>
                  <a:close/>
                </a:path>
              </a:pathLst>
            </a:custGeom>
            <a:solidFill>
              <a:srgbClr val="E5E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="" xmlns:a16="http://schemas.microsoft.com/office/drawing/2014/main" id="{B203C3FB-6418-4BAA-B17C-EA390053938A}"/>
                </a:ext>
              </a:extLst>
            </p:cNvPr>
            <p:cNvSpPr/>
            <p:nvPr/>
          </p:nvSpPr>
          <p:spPr>
            <a:xfrm>
              <a:off x="5017511" y="5922796"/>
              <a:ext cx="522656" cy="271007"/>
            </a:xfrm>
            <a:custGeom>
              <a:avLst/>
              <a:gdLst>
                <a:gd name="connsiteX0" fmla="*/ 521688 w 522655"/>
                <a:gd name="connsiteY0" fmla="*/ 260360 h 271006"/>
                <a:gd name="connsiteX1" fmla="*/ 521688 w 522655"/>
                <a:gd name="connsiteY1" fmla="*/ 14518 h 271006"/>
                <a:gd name="connsiteX2" fmla="*/ 14518 w 522655"/>
                <a:gd name="connsiteY2" fmla="*/ 14518 h 271006"/>
                <a:gd name="connsiteX3" fmla="*/ 14518 w 522655"/>
                <a:gd name="connsiteY3" fmla="*/ 260360 h 271006"/>
                <a:gd name="connsiteX4" fmla="*/ 521688 w 522655"/>
                <a:gd name="connsiteY4" fmla="*/ 260360 h 27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55" h="271006">
                  <a:moveTo>
                    <a:pt x="521688" y="260360"/>
                  </a:moveTo>
                  <a:cubicBezTo>
                    <a:pt x="521688" y="157765"/>
                    <a:pt x="521688" y="14518"/>
                    <a:pt x="521688" y="14518"/>
                  </a:cubicBezTo>
                  <a:lnTo>
                    <a:pt x="14518" y="14518"/>
                  </a:lnTo>
                  <a:cubicBezTo>
                    <a:pt x="14518" y="14518"/>
                    <a:pt x="14518" y="157765"/>
                    <a:pt x="14518" y="260360"/>
                  </a:cubicBezTo>
                  <a:lnTo>
                    <a:pt x="521688" y="260360"/>
                  </a:ln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AFE8CFCB-E505-443A-A7E4-B0FECD9AB8CE}"/>
                </a:ext>
              </a:extLst>
            </p:cNvPr>
            <p:cNvSpPr/>
            <p:nvPr/>
          </p:nvSpPr>
          <p:spPr>
            <a:xfrm>
              <a:off x="3933484" y="4198032"/>
              <a:ext cx="2690710" cy="1703471"/>
            </a:xfrm>
            <a:custGeom>
              <a:avLst/>
              <a:gdLst>
                <a:gd name="connsiteX0" fmla="*/ 2610376 w 2690709"/>
                <a:gd name="connsiteY0" fmla="*/ 14518 h 1703471"/>
                <a:gd name="connsiteX1" fmla="*/ 93884 w 2690709"/>
                <a:gd name="connsiteY1" fmla="*/ 14518 h 1703471"/>
                <a:gd name="connsiteX2" fmla="*/ 14518 w 2690709"/>
                <a:gd name="connsiteY2" fmla="*/ 95820 h 1703471"/>
                <a:gd name="connsiteX3" fmla="*/ 14518 w 2690709"/>
                <a:gd name="connsiteY3" fmla="*/ 1692824 h 1703471"/>
                <a:gd name="connsiteX4" fmla="*/ 2687806 w 2690709"/>
                <a:gd name="connsiteY4" fmla="*/ 1692824 h 1703471"/>
                <a:gd name="connsiteX5" fmla="*/ 2687806 w 2690709"/>
                <a:gd name="connsiteY5" fmla="*/ 95820 h 1703471"/>
                <a:gd name="connsiteX6" fmla="*/ 2610376 w 2690709"/>
                <a:gd name="connsiteY6" fmla="*/ 14518 h 17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09" h="1703471">
                  <a:moveTo>
                    <a:pt x="2610376" y="14518"/>
                  </a:moveTo>
                  <a:lnTo>
                    <a:pt x="93884" y="14518"/>
                  </a:lnTo>
                  <a:cubicBezTo>
                    <a:pt x="49362" y="14518"/>
                    <a:pt x="14518" y="51298"/>
                    <a:pt x="14518" y="95820"/>
                  </a:cubicBezTo>
                  <a:lnTo>
                    <a:pt x="14518" y="1692824"/>
                  </a:lnTo>
                  <a:lnTo>
                    <a:pt x="2687806" y="1692824"/>
                  </a:lnTo>
                  <a:lnTo>
                    <a:pt x="2687806" y="95820"/>
                  </a:lnTo>
                  <a:cubicBezTo>
                    <a:pt x="2687806" y="51298"/>
                    <a:pt x="2652962" y="14518"/>
                    <a:pt x="2610376" y="14518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1413EF62-26AE-411E-AAE9-475463B05474}"/>
                </a:ext>
              </a:extLst>
            </p:cNvPr>
            <p:cNvSpPr/>
            <p:nvPr/>
          </p:nvSpPr>
          <p:spPr>
            <a:xfrm>
              <a:off x="4059308" y="4298691"/>
              <a:ext cx="2439061" cy="1451822"/>
            </a:xfrm>
            <a:custGeom>
              <a:avLst/>
              <a:gdLst>
                <a:gd name="connsiteX0" fmla="*/ 14518 w 2439060"/>
                <a:gd name="connsiteY0" fmla="*/ 14518 h 1451821"/>
                <a:gd name="connsiteX1" fmla="*/ 2434221 w 2439060"/>
                <a:gd name="connsiteY1" fmla="*/ 14518 h 1451821"/>
                <a:gd name="connsiteX2" fmla="*/ 2434221 w 2439060"/>
                <a:gd name="connsiteY2" fmla="*/ 1452790 h 1451821"/>
                <a:gd name="connsiteX3" fmla="*/ 14518 w 2439060"/>
                <a:gd name="connsiteY3" fmla="*/ 1452790 h 145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9060" h="1451821">
                  <a:moveTo>
                    <a:pt x="14518" y="14518"/>
                  </a:moveTo>
                  <a:lnTo>
                    <a:pt x="2434221" y="14518"/>
                  </a:lnTo>
                  <a:lnTo>
                    <a:pt x="2434221" y="1452790"/>
                  </a:lnTo>
                  <a:lnTo>
                    <a:pt x="14518" y="14527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8B739AAC-58AC-49D4-AB74-6F5B4B42CBED}"/>
                </a:ext>
              </a:extLst>
            </p:cNvPr>
            <p:cNvSpPr/>
            <p:nvPr/>
          </p:nvSpPr>
          <p:spPr>
            <a:xfrm>
              <a:off x="3933484" y="5839558"/>
              <a:ext cx="2690710" cy="212934"/>
            </a:xfrm>
            <a:custGeom>
              <a:avLst/>
              <a:gdLst>
                <a:gd name="connsiteX0" fmla="*/ 14518 w 2690709"/>
                <a:gd name="connsiteY0" fmla="*/ 14518 h 212933"/>
                <a:gd name="connsiteX1" fmla="*/ 14518 w 2690709"/>
                <a:gd name="connsiteY1" fmla="*/ 119049 h 212933"/>
                <a:gd name="connsiteX2" fmla="*/ 93884 w 2690709"/>
                <a:gd name="connsiteY2" fmla="*/ 200351 h 212933"/>
                <a:gd name="connsiteX3" fmla="*/ 2610376 w 2690709"/>
                <a:gd name="connsiteY3" fmla="*/ 200351 h 212933"/>
                <a:gd name="connsiteX4" fmla="*/ 2689742 w 2690709"/>
                <a:gd name="connsiteY4" fmla="*/ 119049 h 212933"/>
                <a:gd name="connsiteX5" fmla="*/ 2689742 w 2690709"/>
                <a:gd name="connsiteY5" fmla="*/ 14518 h 212933"/>
                <a:gd name="connsiteX6" fmla="*/ 14518 w 2690709"/>
                <a:gd name="connsiteY6" fmla="*/ 14518 h 2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09" h="212933">
                  <a:moveTo>
                    <a:pt x="14518" y="14518"/>
                  </a:moveTo>
                  <a:lnTo>
                    <a:pt x="14518" y="119049"/>
                  </a:lnTo>
                  <a:cubicBezTo>
                    <a:pt x="14518" y="163572"/>
                    <a:pt x="49362" y="200351"/>
                    <a:pt x="93884" y="200351"/>
                  </a:cubicBezTo>
                  <a:lnTo>
                    <a:pt x="2610376" y="200351"/>
                  </a:lnTo>
                  <a:cubicBezTo>
                    <a:pt x="2654898" y="200351"/>
                    <a:pt x="2689742" y="163572"/>
                    <a:pt x="2689742" y="119049"/>
                  </a:cubicBezTo>
                  <a:lnTo>
                    <a:pt x="2689742" y="14518"/>
                  </a:lnTo>
                  <a:lnTo>
                    <a:pt x="14518" y="14518"/>
                  </a:lnTo>
                  <a:close/>
                </a:path>
              </a:pathLst>
            </a:custGeom>
            <a:solidFill>
              <a:srgbClr val="E5E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5C6E5277-5F0F-45F2-AA50-122720C1507D}"/>
              </a:ext>
            </a:extLst>
          </p:cNvPr>
          <p:cNvSpPr/>
          <p:nvPr/>
        </p:nvSpPr>
        <p:spPr>
          <a:xfrm>
            <a:off x="6077101" y="2216836"/>
            <a:ext cx="2364750" cy="2186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  <a:endParaRPr lang="en-US" altLang="zh-CN" sz="1400" spc="300" dirty="0">
              <a:solidFill>
                <a:prstClr val="white">
                  <a:lumMod val="50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="" xmlns:a16="http://schemas.microsoft.com/office/drawing/2014/main" id="{56F8E984-3E99-446F-B7FC-1DC675CB1F29}"/>
              </a:ext>
            </a:extLst>
          </p:cNvPr>
          <p:cNvSpPr/>
          <p:nvPr/>
        </p:nvSpPr>
        <p:spPr>
          <a:xfrm>
            <a:off x="5812809" y="2411516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a16="http://schemas.microsoft.com/office/drawing/2014/main" id="{65F72170-E59E-42D7-8A09-5210BC260D99}"/>
              </a:ext>
            </a:extLst>
          </p:cNvPr>
          <p:cNvSpPr/>
          <p:nvPr/>
        </p:nvSpPr>
        <p:spPr>
          <a:xfrm>
            <a:off x="5812809" y="2833651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="" xmlns:a16="http://schemas.microsoft.com/office/drawing/2014/main" id="{110F8722-7E83-4B6E-AFA7-536980445299}"/>
              </a:ext>
            </a:extLst>
          </p:cNvPr>
          <p:cNvSpPr/>
          <p:nvPr/>
        </p:nvSpPr>
        <p:spPr>
          <a:xfrm>
            <a:off x="5812809" y="3255786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="" xmlns:a16="http://schemas.microsoft.com/office/drawing/2014/main" id="{82EED2F8-923B-472E-B520-8D630A0C3A6A}"/>
              </a:ext>
            </a:extLst>
          </p:cNvPr>
          <p:cNvSpPr/>
          <p:nvPr/>
        </p:nvSpPr>
        <p:spPr>
          <a:xfrm>
            <a:off x="5812809" y="3677921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="" xmlns:a16="http://schemas.microsoft.com/office/drawing/2014/main" id="{A0EF0E9E-72EC-4C85-98E5-A22BB58D2F58}"/>
              </a:ext>
            </a:extLst>
          </p:cNvPr>
          <p:cNvSpPr/>
          <p:nvPr/>
        </p:nvSpPr>
        <p:spPr>
          <a:xfrm>
            <a:off x="5812809" y="4100054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76ED4BC0-CC5B-4E8E-8C04-C5F5BA52EBCC}"/>
              </a:ext>
            </a:extLst>
          </p:cNvPr>
          <p:cNvGrpSpPr/>
          <p:nvPr/>
        </p:nvGrpSpPr>
        <p:grpSpPr>
          <a:xfrm>
            <a:off x="3326365" y="1543868"/>
            <a:ext cx="2321085" cy="3770263"/>
            <a:chOff x="6144126" y="2252809"/>
            <a:chExt cx="2321085" cy="3770263"/>
          </a:xfrm>
        </p:grpSpPr>
        <p:sp>
          <p:nvSpPr>
            <p:cNvPr id="56" name="文本框 55">
              <a:extLst>
                <a:ext uri="{FF2B5EF4-FFF2-40B4-BE49-F238E27FC236}">
                  <a16:creationId xmlns="" xmlns:a16="http://schemas.microsoft.com/office/drawing/2014/main" id="{BD695B32-C4BF-4FF4-806F-0244B984D649}"/>
                </a:ext>
              </a:extLst>
            </p:cNvPr>
            <p:cNvSpPr txBox="1"/>
            <p:nvPr/>
          </p:nvSpPr>
          <p:spPr>
            <a:xfrm>
              <a:off x="6307920" y="2252809"/>
              <a:ext cx="1989647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3900" b="0" i="0" u="none" strike="noStrike" kern="1200" cap="none" spc="0" normalizeH="0" baseline="0" noProof="0" dirty="0">
                  <a:ln>
                    <a:noFill/>
                  </a:ln>
                  <a:solidFill>
                    <a:srgbClr val="E5E9FF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endParaRPr kumimoji="0" lang="zh-CN" altLang="en-US" sz="23900" b="0" i="0" u="none" strike="noStrike" kern="1200" cap="none" spc="0" normalizeH="0" baseline="0" noProof="0" dirty="0">
                <a:ln>
                  <a:noFill/>
                </a:ln>
                <a:solidFill>
                  <a:srgbClr val="E5E9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="" xmlns:a16="http://schemas.microsoft.com/office/drawing/2014/main" id="{0B9CF4CA-07C7-488D-B947-DE3C34E74235}"/>
                </a:ext>
              </a:extLst>
            </p:cNvPr>
            <p:cNvGrpSpPr/>
            <p:nvPr/>
          </p:nvGrpSpPr>
          <p:grpSpPr>
            <a:xfrm>
              <a:off x="7008853" y="3319638"/>
              <a:ext cx="671043" cy="549917"/>
              <a:chOff x="6334984" y="4227228"/>
              <a:chExt cx="671043" cy="549917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="" xmlns:a16="http://schemas.microsoft.com/office/drawing/2014/main" id="{0ECCAB51-A1F0-40BD-9640-9BF8E689E158}"/>
                  </a:ext>
                </a:extLst>
              </p:cNvPr>
              <p:cNvSpPr/>
              <p:nvPr/>
            </p:nvSpPr>
            <p:spPr>
              <a:xfrm>
                <a:off x="6335632" y="4479192"/>
                <a:ext cx="550566" cy="278522"/>
              </a:xfrm>
              <a:custGeom>
                <a:avLst/>
                <a:gdLst>
                  <a:gd name="connsiteX0" fmla="*/ 278198 w 550566"/>
                  <a:gd name="connsiteY0" fmla="*/ 4858 h 278521"/>
                  <a:gd name="connsiteX1" fmla="*/ 4858 w 550566"/>
                  <a:gd name="connsiteY1" fmla="*/ 278198 h 278521"/>
                  <a:gd name="connsiteX2" fmla="*/ 551538 w 550566"/>
                  <a:gd name="connsiteY2" fmla="*/ 278198 h 27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0566" h="278521">
                    <a:moveTo>
                      <a:pt x="278198" y="4858"/>
                    </a:moveTo>
                    <a:lnTo>
                      <a:pt x="4858" y="278198"/>
                    </a:lnTo>
                    <a:lnTo>
                      <a:pt x="551538" y="278198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BF0C439F-07DF-44CE-A482-F50E23BAFBBA}"/>
                  </a:ext>
                </a:extLst>
              </p:cNvPr>
              <p:cNvSpPr/>
              <p:nvPr/>
            </p:nvSpPr>
            <p:spPr>
              <a:xfrm>
                <a:off x="6334984" y="4352886"/>
                <a:ext cx="427498" cy="304431"/>
              </a:xfrm>
              <a:custGeom>
                <a:avLst/>
                <a:gdLst>
                  <a:gd name="connsiteX0" fmla="*/ 22994 w 427498"/>
                  <a:gd name="connsiteY0" fmla="*/ 304107 h 304430"/>
                  <a:gd name="connsiteX1" fmla="*/ 4858 w 427498"/>
                  <a:gd name="connsiteY1" fmla="*/ 285970 h 304430"/>
                  <a:gd name="connsiteX2" fmla="*/ 285323 w 427498"/>
                  <a:gd name="connsiteY2" fmla="*/ 4858 h 304430"/>
                  <a:gd name="connsiteX3" fmla="*/ 428470 w 427498"/>
                  <a:gd name="connsiteY3" fmla="*/ 148005 h 304430"/>
                  <a:gd name="connsiteX4" fmla="*/ 410334 w 427498"/>
                  <a:gd name="connsiteY4" fmla="*/ 166141 h 304430"/>
                  <a:gd name="connsiteX5" fmla="*/ 285323 w 427498"/>
                  <a:gd name="connsiteY5" fmla="*/ 41778 h 30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498" h="304430">
                    <a:moveTo>
                      <a:pt x="22994" y="304107"/>
                    </a:moveTo>
                    <a:lnTo>
                      <a:pt x="4858" y="285970"/>
                    </a:lnTo>
                    <a:lnTo>
                      <a:pt x="285323" y="4858"/>
                    </a:lnTo>
                    <a:lnTo>
                      <a:pt x="428470" y="148005"/>
                    </a:lnTo>
                    <a:lnTo>
                      <a:pt x="410334" y="166141"/>
                    </a:lnTo>
                    <a:lnTo>
                      <a:pt x="285323" y="41778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="" xmlns:a16="http://schemas.microsoft.com/office/drawing/2014/main" id="{2F663419-7D00-4FF7-8CFB-A1052FD41AAF}"/>
                  </a:ext>
                </a:extLst>
              </p:cNvPr>
              <p:cNvSpPr/>
              <p:nvPr/>
            </p:nvSpPr>
            <p:spPr>
              <a:xfrm>
                <a:off x="6647835" y="4263500"/>
                <a:ext cx="103636" cy="71250"/>
              </a:xfrm>
              <a:custGeom>
                <a:avLst/>
                <a:gdLst>
                  <a:gd name="connsiteX0" fmla="*/ 4858 w 103635"/>
                  <a:gd name="connsiteY0" fmla="*/ 66392 h 71249"/>
                  <a:gd name="connsiteX1" fmla="*/ 4858 w 103635"/>
                  <a:gd name="connsiteY1" fmla="*/ 35301 h 71249"/>
                  <a:gd name="connsiteX2" fmla="*/ 4858 w 103635"/>
                  <a:gd name="connsiteY2" fmla="*/ 4858 h 71249"/>
                  <a:gd name="connsiteX3" fmla="*/ 99426 w 103635"/>
                  <a:gd name="connsiteY3" fmla="*/ 4858 h 71249"/>
                  <a:gd name="connsiteX4" fmla="*/ 85824 w 103635"/>
                  <a:gd name="connsiteY4" fmla="*/ 35301 h 71249"/>
                  <a:gd name="connsiteX5" fmla="*/ 99426 w 103635"/>
                  <a:gd name="connsiteY5" fmla="*/ 66392 h 7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35" h="71249">
                    <a:moveTo>
                      <a:pt x="4858" y="66392"/>
                    </a:moveTo>
                    <a:lnTo>
                      <a:pt x="4858" y="35301"/>
                    </a:lnTo>
                    <a:lnTo>
                      <a:pt x="4858" y="4858"/>
                    </a:lnTo>
                    <a:lnTo>
                      <a:pt x="99426" y="4858"/>
                    </a:lnTo>
                    <a:lnTo>
                      <a:pt x="85824" y="35301"/>
                    </a:lnTo>
                    <a:lnTo>
                      <a:pt x="99426" y="6639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="" xmlns:a16="http://schemas.microsoft.com/office/drawing/2014/main" id="{692EAB20-8DBE-4030-A10F-DB6035337A83}"/>
                  </a:ext>
                </a:extLst>
              </p:cNvPr>
              <p:cNvSpPr/>
              <p:nvPr/>
            </p:nvSpPr>
            <p:spPr>
              <a:xfrm>
                <a:off x="6844743" y="4368431"/>
                <a:ext cx="129545" cy="129545"/>
              </a:xfrm>
              <a:custGeom>
                <a:avLst/>
                <a:gdLst>
                  <a:gd name="connsiteX0" fmla="*/ 125982 w 129544"/>
                  <a:gd name="connsiteY0" fmla="*/ 125982 h 129544"/>
                  <a:gd name="connsiteX1" fmla="*/ 100074 w 129544"/>
                  <a:gd name="connsiteY1" fmla="*/ 125982 h 129544"/>
                  <a:gd name="connsiteX2" fmla="*/ 100074 w 129544"/>
                  <a:gd name="connsiteY2" fmla="*/ 30767 h 129544"/>
                  <a:gd name="connsiteX3" fmla="*/ 4858 w 129544"/>
                  <a:gd name="connsiteY3" fmla="*/ 30767 h 129544"/>
                  <a:gd name="connsiteX4" fmla="*/ 4858 w 129544"/>
                  <a:gd name="connsiteY4" fmla="*/ 4858 h 129544"/>
                  <a:gd name="connsiteX5" fmla="*/ 125982 w 129544"/>
                  <a:gd name="connsiteY5" fmla="*/ 4858 h 12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544" h="129544">
                    <a:moveTo>
                      <a:pt x="125982" y="125982"/>
                    </a:moveTo>
                    <a:lnTo>
                      <a:pt x="100074" y="125982"/>
                    </a:lnTo>
                    <a:lnTo>
                      <a:pt x="100074" y="30767"/>
                    </a:lnTo>
                    <a:lnTo>
                      <a:pt x="4858" y="30767"/>
                    </a:lnTo>
                    <a:lnTo>
                      <a:pt x="4858" y="4858"/>
                    </a:lnTo>
                    <a:lnTo>
                      <a:pt x="125982" y="4858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="" xmlns:a16="http://schemas.microsoft.com/office/drawing/2014/main" id="{A1DDBE63-A079-4007-B26B-C7D09F4D09C8}"/>
                  </a:ext>
                </a:extLst>
              </p:cNvPr>
              <p:cNvSpPr/>
              <p:nvPr/>
            </p:nvSpPr>
            <p:spPr>
              <a:xfrm>
                <a:off x="6420484" y="4375556"/>
                <a:ext cx="544089" cy="401589"/>
              </a:xfrm>
              <a:custGeom>
                <a:avLst/>
                <a:gdLst>
                  <a:gd name="connsiteX0" fmla="*/ 22994 w 544088"/>
                  <a:gd name="connsiteY0" fmla="*/ 398674 h 401589"/>
                  <a:gd name="connsiteX1" fmla="*/ 4858 w 544088"/>
                  <a:gd name="connsiteY1" fmla="*/ 379890 h 401589"/>
                  <a:gd name="connsiteX2" fmla="*/ 197880 w 544088"/>
                  <a:gd name="connsiteY2" fmla="*/ 186869 h 401589"/>
                  <a:gd name="connsiteX3" fmla="*/ 270425 w 544088"/>
                  <a:gd name="connsiteY3" fmla="*/ 259414 h 401589"/>
                  <a:gd name="connsiteX4" fmla="*/ 524333 w 544088"/>
                  <a:gd name="connsiteY4" fmla="*/ 4858 h 401589"/>
                  <a:gd name="connsiteX5" fmla="*/ 542469 w 544088"/>
                  <a:gd name="connsiteY5" fmla="*/ 22994 h 401589"/>
                  <a:gd name="connsiteX6" fmla="*/ 270425 w 544088"/>
                  <a:gd name="connsiteY6" fmla="*/ 295686 h 401589"/>
                  <a:gd name="connsiteX7" fmla="*/ 197880 w 544088"/>
                  <a:gd name="connsiteY7" fmla="*/ 223789 h 40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4088" h="401589">
                    <a:moveTo>
                      <a:pt x="22994" y="398674"/>
                    </a:moveTo>
                    <a:lnTo>
                      <a:pt x="4858" y="379890"/>
                    </a:lnTo>
                    <a:lnTo>
                      <a:pt x="197880" y="186869"/>
                    </a:lnTo>
                    <a:lnTo>
                      <a:pt x="270425" y="259414"/>
                    </a:lnTo>
                    <a:lnTo>
                      <a:pt x="524333" y="4858"/>
                    </a:lnTo>
                    <a:lnTo>
                      <a:pt x="542469" y="22994"/>
                    </a:lnTo>
                    <a:lnTo>
                      <a:pt x="270425" y="295686"/>
                    </a:lnTo>
                    <a:lnTo>
                      <a:pt x="197880" y="223789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="" xmlns:a16="http://schemas.microsoft.com/office/drawing/2014/main" id="{D49313AC-FD4B-4C97-B4F7-6C5C25C30A86}"/>
                  </a:ext>
                </a:extLst>
              </p:cNvPr>
              <p:cNvSpPr/>
              <p:nvPr/>
            </p:nvSpPr>
            <p:spPr>
              <a:xfrm>
                <a:off x="6656256" y="4579590"/>
                <a:ext cx="349771" cy="181363"/>
              </a:xfrm>
              <a:custGeom>
                <a:avLst/>
                <a:gdLst>
                  <a:gd name="connsiteX0" fmla="*/ 177800 w 349771"/>
                  <a:gd name="connsiteY0" fmla="*/ 4858 h 181362"/>
                  <a:gd name="connsiteX1" fmla="*/ 4858 w 349771"/>
                  <a:gd name="connsiteY1" fmla="*/ 177800 h 181362"/>
                  <a:gd name="connsiteX2" fmla="*/ 350743 w 349771"/>
                  <a:gd name="connsiteY2" fmla="*/ 177800 h 18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771" h="181362">
                    <a:moveTo>
                      <a:pt x="177800" y="4858"/>
                    </a:moveTo>
                    <a:lnTo>
                      <a:pt x="4858" y="177800"/>
                    </a:lnTo>
                    <a:lnTo>
                      <a:pt x="350743" y="17780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="" xmlns:a16="http://schemas.microsoft.com/office/drawing/2014/main" id="{A8AF9D11-ED5D-49EA-8903-51A49132D6DE}"/>
                  </a:ext>
                </a:extLst>
              </p:cNvPr>
              <p:cNvSpPr/>
              <p:nvPr/>
            </p:nvSpPr>
            <p:spPr>
              <a:xfrm>
                <a:off x="6601847" y="4227228"/>
                <a:ext cx="32386" cy="155454"/>
              </a:xfrm>
              <a:custGeom>
                <a:avLst/>
                <a:gdLst>
                  <a:gd name="connsiteX0" fmla="*/ 4858 w 32386"/>
                  <a:gd name="connsiteY0" fmla="*/ 4858 h 155453"/>
                  <a:gd name="connsiteX1" fmla="*/ 30767 w 32386"/>
                  <a:gd name="connsiteY1" fmla="*/ 4858 h 155453"/>
                  <a:gd name="connsiteX2" fmla="*/ 30767 w 32386"/>
                  <a:gd name="connsiteY2" fmla="*/ 155130 h 155453"/>
                  <a:gd name="connsiteX3" fmla="*/ 4858 w 32386"/>
                  <a:gd name="connsiteY3" fmla="*/ 155130 h 15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6" h="155453">
                    <a:moveTo>
                      <a:pt x="4858" y="4858"/>
                    </a:moveTo>
                    <a:lnTo>
                      <a:pt x="30767" y="4858"/>
                    </a:lnTo>
                    <a:lnTo>
                      <a:pt x="30767" y="155130"/>
                    </a:lnTo>
                    <a:lnTo>
                      <a:pt x="4858" y="155130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="" xmlns:a16="http://schemas.microsoft.com/office/drawing/2014/main" id="{4513AAF7-EE16-4602-B700-0A985F2F7982}"/>
                  </a:ext>
                </a:extLst>
              </p:cNvPr>
              <p:cNvSpPr/>
              <p:nvPr/>
            </p:nvSpPr>
            <p:spPr>
              <a:xfrm>
                <a:off x="6585654" y="4246012"/>
                <a:ext cx="110113" cy="71250"/>
              </a:xfrm>
              <a:custGeom>
                <a:avLst/>
                <a:gdLst>
                  <a:gd name="connsiteX0" fmla="*/ 107846 w 110113"/>
                  <a:gd name="connsiteY0" fmla="*/ 4858 h 71249"/>
                  <a:gd name="connsiteX1" fmla="*/ 4858 w 110113"/>
                  <a:gd name="connsiteY1" fmla="*/ 4858 h 71249"/>
                  <a:gd name="connsiteX2" fmla="*/ 4858 w 110113"/>
                  <a:gd name="connsiteY2" fmla="*/ 35949 h 71249"/>
                  <a:gd name="connsiteX3" fmla="*/ 4858 w 110113"/>
                  <a:gd name="connsiteY3" fmla="*/ 66392 h 71249"/>
                  <a:gd name="connsiteX4" fmla="*/ 107846 w 110113"/>
                  <a:gd name="connsiteY4" fmla="*/ 66392 h 7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13" h="71249">
                    <a:moveTo>
                      <a:pt x="107846" y="4858"/>
                    </a:moveTo>
                    <a:lnTo>
                      <a:pt x="4858" y="4858"/>
                    </a:lnTo>
                    <a:lnTo>
                      <a:pt x="4858" y="35949"/>
                    </a:lnTo>
                    <a:lnTo>
                      <a:pt x="4858" y="66392"/>
                    </a:lnTo>
                    <a:lnTo>
                      <a:pt x="107846" y="6639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</p:grpSp>
        <p:sp>
          <p:nvSpPr>
            <p:cNvPr id="66" name="文本框 65">
              <a:extLst>
                <a:ext uri="{FF2B5EF4-FFF2-40B4-BE49-F238E27FC236}">
                  <a16:creationId xmlns="" xmlns:a16="http://schemas.microsoft.com/office/drawing/2014/main" id="{E6507A79-7F4B-4B6A-A05A-A40AD037B8C6}"/>
                </a:ext>
              </a:extLst>
            </p:cNvPr>
            <p:cNvSpPr txBox="1"/>
            <p:nvPr/>
          </p:nvSpPr>
          <p:spPr>
            <a:xfrm>
              <a:off x="6456607" y="4314903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不足与问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题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="" xmlns:a16="http://schemas.microsoft.com/office/drawing/2014/main" id="{6C8A78F5-4652-4BD1-A65E-46DA66976568}"/>
                </a:ext>
              </a:extLst>
            </p:cNvPr>
            <p:cNvSpPr/>
            <p:nvPr/>
          </p:nvSpPr>
          <p:spPr>
            <a:xfrm>
              <a:off x="6144126" y="4758311"/>
              <a:ext cx="23210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Deficiencies and problems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D0D374BF-5B89-4A1E-8FEF-F02B448AE64A}"/>
              </a:ext>
            </a:extLst>
          </p:cNvPr>
          <p:cNvGrpSpPr/>
          <p:nvPr/>
        </p:nvGrpSpPr>
        <p:grpSpPr>
          <a:xfrm rot="10800000">
            <a:off x="1647276" y="2263210"/>
            <a:ext cx="310069" cy="761922"/>
            <a:chOff x="1915175" y="4776493"/>
            <a:chExt cx="766178" cy="1882705"/>
          </a:xfrm>
        </p:grpSpPr>
        <p:sp>
          <p:nvSpPr>
            <p:cNvPr id="69" name="任意多边形: 形状 68">
              <a:extLst>
                <a:ext uri="{FF2B5EF4-FFF2-40B4-BE49-F238E27FC236}">
                  <a16:creationId xmlns="" xmlns:a16="http://schemas.microsoft.com/office/drawing/2014/main" id="{C5EDFAD2-8A79-43CA-82BD-7E76AD622A11}"/>
                </a:ext>
              </a:extLst>
            </p:cNvPr>
            <p:cNvSpPr/>
            <p:nvPr/>
          </p:nvSpPr>
          <p:spPr>
            <a:xfrm>
              <a:off x="1933163" y="6047489"/>
              <a:ext cx="747645" cy="611709"/>
            </a:xfrm>
            <a:custGeom>
              <a:avLst/>
              <a:gdLst>
                <a:gd name="connsiteX0" fmla="*/ 60450 w 747644"/>
                <a:gd name="connsiteY0" fmla="*/ 126016 h 611709"/>
                <a:gd name="connsiteX1" fmla="*/ 332320 w 747644"/>
                <a:gd name="connsiteY1" fmla="*/ 520228 h 611709"/>
                <a:gd name="connsiteX2" fmla="*/ 352711 w 747644"/>
                <a:gd name="connsiteY2" fmla="*/ 554212 h 611709"/>
                <a:gd name="connsiteX3" fmla="*/ 379898 w 747644"/>
                <a:gd name="connsiteY3" fmla="*/ 561009 h 611709"/>
                <a:gd name="connsiteX4" fmla="*/ 407085 w 747644"/>
                <a:gd name="connsiteY4" fmla="*/ 554212 h 611709"/>
                <a:gd name="connsiteX5" fmla="*/ 427475 w 747644"/>
                <a:gd name="connsiteY5" fmla="*/ 520228 h 611709"/>
                <a:gd name="connsiteX6" fmla="*/ 699346 w 747644"/>
                <a:gd name="connsiteY6" fmla="*/ 126016 h 611709"/>
                <a:gd name="connsiteX7" fmla="*/ 685753 w 747644"/>
                <a:gd name="connsiteY7" fmla="*/ 58048 h 611709"/>
                <a:gd name="connsiteX8" fmla="*/ 617785 w 747644"/>
                <a:gd name="connsiteY8" fmla="*/ 71641 h 611709"/>
                <a:gd name="connsiteX9" fmla="*/ 373101 w 747644"/>
                <a:gd name="connsiteY9" fmla="*/ 425074 h 611709"/>
                <a:gd name="connsiteX10" fmla="*/ 135214 w 747644"/>
                <a:gd name="connsiteY10" fmla="*/ 71641 h 611709"/>
                <a:gd name="connsiteX11" fmla="*/ 67246 w 747644"/>
                <a:gd name="connsiteY11" fmla="*/ 58048 h 611709"/>
                <a:gd name="connsiteX12" fmla="*/ 60450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60450" y="126016"/>
                  </a:moveTo>
                  <a:lnTo>
                    <a:pt x="332320" y="520228"/>
                  </a:lnTo>
                  <a:cubicBezTo>
                    <a:pt x="332320" y="533822"/>
                    <a:pt x="339117" y="547415"/>
                    <a:pt x="352711" y="554212"/>
                  </a:cubicBezTo>
                  <a:cubicBezTo>
                    <a:pt x="359508" y="561009"/>
                    <a:pt x="373101" y="561009"/>
                    <a:pt x="379898" y="561009"/>
                  </a:cubicBezTo>
                  <a:cubicBezTo>
                    <a:pt x="393491" y="561009"/>
                    <a:pt x="400288" y="561009"/>
                    <a:pt x="407085" y="554212"/>
                  </a:cubicBezTo>
                  <a:cubicBezTo>
                    <a:pt x="420678" y="547415"/>
                    <a:pt x="427475" y="533822"/>
                    <a:pt x="427475" y="520228"/>
                  </a:cubicBezTo>
                  <a:lnTo>
                    <a:pt x="699346" y="126016"/>
                  </a:lnTo>
                  <a:cubicBezTo>
                    <a:pt x="712940" y="105625"/>
                    <a:pt x="706143" y="71641"/>
                    <a:pt x="685753" y="58048"/>
                  </a:cubicBezTo>
                  <a:cubicBezTo>
                    <a:pt x="665362" y="44454"/>
                    <a:pt x="638175" y="51251"/>
                    <a:pt x="617785" y="71641"/>
                  </a:cubicBezTo>
                  <a:lnTo>
                    <a:pt x="373101" y="425074"/>
                  </a:lnTo>
                  <a:lnTo>
                    <a:pt x="135214" y="71641"/>
                  </a:lnTo>
                  <a:cubicBezTo>
                    <a:pt x="121621" y="51251"/>
                    <a:pt x="87637" y="44454"/>
                    <a:pt x="67246" y="58048"/>
                  </a:cubicBezTo>
                  <a:cubicBezTo>
                    <a:pt x="46856" y="71641"/>
                    <a:pt x="46856" y="98829"/>
                    <a:pt x="60450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="" xmlns:a16="http://schemas.microsoft.com/office/drawing/2014/main" id="{9FFD435F-E3B3-4333-9AD8-24B23E6CF3F5}"/>
                </a:ext>
              </a:extLst>
            </p:cNvPr>
            <p:cNvSpPr/>
            <p:nvPr/>
          </p:nvSpPr>
          <p:spPr>
            <a:xfrm>
              <a:off x="1933708" y="5619292"/>
              <a:ext cx="747645" cy="611709"/>
            </a:xfrm>
            <a:custGeom>
              <a:avLst/>
              <a:gdLst>
                <a:gd name="connsiteX0" fmla="*/ 59905 w 747644"/>
                <a:gd name="connsiteY0" fmla="*/ 126016 h 611709"/>
                <a:gd name="connsiteX1" fmla="*/ 331776 w 747644"/>
                <a:gd name="connsiteY1" fmla="*/ 520228 h 611709"/>
                <a:gd name="connsiteX2" fmla="*/ 352166 w 747644"/>
                <a:gd name="connsiteY2" fmla="*/ 554212 h 611709"/>
                <a:gd name="connsiteX3" fmla="*/ 386150 w 747644"/>
                <a:gd name="connsiteY3" fmla="*/ 561009 h 611709"/>
                <a:gd name="connsiteX4" fmla="*/ 413337 w 747644"/>
                <a:gd name="connsiteY4" fmla="*/ 554212 h 611709"/>
                <a:gd name="connsiteX5" fmla="*/ 433727 w 747644"/>
                <a:gd name="connsiteY5" fmla="*/ 520228 h 611709"/>
                <a:gd name="connsiteX6" fmla="*/ 705598 w 747644"/>
                <a:gd name="connsiteY6" fmla="*/ 126016 h 611709"/>
                <a:gd name="connsiteX7" fmla="*/ 692004 w 747644"/>
                <a:gd name="connsiteY7" fmla="*/ 58048 h 611709"/>
                <a:gd name="connsiteX8" fmla="*/ 624037 w 747644"/>
                <a:gd name="connsiteY8" fmla="*/ 71641 h 611709"/>
                <a:gd name="connsiteX9" fmla="*/ 386150 w 747644"/>
                <a:gd name="connsiteY9" fmla="*/ 431870 h 611709"/>
                <a:gd name="connsiteX10" fmla="*/ 141466 w 747644"/>
                <a:gd name="connsiteY10" fmla="*/ 78438 h 611709"/>
                <a:gd name="connsiteX11" fmla="*/ 73498 w 747644"/>
                <a:gd name="connsiteY11" fmla="*/ 64845 h 611709"/>
                <a:gd name="connsiteX12" fmla="*/ 59905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9905" y="126016"/>
                  </a:moveTo>
                  <a:lnTo>
                    <a:pt x="331776" y="520228"/>
                  </a:lnTo>
                  <a:cubicBezTo>
                    <a:pt x="331776" y="533822"/>
                    <a:pt x="338572" y="547415"/>
                    <a:pt x="352166" y="554212"/>
                  </a:cubicBezTo>
                  <a:cubicBezTo>
                    <a:pt x="365759" y="561009"/>
                    <a:pt x="372556" y="567806"/>
                    <a:pt x="386150" y="561009"/>
                  </a:cubicBezTo>
                  <a:cubicBezTo>
                    <a:pt x="399743" y="561009"/>
                    <a:pt x="406540" y="561009"/>
                    <a:pt x="413337" y="554212"/>
                  </a:cubicBezTo>
                  <a:cubicBezTo>
                    <a:pt x="426930" y="547415"/>
                    <a:pt x="433727" y="533822"/>
                    <a:pt x="433727" y="520228"/>
                  </a:cubicBezTo>
                  <a:lnTo>
                    <a:pt x="705598" y="126016"/>
                  </a:lnTo>
                  <a:cubicBezTo>
                    <a:pt x="719191" y="105625"/>
                    <a:pt x="712395" y="78438"/>
                    <a:pt x="692004" y="58048"/>
                  </a:cubicBezTo>
                  <a:cubicBezTo>
                    <a:pt x="671614" y="44454"/>
                    <a:pt x="644427" y="51251"/>
                    <a:pt x="624037" y="71641"/>
                  </a:cubicBezTo>
                  <a:lnTo>
                    <a:pt x="386150" y="431870"/>
                  </a:lnTo>
                  <a:lnTo>
                    <a:pt x="141466" y="78438"/>
                  </a:lnTo>
                  <a:cubicBezTo>
                    <a:pt x="127872" y="58048"/>
                    <a:pt x="93889" y="51251"/>
                    <a:pt x="73498" y="64845"/>
                  </a:cubicBezTo>
                  <a:cubicBezTo>
                    <a:pt x="46311" y="78438"/>
                    <a:pt x="46311" y="105625"/>
                    <a:pt x="59905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="" xmlns:a16="http://schemas.microsoft.com/office/drawing/2014/main" id="{059C169E-6950-4DB5-BDCA-0D3AD64CC4D7}"/>
                </a:ext>
              </a:extLst>
            </p:cNvPr>
            <p:cNvSpPr/>
            <p:nvPr/>
          </p:nvSpPr>
          <p:spPr>
            <a:xfrm>
              <a:off x="1915175" y="51978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15383 w 747644"/>
                <a:gd name="connsiteY8" fmla="*/ 71641 h 611709"/>
                <a:gd name="connsiteX9" fmla="*/ 370699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1641"/>
                    <a:pt x="683351" y="58048"/>
                  </a:cubicBezTo>
                  <a:cubicBezTo>
                    <a:pt x="662961" y="44454"/>
                    <a:pt x="635773" y="51251"/>
                    <a:pt x="615383" y="71641"/>
                  </a:cubicBezTo>
                  <a:lnTo>
                    <a:pt x="370699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8438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="" xmlns:a16="http://schemas.microsoft.com/office/drawing/2014/main" id="{76198E98-9FD5-4DEC-AC7E-5CAF682928EC}"/>
                </a:ext>
              </a:extLst>
            </p:cNvPr>
            <p:cNvSpPr/>
            <p:nvPr/>
          </p:nvSpPr>
          <p:spPr>
            <a:xfrm>
              <a:off x="1915175" y="47764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28977 w 747644"/>
                <a:gd name="connsiteY8" fmla="*/ 71641 h 611709"/>
                <a:gd name="connsiteX9" fmla="*/ 384293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8438"/>
                    <a:pt x="683351" y="58048"/>
                  </a:cubicBezTo>
                  <a:cubicBezTo>
                    <a:pt x="676554" y="44454"/>
                    <a:pt x="649367" y="51251"/>
                    <a:pt x="628977" y="71641"/>
                  </a:cubicBezTo>
                  <a:lnTo>
                    <a:pt x="384293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1641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B94D3A31-2EB8-4410-8FE6-F2AEA9F6AD8D}"/>
              </a:ext>
            </a:extLst>
          </p:cNvPr>
          <p:cNvGrpSpPr/>
          <p:nvPr/>
        </p:nvGrpSpPr>
        <p:grpSpPr>
          <a:xfrm rot="10800000">
            <a:off x="10237523" y="4420099"/>
            <a:ext cx="310069" cy="761922"/>
            <a:chOff x="1915175" y="4776493"/>
            <a:chExt cx="766178" cy="1882705"/>
          </a:xfrm>
        </p:grpSpPr>
        <p:sp>
          <p:nvSpPr>
            <p:cNvPr id="74" name="任意多边形: 形状 73">
              <a:extLst>
                <a:ext uri="{FF2B5EF4-FFF2-40B4-BE49-F238E27FC236}">
                  <a16:creationId xmlns="" xmlns:a16="http://schemas.microsoft.com/office/drawing/2014/main" id="{E6011316-39F5-43A9-9ACF-D50CCAF3B540}"/>
                </a:ext>
              </a:extLst>
            </p:cNvPr>
            <p:cNvSpPr/>
            <p:nvPr/>
          </p:nvSpPr>
          <p:spPr>
            <a:xfrm>
              <a:off x="1933163" y="6047489"/>
              <a:ext cx="747645" cy="611709"/>
            </a:xfrm>
            <a:custGeom>
              <a:avLst/>
              <a:gdLst>
                <a:gd name="connsiteX0" fmla="*/ 60450 w 747644"/>
                <a:gd name="connsiteY0" fmla="*/ 126016 h 611709"/>
                <a:gd name="connsiteX1" fmla="*/ 332320 w 747644"/>
                <a:gd name="connsiteY1" fmla="*/ 520228 h 611709"/>
                <a:gd name="connsiteX2" fmla="*/ 352711 w 747644"/>
                <a:gd name="connsiteY2" fmla="*/ 554212 h 611709"/>
                <a:gd name="connsiteX3" fmla="*/ 379898 w 747644"/>
                <a:gd name="connsiteY3" fmla="*/ 561009 h 611709"/>
                <a:gd name="connsiteX4" fmla="*/ 407085 w 747644"/>
                <a:gd name="connsiteY4" fmla="*/ 554212 h 611709"/>
                <a:gd name="connsiteX5" fmla="*/ 427475 w 747644"/>
                <a:gd name="connsiteY5" fmla="*/ 520228 h 611709"/>
                <a:gd name="connsiteX6" fmla="*/ 699346 w 747644"/>
                <a:gd name="connsiteY6" fmla="*/ 126016 h 611709"/>
                <a:gd name="connsiteX7" fmla="*/ 685753 w 747644"/>
                <a:gd name="connsiteY7" fmla="*/ 58048 h 611709"/>
                <a:gd name="connsiteX8" fmla="*/ 617785 w 747644"/>
                <a:gd name="connsiteY8" fmla="*/ 71641 h 611709"/>
                <a:gd name="connsiteX9" fmla="*/ 373101 w 747644"/>
                <a:gd name="connsiteY9" fmla="*/ 425074 h 611709"/>
                <a:gd name="connsiteX10" fmla="*/ 135214 w 747644"/>
                <a:gd name="connsiteY10" fmla="*/ 71641 h 611709"/>
                <a:gd name="connsiteX11" fmla="*/ 67246 w 747644"/>
                <a:gd name="connsiteY11" fmla="*/ 58048 h 611709"/>
                <a:gd name="connsiteX12" fmla="*/ 60450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60450" y="126016"/>
                  </a:moveTo>
                  <a:lnTo>
                    <a:pt x="332320" y="520228"/>
                  </a:lnTo>
                  <a:cubicBezTo>
                    <a:pt x="332320" y="533822"/>
                    <a:pt x="339117" y="547415"/>
                    <a:pt x="352711" y="554212"/>
                  </a:cubicBezTo>
                  <a:cubicBezTo>
                    <a:pt x="359508" y="561009"/>
                    <a:pt x="373101" y="561009"/>
                    <a:pt x="379898" y="561009"/>
                  </a:cubicBezTo>
                  <a:cubicBezTo>
                    <a:pt x="393491" y="561009"/>
                    <a:pt x="400288" y="561009"/>
                    <a:pt x="407085" y="554212"/>
                  </a:cubicBezTo>
                  <a:cubicBezTo>
                    <a:pt x="420678" y="547415"/>
                    <a:pt x="427475" y="533822"/>
                    <a:pt x="427475" y="520228"/>
                  </a:cubicBezTo>
                  <a:lnTo>
                    <a:pt x="699346" y="126016"/>
                  </a:lnTo>
                  <a:cubicBezTo>
                    <a:pt x="712940" y="105625"/>
                    <a:pt x="706143" y="71641"/>
                    <a:pt x="685753" y="58048"/>
                  </a:cubicBezTo>
                  <a:cubicBezTo>
                    <a:pt x="665362" y="44454"/>
                    <a:pt x="638175" y="51251"/>
                    <a:pt x="617785" y="71641"/>
                  </a:cubicBezTo>
                  <a:lnTo>
                    <a:pt x="373101" y="425074"/>
                  </a:lnTo>
                  <a:lnTo>
                    <a:pt x="135214" y="71641"/>
                  </a:lnTo>
                  <a:cubicBezTo>
                    <a:pt x="121621" y="51251"/>
                    <a:pt x="87637" y="44454"/>
                    <a:pt x="67246" y="58048"/>
                  </a:cubicBezTo>
                  <a:cubicBezTo>
                    <a:pt x="46856" y="71641"/>
                    <a:pt x="46856" y="98829"/>
                    <a:pt x="60450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="" xmlns:a16="http://schemas.microsoft.com/office/drawing/2014/main" id="{0FB1E6DE-2370-482D-84C9-5FC2F97D932A}"/>
                </a:ext>
              </a:extLst>
            </p:cNvPr>
            <p:cNvSpPr/>
            <p:nvPr/>
          </p:nvSpPr>
          <p:spPr>
            <a:xfrm>
              <a:off x="1933708" y="5619292"/>
              <a:ext cx="747645" cy="611709"/>
            </a:xfrm>
            <a:custGeom>
              <a:avLst/>
              <a:gdLst>
                <a:gd name="connsiteX0" fmla="*/ 59905 w 747644"/>
                <a:gd name="connsiteY0" fmla="*/ 126016 h 611709"/>
                <a:gd name="connsiteX1" fmla="*/ 331776 w 747644"/>
                <a:gd name="connsiteY1" fmla="*/ 520228 h 611709"/>
                <a:gd name="connsiteX2" fmla="*/ 352166 w 747644"/>
                <a:gd name="connsiteY2" fmla="*/ 554212 h 611709"/>
                <a:gd name="connsiteX3" fmla="*/ 386150 w 747644"/>
                <a:gd name="connsiteY3" fmla="*/ 561009 h 611709"/>
                <a:gd name="connsiteX4" fmla="*/ 413337 w 747644"/>
                <a:gd name="connsiteY4" fmla="*/ 554212 h 611709"/>
                <a:gd name="connsiteX5" fmla="*/ 433727 w 747644"/>
                <a:gd name="connsiteY5" fmla="*/ 520228 h 611709"/>
                <a:gd name="connsiteX6" fmla="*/ 705598 w 747644"/>
                <a:gd name="connsiteY6" fmla="*/ 126016 h 611709"/>
                <a:gd name="connsiteX7" fmla="*/ 692004 w 747644"/>
                <a:gd name="connsiteY7" fmla="*/ 58048 h 611709"/>
                <a:gd name="connsiteX8" fmla="*/ 624037 w 747644"/>
                <a:gd name="connsiteY8" fmla="*/ 71641 h 611709"/>
                <a:gd name="connsiteX9" fmla="*/ 386150 w 747644"/>
                <a:gd name="connsiteY9" fmla="*/ 431870 h 611709"/>
                <a:gd name="connsiteX10" fmla="*/ 141466 w 747644"/>
                <a:gd name="connsiteY10" fmla="*/ 78438 h 611709"/>
                <a:gd name="connsiteX11" fmla="*/ 73498 w 747644"/>
                <a:gd name="connsiteY11" fmla="*/ 64845 h 611709"/>
                <a:gd name="connsiteX12" fmla="*/ 59905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9905" y="126016"/>
                  </a:moveTo>
                  <a:lnTo>
                    <a:pt x="331776" y="520228"/>
                  </a:lnTo>
                  <a:cubicBezTo>
                    <a:pt x="331776" y="533822"/>
                    <a:pt x="338572" y="547415"/>
                    <a:pt x="352166" y="554212"/>
                  </a:cubicBezTo>
                  <a:cubicBezTo>
                    <a:pt x="365759" y="561009"/>
                    <a:pt x="372556" y="567806"/>
                    <a:pt x="386150" y="561009"/>
                  </a:cubicBezTo>
                  <a:cubicBezTo>
                    <a:pt x="399743" y="561009"/>
                    <a:pt x="406540" y="561009"/>
                    <a:pt x="413337" y="554212"/>
                  </a:cubicBezTo>
                  <a:cubicBezTo>
                    <a:pt x="426930" y="547415"/>
                    <a:pt x="433727" y="533822"/>
                    <a:pt x="433727" y="520228"/>
                  </a:cubicBezTo>
                  <a:lnTo>
                    <a:pt x="705598" y="126016"/>
                  </a:lnTo>
                  <a:cubicBezTo>
                    <a:pt x="719191" y="105625"/>
                    <a:pt x="712395" y="78438"/>
                    <a:pt x="692004" y="58048"/>
                  </a:cubicBezTo>
                  <a:cubicBezTo>
                    <a:pt x="671614" y="44454"/>
                    <a:pt x="644427" y="51251"/>
                    <a:pt x="624037" y="71641"/>
                  </a:cubicBezTo>
                  <a:lnTo>
                    <a:pt x="386150" y="431870"/>
                  </a:lnTo>
                  <a:lnTo>
                    <a:pt x="141466" y="78438"/>
                  </a:lnTo>
                  <a:cubicBezTo>
                    <a:pt x="127872" y="58048"/>
                    <a:pt x="93889" y="51251"/>
                    <a:pt x="73498" y="64845"/>
                  </a:cubicBezTo>
                  <a:cubicBezTo>
                    <a:pt x="46311" y="78438"/>
                    <a:pt x="46311" y="105625"/>
                    <a:pt x="59905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="" xmlns:a16="http://schemas.microsoft.com/office/drawing/2014/main" id="{D6DCA2ED-3012-40FE-8904-7A504CF32AA0}"/>
                </a:ext>
              </a:extLst>
            </p:cNvPr>
            <p:cNvSpPr/>
            <p:nvPr/>
          </p:nvSpPr>
          <p:spPr>
            <a:xfrm>
              <a:off x="1915175" y="51978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15383 w 747644"/>
                <a:gd name="connsiteY8" fmla="*/ 71641 h 611709"/>
                <a:gd name="connsiteX9" fmla="*/ 370699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1641"/>
                    <a:pt x="683351" y="58048"/>
                  </a:cubicBezTo>
                  <a:cubicBezTo>
                    <a:pt x="662961" y="44454"/>
                    <a:pt x="635773" y="51251"/>
                    <a:pt x="615383" y="71641"/>
                  </a:cubicBezTo>
                  <a:lnTo>
                    <a:pt x="370699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8438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="" xmlns:a16="http://schemas.microsoft.com/office/drawing/2014/main" id="{249B2281-89CA-4395-8170-6487011D962C}"/>
                </a:ext>
              </a:extLst>
            </p:cNvPr>
            <p:cNvSpPr/>
            <p:nvPr/>
          </p:nvSpPr>
          <p:spPr>
            <a:xfrm>
              <a:off x="1915175" y="47764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28977 w 747644"/>
                <a:gd name="connsiteY8" fmla="*/ 71641 h 611709"/>
                <a:gd name="connsiteX9" fmla="*/ 384293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8438"/>
                    <a:pt x="683351" y="58048"/>
                  </a:cubicBezTo>
                  <a:cubicBezTo>
                    <a:pt x="676554" y="44454"/>
                    <a:pt x="649367" y="51251"/>
                    <a:pt x="628977" y="71641"/>
                  </a:cubicBezTo>
                  <a:lnTo>
                    <a:pt x="384293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1641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="" xmlns:a16="http://schemas.microsoft.com/office/drawing/2014/main" id="{3CFED563-5E9D-44B0-BEB5-0D4749983F54}"/>
              </a:ext>
            </a:extLst>
          </p:cNvPr>
          <p:cNvGrpSpPr/>
          <p:nvPr/>
        </p:nvGrpSpPr>
        <p:grpSpPr>
          <a:xfrm>
            <a:off x="4057072" y="2418436"/>
            <a:ext cx="942039" cy="965836"/>
            <a:chOff x="10497744" y="4557345"/>
            <a:chExt cx="1384989" cy="1419975"/>
          </a:xfrm>
        </p:grpSpPr>
        <p:sp>
          <p:nvSpPr>
            <p:cNvPr id="79" name="任意多边形: 形状 78">
              <a:extLst>
                <a:ext uri="{FF2B5EF4-FFF2-40B4-BE49-F238E27FC236}">
                  <a16:creationId xmlns="" xmlns:a16="http://schemas.microsoft.com/office/drawing/2014/main" id="{02207827-8229-4CBB-9CBB-5122039BA476}"/>
                </a:ext>
              </a:extLst>
            </p:cNvPr>
            <p:cNvSpPr/>
            <p:nvPr/>
          </p:nvSpPr>
          <p:spPr>
            <a:xfrm>
              <a:off x="10497744" y="4557345"/>
              <a:ext cx="349997" cy="349994"/>
            </a:xfrm>
            <a:custGeom>
              <a:avLst/>
              <a:gdLst>
                <a:gd name="connsiteX0" fmla="*/ 137499 w 349997"/>
                <a:gd name="connsiteY0" fmla="*/ 332494 h 349994"/>
                <a:gd name="connsiteX1" fmla="*/ 37500 w 349997"/>
                <a:gd name="connsiteY1" fmla="*/ 332494 h 349994"/>
                <a:gd name="connsiteX2" fmla="*/ 37500 w 349997"/>
                <a:gd name="connsiteY2" fmla="*/ 87499 h 349994"/>
                <a:gd name="connsiteX3" fmla="*/ 87499 w 349997"/>
                <a:gd name="connsiteY3" fmla="*/ 37499 h 349994"/>
                <a:gd name="connsiteX4" fmla="*/ 327497 w 349997"/>
                <a:gd name="connsiteY4" fmla="*/ 37499 h 349994"/>
                <a:gd name="connsiteX5" fmla="*/ 327497 w 349997"/>
                <a:gd name="connsiteY5" fmla="*/ 137498 h 349994"/>
                <a:gd name="connsiteX6" fmla="*/ 137499 w 349997"/>
                <a:gd name="connsiteY6" fmla="*/ 137498 h 349994"/>
                <a:gd name="connsiteX7" fmla="*/ 137499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137499" y="332494"/>
                  </a:moveTo>
                  <a:lnTo>
                    <a:pt x="37500" y="332494"/>
                  </a:lnTo>
                  <a:lnTo>
                    <a:pt x="37500" y="87499"/>
                  </a:lnTo>
                  <a:cubicBezTo>
                    <a:pt x="37500" y="57499"/>
                    <a:pt x="57500" y="37499"/>
                    <a:pt x="87499" y="37499"/>
                  </a:cubicBezTo>
                  <a:lnTo>
                    <a:pt x="327497" y="37499"/>
                  </a:lnTo>
                  <a:lnTo>
                    <a:pt x="327497" y="137498"/>
                  </a:lnTo>
                  <a:lnTo>
                    <a:pt x="137499" y="137498"/>
                  </a:lnTo>
                  <a:lnTo>
                    <a:pt x="137499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="" xmlns:a16="http://schemas.microsoft.com/office/drawing/2014/main" id="{1CE335B9-22DD-4066-A2D8-E2993B3516A8}"/>
                </a:ext>
              </a:extLst>
            </p:cNvPr>
            <p:cNvSpPr/>
            <p:nvPr/>
          </p:nvSpPr>
          <p:spPr>
            <a:xfrm>
              <a:off x="11532736" y="4557345"/>
              <a:ext cx="349997" cy="349994"/>
            </a:xfrm>
            <a:custGeom>
              <a:avLst/>
              <a:gdLst>
                <a:gd name="connsiteX0" fmla="*/ 327497 w 349997"/>
                <a:gd name="connsiteY0" fmla="*/ 332494 h 349994"/>
                <a:gd name="connsiteX1" fmla="*/ 227498 w 349997"/>
                <a:gd name="connsiteY1" fmla="*/ 332494 h 349994"/>
                <a:gd name="connsiteX2" fmla="*/ 227498 w 349997"/>
                <a:gd name="connsiteY2" fmla="*/ 137498 h 349994"/>
                <a:gd name="connsiteX3" fmla="*/ 37500 w 349997"/>
                <a:gd name="connsiteY3" fmla="*/ 137498 h 349994"/>
                <a:gd name="connsiteX4" fmla="*/ 37500 w 349997"/>
                <a:gd name="connsiteY4" fmla="*/ 37499 h 349994"/>
                <a:gd name="connsiteX5" fmla="*/ 277498 w 349997"/>
                <a:gd name="connsiteY5" fmla="*/ 37499 h 349994"/>
                <a:gd name="connsiteX6" fmla="*/ 327497 w 349997"/>
                <a:gd name="connsiteY6" fmla="*/ 87499 h 349994"/>
                <a:gd name="connsiteX7" fmla="*/ 327497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327497" y="332494"/>
                  </a:moveTo>
                  <a:lnTo>
                    <a:pt x="227498" y="332494"/>
                  </a:lnTo>
                  <a:lnTo>
                    <a:pt x="227498" y="137498"/>
                  </a:lnTo>
                  <a:lnTo>
                    <a:pt x="37500" y="137498"/>
                  </a:lnTo>
                  <a:lnTo>
                    <a:pt x="37500" y="37499"/>
                  </a:lnTo>
                  <a:lnTo>
                    <a:pt x="277498" y="37499"/>
                  </a:lnTo>
                  <a:cubicBezTo>
                    <a:pt x="307497" y="37499"/>
                    <a:pt x="327497" y="57499"/>
                    <a:pt x="327497" y="87499"/>
                  </a:cubicBezTo>
                  <a:lnTo>
                    <a:pt x="327497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="" xmlns:a16="http://schemas.microsoft.com/office/drawing/2014/main" id="{3B389C7A-88EE-4A6E-A4F0-246155DD662E}"/>
                </a:ext>
              </a:extLst>
            </p:cNvPr>
            <p:cNvSpPr/>
            <p:nvPr/>
          </p:nvSpPr>
          <p:spPr>
            <a:xfrm>
              <a:off x="11532736" y="5627326"/>
              <a:ext cx="349997" cy="349994"/>
            </a:xfrm>
            <a:custGeom>
              <a:avLst/>
              <a:gdLst>
                <a:gd name="connsiteX0" fmla="*/ 277498 w 349997"/>
                <a:gd name="connsiteY0" fmla="*/ 332494 h 349994"/>
                <a:gd name="connsiteX1" fmla="*/ 37500 w 349997"/>
                <a:gd name="connsiteY1" fmla="*/ 332494 h 349994"/>
                <a:gd name="connsiteX2" fmla="*/ 37500 w 349997"/>
                <a:gd name="connsiteY2" fmla="*/ 232496 h 349994"/>
                <a:gd name="connsiteX3" fmla="*/ 227498 w 349997"/>
                <a:gd name="connsiteY3" fmla="*/ 232496 h 349994"/>
                <a:gd name="connsiteX4" fmla="*/ 227498 w 349997"/>
                <a:gd name="connsiteY4" fmla="*/ 37499 h 349994"/>
                <a:gd name="connsiteX5" fmla="*/ 327497 w 349997"/>
                <a:gd name="connsiteY5" fmla="*/ 37499 h 349994"/>
                <a:gd name="connsiteX6" fmla="*/ 327497 w 349997"/>
                <a:gd name="connsiteY6" fmla="*/ 282495 h 349994"/>
                <a:gd name="connsiteX7" fmla="*/ 277498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277498" y="332494"/>
                  </a:moveTo>
                  <a:lnTo>
                    <a:pt x="37500" y="332494"/>
                  </a:lnTo>
                  <a:lnTo>
                    <a:pt x="37500" y="232496"/>
                  </a:lnTo>
                  <a:lnTo>
                    <a:pt x="227498" y="232496"/>
                  </a:lnTo>
                  <a:lnTo>
                    <a:pt x="227498" y="37499"/>
                  </a:lnTo>
                  <a:lnTo>
                    <a:pt x="327497" y="37499"/>
                  </a:lnTo>
                  <a:lnTo>
                    <a:pt x="327497" y="282495"/>
                  </a:lnTo>
                  <a:cubicBezTo>
                    <a:pt x="327497" y="307495"/>
                    <a:pt x="307497" y="332494"/>
                    <a:pt x="277498" y="332494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="" xmlns:a16="http://schemas.microsoft.com/office/drawing/2014/main" id="{5794DF96-B6AD-411D-BB99-AABBBD8667C0}"/>
                </a:ext>
              </a:extLst>
            </p:cNvPr>
            <p:cNvSpPr/>
            <p:nvPr/>
          </p:nvSpPr>
          <p:spPr>
            <a:xfrm>
              <a:off x="10497744" y="5627326"/>
              <a:ext cx="349997" cy="349994"/>
            </a:xfrm>
            <a:custGeom>
              <a:avLst/>
              <a:gdLst>
                <a:gd name="connsiteX0" fmla="*/ 327497 w 349997"/>
                <a:gd name="connsiteY0" fmla="*/ 332494 h 349994"/>
                <a:gd name="connsiteX1" fmla="*/ 87499 w 349997"/>
                <a:gd name="connsiteY1" fmla="*/ 332494 h 349994"/>
                <a:gd name="connsiteX2" fmla="*/ 37500 w 349997"/>
                <a:gd name="connsiteY2" fmla="*/ 282495 h 349994"/>
                <a:gd name="connsiteX3" fmla="*/ 37500 w 349997"/>
                <a:gd name="connsiteY3" fmla="*/ 37499 h 349994"/>
                <a:gd name="connsiteX4" fmla="*/ 137499 w 349997"/>
                <a:gd name="connsiteY4" fmla="*/ 37499 h 349994"/>
                <a:gd name="connsiteX5" fmla="*/ 137499 w 349997"/>
                <a:gd name="connsiteY5" fmla="*/ 232496 h 349994"/>
                <a:gd name="connsiteX6" fmla="*/ 327497 w 349997"/>
                <a:gd name="connsiteY6" fmla="*/ 232496 h 349994"/>
                <a:gd name="connsiteX7" fmla="*/ 327497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327497" y="332494"/>
                  </a:moveTo>
                  <a:lnTo>
                    <a:pt x="87499" y="332494"/>
                  </a:lnTo>
                  <a:cubicBezTo>
                    <a:pt x="57500" y="332494"/>
                    <a:pt x="37500" y="312495"/>
                    <a:pt x="37500" y="282495"/>
                  </a:cubicBezTo>
                  <a:lnTo>
                    <a:pt x="37500" y="37499"/>
                  </a:lnTo>
                  <a:lnTo>
                    <a:pt x="137499" y="37499"/>
                  </a:lnTo>
                  <a:lnTo>
                    <a:pt x="137499" y="232496"/>
                  </a:lnTo>
                  <a:lnTo>
                    <a:pt x="327497" y="232496"/>
                  </a:lnTo>
                  <a:lnTo>
                    <a:pt x="327497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1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不足与问题</a:t>
            </a:r>
            <a:r>
              <a:rPr lang="en-US" altLang="zh-CN" dirty="0"/>
              <a:t>-</a:t>
            </a:r>
            <a:r>
              <a:rPr lang="zh-CN" altLang="en-US" dirty="0">
                <a:latin typeface="+mn-ea"/>
                <a:ea typeface="+mn-ea"/>
              </a:rPr>
              <a:t>点击添加关键信息内容</a:t>
            </a:r>
          </a:p>
        </p:txBody>
      </p:sp>
      <p:sp>
        <p:nvSpPr>
          <p:cNvPr id="3" name="Freeform 311">
            <a:extLst>
              <a:ext uri="{FF2B5EF4-FFF2-40B4-BE49-F238E27FC236}">
                <a16:creationId xmlns="" xmlns:a16="http://schemas.microsoft.com/office/drawing/2014/main" id="{6D493074-3457-4508-899E-9C53D69051CD}"/>
              </a:ext>
            </a:extLst>
          </p:cNvPr>
          <p:cNvSpPr>
            <a:spLocks/>
          </p:cNvSpPr>
          <p:nvPr/>
        </p:nvSpPr>
        <p:spPr bwMode="auto">
          <a:xfrm>
            <a:off x="836120" y="1888734"/>
            <a:ext cx="3801476" cy="3421820"/>
          </a:xfrm>
          <a:custGeom>
            <a:avLst/>
            <a:gdLst>
              <a:gd name="T0" fmla="*/ 750 w 2290"/>
              <a:gd name="T1" fmla="*/ 2061 h 2061"/>
              <a:gd name="T2" fmla="*/ 450 w 2290"/>
              <a:gd name="T3" fmla="*/ 1888 h 2061"/>
              <a:gd name="T4" fmla="*/ 55 w 2290"/>
              <a:gd name="T5" fmla="*/ 1204 h 2061"/>
              <a:gd name="T6" fmla="*/ 55 w 2290"/>
              <a:gd name="T7" fmla="*/ 857 h 2061"/>
              <a:gd name="T8" fmla="*/ 450 w 2290"/>
              <a:gd name="T9" fmla="*/ 173 h 2061"/>
              <a:gd name="T10" fmla="*/ 750 w 2290"/>
              <a:gd name="T11" fmla="*/ 0 h 2061"/>
              <a:gd name="T12" fmla="*/ 1540 w 2290"/>
              <a:gd name="T13" fmla="*/ 0 h 2061"/>
              <a:gd name="T14" fmla="*/ 1840 w 2290"/>
              <a:gd name="T15" fmla="*/ 173 h 2061"/>
              <a:gd name="T16" fmla="*/ 2235 w 2290"/>
              <a:gd name="T17" fmla="*/ 857 h 2061"/>
              <a:gd name="T18" fmla="*/ 2235 w 2290"/>
              <a:gd name="T19" fmla="*/ 1204 h 2061"/>
              <a:gd name="T20" fmla="*/ 1840 w 2290"/>
              <a:gd name="T21" fmla="*/ 1888 h 2061"/>
              <a:gd name="T22" fmla="*/ 1540 w 2290"/>
              <a:gd name="T23" fmla="*/ 2061 h 2061"/>
              <a:gd name="T24" fmla="*/ 750 w 2290"/>
              <a:gd name="T25" fmla="*/ 2061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0" h="2061">
                <a:moveTo>
                  <a:pt x="750" y="2061"/>
                </a:moveTo>
                <a:cubicBezTo>
                  <a:pt x="640" y="2061"/>
                  <a:pt x="505" y="1983"/>
                  <a:pt x="450" y="1888"/>
                </a:cubicBezTo>
                <a:cubicBezTo>
                  <a:pt x="55" y="1204"/>
                  <a:pt x="55" y="1204"/>
                  <a:pt x="55" y="1204"/>
                </a:cubicBezTo>
                <a:cubicBezTo>
                  <a:pt x="0" y="1108"/>
                  <a:pt x="0" y="952"/>
                  <a:pt x="55" y="857"/>
                </a:cubicBezTo>
                <a:cubicBezTo>
                  <a:pt x="450" y="173"/>
                  <a:pt x="450" y="173"/>
                  <a:pt x="450" y="173"/>
                </a:cubicBezTo>
                <a:cubicBezTo>
                  <a:pt x="505" y="78"/>
                  <a:pt x="640" y="0"/>
                  <a:pt x="750" y="0"/>
                </a:cubicBezTo>
                <a:cubicBezTo>
                  <a:pt x="1540" y="0"/>
                  <a:pt x="1540" y="0"/>
                  <a:pt x="1540" y="0"/>
                </a:cubicBezTo>
                <a:cubicBezTo>
                  <a:pt x="1650" y="0"/>
                  <a:pt x="1785" y="78"/>
                  <a:pt x="1840" y="173"/>
                </a:cubicBezTo>
                <a:cubicBezTo>
                  <a:pt x="2235" y="857"/>
                  <a:pt x="2235" y="857"/>
                  <a:pt x="2235" y="857"/>
                </a:cubicBezTo>
                <a:cubicBezTo>
                  <a:pt x="2290" y="952"/>
                  <a:pt x="2290" y="1108"/>
                  <a:pt x="2235" y="1204"/>
                </a:cubicBezTo>
                <a:cubicBezTo>
                  <a:pt x="1840" y="1888"/>
                  <a:pt x="1840" y="1888"/>
                  <a:pt x="1840" y="1888"/>
                </a:cubicBezTo>
                <a:cubicBezTo>
                  <a:pt x="1785" y="1983"/>
                  <a:pt x="1650" y="2061"/>
                  <a:pt x="1540" y="2061"/>
                </a:cubicBezTo>
                <a:lnTo>
                  <a:pt x="750" y="20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思源黑体 CN Light" panose="020B0300000000000000" pitchFamily="34" charset="-122"/>
            </a:endParaRPr>
          </a:p>
        </p:txBody>
      </p:sp>
      <p:sp>
        <p:nvSpPr>
          <p:cNvPr id="4" name="Freeform 311">
            <a:extLst>
              <a:ext uri="{FF2B5EF4-FFF2-40B4-BE49-F238E27FC236}">
                <a16:creationId xmlns="" xmlns:a16="http://schemas.microsoft.com/office/drawing/2014/main" id="{CAB10DCB-982B-4C8B-AEC0-23AF4A5F0B9B}"/>
              </a:ext>
            </a:extLst>
          </p:cNvPr>
          <p:cNvSpPr>
            <a:spLocks/>
          </p:cNvSpPr>
          <p:nvPr/>
        </p:nvSpPr>
        <p:spPr bwMode="auto">
          <a:xfrm>
            <a:off x="1032793" y="2065767"/>
            <a:ext cx="3408129" cy="3067755"/>
          </a:xfrm>
          <a:custGeom>
            <a:avLst/>
            <a:gdLst>
              <a:gd name="T0" fmla="*/ 750 w 2290"/>
              <a:gd name="T1" fmla="*/ 2061 h 2061"/>
              <a:gd name="T2" fmla="*/ 450 w 2290"/>
              <a:gd name="T3" fmla="*/ 1888 h 2061"/>
              <a:gd name="T4" fmla="*/ 55 w 2290"/>
              <a:gd name="T5" fmla="*/ 1204 h 2061"/>
              <a:gd name="T6" fmla="*/ 55 w 2290"/>
              <a:gd name="T7" fmla="*/ 857 h 2061"/>
              <a:gd name="T8" fmla="*/ 450 w 2290"/>
              <a:gd name="T9" fmla="*/ 173 h 2061"/>
              <a:gd name="T10" fmla="*/ 750 w 2290"/>
              <a:gd name="T11" fmla="*/ 0 h 2061"/>
              <a:gd name="T12" fmla="*/ 1540 w 2290"/>
              <a:gd name="T13" fmla="*/ 0 h 2061"/>
              <a:gd name="T14" fmla="*/ 1840 w 2290"/>
              <a:gd name="T15" fmla="*/ 173 h 2061"/>
              <a:gd name="T16" fmla="*/ 2235 w 2290"/>
              <a:gd name="T17" fmla="*/ 857 h 2061"/>
              <a:gd name="T18" fmla="*/ 2235 w 2290"/>
              <a:gd name="T19" fmla="*/ 1204 h 2061"/>
              <a:gd name="T20" fmla="*/ 1840 w 2290"/>
              <a:gd name="T21" fmla="*/ 1888 h 2061"/>
              <a:gd name="T22" fmla="*/ 1540 w 2290"/>
              <a:gd name="T23" fmla="*/ 2061 h 2061"/>
              <a:gd name="T24" fmla="*/ 750 w 2290"/>
              <a:gd name="T25" fmla="*/ 2061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0" h="2061">
                <a:moveTo>
                  <a:pt x="750" y="2061"/>
                </a:moveTo>
                <a:cubicBezTo>
                  <a:pt x="640" y="2061"/>
                  <a:pt x="505" y="1983"/>
                  <a:pt x="450" y="1888"/>
                </a:cubicBezTo>
                <a:cubicBezTo>
                  <a:pt x="55" y="1204"/>
                  <a:pt x="55" y="1204"/>
                  <a:pt x="55" y="1204"/>
                </a:cubicBezTo>
                <a:cubicBezTo>
                  <a:pt x="0" y="1108"/>
                  <a:pt x="0" y="952"/>
                  <a:pt x="55" y="857"/>
                </a:cubicBezTo>
                <a:cubicBezTo>
                  <a:pt x="450" y="173"/>
                  <a:pt x="450" y="173"/>
                  <a:pt x="450" y="173"/>
                </a:cubicBezTo>
                <a:cubicBezTo>
                  <a:pt x="505" y="78"/>
                  <a:pt x="640" y="0"/>
                  <a:pt x="750" y="0"/>
                </a:cubicBezTo>
                <a:cubicBezTo>
                  <a:pt x="1540" y="0"/>
                  <a:pt x="1540" y="0"/>
                  <a:pt x="1540" y="0"/>
                </a:cubicBezTo>
                <a:cubicBezTo>
                  <a:pt x="1650" y="0"/>
                  <a:pt x="1785" y="78"/>
                  <a:pt x="1840" y="173"/>
                </a:cubicBezTo>
                <a:cubicBezTo>
                  <a:pt x="2235" y="857"/>
                  <a:pt x="2235" y="857"/>
                  <a:pt x="2235" y="857"/>
                </a:cubicBezTo>
                <a:cubicBezTo>
                  <a:pt x="2290" y="952"/>
                  <a:pt x="2290" y="1108"/>
                  <a:pt x="2235" y="1204"/>
                </a:cubicBezTo>
                <a:cubicBezTo>
                  <a:pt x="1840" y="1888"/>
                  <a:pt x="1840" y="1888"/>
                  <a:pt x="1840" y="1888"/>
                </a:cubicBezTo>
                <a:cubicBezTo>
                  <a:pt x="1785" y="1983"/>
                  <a:pt x="1650" y="2061"/>
                  <a:pt x="1540" y="2061"/>
                </a:cubicBezTo>
                <a:lnTo>
                  <a:pt x="750" y="2061"/>
                </a:lnTo>
                <a:close/>
              </a:path>
            </a:pathLst>
          </a:custGeom>
          <a:blipFill>
            <a:blip r:embed="rId3"/>
            <a:stretch>
              <a:fillRect l="-18396" r="-182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" name="양쪽 모서리가 둥근 사각형 6">
            <a:extLst>
              <a:ext uri="{FF2B5EF4-FFF2-40B4-BE49-F238E27FC236}">
                <a16:creationId xmlns="" xmlns:a16="http://schemas.microsoft.com/office/drawing/2014/main" id="{B94C0BF7-1DA4-4BA3-89D4-8A7171B68CA4}"/>
              </a:ext>
            </a:extLst>
          </p:cNvPr>
          <p:cNvSpPr/>
          <p:nvPr/>
        </p:nvSpPr>
        <p:spPr>
          <a:xfrm rot="16200000">
            <a:off x="7905211" y="-1951578"/>
            <a:ext cx="1019175" cy="7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思源黑体 CN Light" panose="020B0300000000000000" pitchFamily="34" charset="-122"/>
            </a:endParaRPr>
          </a:p>
        </p:txBody>
      </p:sp>
      <p:sp>
        <p:nvSpPr>
          <p:cNvPr id="6" name="양쪽 모서리가 둥근 사각형 17">
            <a:extLst>
              <a:ext uri="{FF2B5EF4-FFF2-40B4-BE49-F238E27FC236}">
                <a16:creationId xmlns="" xmlns:a16="http://schemas.microsoft.com/office/drawing/2014/main" id="{54559EC7-F8BB-45FF-80CE-76753222621D}"/>
              </a:ext>
            </a:extLst>
          </p:cNvPr>
          <p:cNvSpPr/>
          <p:nvPr/>
        </p:nvSpPr>
        <p:spPr>
          <a:xfrm rot="16200000">
            <a:off x="7905212" y="1601246"/>
            <a:ext cx="1019175" cy="75544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思源黑体 CN Light" panose="020B0300000000000000" pitchFamily="34" charset="-122"/>
            </a:endParaRPr>
          </a:p>
        </p:txBody>
      </p:sp>
      <p:sp>
        <p:nvSpPr>
          <p:cNvPr id="7" name="양쪽 모서리가 둥근 사각형 18">
            <a:extLst>
              <a:ext uri="{FF2B5EF4-FFF2-40B4-BE49-F238E27FC236}">
                <a16:creationId xmlns="" xmlns:a16="http://schemas.microsoft.com/office/drawing/2014/main" id="{B132F0B0-076E-45FA-A4D2-C01474F4C440}"/>
              </a:ext>
            </a:extLst>
          </p:cNvPr>
          <p:cNvSpPr/>
          <p:nvPr/>
        </p:nvSpPr>
        <p:spPr>
          <a:xfrm rot="16200000">
            <a:off x="8203405" y="-469107"/>
            <a:ext cx="1019175" cy="69580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思源黑体 CN Light" panose="020B0300000000000000" pitchFamily="34" charset="-122"/>
            </a:endParaRPr>
          </a:p>
        </p:txBody>
      </p:sp>
      <p:sp>
        <p:nvSpPr>
          <p:cNvPr id="8" name="양쪽 모서리가 둥근 사각형 19">
            <a:extLst>
              <a:ext uri="{FF2B5EF4-FFF2-40B4-BE49-F238E27FC236}">
                <a16:creationId xmlns="" xmlns:a16="http://schemas.microsoft.com/office/drawing/2014/main" id="{98B41272-969E-4827-BE80-14B411180096}"/>
              </a:ext>
            </a:extLst>
          </p:cNvPr>
          <p:cNvSpPr/>
          <p:nvPr/>
        </p:nvSpPr>
        <p:spPr>
          <a:xfrm rot="16200000">
            <a:off x="8203405" y="715168"/>
            <a:ext cx="1019175" cy="69580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思源黑体 CN Light" panose="020B0300000000000000" pitchFamily="34" charset="-122"/>
            </a:endParaRPr>
          </a:p>
        </p:txBody>
      </p:sp>
      <p:sp>
        <p:nvSpPr>
          <p:cNvPr id="9" name="타원 9">
            <a:extLst>
              <a:ext uri="{FF2B5EF4-FFF2-40B4-BE49-F238E27FC236}">
                <a16:creationId xmlns="" xmlns:a16="http://schemas.microsoft.com/office/drawing/2014/main" id="{863DA9D8-B4A9-48A4-8567-049DC644CDB5}"/>
              </a:ext>
            </a:extLst>
          </p:cNvPr>
          <p:cNvSpPr/>
          <p:nvPr/>
        </p:nvSpPr>
        <p:spPr>
          <a:xfrm>
            <a:off x="4737611" y="1425575"/>
            <a:ext cx="800100" cy="80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/>
              <a:t>A</a:t>
            </a:r>
            <a:endParaRPr lang="ko-KR" altLang="en-US" sz="3600" dirty="0"/>
          </a:p>
        </p:txBody>
      </p:sp>
      <p:sp>
        <p:nvSpPr>
          <p:cNvPr id="10" name="타원 22">
            <a:extLst>
              <a:ext uri="{FF2B5EF4-FFF2-40B4-BE49-F238E27FC236}">
                <a16:creationId xmlns="" xmlns:a16="http://schemas.microsoft.com/office/drawing/2014/main" id="{EFA068C0-A2BD-411A-A282-0DEAC4F48C64}"/>
              </a:ext>
            </a:extLst>
          </p:cNvPr>
          <p:cNvSpPr/>
          <p:nvPr/>
        </p:nvSpPr>
        <p:spPr>
          <a:xfrm>
            <a:off x="5334000" y="2609850"/>
            <a:ext cx="800100" cy="800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/>
              <a:t>B</a:t>
            </a:r>
            <a:endParaRPr lang="ko-KR" altLang="en-US" sz="3600" dirty="0"/>
          </a:p>
        </p:txBody>
      </p:sp>
      <p:sp>
        <p:nvSpPr>
          <p:cNvPr id="11" name="타원 23">
            <a:extLst>
              <a:ext uri="{FF2B5EF4-FFF2-40B4-BE49-F238E27FC236}">
                <a16:creationId xmlns="" xmlns:a16="http://schemas.microsoft.com/office/drawing/2014/main" id="{7C9FE3A5-1A68-409D-9BF2-421C2C68F10D}"/>
              </a:ext>
            </a:extLst>
          </p:cNvPr>
          <p:cNvSpPr/>
          <p:nvPr/>
        </p:nvSpPr>
        <p:spPr>
          <a:xfrm>
            <a:off x="5334000" y="3794125"/>
            <a:ext cx="800100" cy="80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/>
              <a:t>C</a:t>
            </a:r>
            <a:endParaRPr lang="ko-KR" altLang="en-US" sz="3600" dirty="0"/>
          </a:p>
        </p:txBody>
      </p:sp>
      <p:sp>
        <p:nvSpPr>
          <p:cNvPr id="12" name="타원 24">
            <a:extLst>
              <a:ext uri="{FF2B5EF4-FFF2-40B4-BE49-F238E27FC236}">
                <a16:creationId xmlns="" xmlns:a16="http://schemas.microsoft.com/office/drawing/2014/main" id="{A42A3410-ACAE-409C-BDBF-F06F1EE9BB7F}"/>
              </a:ext>
            </a:extLst>
          </p:cNvPr>
          <p:cNvSpPr/>
          <p:nvPr/>
        </p:nvSpPr>
        <p:spPr>
          <a:xfrm>
            <a:off x="4737611" y="4978399"/>
            <a:ext cx="800100" cy="800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/>
              <a:t>D</a:t>
            </a:r>
            <a:endParaRPr lang="ko-KR" altLang="en-US" sz="3600" dirty="0"/>
          </a:p>
        </p:txBody>
      </p: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05D26260-1047-4386-9083-0B4EE806A4C5}"/>
              </a:ext>
            </a:extLst>
          </p:cNvPr>
          <p:cNvSpPr txBox="1"/>
          <p:nvPr/>
        </p:nvSpPr>
        <p:spPr>
          <a:xfrm>
            <a:off x="7387338" y="1515872"/>
            <a:ext cx="2767771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="" xmlns:a16="http://schemas.microsoft.com/office/drawing/2014/main" id="{40363348-2C33-4525-8380-6714A9B81A09}"/>
              </a:ext>
            </a:extLst>
          </p:cNvPr>
          <p:cNvSpPr txBox="1"/>
          <p:nvPr/>
        </p:nvSpPr>
        <p:spPr>
          <a:xfrm>
            <a:off x="5734386" y="1632609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添加主要标题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B97C223F-18C9-4E4F-A9DE-894294D657E9}"/>
              </a:ext>
            </a:extLst>
          </p:cNvPr>
          <p:cNvCxnSpPr/>
          <p:nvPr/>
        </p:nvCxnSpPr>
        <p:spPr>
          <a:xfrm>
            <a:off x="7244862" y="1568250"/>
            <a:ext cx="0" cy="4975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5D54F211-9941-4178-A0DB-220805CB87EC}"/>
              </a:ext>
            </a:extLst>
          </p:cNvPr>
          <p:cNvSpPr txBox="1"/>
          <p:nvPr/>
        </p:nvSpPr>
        <p:spPr>
          <a:xfrm>
            <a:off x="7387338" y="5069646"/>
            <a:ext cx="2767771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="" xmlns:a16="http://schemas.microsoft.com/office/drawing/2014/main" id="{19A3BDE1-A021-4C45-B62E-843780A83FB2}"/>
              </a:ext>
            </a:extLst>
          </p:cNvPr>
          <p:cNvSpPr txBox="1"/>
          <p:nvPr/>
        </p:nvSpPr>
        <p:spPr>
          <a:xfrm>
            <a:off x="5734386" y="5142383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添加主要标题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6757008F-7705-4DF1-9A3C-5087006E61A2}"/>
              </a:ext>
            </a:extLst>
          </p:cNvPr>
          <p:cNvCxnSpPr/>
          <p:nvPr/>
        </p:nvCxnSpPr>
        <p:spPr>
          <a:xfrm>
            <a:off x="7244862" y="5142383"/>
            <a:ext cx="0" cy="4975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>
            <a:extLst>
              <a:ext uri="{FF2B5EF4-FFF2-40B4-BE49-F238E27FC236}">
                <a16:creationId xmlns="" xmlns:a16="http://schemas.microsoft.com/office/drawing/2014/main" id="{3ED44A45-A84A-4EFD-985B-1E07A64C79F5}"/>
              </a:ext>
            </a:extLst>
          </p:cNvPr>
          <p:cNvSpPr txBox="1"/>
          <p:nvPr/>
        </p:nvSpPr>
        <p:spPr>
          <a:xfrm>
            <a:off x="8099314" y="3854946"/>
            <a:ext cx="2767771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="" xmlns:a16="http://schemas.microsoft.com/office/drawing/2014/main" id="{05F0B736-B9BF-495F-A38B-436FC811B16E}"/>
              </a:ext>
            </a:extLst>
          </p:cNvPr>
          <p:cNvSpPr txBox="1"/>
          <p:nvPr/>
        </p:nvSpPr>
        <p:spPr>
          <a:xfrm>
            <a:off x="6446362" y="3972459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添加主要标题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E9BEEDCF-B318-4228-A479-81D029690C55}"/>
              </a:ext>
            </a:extLst>
          </p:cNvPr>
          <p:cNvCxnSpPr/>
          <p:nvPr/>
        </p:nvCxnSpPr>
        <p:spPr>
          <a:xfrm>
            <a:off x="7956838" y="3938443"/>
            <a:ext cx="0" cy="4975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1">
            <a:extLst>
              <a:ext uri="{FF2B5EF4-FFF2-40B4-BE49-F238E27FC236}">
                <a16:creationId xmlns="" xmlns:a16="http://schemas.microsoft.com/office/drawing/2014/main" id="{C49987BE-99F8-451F-B016-3172BC071DFA}"/>
              </a:ext>
            </a:extLst>
          </p:cNvPr>
          <p:cNvSpPr txBox="1"/>
          <p:nvPr/>
        </p:nvSpPr>
        <p:spPr>
          <a:xfrm>
            <a:off x="8099314" y="2673000"/>
            <a:ext cx="2767771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="" xmlns:a16="http://schemas.microsoft.com/office/drawing/2014/main" id="{3A4DD55B-B118-4714-B89F-9C51F0F86915}"/>
              </a:ext>
            </a:extLst>
          </p:cNvPr>
          <p:cNvSpPr txBox="1"/>
          <p:nvPr/>
        </p:nvSpPr>
        <p:spPr>
          <a:xfrm>
            <a:off x="6446362" y="2802534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添加主要标题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1CE5EDDE-E3E9-4AE7-815E-58C81263A2E6}"/>
              </a:ext>
            </a:extLst>
          </p:cNvPr>
          <p:cNvCxnSpPr/>
          <p:nvPr/>
        </p:nvCxnSpPr>
        <p:spPr>
          <a:xfrm>
            <a:off x="7956838" y="2734436"/>
            <a:ext cx="0" cy="4975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6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不足与问题</a:t>
            </a:r>
            <a:r>
              <a:rPr lang="en-US" altLang="zh-CN" dirty="0"/>
              <a:t>-</a:t>
            </a:r>
            <a:r>
              <a:rPr lang="zh-CN" altLang="en-US" dirty="0">
                <a:latin typeface="+mn-ea"/>
                <a:ea typeface="+mn-ea"/>
              </a:rPr>
              <a:t>点击添加关键信息内容</a:t>
            </a:r>
          </a:p>
        </p:txBody>
      </p:sp>
      <p:grpSp>
        <p:nvGrpSpPr>
          <p:cNvPr id="3" name="Group 81">
            <a:extLst>
              <a:ext uri="{FF2B5EF4-FFF2-40B4-BE49-F238E27FC236}">
                <a16:creationId xmlns="" xmlns:a16="http://schemas.microsoft.com/office/drawing/2014/main" id="{2D62AD68-C01A-4A26-BDD9-FB14AABBC6A4}"/>
              </a:ext>
            </a:extLst>
          </p:cNvPr>
          <p:cNvGrpSpPr/>
          <p:nvPr/>
        </p:nvGrpSpPr>
        <p:grpSpPr>
          <a:xfrm>
            <a:off x="3338147" y="826047"/>
            <a:ext cx="5515708" cy="5394594"/>
            <a:chOff x="3477443" y="1581445"/>
            <a:chExt cx="5340857" cy="5223583"/>
          </a:xfrm>
          <a:solidFill>
            <a:schemeClr val="accent4">
              <a:alpha val="15000"/>
            </a:schemeClr>
          </a:solidFill>
        </p:grpSpPr>
        <p:sp>
          <p:nvSpPr>
            <p:cNvPr id="4" name="Freeform 76">
              <a:extLst>
                <a:ext uri="{FF2B5EF4-FFF2-40B4-BE49-F238E27FC236}">
                  <a16:creationId xmlns="" xmlns:a16="http://schemas.microsoft.com/office/drawing/2014/main" id="{2A2B1607-E69C-4968-8E02-9B2987621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038" y="4209633"/>
              <a:ext cx="381773" cy="381773"/>
            </a:xfrm>
            <a:custGeom>
              <a:avLst/>
              <a:gdLst>
                <a:gd name="T0" fmla="*/ 5 w 68"/>
                <a:gd name="T1" fmla="*/ 0 h 68"/>
                <a:gd name="T2" fmla="*/ 0 w 68"/>
                <a:gd name="T3" fmla="*/ 58 h 68"/>
                <a:gd name="T4" fmla="*/ 7 w 68"/>
                <a:gd name="T5" fmla="*/ 64 h 68"/>
                <a:gd name="T6" fmla="*/ 8 w 68"/>
                <a:gd name="T7" fmla="*/ 68 h 68"/>
                <a:gd name="T8" fmla="*/ 13 w 68"/>
                <a:gd name="T9" fmla="*/ 67 h 68"/>
                <a:gd name="T10" fmla="*/ 54 w 68"/>
                <a:gd name="T11" fmla="*/ 64 h 68"/>
                <a:gd name="T12" fmla="*/ 55 w 68"/>
                <a:gd name="T13" fmla="*/ 68 h 68"/>
                <a:gd name="T14" fmla="*/ 61 w 68"/>
                <a:gd name="T15" fmla="*/ 67 h 68"/>
                <a:gd name="T16" fmla="*/ 62 w 68"/>
                <a:gd name="T17" fmla="*/ 64 h 68"/>
                <a:gd name="T18" fmla="*/ 68 w 68"/>
                <a:gd name="T19" fmla="*/ 6 h 68"/>
                <a:gd name="T20" fmla="*/ 65 w 68"/>
                <a:gd name="T21" fmla="*/ 58 h 68"/>
                <a:gd name="T22" fmla="*/ 60 w 68"/>
                <a:gd name="T23" fmla="*/ 61 h 68"/>
                <a:gd name="T24" fmla="*/ 12 w 68"/>
                <a:gd name="T25" fmla="*/ 61 h 68"/>
                <a:gd name="T26" fmla="*/ 5 w 68"/>
                <a:gd name="T27" fmla="*/ 61 h 68"/>
                <a:gd name="T28" fmla="*/ 3 w 68"/>
                <a:gd name="T29" fmla="*/ 6 h 68"/>
                <a:gd name="T30" fmla="*/ 62 w 68"/>
                <a:gd name="T31" fmla="*/ 3 h 68"/>
                <a:gd name="T32" fmla="*/ 65 w 68"/>
                <a:gd name="T33" fmla="*/ 58 h 68"/>
                <a:gd name="T34" fmla="*/ 7 w 68"/>
                <a:gd name="T35" fmla="*/ 5 h 68"/>
                <a:gd name="T36" fmla="*/ 5 w 68"/>
                <a:gd name="T37" fmla="*/ 13 h 68"/>
                <a:gd name="T38" fmla="*/ 3 w 68"/>
                <a:gd name="T39" fmla="*/ 14 h 68"/>
                <a:gd name="T40" fmla="*/ 4 w 68"/>
                <a:gd name="T41" fmla="*/ 23 h 68"/>
                <a:gd name="T42" fmla="*/ 5 w 68"/>
                <a:gd name="T43" fmla="*/ 41 h 68"/>
                <a:gd name="T44" fmla="*/ 3 w 68"/>
                <a:gd name="T45" fmla="*/ 42 h 68"/>
                <a:gd name="T46" fmla="*/ 4 w 68"/>
                <a:gd name="T47" fmla="*/ 51 h 68"/>
                <a:gd name="T48" fmla="*/ 5 w 68"/>
                <a:gd name="T49" fmla="*/ 57 h 68"/>
                <a:gd name="T50" fmla="*/ 61 w 68"/>
                <a:gd name="T51" fmla="*/ 59 h 68"/>
                <a:gd name="T52" fmla="*/ 63 w 68"/>
                <a:gd name="T53" fmla="*/ 8 h 68"/>
                <a:gd name="T54" fmla="*/ 61 w 68"/>
                <a:gd name="T55" fmla="*/ 57 h 68"/>
                <a:gd name="T56" fmla="*/ 7 w 68"/>
                <a:gd name="T57" fmla="*/ 57 h 68"/>
                <a:gd name="T58" fmla="*/ 7 w 68"/>
                <a:gd name="T59" fmla="*/ 51 h 68"/>
                <a:gd name="T60" fmla="*/ 8 w 68"/>
                <a:gd name="T61" fmla="*/ 42 h 68"/>
                <a:gd name="T62" fmla="*/ 7 w 68"/>
                <a:gd name="T63" fmla="*/ 41 h 68"/>
                <a:gd name="T64" fmla="*/ 7 w 68"/>
                <a:gd name="T65" fmla="*/ 23 h 68"/>
                <a:gd name="T66" fmla="*/ 8 w 68"/>
                <a:gd name="T67" fmla="*/ 14 h 68"/>
                <a:gd name="T68" fmla="*/ 7 w 68"/>
                <a:gd name="T69" fmla="*/ 13 h 68"/>
                <a:gd name="T70" fmla="*/ 61 w 68"/>
                <a:gd name="T71" fmla="*/ 8 h 68"/>
                <a:gd name="T72" fmla="*/ 34 w 68"/>
                <a:gd name="T73" fmla="*/ 46 h 68"/>
                <a:gd name="T74" fmla="*/ 34 w 68"/>
                <a:gd name="T75" fmla="*/ 18 h 68"/>
                <a:gd name="T76" fmla="*/ 34 w 68"/>
                <a:gd name="T77" fmla="*/ 46 h 68"/>
                <a:gd name="T78" fmla="*/ 46 w 68"/>
                <a:gd name="T79" fmla="*/ 32 h 68"/>
                <a:gd name="T80" fmla="*/ 22 w 68"/>
                <a:gd name="T81" fmla="*/ 32 h 68"/>
                <a:gd name="T82" fmla="*/ 34 w 68"/>
                <a:gd name="T83" fmla="*/ 41 h 68"/>
                <a:gd name="T84" fmla="*/ 45 w 68"/>
                <a:gd name="T85" fmla="*/ 35 h 68"/>
                <a:gd name="T86" fmla="*/ 46 w 68"/>
                <a:gd name="T87" fmla="*/ 31 h 68"/>
                <a:gd name="T88" fmla="*/ 43 w 68"/>
                <a:gd name="T89" fmla="*/ 30 h 68"/>
                <a:gd name="T90" fmla="*/ 24 w 68"/>
                <a:gd name="T91" fmla="*/ 32 h 68"/>
                <a:gd name="T92" fmla="*/ 34 w 68"/>
                <a:gd name="T93" fmla="*/ 25 h 68"/>
                <a:gd name="T94" fmla="*/ 34 w 68"/>
                <a:gd name="T95" fmla="*/ 39 h 68"/>
                <a:gd name="T96" fmla="*/ 34 w 68"/>
                <a:gd name="T97" fmla="*/ 25 h 68"/>
                <a:gd name="T98" fmla="*/ 53 w 68"/>
                <a:gd name="T99" fmla="*/ 49 h 68"/>
                <a:gd name="T100" fmla="*/ 54 w 68"/>
                <a:gd name="T101" fmla="*/ 44 h 68"/>
                <a:gd name="T102" fmla="*/ 56 w 68"/>
                <a:gd name="T103" fmla="*/ 18 h 68"/>
                <a:gd name="T104" fmla="*/ 50 w 68"/>
                <a:gd name="T105" fmla="*/ 18 h 68"/>
                <a:gd name="T106" fmla="*/ 52 w 68"/>
                <a:gd name="T107" fmla="*/ 44 h 68"/>
                <a:gd name="T108" fmla="*/ 53 w 68"/>
                <a:gd name="T109" fmla="*/ 47 h 68"/>
                <a:gd name="T110" fmla="*/ 53 w 68"/>
                <a:gd name="T111" fmla="*/ 46 h 68"/>
                <a:gd name="T112" fmla="*/ 53 w 68"/>
                <a:gd name="T113" fmla="*/ 47 h 68"/>
                <a:gd name="T114" fmla="*/ 54 w 68"/>
                <a:gd name="T115" fmla="*/ 18 h 68"/>
                <a:gd name="T116" fmla="*/ 52 w 68"/>
                <a:gd name="T117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68">
                  <a:moveTo>
                    <a:pt x="6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2" y="64"/>
                    <a:pt x="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8"/>
                    <a:pt x="7" y="68"/>
                    <a:pt x="8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8"/>
                    <a:pt x="54" y="68"/>
                    <a:pt x="55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1" y="68"/>
                    <a:pt x="61" y="67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5" y="64"/>
                    <a:pt x="68" y="61"/>
                    <a:pt x="68" y="58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  <a:close/>
                  <a:moveTo>
                    <a:pt x="65" y="58"/>
                  </a:moveTo>
                  <a:cubicBezTo>
                    <a:pt x="65" y="60"/>
                    <a:pt x="64" y="61"/>
                    <a:pt x="62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1"/>
                    <a:pt x="3" y="60"/>
                    <a:pt x="3" y="5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5" y="4"/>
                    <a:pt x="65" y="6"/>
                  </a:cubicBezTo>
                  <a:lnTo>
                    <a:pt x="65" y="58"/>
                  </a:lnTo>
                  <a:close/>
                  <a:moveTo>
                    <a:pt x="6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8"/>
                    <a:pt x="6" y="59"/>
                    <a:pt x="7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3" y="58"/>
                    <a:pt x="63" y="5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6"/>
                    <a:pt x="62" y="5"/>
                    <a:pt x="61" y="5"/>
                  </a:cubicBezTo>
                  <a:close/>
                  <a:moveTo>
                    <a:pt x="61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1" y="57"/>
                  </a:lnTo>
                  <a:close/>
                  <a:moveTo>
                    <a:pt x="34" y="46"/>
                  </a:moveTo>
                  <a:cubicBezTo>
                    <a:pt x="42" y="46"/>
                    <a:pt x="48" y="40"/>
                    <a:pt x="48" y="32"/>
                  </a:cubicBezTo>
                  <a:cubicBezTo>
                    <a:pt x="48" y="24"/>
                    <a:pt x="42" y="18"/>
                    <a:pt x="34" y="18"/>
                  </a:cubicBezTo>
                  <a:cubicBezTo>
                    <a:pt x="26" y="18"/>
                    <a:pt x="20" y="24"/>
                    <a:pt x="20" y="32"/>
                  </a:cubicBezTo>
                  <a:cubicBezTo>
                    <a:pt x="20" y="40"/>
                    <a:pt x="26" y="46"/>
                    <a:pt x="34" y="46"/>
                  </a:cubicBezTo>
                  <a:close/>
                  <a:moveTo>
                    <a:pt x="34" y="20"/>
                  </a:moveTo>
                  <a:cubicBezTo>
                    <a:pt x="40" y="20"/>
                    <a:pt x="46" y="25"/>
                    <a:pt x="46" y="32"/>
                  </a:cubicBezTo>
                  <a:cubicBezTo>
                    <a:pt x="46" y="39"/>
                    <a:pt x="40" y="44"/>
                    <a:pt x="34" y="44"/>
                  </a:cubicBezTo>
                  <a:cubicBezTo>
                    <a:pt x="27" y="44"/>
                    <a:pt x="22" y="39"/>
                    <a:pt x="22" y="32"/>
                  </a:cubicBezTo>
                  <a:cubicBezTo>
                    <a:pt x="22" y="25"/>
                    <a:pt x="27" y="20"/>
                    <a:pt x="34" y="20"/>
                  </a:cubicBezTo>
                  <a:close/>
                  <a:moveTo>
                    <a:pt x="34" y="41"/>
                  </a:moveTo>
                  <a:cubicBezTo>
                    <a:pt x="38" y="41"/>
                    <a:pt x="41" y="39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4"/>
                    <a:pt x="46" y="34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0"/>
                    <a:pt x="45" y="30"/>
                    <a:pt x="45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2" y="26"/>
                    <a:pt x="38" y="23"/>
                    <a:pt x="34" y="23"/>
                  </a:cubicBezTo>
                  <a:cubicBezTo>
                    <a:pt x="29" y="23"/>
                    <a:pt x="24" y="27"/>
                    <a:pt x="24" y="32"/>
                  </a:cubicBezTo>
                  <a:cubicBezTo>
                    <a:pt x="24" y="37"/>
                    <a:pt x="29" y="41"/>
                    <a:pt x="34" y="41"/>
                  </a:cubicBezTo>
                  <a:close/>
                  <a:moveTo>
                    <a:pt x="34" y="25"/>
                  </a:moveTo>
                  <a:cubicBezTo>
                    <a:pt x="38" y="25"/>
                    <a:pt x="41" y="28"/>
                    <a:pt x="41" y="32"/>
                  </a:cubicBezTo>
                  <a:cubicBezTo>
                    <a:pt x="41" y="36"/>
                    <a:pt x="38" y="39"/>
                    <a:pt x="34" y="39"/>
                  </a:cubicBezTo>
                  <a:cubicBezTo>
                    <a:pt x="30" y="39"/>
                    <a:pt x="26" y="36"/>
                    <a:pt x="26" y="32"/>
                  </a:cubicBezTo>
                  <a:cubicBezTo>
                    <a:pt x="26" y="28"/>
                    <a:pt x="30" y="25"/>
                    <a:pt x="34" y="25"/>
                  </a:cubicBezTo>
                  <a:close/>
                  <a:moveTo>
                    <a:pt x="50" y="47"/>
                  </a:moveTo>
                  <a:cubicBezTo>
                    <a:pt x="50" y="48"/>
                    <a:pt x="52" y="49"/>
                    <a:pt x="53" y="49"/>
                  </a:cubicBezTo>
                  <a:cubicBezTo>
                    <a:pt x="55" y="49"/>
                    <a:pt x="56" y="48"/>
                    <a:pt x="56" y="47"/>
                  </a:cubicBezTo>
                  <a:cubicBezTo>
                    <a:pt x="56" y="45"/>
                    <a:pt x="55" y="44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6" y="19"/>
                    <a:pt x="56" y="18"/>
                  </a:cubicBezTo>
                  <a:cubicBezTo>
                    <a:pt x="56" y="16"/>
                    <a:pt x="55" y="15"/>
                    <a:pt x="53" y="15"/>
                  </a:cubicBezTo>
                  <a:cubicBezTo>
                    <a:pt x="52" y="15"/>
                    <a:pt x="50" y="16"/>
                    <a:pt x="50" y="18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4"/>
                    <a:pt x="50" y="45"/>
                    <a:pt x="50" y="47"/>
                  </a:cubicBezTo>
                  <a:close/>
                  <a:moveTo>
                    <a:pt x="53" y="47"/>
                  </a:moveTo>
                  <a:cubicBezTo>
                    <a:pt x="53" y="47"/>
                    <a:pt x="52" y="47"/>
                    <a:pt x="52" y="47"/>
                  </a:cubicBezTo>
                  <a:cubicBezTo>
                    <a:pt x="52" y="46"/>
                    <a:pt x="53" y="46"/>
                    <a:pt x="53" y="46"/>
                  </a:cubicBezTo>
                  <a:cubicBezTo>
                    <a:pt x="54" y="46"/>
                    <a:pt x="54" y="46"/>
                    <a:pt x="54" y="47"/>
                  </a:cubicBezTo>
                  <a:cubicBezTo>
                    <a:pt x="54" y="47"/>
                    <a:pt x="54" y="47"/>
                    <a:pt x="53" y="47"/>
                  </a:cubicBezTo>
                  <a:close/>
                  <a:moveTo>
                    <a:pt x="53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4" y="18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7"/>
                    <a:pt x="53" y="17"/>
                    <a:pt x="5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" name="Freeform 14">
              <a:extLst>
                <a:ext uri="{FF2B5EF4-FFF2-40B4-BE49-F238E27FC236}">
                  <a16:creationId xmlns="" xmlns:a16="http://schemas.microsoft.com/office/drawing/2014/main" id="{4573C9A8-FDC0-4849-8ACB-4CA45C75E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0011" y="4549116"/>
              <a:ext cx="256239" cy="298946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="" xmlns:a16="http://schemas.microsoft.com/office/drawing/2014/main" id="{7C446429-DB63-43A0-900A-6F4A5ADB8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4814" y="3783726"/>
              <a:ext cx="432891" cy="408571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" name="Freeform 24">
              <a:extLst>
                <a:ext uri="{FF2B5EF4-FFF2-40B4-BE49-F238E27FC236}">
                  <a16:creationId xmlns="" xmlns:a16="http://schemas.microsoft.com/office/drawing/2014/main" id="{10D6C2EC-0AA0-45FE-BAC8-72052B952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8718" y="4268009"/>
              <a:ext cx="380570" cy="401423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" name="Freeform 36">
              <a:extLst>
                <a:ext uri="{FF2B5EF4-FFF2-40B4-BE49-F238E27FC236}">
                  <a16:creationId xmlns="" xmlns:a16="http://schemas.microsoft.com/office/drawing/2014/main" id="{7B4B43BC-3CC7-4018-95F4-BEF18B7B04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2599" y="2135440"/>
              <a:ext cx="387490" cy="38749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" name="Freeform 37">
              <a:extLst>
                <a:ext uri="{FF2B5EF4-FFF2-40B4-BE49-F238E27FC236}">
                  <a16:creationId xmlns="" xmlns:a16="http://schemas.microsoft.com/office/drawing/2014/main" id="{500D9F39-E234-4D1F-A4B8-7BD2B30218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5112" y="2542410"/>
              <a:ext cx="225912" cy="225914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4 w 35"/>
                <a:gd name="T21" fmla="*/ 12 h 35"/>
                <a:gd name="T22" fmla="*/ 19 w 35"/>
                <a:gd name="T23" fmla="*/ 18 h 35"/>
                <a:gd name="T24" fmla="*/ 24 w 35"/>
                <a:gd name="T25" fmla="*/ 23 h 35"/>
                <a:gd name="T26" fmla="*/ 24 w 35"/>
                <a:gd name="T27" fmla="*/ 24 h 35"/>
                <a:gd name="T28" fmla="*/ 24 w 35"/>
                <a:gd name="T29" fmla="*/ 25 h 35"/>
                <a:gd name="T30" fmla="*/ 23 w 35"/>
                <a:gd name="T31" fmla="*/ 24 h 35"/>
                <a:gd name="T32" fmla="*/ 18 w 35"/>
                <a:gd name="T33" fmla="*/ 19 h 35"/>
                <a:gd name="T34" fmla="*/ 12 w 35"/>
                <a:gd name="T35" fmla="*/ 24 h 35"/>
                <a:gd name="T36" fmla="*/ 12 w 35"/>
                <a:gd name="T37" fmla="*/ 25 h 35"/>
                <a:gd name="T38" fmla="*/ 11 w 35"/>
                <a:gd name="T39" fmla="*/ 24 h 35"/>
                <a:gd name="T40" fmla="*/ 11 w 35"/>
                <a:gd name="T41" fmla="*/ 23 h 35"/>
                <a:gd name="T42" fmla="*/ 16 w 35"/>
                <a:gd name="T43" fmla="*/ 18 h 35"/>
                <a:gd name="T44" fmla="*/ 11 w 35"/>
                <a:gd name="T45" fmla="*/ 12 h 35"/>
                <a:gd name="T46" fmla="*/ 11 w 35"/>
                <a:gd name="T47" fmla="*/ 11 h 35"/>
                <a:gd name="T48" fmla="*/ 12 w 35"/>
                <a:gd name="T49" fmla="*/ 11 h 35"/>
                <a:gd name="T50" fmla="*/ 18 w 35"/>
                <a:gd name="T51" fmla="*/ 16 h 35"/>
                <a:gd name="T52" fmla="*/ 23 w 35"/>
                <a:gd name="T53" fmla="*/ 11 h 35"/>
                <a:gd name="T54" fmla="*/ 24 w 35"/>
                <a:gd name="T55" fmla="*/ 11 h 35"/>
                <a:gd name="T56" fmla="*/ 24 w 35"/>
                <a:gd name="T5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4" y="12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" name="Freeform 41">
              <a:extLst>
                <a:ext uri="{FF2B5EF4-FFF2-40B4-BE49-F238E27FC236}">
                  <a16:creationId xmlns="" xmlns:a16="http://schemas.microsoft.com/office/drawing/2014/main" id="{25153649-6BD4-4E3C-8D21-312C48463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6606" y="5253251"/>
              <a:ext cx="477196" cy="461290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="" xmlns:a16="http://schemas.microsoft.com/office/drawing/2014/main" id="{C561B37C-719E-459F-BB0A-75E2FBC16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7235" y="2826580"/>
              <a:ext cx="337707" cy="318734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132C4A21-A34D-48D3-9C2E-CAF119366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1483" y="2742922"/>
              <a:ext cx="365791" cy="365791"/>
            </a:xfrm>
            <a:custGeom>
              <a:avLst/>
              <a:gdLst>
                <a:gd name="T0" fmla="*/ 0 w 66"/>
                <a:gd name="T1" fmla="*/ 33 h 66"/>
                <a:gd name="T2" fmla="*/ 66 w 66"/>
                <a:gd name="T3" fmla="*/ 33 h 66"/>
                <a:gd name="T4" fmla="*/ 50 w 66"/>
                <a:gd name="T5" fmla="*/ 32 h 66"/>
                <a:gd name="T6" fmla="*/ 63 w 66"/>
                <a:gd name="T7" fmla="*/ 32 h 66"/>
                <a:gd name="T8" fmla="*/ 48 w 66"/>
                <a:gd name="T9" fmla="*/ 32 h 66"/>
                <a:gd name="T10" fmla="*/ 34 w 66"/>
                <a:gd name="T11" fmla="*/ 18 h 66"/>
                <a:gd name="T12" fmla="*/ 48 w 66"/>
                <a:gd name="T13" fmla="*/ 32 h 66"/>
                <a:gd name="T14" fmla="*/ 34 w 66"/>
                <a:gd name="T15" fmla="*/ 3 h 66"/>
                <a:gd name="T16" fmla="*/ 34 w 66"/>
                <a:gd name="T17" fmla="*/ 16 h 66"/>
                <a:gd name="T18" fmla="*/ 20 w 66"/>
                <a:gd name="T19" fmla="*/ 18 h 66"/>
                <a:gd name="T20" fmla="*/ 32 w 66"/>
                <a:gd name="T21" fmla="*/ 16 h 66"/>
                <a:gd name="T22" fmla="*/ 32 w 66"/>
                <a:gd name="T23" fmla="*/ 32 h 66"/>
                <a:gd name="T24" fmla="*/ 19 w 66"/>
                <a:gd name="T25" fmla="*/ 20 h 66"/>
                <a:gd name="T26" fmla="*/ 16 w 66"/>
                <a:gd name="T27" fmla="*/ 32 h 66"/>
                <a:gd name="T28" fmla="*/ 17 w 66"/>
                <a:gd name="T29" fmla="*/ 21 h 66"/>
                <a:gd name="T30" fmla="*/ 16 w 66"/>
                <a:gd name="T31" fmla="*/ 34 h 66"/>
                <a:gd name="T32" fmla="*/ 3 w 66"/>
                <a:gd name="T33" fmla="*/ 34 h 66"/>
                <a:gd name="T34" fmla="*/ 18 w 66"/>
                <a:gd name="T35" fmla="*/ 34 h 66"/>
                <a:gd name="T36" fmla="*/ 32 w 66"/>
                <a:gd name="T37" fmla="*/ 48 h 66"/>
                <a:gd name="T38" fmla="*/ 18 w 66"/>
                <a:gd name="T39" fmla="*/ 34 h 66"/>
                <a:gd name="T40" fmla="*/ 32 w 66"/>
                <a:gd name="T41" fmla="*/ 63 h 66"/>
                <a:gd name="T42" fmla="*/ 32 w 66"/>
                <a:gd name="T43" fmla="*/ 50 h 66"/>
                <a:gd name="T44" fmla="*/ 46 w 66"/>
                <a:gd name="T45" fmla="*/ 49 h 66"/>
                <a:gd name="T46" fmla="*/ 34 w 66"/>
                <a:gd name="T47" fmla="*/ 50 h 66"/>
                <a:gd name="T48" fmla="*/ 34 w 66"/>
                <a:gd name="T49" fmla="*/ 34 h 66"/>
                <a:gd name="T50" fmla="*/ 46 w 66"/>
                <a:gd name="T51" fmla="*/ 47 h 66"/>
                <a:gd name="T52" fmla="*/ 50 w 66"/>
                <a:gd name="T53" fmla="*/ 34 h 66"/>
                <a:gd name="T54" fmla="*/ 48 w 66"/>
                <a:gd name="T55" fmla="*/ 46 h 66"/>
                <a:gd name="T56" fmla="*/ 48 w 66"/>
                <a:gd name="T57" fmla="*/ 18 h 66"/>
                <a:gd name="T58" fmla="*/ 62 w 66"/>
                <a:gd name="T59" fmla="*/ 26 h 66"/>
                <a:gd name="T60" fmla="*/ 18 w 66"/>
                <a:gd name="T61" fmla="*/ 18 h 66"/>
                <a:gd name="T62" fmla="*/ 26 w 66"/>
                <a:gd name="T63" fmla="*/ 4 h 66"/>
                <a:gd name="T64" fmla="*/ 18 w 66"/>
                <a:gd name="T65" fmla="*/ 48 h 66"/>
                <a:gd name="T66" fmla="*/ 4 w 66"/>
                <a:gd name="T67" fmla="*/ 40 h 66"/>
                <a:gd name="T68" fmla="*/ 48 w 66"/>
                <a:gd name="T69" fmla="*/ 48 h 66"/>
                <a:gd name="T70" fmla="*/ 40 w 66"/>
                <a:gd name="T71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50" y="32"/>
                  </a:moveTo>
                  <a:cubicBezTo>
                    <a:pt x="50" y="28"/>
                    <a:pt x="49" y="24"/>
                    <a:pt x="48" y="21"/>
                  </a:cubicBezTo>
                  <a:cubicBezTo>
                    <a:pt x="56" y="23"/>
                    <a:pt x="62" y="27"/>
                    <a:pt x="63" y="32"/>
                  </a:cubicBezTo>
                  <a:lnTo>
                    <a:pt x="50" y="32"/>
                  </a:lnTo>
                  <a:close/>
                  <a:moveTo>
                    <a:pt x="48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18"/>
                    <a:pt x="42" y="19"/>
                    <a:pt x="46" y="20"/>
                  </a:cubicBezTo>
                  <a:cubicBezTo>
                    <a:pt x="47" y="24"/>
                    <a:pt x="48" y="28"/>
                    <a:pt x="48" y="32"/>
                  </a:cubicBezTo>
                  <a:close/>
                  <a:moveTo>
                    <a:pt x="34" y="1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9" y="4"/>
                    <a:pt x="43" y="10"/>
                    <a:pt x="46" y="18"/>
                  </a:cubicBezTo>
                  <a:cubicBezTo>
                    <a:pt x="42" y="17"/>
                    <a:pt x="38" y="16"/>
                    <a:pt x="34" y="16"/>
                  </a:cubicBezTo>
                  <a:close/>
                  <a:moveTo>
                    <a:pt x="32" y="16"/>
                  </a:moveTo>
                  <a:cubicBezTo>
                    <a:pt x="28" y="16"/>
                    <a:pt x="24" y="17"/>
                    <a:pt x="20" y="18"/>
                  </a:cubicBezTo>
                  <a:cubicBezTo>
                    <a:pt x="22" y="10"/>
                    <a:pt x="27" y="4"/>
                    <a:pt x="32" y="3"/>
                  </a:cubicBezTo>
                  <a:lnTo>
                    <a:pt x="32" y="16"/>
                  </a:lnTo>
                  <a:close/>
                  <a:moveTo>
                    <a:pt x="32" y="18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8" y="24"/>
                    <a:pt x="19" y="20"/>
                  </a:cubicBezTo>
                  <a:cubicBezTo>
                    <a:pt x="23" y="19"/>
                    <a:pt x="27" y="18"/>
                    <a:pt x="32" y="18"/>
                  </a:cubicBezTo>
                  <a:close/>
                  <a:moveTo>
                    <a:pt x="16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4" y="27"/>
                    <a:pt x="9" y="23"/>
                    <a:pt x="17" y="21"/>
                  </a:cubicBezTo>
                  <a:cubicBezTo>
                    <a:pt x="16" y="24"/>
                    <a:pt x="16" y="28"/>
                    <a:pt x="16" y="32"/>
                  </a:cubicBezTo>
                  <a:close/>
                  <a:moveTo>
                    <a:pt x="16" y="34"/>
                  </a:moveTo>
                  <a:cubicBezTo>
                    <a:pt x="16" y="38"/>
                    <a:pt x="16" y="42"/>
                    <a:pt x="17" y="46"/>
                  </a:cubicBezTo>
                  <a:cubicBezTo>
                    <a:pt x="9" y="44"/>
                    <a:pt x="4" y="39"/>
                    <a:pt x="3" y="34"/>
                  </a:cubicBezTo>
                  <a:lnTo>
                    <a:pt x="16" y="34"/>
                  </a:lnTo>
                  <a:close/>
                  <a:moveTo>
                    <a:pt x="18" y="34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7" y="48"/>
                    <a:pt x="23" y="48"/>
                    <a:pt x="19" y="47"/>
                  </a:cubicBezTo>
                  <a:cubicBezTo>
                    <a:pt x="18" y="43"/>
                    <a:pt x="18" y="39"/>
                    <a:pt x="18" y="34"/>
                  </a:cubicBezTo>
                  <a:close/>
                  <a:moveTo>
                    <a:pt x="32" y="50"/>
                  </a:moveTo>
                  <a:cubicBezTo>
                    <a:pt x="32" y="63"/>
                    <a:pt x="32" y="63"/>
                    <a:pt x="32" y="63"/>
                  </a:cubicBezTo>
                  <a:cubicBezTo>
                    <a:pt x="27" y="62"/>
                    <a:pt x="22" y="57"/>
                    <a:pt x="20" y="49"/>
                  </a:cubicBezTo>
                  <a:cubicBezTo>
                    <a:pt x="24" y="50"/>
                    <a:pt x="28" y="50"/>
                    <a:pt x="32" y="50"/>
                  </a:cubicBezTo>
                  <a:close/>
                  <a:moveTo>
                    <a:pt x="34" y="50"/>
                  </a:moveTo>
                  <a:cubicBezTo>
                    <a:pt x="38" y="50"/>
                    <a:pt x="42" y="50"/>
                    <a:pt x="46" y="49"/>
                  </a:cubicBezTo>
                  <a:cubicBezTo>
                    <a:pt x="43" y="57"/>
                    <a:pt x="39" y="62"/>
                    <a:pt x="34" y="63"/>
                  </a:cubicBezTo>
                  <a:lnTo>
                    <a:pt x="34" y="50"/>
                  </a:lnTo>
                  <a:close/>
                  <a:moveTo>
                    <a:pt x="34" y="48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9"/>
                    <a:pt x="47" y="43"/>
                    <a:pt x="46" y="47"/>
                  </a:cubicBezTo>
                  <a:cubicBezTo>
                    <a:pt x="42" y="48"/>
                    <a:pt x="38" y="48"/>
                    <a:pt x="34" y="48"/>
                  </a:cubicBezTo>
                  <a:close/>
                  <a:moveTo>
                    <a:pt x="50" y="34"/>
                  </a:moveTo>
                  <a:cubicBezTo>
                    <a:pt x="63" y="34"/>
                    <a:pt x="63" y="34"/>
                    <a:pt x="63" y="34"/>
                  </a:cubicBezTo>
                  <a:cubicBezTo>
                    <a:pt x="62" y="39"/>
                    <a:pt x="56" y="44"/>
                    <a:pt x="48" y="46"/>
                  </a:cubicBezTo>
                  <a:cubicBezTo>
                    <a:pt x="49" y="42"/>
                    <a:pt x="50" y="38"/>
                    <a:pt x="50" y="34"/>
                  </a:cubicBezTo>
                  <a:close/>
                  <a:moveTo>
                    <a:pt x="48" y="18"/>
                  </a:moveTo>
                  <a:cubicBezTo>
                    <a:pt x="46" y="12"/>
                    <a:pt x="43" y="7"/>
                    <a:pt x="40" y="4"/>
                  </a:cubicBezTo>
                  <a:cubicBezTo>
                    <a:pt x="51" y="7"/>
                    <a:pt x="59" y="15"/>
                    <a:pt x="62" y="26"/>
                  </a:cubicBezTo>
                  <a:cubicBezTo>
                    <a:pt x="59" y="23"/>
                    <a:pt x="54" y="20"/>
                    <a:pt x="48" y="18"/>
                  </a:cubicBezTo>
                  <a:close/>
                  <a:moveTo>
                    <a:pt x="18" y="18"/>
                  </a:moveTo>
                  <a:cubicBezTo>
                    <a:pt x="12" y="20"/>
                    <a:pt x="7" y="23"/>
                    <a:pt x="4" y="26"/>
                  </a:cubicBezTo>
                  <a:cubicBezTo>
                    <a:pt x="6" y="15"/>
                    <a:pt x="15" y="7"/>
                    <a:pt x="26" y="4"/>
                  </a:cubicBezTo>
                  <a:cubicBezTo>
                    <a:pt x="22" y="7"/>
                    <a:pt x="19" y="12"/>
                    <a:pt x="18" y="18"/>
                  </a:cubicBezTo>
                  <a:close/>
                  <a:moveTo>
                    <a:pt x="18" y="48"/>
                  </a:moveTo>
                  <a:cubicBezTo>
                    <a:pt x="19" y="55"/>
                    <a:pt x="22" y="59"/>
                    <a:pt x="26" y="62"/>
                  </a:cubicBezTo>
                  <a:cubicBezTo>
                    <a:pt x="15" y="60"/>
                    <a:pt x="6" y="51"/>
                    <a:pt x="4" y="40"/>
                  </a:cubicBezTo>
                  <a:cubicBezTo>
                    <a:pt x="7" y="44"/>
                    <a:pt x="12" y="47"/>
                    <a:pt x="18" y="48"/>
                  </a:cubicBezTo>
                  <a:close/>
                  <a:moveTo>
                    <a:pt x="48" y="48"/>
                  </a:moveTo>
                  <a:cubicBezTo>
                    <a:pt x="54" y="47"/>
                    <a:pt x="59" y="44"/>
                    <a:pt x="62" y="40"/>
                  </a:cubicBezTo>
                  <a:cubicBezTo>
                    <a:pt x="59" y="51"/>
                    <a:pt x="51" y="60"/>
                    <a:pt x="40" y="62"/>
                  </a:cubicBezTo>
                  <a:cubicBezTo>
                    <a:pt x="43" y="59"/>
                    <a:pt x="46" y="55"/>
                    <a:pt x="4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="" xmlns:a16="http://schemas.microsoft.com/office/drawing/2014/main" id="{EC284836-13B5-41CC-8CB3-8561460CD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1100" y="2454616"/>
              <a:ext cx="247650" cy="273050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4" name="Freeform 86">
              <a:extLst>
                <a:ext uri="{FF2B5EF4-FFF2-40B4-BE49-F238E27FC236}">
                  <a16:creationId xmlns="" xmlns:a16="http://schemas.microsoft.com/office/drawing/2014/main" id="{E3312F00-A238-4D7B-927B-86966F142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747" y="3658620"/>
              <a:ext cx="390902" cy="456051"/>
            </a:xfrm>
            <a:custGeom>
              <a:avLst/>
              <a:gdLst>
                <a:gd name="T0" fmla="*/ 18 w 58"/>
                <a:gd name="T1" fmla="*/ 37 h 68"/>
                <a:gd name="T2" fmla="*/ 17 w 58"/>
                <a:gd name="T3" fmla="*/ 31 h 68"/>
                <a:gd name="T4" fmla="*/ 40 w 58"/>
                <a:gd name="T5" fmla="*/ 16 h 68"/>
                <a:gd name="T6" fmla="*/ 17 w 58"/>
                <a:gd name="T7" fmla="*/ 30 h 68"/>
                <a:gd name="T8" fmla="*/ 44 w 58"/>
                <a:gd name="T9" fmla="*/ 18 h 68"/>
                <a:gd name="T10" fmla="*/ 17 w 58"/>
                <a:gd name="T11" fmla="*/ 23 h 68"/>
                <a:gd name="T12" fmla="*/ 30 w 58"/>
                <a:gd name="T13" fmla="*/ 16 h 68"/>
                <a:gd name="T14" fmla="*/ 14 w 58"/>
                <a:gd name="T15" fmla="*/ 21 h 68"/>
                <a:gd name="T16" fmla="*/ 34 w 58"/>
                <a:gd name="T17" fmla="*/ 66 h 68"/>
                <a:gd name="T18" fmla="*/ 28 w 58"/>
                <a:gd name="T19" fmla="*/ 68 h 68"/>
                <a:gd name="T20" fmla="*/ 20 w 58"/>
                <a:gd name="T21" fmla="*/ 62 h 68"/>
                <a:gd name="T22" fmla="*/ 23 w 58"/>
                <a:gd name="T23" fmla="*/ 50 h 68"/>
                <a:gd name="T24" fmla="*/ 17 w 58"/>
                <a:gd name="T25" fmla="*/ 44 h 68"/>
                <a:gd name="T26" fmla="*/ 40 w 58"/>
                <a:gd name="T27" fmla="*/ 30 h 68"/>
                <a:gd name="T28" fmla="*/ 25 w 58"/>
                <a:gd name="T29" fmla="*/ 41 h 68"/>
                <a:gd name="T30" fmla="*/ 29 w 58"/>
                <a:gd name="T31" fmla="*/ 50 h 68"/>
                <a:gd name="T32" fmla="*/ 40 w 58"/>
                <a:gd name="T33" fmla="*/ 39 h 68"/>
                <a:gd name="T34" fmla="*/ 35 w 58"/>
                <a:gd name="T35" fmla="*/ 50 h 68"/>
                <a:gd name="T36" fmla="*/ 34 w 58"/>
                <a:gd name="T37" fmla="*/ 52 h 68"/>
                <a:gd name="T38" fmla="*/ 33 w 58"/>
                <a:gd name="T39" fmla="*/ 52 h 68"/>
                <a:gd name="T40" fmla="*/ 28 w 58"/>
                <a:gd name="T41" fmla="*/ 52 h 68"/>
                <a:gd name="T42" fmla="*/ 22 w 58"/>
                <a:gd name="T43" fmla="*/ 54 h 68"/>
                <a:gd name="T44" fmla="*/ 25 w 58"/>
                <a:gd name="T45" fmla="*/ 64 h 68"/>
                <a:gd name="T46" fmla="*/ 36 w 58"/>
                <a:gd name="T47" fmla="*/ 62 h 68"/>
                <a:gd name="T48" fmla="*/ 39 w 58"/>
                <a:gd name="T49" fmla="*/ 9 h 68"/>
                <a:gd name="T50" fmla="*/ 41 w 58"/>
                <a:gd name="T51" fmla="*/ 10 h 68"/>
                <a:gd name="T52" fmla="*/ 42 w 58"/>
                <a:gd name="T53" fmla="*/ 4 h 68"/>
                <a:gd name="T54" fmla="*/ 15 w 58"/>
                <a:gd name="T55" fmla="*/ 54 h 68"/>
                <a:gd name="T56" fmla="*/ 19 w 58"/>
                <a:gd name="T57" fmla="*/ 49 h 68"/>
                <a:gd name="T58" fmla="*/ 48 w 58"/>
                <a:gd name="T59" fmla="*/ 19 h 68"/>
                <a:gd name="T60" fmla="*/ 54 w 58"/>
                <a:gd name="T61" fmla="*/ 14 h 68"/>
                <a:gd name="T62" fmla="*/ 47 w 58"/>
                <a:gd name="T63" fmla="*/ 18 h 68"/>
                <a:gd name="T64" fmla="*/ 4 w 58"/>
                <a:gd name="T65" fmla="*/ 42 h 68"/>
                <a:gd name="T66" fmla="*/ 5 w 58"/>
                <a:gd name="T67" fmla="*/ 44 h 68"/>
                <a:gd name="T68" fmla="*/ 9 w 58"/>
                <a:gd name="T69" fmla="*/ 39 h 68"/>
                <a:gd name="T70" fmla="*/ 50 w 58"/>
                <a:gd name="T71" fmla="*/ 29 h 68"/>
                <a:gd name="T72" fmla="*/ 58 w 58"/>
                <a:gd name="T73" fmla="*/ 29 h 68"/>
                <a:gd name="T74" fmla="*/ 7 w 58"/>
                <a:gd name="T75" fmla="*/ 28 h 68"/>
                <a:gd name="T76" fmla="*/ 1 w 58"/>
                <a:gd name="T77" fmla="*/ 30 h 68"/>
                <a:gd name="T78" fmla="*/ 49 w 58"/>
                <a:gd name="T79" fmla="*/ 39 h 68"/>
                <a:gd name="T80" fmla="*/ 53 w 58"/>
                <a:gd name="T81" fmla="*/ 44 h 68"/>
                <a:gd name="T82" fmla="*/ 54 w 58"/>
                <a:gd name="T83" fmla="*/ 42 h 68"/>
                <a:gd name="T84" fmla="*/ 4 w 58"/>
                <a:gd name="T85" fmla="*/ 14 h 68"/>
                <a:gd name="T86" fmla="*/ 10 w 58"/>
                <a:gd name="T87" fmla="*/ 19 h 68"/>
                <a:gd name="T88" fmla="*/ 5 w 58"/>
                <a:gd name="T89" fmla="*/ 14 h 68"/>
                <a:gd name="T90" fmla="*/ 39 w 58"/>
                <a:gd name="T91" fmla="*/ 49 h 68"/>
                <a:gd name="T92" fmla="*/ 44 w 58"/>
                <a:gd name="T93" fmla="*/ 54 h 68"/>
                <a:gd name="T94" fmla="*/ 17 w 58"/>
                <a:gd name="T95" fmla="*/ 10 h 68"/>
                <a:gd name="T96" fmla="*/ 19 w 58"/>
                <a:gd name="T97" fmla="*/ 9 h 68"/>
                <a:gd name="T98" fmla="*/ 14 w 58"/>
                <a:gd name="T99" fmla="*/ 5 h 68"/>
                <a:gd name="T100" fmla="*/ 30 w 58"/>
                <a:gd name="T101" fmla="*/ 7 h 68"/>
                <a:gd name="T102" fmla="*/ 28 w 58"/>
                <a:gd name="T10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8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5" name="Freeform 87">
              <a:extLst>
                <a:ext uri="{FF2B5EF4-FFF2-40B4-BE49-F238E27FC236}">
                  <a16:creationId xmlns="" xmlns:a16="http://schemas.microsoft.com/office/drawing/2014/main" id="{E8074663-182A-4A83-ACA2-FDE70EA85C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3302" y="3836992"/>
              <a:ext cx="257175" cy="252412"/>
            </a:xfrm>
            <a:custGeom>
              <a:avLst/>
              <a:gdLst>
                <a:gd name="T0" fmla="*/ 12 w 68"/>
                <a:gd name="T1" fmla="*/ 0 h 67"/>
                <a:gd name="T2" fmla="*/ 0 w 68"/>
                <a:gd name="T3" fmla="*/ 56 h 67"/>
                <a:gd name="T4" fmla="*/ 57 w 68"/>
                <a:gd name="T5" fmla="*/ 67 h 67"/>
                <a:gd name="T6" fmla="*/ 68 w 68"/>
                <a:gd name="T7" fmla="*/ 11 h 67"/>
                <a:gd name="T8" fmla="*/ 65 w 68"/>
                <a:gd name="T9" fmla="*/ 11 h 67"/>
                <a:gd name="T10" fmla="*/ 57 w 68"/>
                <a:gd name="T11" fmla="*/ 64 h 67"/>
                <a:gd name="T12" fmla="*/ 3 w 68"/>
                <a:gd name="T13" fmla="*/ 56 h 67"/>
                <a:gd name="T14" fmla="*/ 12 w 68"/>
                <a:gd name="T15" fmla="*/ 3 h 67"/>
                <a:gd name="T16" fmla="*/ 65 w 68"/>
                <a:gd name="T17" fmla="*/ 11 h 67"/>
                <a:gd name="T18" fmla="*/ 12 w 68"/>
                <a:gd name="T19" fmla="*/ 5 h 67"/>
                <a:gd name="T20" fmla="*/ 6 w 68"/>
                <a:gd name="T21" fmla="*/ 56 h 67"/>
                <a:gd name="T22" fmla="*/ 56 w 68"/>
                <a:gd name="T23" fmla="*/ 62 h 67"/>
                <a:gd name="T24" fmla="*/ 63 w 68"/>
                <a:gd name="T25" fmla="*/ 12 h 67"/>
                <a:gd name="T26" fmla="*/ 61 w 68"/>
                <a:gd name="T27" fmla="*/ 12 h 67"/>
                <a:gd name="T28" fmla="*/ 35 w 68"/>
                <a:gd name="T29" fmla="*/ 33 h 67"/>
                <a:gd name="T30" fmla="*/ 56 w 68"/>
                <a:gd name="T31" fmla="*/ 7 h 67"/>
                <a:gd name="T32" fmla="*/ 12 w 68"/>
                <a:gd name="T33" fmla="*/ 7 h 67"/>
                <a:gd name="T34" fmla="*/ 33 w 68"/>
                <a:gd name="T35" fmla="*/ 33 h 67"/>
                <a:gd name="T36" fmla="*/ 8 w 68"/>
                <a:gd name="T37" fmla="*/ 12 h 67"/>
                <a:gd name="T38" fmla="*/ 8 w 68"/>
                <a:gd name="T39" fmla="*/ 56 h 67"/>
                <a:gd name="T40" fmla="*/ 33 w 68"/>
                <a:gd name="T41" fmla="*/ 35 h 67"/>
                <a:gd name="T42" fmla="*/ 12 w 68"/>
                <a:gd name="T43" fmla="*/ 60 h 67"/>
                <a:gd name="T44" fmla="*/ 56 w 68"/>
                <a:gd name="T45" fmla="*/ 60 h 67"/>
                <a:gd name="T46" fmla="*/ 35 w 68"/>
                <a:gd name="T47" fmla="*/ 35 h 67"/>
                <a:gd name="T48" fmla="*/ 61 w 68"/>
                <a:gd name="T49" fmla="*/ 56 h 67"/>
                <a:gd name="T50" fmla="*/ 12 w 68"/>
                <a:gd name="T51" fmla="*/ 20 h 67"/>
                <a:gd name="T52" fmla="*/ 19 w 68"/>
                <a:gd name="T53" fmla="*/ 19 h 67"/>
                <a:gd name="T54" fmla="*/ 20 w 68"/>
                <a:gd name="T55" fmla="*/ 12 h 67"/>
                <a:gd name="T56" fmla="*/ 21 w 68"/>
                <a:gd name="T57" fmla="*/ 19 h 67"/>
                <a:gd name="T58" fmla="*/ 29 w 68"/>
                <a:gd name="T59" fmla="*/ 20 h 67"/>
                <a:gd name="T60" fmla="*/ 21 w 68"/>
                <a:gd name="T61" fmla="*/ 21 h 67"/>
                <a:gd name="T62" fmla="*/ 20 w 68"/>
                <a:gd name="T63" fmla="*/ 28 h 67"/>
                <a:gd name="T64" fmla="*/ 19 w 68"/>
                <a:gd name="T65" fmla="*/ 21 h 67"/>
                <a:gd name="T66" fmla="*/ 12 w 68"/>
                <a:gd name="T67" fmla="*/ 20 h 67"/>
                <a:gd name="T68" fmla="*/ 26 w 68"/>
                <a:gd name="T69" fmla="*/ 53 h 67"/>
                <a:gd name="T70" fmla="*/ 25 w 68"/>
                <a:gd name="T71" fmla="*/ 53 h 67"/>
                <a:gd name="T72" fmla="*/ 16 w 68"/>
                <a:gd name="T73" fmla="*/ 53 h 67"/>
                <a:gd name="T74" fmla="*/ 15 w 68"/>
                <a:gd name="T75" fmla="*/ 53 h 67"/>
                <a:gd name="T76" fmla="*/ 19 w 68"/>
                <a:gd name="T77" fmla="*/ 47 h 67"/>
                <a:gd name="T78" fmla="*/ 15 w 68"/>
                <a:gd name="T79" fmla="*/ 42 h 67"/>
                <a:gd name="T80" fmla="*/ 20 w 68"/>
                <a:gd name="T81" fmla="*/ 46 h 67"/>
                <a:gd name="T82" fmla="*/ 26 w 68"/>
                <a:gd name="T83" fmla="*/ 42 h 67"/>
                <a:gd name="T84" fmla="*/ 22 w 68"/>
                <a:gd name="T85" fmla="*/ 47 h 67"/>
                <a:gd name="T86" fmla="*/ 40 w 68"/>
                <a:gd name="T87" fmla="*/ 19 h 67"/>
                <a:gd name="T88" fmla="*/ 56 w 68"/>
                <a:gd name="T89" fmla="*/ 18 h 67"/>
                <a:gd name="T90" fmla="*/ 56 w 68"/>
                <a:gd name="T91" fmla="*/ 20 h 67"/>
                <a:gd name="T92" fmla="*/ 40 w 68"/>
                <a:gd name="T93" fmla="*/ 19 h 67"/>
                <a:gd name="T94" fmla="*/ 55 w 68"/>
                <a:gd name="T95" fmla="*/ 45 h 67"/>
                <a:gd name="T96" fmla="*/ 40 w 68"/>
                <a:gd name="T97" fmla="*/ 44 h 67"/>
                <a:gd name="T98" fmla="*/ 55 w 68"/>
                <a:gd name="T99" fmla="*/ 43 h 67"/>
                <a:gd name="T100" fmla="*/ 56 w 68"/>
                <a:gd name="T101" fmla="*/ 50 h 67"/>
                <a:gd name="T102" fmla="*/ 41 w 68"/>
                <a:gd name="T103" fmla="*/ 51 h 67"/>
                <a:gd name="T104" fmla="*/ 41 w 68"/>
                <a:gd name="T105" fmla="*/ 49 h 67"/>
                <a:gd name="T106" fmla="*/ 56 w 68"/>
                <a:gd name="T10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5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7"/>
                    <a:pt x="12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3" y="67"/>
                    <a:pt x="68" y="62"/>
                    <a:pt x="68" y="5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65" y="11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5" y="61"/>
                    <a:pt x="61" y="64"/>
                    <a:pt x="5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4"/>
                    <a:pt x="3" y="61"/>
                    <a:pt x="3" y="5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3"/>
                    <a:pt x="65" y="7"/>
                    <a:pt x="65" y="11"/>
                  </a:cubicBezTo>
                  <a:close/>
                  <a:moveTo>
                    <a:pt x="56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9"/>
                    <a:pt x="9" y="62"/>
                    <a:pt x="12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0" y="62"/>
                    <a:pt x="63" y="59"/>
                    <a:pt x="63" y="5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8"/>
                    <a:pt x="60" y="5"/>
                    <a:pt x="56" y="5"/>
                  </a:cubicBezTo>
                  <a:close/>
                  <a:moveTo>
                    <a:pt x="61" y="12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9" y="7"/>
                    <a:pt x="61" y="9"/>
                    <a:pt x="61" y="12"/>
                  </a:cubicBezTo>
                  <a:close/>
                  <a:moveTo>
                    <a:pt x="12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7"/>
                    <a:pt x="12" y="7"/>
                  </a:cubicBezTo>
                  <a:close/>
                  <a:moveTo>
                    <a:pt x="8" y="56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56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8"/>
                    <a:pt x="59" y="60"/>
                    <a:pt x="56" y="60"/>
                  </a:cubicBezTo>
                  <a:close/>
                  <a:moveTo>
                    <a:pt x="12" y="20"/>
                  </a:moveTo>
                  <a:cubicBezTo>
                    <a:pt x="12" y="19"/>
                    <a:pt x="13" y="19"/>
                    <a:pt x="13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lose/>
                  <a:moveTo>
                    <a:pt x="26" y="52"/>
                  </a:moveTo>
                  <a:cubicBezTo>
                    <a:pt x="27" y="52"/>
                    <a:pt x="27" y="53"/>
                    <a:pt x="26" y="53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3"/>
                    <a:pt x="14" y="52"/>
                    <a:pt x="15" y="52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2"/>
                    <a:pt x="15" y="42"/>
                  </a:cubicBezTo>
                  <a:cubicBezTo>
                    <a:pt x="15" y="41"/>
                    <a:pt x="16" y="41"/>
                    <a:pt x="16" y="42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6" y="41"/>
                    <a:pt x="26" y="42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2" y="47"/>
                    <a:pt x="22" y="47"/>
                    <a:pt x="22" y="47"/>
                  </a:cubicBezTo>
                  <a:lnTo>
                    <a:pt x="26" y="52"/>
                  </a:lnTo>
                  <a:close/>
                  <a:moveTo>
                    <a:pt x="40" y="19"/>
                  </a:moveTo>
                  <a:cubicBezTo>
                    <a:pt x="40" y="19"/>
                    <a:pt x="41" y="18"/>
                    <a:pt x="41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7" y="19"/>
                    <a:pt x="57" y="19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0" y="20"/>
                    <a:pt x="40" y="19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5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0" y="45"/>
                    <a:pt x="40" y="44"/>
                  </a:cubicBezTo>
                  <a:cubicBezTo>
                    <a:pt x="40" y="44"/>
                    <a:pt x="41" y="43"/>
                    <a:pt x="4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4"/>
                    <a:pt x="56" y="44"/>
                  </a:cubicBezTo>
                  <a:close/>
                  <a:moveTo>
                    <a:pt x="56" y="50"/>
                  </a:moveTo>
                  <a:cubicBezTo>
                    <a:pt x="56" y="51"/>
                    <a:pt x="56" y="51"/>
                    <a:pt x="55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0" y="51"/>
                    <a:pt x="40" y="50"/>
                  </a:cubicBezTo>
                  <a:cubicBezTo>
                    <a:pt x="40" y="50"/>
                    <a:pt x="41" y="49"/>
                    <a:pt x="41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6" name="Freeform 88">
              <a:extLst>
                <a:ext uri="{FF2B5EF4-FFF2-40B4-BE49-F238E27FC236}">
                  <a16:creationId xmlns="" xmlns:a16="http://schemas.microsoft.com/office/drawing/2014/main" id="{E6B4C397-2839-488A-82D4-CA632CD5B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6770" y="2422592"/>
              <a:ext cx="454390" cy="454388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F624F329-BF83-4C42-8A22-C13C9ED7A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2013" y="1676755"/>
              <a:ext cx="587809" cy="497909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8" name="Freeform 62">
              <a:extLst>
                <a:ext uri="{FF2B5EF4-FFF2-40B4-BE49-F238E27FC236}">
                  <a16:creationId xmlns="" xmlns:a16="http://schemas.microsoft.com/office/drawing/2014/main" id="{9A125722-3344-4F57-BC53-5F809AA667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2991" y="1932809"/>
              <a:ext cx="344503" cy="398192"/>
            </a:xfrm>
            <a:custGeom>
              <a:avLst/>
              <a:gdLst>
                <a:gd name="T0" fmla="*/ 54 w 62"/>
                <a:gd name="T1" fmla="*/ 0 h 72"/>
                <a:gd name="T2" fmla="*/ 8 w 62"/>
                <a:gd name="T3" fmla="*/ 0 h 72"/>
                <a:gd name="T4" fmla="*/ 0 w 62"/>
                <a:gd name="T5" fmla="*/ 8 h 72"/>
                <a:gd name="T6" fmla="*/ 0 w 62"/>
                <a:gd name="T7" fmla="*/ 64 h 72"/>
                <a:gd name="T8" fmla="*/ 8 w 62"/>
                <a:gd name="T9" fmla="*/ 72 h 72"/>
                <a:gd name="T10" fmla="*/ 54 w 62"/>
                <a:gd name="T11" fmla="*/ 72 h 72"/>
                <a:gd name="T12" fmla="*/ 62 w 62"/>
                <a:gd name="T13" fmla="*/ 64 h 72"/>
                <a:gd name="T14" fmla="*/ 62 w 62"/>
                <a:gd name="T15" fmla="*/ 8 h 72"/>
                <a:gd name="T16" fmla="*/ 54 w 62"/>
                <a:gd name="T17" fmla="*/ 0 h 72"/>
                <a:gd name="T18" fmla="*/ 8 w 62"/>
                <a:gd name="T19" fmla="*/ 3 h 72"/>
                <a:gd name="T20" fmla="*/ 54 w 62"/>
                <a:gd name="T21" fmla="*/ 3 h 72"/>
                <a:gd name="T22" fmla="*/ 59 w 62"/>
                <a:gd name="T23" fmla="*/ 8 h 72"/>
                <a:gd name="T24" fmla="*/ 59 w 62"/>
                <a:gd name="T25" fmla="*/ 64 h 72"/>
                <a:gd name="T26" fmla="*/ 54 w 62"/>
                <a:gd name="T27" fmla="*/ 69 h 72"/>
                <a:gd name="T28" fmla="*/ 8 w 62"/>
                <a:gd name="T29" fmla="*/ 69 h 72"/>
                <a:gd name="T30" fmla="*/ 3 w 62"/>
                <a:gd name="T31" fmla="*/ 64 h 72"/>
                <a:gd name="T32" fmla="*/ 3 w 62"/>
                <a:gd name="T33" fmla="*/ 8 h 72"/>
                <a:gd name="T34" fmla="*/ 8 w 62"/>
                <a:gd name="T35" fmla="*/ 3 h 72"/>
                <a:gd name="T36" fmla="*/ 7 w 62"/>
                <a:gd name="T37" fmla="*/ 62 h 72"/>
                <a:gd name="T38" fmla="*/ 55 w 62"/>
                <a:gd name="T39" fmla="*/ 62 h 72"/>
                <a:gd name="T40" fmla="*/ 56 w 62"/>
                <a:gd name="T41" fmla="*/ 61 h 72"/>
                <a:gd name="T42" fmla="*/ 56 w 62"/>
                <a:gd name="T43" fmla="*/ 7 h 72"/>
                <a:gd name="T44" fmla="*/ 55 w 62"/>
                <a:gd name="T45" fmla="*/ 6 h 72"/>
                <a:gd name="T46" fmla="*/ 7 w 62"/>
                <a:gd name="T47" fmla="*/ 6 h 72"/>
                <a:gd name="T48" fmla="*/ 6 w 62"/>
                <a:gd name="T49" fmla="*/ 7 h 72"/>
                <a:gd name="T50" fmla="*/ 6 w 62"/>
                <a:gd name="T51" fmla="*/ 61 h 72"/>
                <a:gd name="T52" fmla="*/ 7 w 62"/>
                <a:gd name="T53" fmla="*/ 62 h 72"/>
                <a:gd name="T54" fmla="*/ 8 w 62"/>
                <a:gd name="T55" fmla="*/ 8 h 72"/>
                <a:gd name="T56" fmla="*/ 54 w 62"/>
                <a:gd name="T57" fmla="*/ 8 h 72"/>
                <a:gd name="T58" fmla="*/ 54 w 62"/>
                <a:gd name="T59" fmla="*/ 60 h 72"/>
                <a:gd name="T60" fmla="*/ 8 w 62"/>
                <a:gd name="T61" fmla="*/ 60 h 72"/>
                <a:gd name="T62" fmla="*/ 8 w 62"/>
                <a:gd name="T63" fmla="*/ 8 h 72"/>
                <a:gd name="T64" fmla="*/ 33 w 62"/>
                <a:gd name="T65" fmla="*/ 66 h 72"/>
                <a:gd name="T66" fmla="*/ 31 w 62"/>
                <a:gd name="T67" fmla="*/ 68 h 72"/>
                <a:gd name="T68" fmla="*/ 29 w 62"/>
                <a:gd name="T69" fmla="*/ 66 h 72"/>
                <a:gd name="T70" fmla="*/ 31 w 62"/>
                <a:gd name="T71" fmla="*/ 64 h 72"/>
                <a:gd name="T72" fmla="*/ 33 w 62"/>
                <a:gd name="T7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2">
                  <a:moveTo>
                    <a:pt x="5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8" y="72"/>
                    <a:pt x="62" y="68"/>
                    <a:pt x="62" y="6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3"/>
                    <a:pt x="58" y="0"/>
                    <a:pt x="54" y="0"/>
                  </a:cubicBezTo>
                  <a:close/>
                  <a:moveTo>
                    <a:pt x="8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9" y="5"/>
                    <a:pt x="59" y="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7"/>
                    <a:pt x="56" y="69"/>
                    <a:pt x="54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5" y="69"/>
                    <a:pt x="3" y="67"/>
                    <a:pt x="3" y="6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5" y="3"/>
                    <a:pt x="8" y="3"/>
                  </a:cubicBezTo>
                  <a:close/>
                  <a:moveTo>
                    <a:pt x="7" y="62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6" y="61"/>
                    <a:pt x="56" y="61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7" y="62"/>
                    <a:pt x="7" y="62"/>
                  </a:cubicBezTo>
                  <a:close/>
                  <a:moveTo>
                    <a:pt x="8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8" y="8"/>
                  </a:lnTo>
                  <a:close/>
                  <a:moveTo>
                    <a:pt x="33" y="66"/>
                  </a:moveTo>
                  <a:cubicBezTo>
                    <a:pt x="33" y="67"/>
                    <a:pt x="32" y="68"/>
                    <a:pt x="31" y="68"/>
                  </a:cubicBezTo>
                  <a:cubicBezTo>
                    <a:pt x="30" y="68"/>
                    <a:pt x="29" y="67"/>
                    <a:pt x="29" y="66"/>
                  </a:cubicBezTo>
                  <a:cubicBezTo>
                    <a:pt x="29" y="65"/>
                    <a:pt x="30" y="64"/>
                    <a:pt x="31" y="64"/>
                  </a:cubicBezTo>
                  <a:cubicBezTo>
                    <a:pt x="32" y="64"/>
                    <a:pt x="33" y="65"/>
                    <a:pt x="3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9" name="Freeform 52">
              <a:extLst>
                <a:ext uri="{FF2B5EF4-FFF2-40B4-BE49-F238E27FC236}">
                  <a16:creationId xmlns="" xmlns:a16="http://schemas.microsoft.com/office/drawing/2014/main" id="{F03C0AE1-6305-46DB-BBEA-9353B0EDC5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5025" y="3865833"/>
              <a:ext cx="360381" cy="339058"/>
            </a:xfrm>
            <a:custGeom>
              <a:avLst/>
              <a:gdLst>
                <a:gd name="T0" fmla="*/ 23 w 68"/>
                <a:gd name="T1" fmla="*/ 5 h 67"/>
                <a:gd name="T2" fmla="*/ 7 w 68"/>
                <a:gd name="T3" fmla="*/ 11 h 67"/>
                <a:gd name="T4" fmla="*/ 7 w 68"/>
                <a:gd name="T5" fmla="*/ 67 h 67"/>
                <a:gd name="T6" fmla="*/ 38 w 68"/>
                <a:gd name="T7" fmla="*/ 62 h 67"/>
                <a:gd name="T8" fmla="*/ 49 w 68"/>
                <a:gd name="T9" fmla="*/ 56 h 67"/>
                <a:gd name="T10" fmla="*/ 64 w 68"/>
                <a:gd name="T11" fmla="*/ 47 h 67"/>
                <a:gd name="T12" fmla="*/ 60 w 68"/>
                <a:gd name="T13" fmla="*/ 0 h 67"/>
                <a:gd name="T14" fmla="*/ 52 w 68"/>
                <a:gd name="T15" fmla="*/ 51 h 67"/>
                <a:gd name="T16" fmla="*/ 59 w 68"/>
                <a:gd name="T17" fmla="*/ 44 h 67"/>
                <a:gd name="T18" fmla="*/ 56 w 68"/>
                <a:gd name="T19" fmla="*/ 41 h 67"/>
                <a:gd name="T20" fmla="*/ 56 w 68"/>
                <a:gd name="T21" fmla="*/ 51 h 67"/>
                <a:gd name="T22" fmla="*/ 50 w 68"/>
                <a:gd name="T23" fmla="*/ 43 h 67"/>
                <a:gd name="T24" fmla="*/ 33 w 68"/>
                <a:gd name="T25" fmla="*/ 45 h 67"/>
                <a:gd name="T26" fmla="*/ 48 w 68"/>
                <a:gd name="T27" fmla="*/ 53 h 67"/>
                <a:gd name="T28" fmla="*/ 26 w 68"/>
                <a:gd name="T29" fmla="*/ 7 h 67"/>
                <a:gd name="T30" fmla="*/ 65 w 68"/>
                <a:gd name="T31" fmla="*/ 7 h 67"/>
                <a:gd name="T32" fmla="*/ 56 w 68"/>
                <a:gd name="T33" fmla="*/ 39 h 67"/>
                <a:gd name="T34" fmla="*/ 9 w 68"/>
                <a:gd name="T35" fmla="*/ 23 h 67"/>
                <a:gd name="T36" fmla="*/ 12 w 68"/>
                <a:gd name="T37" fmla="*/ 30 h 67"/>
                <a:gd name="T38" fmla="*/ 10 w 68"/>
                <a:gd name="T39" fmla="*/ 32 h 67"/>
                <a:gd name="T40" fmla="*/ 10 w 68"/>
                <a:gd name="T41" fmla="*/ 38 h 67"/>
                <a:gd name="T42" fmla="*/ 12 w 68"/>
                <a:gd name="T43" fmla="*/ 40 h 67"/>
                <a:gd name="T44" fmla="*/ 9 w 68"/>
                <a:gd name="T45" fmla="*/ 47 h 67"/>
                <a:gd name="T46" fmla="*/ 12 w 68"/>
                <a:gd name="T47" fmla="*/ 54 h 67"/>
                <a:gd name="T48" fmla="*/ 9 w 68"/>
                <a:gd name="T49" fmla="*/ 55 h 67"/>
                <a:gd name="T50" fmla="*/ 19 w 68"/>
                <a:gd name="T51" fmla="*/ 61 h 67"/>
                <a:gd name="T52" fmla="*/ 25 w 68"/>
                <a:gd name="T53" fmla="*/ 64 h 67"/>
                <a:gd name="T54" fmla="*/ 3 w 68"/>
                <a:gd name="T55" fmla="*/ 19 h 67"/>
                <a:gd name="T56" fmla="*/ 12 w 68"/>
                <a:gd name="T57" fmla="*/ 22 h 67"/>
                <a:gd name="T58" fmla="*/ 34 w 68"/>
                <a:gd name="T59" fmla="*/ 61 h 67"/>
                <a:gd name="T60" fmla="*/ 19 w 68"/>
                <a:gd name="T61" fmla="*/ 59 h 67"/>
                <a:gd name="T62" fmla="*/ 19 w 68"/>
                <a:gd name="T63" fmla="*/ 8 h 67"/>
                <a:gd name="T64" fmla="*/ 21 w 68"/>
                <a:gd name="T65" fmla="*/ 17 h 67"/>
                <a:gd name="T66" fmla="*/ 24 w 68"/>
                <a:gd name="T67" fmla="*/ 19 h 67"/>
                <a:gd name="T68" fmla="*/ 20 w 68"/>
                <a:gd name="T69" fmla="*/ 26 h 67"/>
                <a:gd name="T70" fmla="*/ 24 w 68"/>
                <a:gd name="T71" fmla="*/ 33 h 67"/>
                <a:gd name="T72" fmla="*/ 21 w 68"/>
                <a:gd name="T73" fmla="*/ 35 h 67"/>
                <a:gd name="T74" fmla="*/ 21 w 68"/>
                <a:gd name="T75" fmla="*/ 41 h 67"/>
                <a:gd name="T76" fmla="*/ 24 w 68"/>
                <a:gd name="T77" fmla="*/ 43 h 67"/>
                <a:gd name="T78" fmla="*/ 21 w 68"/>
                <a:gd name="T79" fmla="*/ 49 h 67"/>
                <a:gd name="T80" fmla="*/ 24 w 68"/>
                <a:gd name="T81" fmla="*/ 51 h 67"/>
                <a:gd name="T82" fmla="*/ 38 w 68"/>
                <a:gd name="T83" fmla="*/ 57 h 67"/>
                <a:gd name="T84" fmla="*/ 40 w 68"/>
                <a:gd name="T85" fmla="*/ 58 h 67"/>
                <a:gd name="T86" fmla="*/ 40 w 68"/>
                <a:gd name="T87" fmla="*/ 55 h 67"/>
                <a:gd name="T88" fmla="*/ 40 w 68"/>
                <a:gd name="T89" fmla="*/ 58 h 67"/>
                <a:gd name="T90" fmla="*/ 33 w 68"/>
                <a:gd name="T91" fmla="*/ 13 h 67"/>
                <a:gd name="T92" fmla="*/ 58 w 68"/>
                <a:gd name="T93" fmla="*/ 11 h 67"/>
                <a:gd name="T94" fmla="*/ 58 w 68"/>
                <a:gd name="T95" fmla="*/ 21 h 67"/>
                <a:gd name="T96" fmla="*/ 33 w 68"/>
                <a:gd name="T97" fmla="*/ 19 h 67"/>
                <a:gd name="T98" fmla="*/ 59 w 68"/>
                <a:gd name="T99" fmla="*/ 28 h 67"/>
                <a:gd name="T100" fmla="*/ 32 w 68"/>
                <a:gd name="T101" fmla="*/ 28 h 67"/>
                <a:gd name="T102" fmla="*/ 59 w 68"/>
                <a:gd name="T103" fmla="*/ 28 h 67"/>
                <a:gd name="T104" fmla="*/ 33 w 68"/>
                <a:gd name="T105" fmla="*/ 37 h 67"/>
                <a:gd name="T106" fmla="*/ 58 w 68"/>
                <a:gd name="T10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6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4" y="2"/>
                    <a:pt x="2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8"/>
                    <a:pt x="1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9" y="67"/>
                    <a:pt x="33" y="66"/>
                    <a:pt x="35" y="6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2"/>
                    <a:pt x="45" y="60"/>
                    <a:pt x="47" y="5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6"/>
                    <a:pt x="57" y="55"/>
                    <a:pt x="59" y="53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6"/>
                    <a:pt x="68" y="41"/>
                    <a:pt x="68" y="3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4" y="0"/>
                    <a:pt x="60" y="0"/>
                  </a:cubicBezTo>
                  <a:close/>
                  <a:moveTo>
                    <a:pt x="52" y="53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2"/>
                    <a:pt x="54" y="41"/>
                    <a:pt x="5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3"/>
                    <a:pt x="63" y="45"/>
                    <a:pt x="62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2"/>
                    <a:pt x="54" y="52"/>
                    <a:pt x="52" y="53"/>
                  </a:cubicBezTo>
                  <a:close/>
                  <a:moveTo>
                    <a:pt x="56" y="39"/>
                  </a:moveTo>
                  <a:cubicBezTo>
                    <a:pt x="53" y="39"/>
                    <a:pt x="51" y="41"/>
                    <a:pt x="50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6" y="51"/>
                    <a:pt x="26" y="4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8" y="3"/>
                    <a:pt x="3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5" y="5"/>
                    <a:pt x="65" y="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9"/>
                    <a:pt x="65" y="39"/>
                  </a:cubicBezTo>
                  <a:lnTo>
                    <a:pt x="56" y="39"/>
                  </a:lnTo>
                  <a:close/>
                  <a:moveTo>
                    <a:pt x="1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8"/>
                    <a:pt x="9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9"/>
                    <a:pt x="16" y="61"/>
                    <a:pt x="19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2"/>
                    <a:pt x="3" y="6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5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2"/>
                  </a:lnTo>
                  <a:close/>
                  <a:moveTo>
                    <a:pt x="29" y="64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1" y="63"/>
                    <a:pt x="29" y="64"/>
                  </a:cubicBezTo>
                  <a:close/>
                  <a:moveTo>
                    <a:pt x="19" y="59"/>
                  </a:moveTo>
                  <a:cubicBezTo>
                    <a:pt x="16" y="59"/>
                    <a:pt x="14" y="57"/>
                    <a:pt x="14" y="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6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3"/>
                    <a:pt x="28" y="55"/>
                    <a:pt x="3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19" y="59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7"/>
                    <a:pt x="42" y="58"/>
                    <a:pt x="40" y="58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2"/>
                  </a:cubicBezTo>
                  <a:close/>
                  <a:moveTo>
                    <a:pt x="59" y="20"/>
                  </a:moveTo>
                  <a:cubicBezTo>
                    <a:pt x="59" y="21"/>
                    <a:pt x="59" y="21"/>
                    <a:pt x="58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2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29"/>
                    <a:pt x="58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7"/>
                    <a:pt x="59" y="27"/>
                    <a:pt x="59" y="28"/>
                  </a:cubicBezTo>
                  <a:close/>
                  <a:moveTo>
                    <a:pt x="59" y="36"/>
                  </a:moveTo>
                  <a:cubicBezTo>
                    <a:pt x="59" y="37"/>
                    <a:pt x="59" y="37"/>
                    <a:pt x="58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5"/>
                    <a:pt x="59" y="36"/>
                    <a:pt x="5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20" name="Freeform 85">
              <a:extLst>
                <a:ext uri="{FF2B5EF4-FFF2-40B4-BE49-F238E27FC236}">
                  <a16:creationId xmlns="" xmlns:a16="http://schemas.microsoft.com/office/drawing/2014/main" id="{7B8A1D54-381D-432A-B5B5-FFDD00F7E4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7415" y="2727666"/>
              <a:ext cx="397387" cy="298627"/>
            </a:xfrm>
            <a:custGeom>
              <a:avLst/>
              <a:gdLst>
                <a:gd name="T0" fmla="*/ 53 w 71"/>
                <a:gd name="T1" fmla="*/ 5 h 51"/>
                <a:gd name="T2" fmla="*/ 0 w 71"/>
                <a:gd name="T3" fmla="*/ 12 h 51"/>
                <a:gd name="T4" fmla="*/ 8 w 71"/>
                <a:gd name="T5" fmla="*/ 33 h 51"/>
                <a:gd name="T6" fmla="*/ 12 w 71"/>
                <a:gd name="T7" fmla="*/ 43 h 51"/>
                <a:gd name="T8" fmla="*/ 46 w 71"/>
                <a:gd name="T9" fmla="*/ 40 h 51"/>
                <a:gd name="T10" fmla="*/ 11 w 71"/>
                <a:gd name="T11" fmla="*/ 35 h 51"/>
                <a:gd name="T12" fmla="*/ 48 w 71"/>
                <a:gd name="T13" fmla="*/ 31 h 51"/>
                <a:gd name="T14" fmla="*/ 56 w 71"/>
                <a:gd name="T15" fmla="*/ 6 h 51"/>
                <a:gd name="T16" fmla="*/ 71 w 71"/>
                <a:gd name="T17" fmla="*/ 2 h 51"/>
                <a:gd name="T18" fmla="*/ 45 w 71"/>
                <a:gd name="T19" fmla="*/ 18 h 51"/>
                <a:gd name="T20" fmla="*/ 49 w 71"/>
                <a:gd name="T21" fmla="*/ 18 h 51"/>
                <a:gd name="T22" fmla="*/ 45 w 71"/>
                <a:gd name="T23" fmla="*/ 20 h 51"/>
                <a:gd name="T24" fmla="*/ 9 w 71"/>
                <a:gd name="T25" fmla="*/ 30 h 51"/>
                <a:gd name="T26" fmla="*/ 12 w 71"/>
                <a:gd name="T27" fmla="*/ 32 h 51"/>
                <a:gd name="T28" fmla="*/ 28 w 71"/>
                <a:gd name="T29" fmla="*/ 18 h 51"/>
                <a:gd name="T30" fmla="*/ 35 w 71"/>
                <a:gd name="T31" fmla="*/ 18 h 51"/>
                <a:gd name="T32" fmla="*/ 43 w 71"/>
                <a:gd name="T33" fmla="*/ 18 h 51"/>
                <a:gd name="T34" fmla="*/ 28 w 71"/>
                <a:gd name="T35" fmla="*/ 20 h 51"/>
                <a:gd name="T36" fmla="*/ 28 w 71"/>
                <a:gd name="T37" fmla="*/ 25 h 51"/>
                <a:gd name="T38" fmla="*/ 21 w 71"/>
                <a:gd name="T39" fmla="*/ 25 h 51"/>
                <a:gd name="T40" fmla="*/ 26 w 71"/>
                <a:gd name="T41" fmla="*/ 25 h 51"/>
                <a:gd name="T42" fmla="*/ 20 w 71"/>
                <a:gd name="T43" fmla="*/ 13 h 51"/>
                <a:gd name="T44" fmla="*/ 18 w 71"/>
                <a:gd name="T45" fmla="*/ 18 h 51"/>
                <a:gd name="T46" fmla="*/ 18 w 71"/>
                <a:gd name="T47" fmla="*/ 13 h 51"/>
                <a:gd name="T48" fmla="*/ 19 w 71"/>
                <a:gd name="T49" fmla="*/ 25 h 51"/>
                <a:gd name="T50" fmla="*/ 18 w 71"/>
                <a:gd name="T51" fmla="*/ 20 h 51"/>
                <a:gd name="T52" fmla="*/ 5 w 71"/>
                <a:gd name="T53" fmla="*/ 20 h 51"/>
                <a:gd name="T54" fmla="*/ 13 w 71"/>
                <a:gd name="T55" fmla="*/ 27 h 51"/>
                <a:gd name="T56" fmla="*/ 14 w 71"/>
                <a:gd name="T57" fmla="*/ 32 h 51"/>
                <a:gd name="T58" fmla="*/ 26 w 71"/>
                <a:gd name="T59" fmla="*/ 27 h 51"/>
                <a:gd name="T60" fmla="*/ 21 w 71"/>
                <a:gd name="T61" fmla="*/ 27 h 51"/>
                <a:gd name="T62" fmla="*/ 33 w 71"/>
                <a:gd name="T63" fmla="*/ 32 h 51"/>
                <a:gd name="T64" fmla="*/ 36 w 71"/>
                <a:gd name="T65" fmla="*/ 27 h 51"/>
                <a:gd name="T66" fmla="*/ 35 w 71"/>
                <a:gd name="T67" fmla="*/ 32 h 51"/>
                <a:gd name="T68" fmla="*/ 37 w 71"/>
                <a:gd name="T69" fmla="*/ 20 h 51"/>
                <a:gd name="T70" fmla="*/ 36 w 71"/>
                <a:gd name="T71" fmla="*/ 25 h 51"/>
                <a:gd name="T72" fmla="*/ 9 w 71"/>
                <a:gd name="T73" fmla="*/ 13 h 51"/>
                <a:gd name="T74" fmla="*/ 3 w 71"/>
                <a:gd name="T75" fmla="*/ 14 h 51"/>
                <a:gd name="T76" fmla="*/ 42 w 71"/>
                <a:gd name="T77" fmla="*/ 32 h 51"/>
                <a:gd name="T78" fmla="*/ 46 w 71"/>
                <a:gd name="T79" fmla="*/ 27 h 51"/>
                <a:gd name="T80" fmla="*/ 13 w 71"/>
                <a:gd name="T81" fmla="*/ 44 h 51"/>
                <a:gd name="T82" fmla="*/ 17 w 71"/>
                <a:gd name="T83" fmla="*/ 48 h 51"/>
                <a:gd name="T84" fmla="*/ 12 w 71"/>
                <a:gd name="T85" fmla="*/ 48 h 51"/>
                <a:gd name="T86" fmla="*/ 13 w 71"/>
                <a:gd name="T87" fmla="*/ 49 h 51"/>
                <a:gd name="T88" fmla="*/ 40 w 71"/>
                <a:gd name="T89" fmla="*/ 51 h 51"/>
                <a:gd name="T90" fmla="*/ 40 w 71"/>
                <a:gd name="T91" fmla="*/ 49 h 51"/>
                <a:gd name="T92" fmla="*/ 42 w 71"/>
                <a:gd name="T9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51">
                  <a:moveTo>
                    <a:pt x="7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4" y="2"/>
                    <a:pt x="5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41"/>
                    <a:pt x="46" y="40"/>
                    <a:pt x="4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5" y="35"/>
                    <a:pt x="47" y="33"/>
                    <a:pt x="48" y="3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"/>
                    <a:pt x="58" y="3"/>
                    <a:pt x="5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1"/>
                    <a:pt x="70" y="0"/>
                    <a:pt x="70" y="0"/>
                  </a:cubicBezTo>
                  <a:close/>
                  <a:moveTo>
                    <a:pt x="49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9" y="18"/>
                  </a:lnTo>
                  <a:close/>
                  <a:moveTo>
                    <a:pt x="47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7" y="25"/>
                  </a:lnTo>
                  <a:close/>
                  <a:moveTo>
                    <a:pt x="9" y="3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35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8"/>
                  </a:lnTo>
                  <a:close/>
                  <a:moveTo>
                    <a:pt x="37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3"/>
                  </a:lnTo>
                  <a:close/>
                  <a:moveTo>
                    <a:pt x="28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8" y="20"/>
                  </a:lnTo>
                  <a:close/>
                  <a:moveTo>
                    <a:pt x="2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5"/>
                  </a:lnTo>
                  <a:close/>
                  <a:moveTo>
                    <a:pt x="26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6" y="18"/>
                  </a:lnTo>
                  <a:close/>
                  <a:moveTo>
                    <a:pt x="18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8" y="18"/>
                  </a:lnTo>
                  <a:close/>
                  <a:moveTo>
                    <a:pt x="18" y="2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8" y="20"/>
                  </a:lnTo>
                  <a:close/>
                  <a:moveTo>
                    <a:pt x="11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1" y="25"/>
                  </a:lnTo>
                  <a:close/>
                  <a:moveTo>
                    <a:pt x="13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3" y="27"/>
                  </a:lnTo>
                  <a:close/>
                  <a:moveTo>
                    <a:pt x="21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27"/>
                  </a:lnTo>
                  <a:close/>
                  <a:moveTo>
                    <a:pt x="28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27"/>
                  </a:lnTo>
                  <a:close/>
                  <a:moveTo>
                    <a:pt x="36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6" y="27"/>
                  </a:lnTo>
                  <a:close/>
                  <a:moveTo>
                    <a:pt x="36" y="25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6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4" y="13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3" y="32"/>
                    <a:pt x="42" y="32"/>
                  </a:cubicBezTo>
                  <a:close/>
                  <a:moveTo>
                    <a:pt x="13" y="44"/>
                  </a:moveTo>
                  <a:cubicBezTo>
                    <a:pt x="11" y="44"/>
                    <a:pt x="10" y="46"/>
                    <a:pt x="10" y="48"/>
                  </a:cubicBezTo>
                  <a:cubicBezTo>
                    <a:pt x="10" y="50"/>
                    <a:pt x="11" y="51"/>
                    <a:pt x="13" y="51"/>
                  </a:cubicBezTo>
                  <a:cubicBezTo>
                    <a:pt x="15" y="51"/>
                    <a:pt x="17" y="50"/>
                    <a:pt x="17" y="48"/>
                  </a:cubicBezTo>
                  <a:cubicBezTo>
                    <a:pt x="17" y="46"/>
                    <a:pt x="15" y="44"/>
                    <a:pt x="13" y="44"/>
                  </a:cubicBezTo>
                  <a:close/>
                  <a:moveTo>
                    <a:pt x="13" y="49"/>
                  </a:moveTo>
                  <a:cubicBezTo>
                    <a:pt x="13" y="49"/>
                    <a:pt x="12" y="48"/>
                    <a:pt x="12" y="48"/>
                  </a:cubicBezTo>
                  <a:cubicBezTo>
                    <a:pt x="12" y="47"/>
                    <a:pt x="13" y="46"/>
                    <a:pt x="13" y="46"/>
                  </a:cubicBezTo>
                  <a:cubicBezTo>
                    <a:pt x="14" y="46"/>
                    <a:pt x="15" y="47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lose/>
                  <a:moveTo>
                    <a:pt x="40" y="44"/>
                  </a:moveTo>
                  <a:cubicBezTo>
                    <a:pt x="38" y="44"/>
                    <a:pt x="37" y="46"/>
                    <a:pt x="37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2" y="51"/>
                    <a:pt x="44" y="50"/>
                    <a:pt x="44" y="48"/>
                  </a:cubicBezTo>
                  <a:cubicBezTo>
                    <a:pt x="44" y="46"/>
                    <a:pt x="42" y="44"/>
                    <a:pt x="40" y="44"/>
                  </a:cubicBezTo>
                  <a:close/>
                  <a:moveTo>
                    <a:pt x="40" y="49"/>
                  </a:move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2" y="48"/>
                    <a:pt x="41" y="49"/>
                    <a:pt x="4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21" name="Freeform 86">
              <a:extLst>
                <a:ext uri="{FF2B5EF4-FFF2-40B4-BE49-F238E27FC236}">
                  <a16:creationId xmlns="" xmlns:a16="http://schemas.microsoft.com/office/drawing/2014/main" id="{D2F8B6CC-3E7D-4AE4-8470-1DC30CCBA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2816" y="2167613"/>
              <a:ext cx="492109" cy="426303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="" xmlns:a16="http://schemas.microsoft.com/office/drawing/2014/main" id="{1C062640-FA39-45A9-8D16-AE1859302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266" y="4240810"/>
              <a:ext cx="470524" cy="381798"/>
            </a:xfrm>
            <a:custGeom>
              <a:avLst/>
              <a:gdLst>
                <a:gd name="T0" fmla="*/ 26 w 74"/>
                <a:gd name="T1" fmla="*/ 0 h 60"/>
                <a:gd name="T2" fmla="*/ 19 w 74"/>
                <a:gd name="T3" fmla="*/ 53 h 60"/>
                <a:gd name="T4" fmla="*/ 49 w 74"/>
                <a:gd name="T5" fmla="*/ 60 h 60"/>
                <a:gd name="T6" fmla="*/ 56 w 74"/>
                <a:gd name="T7" fmla="*/ 7 h 60"/>
                <a:gd name="T8" fmla="*/ 53 w 74"/>
                <a:gd name="T9" fmla="*/ 7 h 60"/>
                <a:gd name="T10" fmla="*/ 49 w 74"/>
                <a:gd name="T11" fmla="*/ 57 h 60"/>
                <a:gd name="T12" fmla="*/ 22 w 74"/>
                <a:gd name="T13" fmla="*/ 53 h 60"/>
                <a:gd name="T14" fmla="*/ 26 w 74"/>
                <a:gd name="T15" fmla="*/ 3 h 60"/>
                <a:gd name="T16" fmla="*/ 53 w 74"/>
                <a:gd name="T17" fmla="*/ 7 h 60"/>
                <a:gd name="T18" fmla="*/ 25 w 74"/>
                <a:gd name="T19" fmla="*/ 6 h 60"/>
                <a:gd name="T20" fmla="*/ 24 w 74"/>
                <a:gd name="T21" fmla="*/ 50 h 60"/>
                <a:gd name="T22" fmla="*/ 50 w 74"/>
                <a:gd name="T23" fmla="*/ 51 h 60"/>
                <a:gd name="T24" fmla="*/ 51 w 74"/>
                <a:gd name="T25" fmla="*/ 7 h 60"/>
                <a:gd name="T26" fmla="*/ 49 w 74"/>
                <a:gd name="T27" fmla="*/ 49 h 60"/>
                <a:gd name="T28" fmla="*/ 26 w 74"/>
                <a:gd name="T29" fmla="*/ 8 h 60"/>
                <a:gd name="T30" fmla="*/ 49 w 74"/>
                <a:gd name="T31" fmla="*/ 49 h 60"/>
                <a:gd name="T32" fmla="*/ 37 w 74"/>
                <a:gd name="T33" fmla="*/ 56 h 60"/>
                <a:gd name="T34" fmla="*/ 37 w 74"/>
                <a:gd name="T35" fmla="*/ 52 h 60"/>
                <a:gd name="T36" fmla="*/ 74 w 74"/>
                <a:gd name="T37" fmla="*/ 23 h 60"/>
                <a:gd name="T38" fmla="*/ 67 w 74"/>
                <a:gd name="T39" fmla="*/ 41 h 60"/>
                <a:gd name="T40" fmla="*/ 66 w 74"/>
                <a:gd name="T41" fmla="*/ 39 h 60"/>
                <a:gd name="T42" fmla="*/ 66 w 74"/>
                <a:gd name="T43" fmla="*/ 7 h 60"/>
                <a:gd name="T44" fmla="*/ 68 w 74"/>
                <a:gd name="T45" fmla="*/ 6 h 60"/>
                <a:gd name="T46" fmla="*/ 69 w 74"/>
                <a:gd name="T47" fmla="*/ 23 h 60"/>
                <a:gd name="T48" fmla="*/ 64 w 74"/>
                <a:gd name="T49" fmla="*/ 37 h 60"/>
                <a:gd name="T50" fmla="*/ 63 w 74"/>
                <a:gd name="T51" fmla="*/ 35 h 60"/>
                <a:gd name="T52" fmla="*/ 63 w 74"/>
                <a:gd name="T53" fmla="*/ 11 h 60"/>
                <a:gd name="T54" fmla="*/ 65 w 74"/>
                <a:gd name="T55" fmla="*/ 10 h 60"/>
                <a:gd name="T56" fmla="*/ 64 w 74"/>
                <a:gd name="T57" fmla="*/ 23 h 60"/>
                <a:gd name="T58" fmla="*/ 60 w 74"/>
                <a:gd name="T59" fmla="*/ 33 h 60"/>
                <a:gd name="T60" fmla="*/ 60 w 74"/>
                <a:gd name="T61" fmla="*/ 31 h 60"/>
                <a:gd name="T62" fmla="*/ 60 w 74"/>
                <a:gd name="T63" fmla="*/ 15 h 60"/>
                <a:gd name="T64" fmla="*/ 61 w 74"/>
                <a:gd name="T65" fmla="*/ 14 h 60"/>
                <a:gd name="T66" fmla="*/ 8 w 74"/>
                <a:gd name="T67" fmla="*/ 39 h 60"/>
                <a:gd name="T68" fmla="*/ 7 w 74"/>
                <a:gd name="T69" fmla="*/ 41 h 60"/>
                <a:gd name="T70" fmla="*/ 0 w 74"/>
                <a:gd name="T71" fmla="*/ 23 h 60"/>
                <a:gd name="T72" fmla="*/ 8 w 74"/>
                <a:gd name="T73" fmla="*/ 6 h 60"/>
                <a:gd name="T74" fmla="*/ 2 w 74"/>
                <a:gd name="T75" fmla="*/ 23 h 60"/>
                <a:gd name="T76" fmla="*/ 12 w 74"/>
                <a:gd name="T77" fmla="*/ 35 h 60"/>
                <a:gd name="T78" fmla="*/ 11 w 74"/>
                <a:gd name="T79" fmla="*/ 37 h 60"/>
                <a:gd name="T80" fmla="*/ 6 w 74"/>
                <a:gd name="T81" fmla="*/ 23 h 60"/>
                <a:gd name="T82" fmla="*/ 11 w 74"/>
                <a:gd name="T83" fmla="*/ 10 h 60"/>
                <a:gd name="T84" fmla="*/ 8 w 74"/>
                <a:gd name="T85" fmla="*/ 23 h 60"/>
                <a:gd name="T86" fmla="*/ 15 w 74"/>
                <a:gd name="T87" fmla="*/ 15 h 60"/>
                <a:gd name="T88" fmla="*/ 15 w 74"/>
                <a:gd name="T89" fmla="*/ 31 h 60"/>
                <a:gd name="T90" fmla="*/ 14 w 74"/>
                <a:gd name="T91" fmla="*/ 33 h 60"/>
                <a:gd name="T92" fmla="*/ 11 w 74"/>
                <a:gd name="T93" fmla="*/ 23 h 60"/>
                <a:gd name="T94" fmla="*/ 15 w 74"/>
                <a:gd name="T9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60">
                  <a:moveTo>
                    <a:pt x="4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9" y="3"/>
                    <a:pt x="19" y="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6"/>
                    <a:pt x="22" y="60"/>
                    <a:pt x="26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3" y="60"/>
                    <a:pt x="56" y="56"/>
                    <a:pt x="56" y="53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53" y="7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3" y="55"/>
                    <a:pt x="51" y="57"/>
                    <a:pt x="49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5"/>
                    <a:pt x="22" y="5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4" y="3"/>
                    <a:pt x="26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5"/>
                    <a:pt x="53" y="7"/>
                  </a:cubicBezTo>
                  <a:close/>
                  <a:moveTo>
                    <a:pt x="50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1" y="51"/>
                    <a:pt x="51" y="5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lose/>
                  <a:moveTo>
                    <a:pt x="49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49" y="49"/>
                  </a:lnTo>
                  <a:close/>
                  <a:moveTo>
                    <a:pt x="39" y="54"/>
                  </a:moveTo>
                  <a:cubicBezTo>
                    <a:pt x="39" y="55"/>
                    <a:pt x="38" y="56"/>
                    <a:pt x="37" y="56"/>
                  </a:cubicBezTo>
                  <a:cubicBezTo>
                    <a:pt x="36" y="56"/>
                    <a:pt x="35" y="55"/>
                    <a:pt x="35" y="54"/>
                  </a:cubicBezTo>
                  <a:cubicBezTo>
                    <a:pt x="35" y="53"/>
                    <a:pt x="36" y="52"/>
                    <a:pt x="37" y="52"/>
                  </a:cubicBezTo>
                  <a:cubicBezTo>
                    <a:pt x="38" y="52"/>
                    <a:pt x="39" y="53"/>
                    <a:pt x="39" y="54"/>
                  </a:cubicBezTo>
                  <a:close/>
                  <a:moveTo>
                    <a:pt x="74" y="23"/>
                  </a:moveTo>
                  <a:cubicBezTo>
                    <a:pt x="74" y="30"/>
                    <a:pt x="72" y="36"/>
                    <a:pt x="68" y="41"/>
                  </a:cubicBezTo>
                  <a:cubicBezTo>
                    <a:pt x="68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0"/>
                    <a:pt x="66" y="40"/>
                    <a:pt x="66" y="39"/>
                  </a:cubicBezTo>
                  <a:cubicBezTo>
                    <a:pt x="70" y="35"/>
                    <a:pt x="72" y="29"/>
                    <a:pt x="72" y="23"/>
                  </a:cubicBezTo>
                  <a:cubicBezTo>
                    <a:pt x="72" y="17"/>
                    <a:pt x="70" y="12"/>
                    <a:pt x="66" y="7"/>
                  </a:cubicBezTo>
                  <a:cubicBezTo>
                    <a:pt x="66" y="7"/>
                    <a:pt x="66" y="6"/>
                    <a:pt x="67" y="6"/>
                  </a:cubicBezTo>
                  <a:cubicBezTo>
                    <a:pt x="67" y="5"/>
                    <a:pt x="68" y="6"/>
                    <a:pt x="68" y="6"/>
                  </a:cubicBezTo>
                  <a:cubicBezTo>
                    <a:pt x="72" y="11"/>
                    <a:pt x="74" y="17"/>
                    <a:pt x="74" y="23"/>
                  </a:cubicBezTo>
                  <a:close/>
                  <a:moveTo>
                    <a:pt x="69" y="23"/>
                  </a:moveTo>
                  <a:cubicBezTo>
                    <a:pt x="69" y="28"/>
                    <a:pt x="67" y="33"/>
                    <a:pt x="65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3" y="37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6" y="32"/>
                    <a:pt x="67" y="28"/>
                    <a:pt x="67" y="23"/>
                  </a:cubicBezTo>
                  <a:cubicBezTo>
                    <a:pt x="67" y="19"/>
                    <a:pt x="66" y="15"/>
                    <a:pt x="63" y="11"/>
                  </a:cubicBezTo>
                  <a:cubicBezTo>
                    <a:pt x="63" y="11"/>
                    <a:pt x="63" y="10"/>
                    <a:pt x="63" y="10"/>
                  </a:cubicBezTo>
                  <a:cubicBezTo>
                    <a:pt x="64" y="10"/>
                    <a:pt x="64" y="10"/>
                    <a:pt x="65" y="10"/>
                  </a:cubicBezTo>
                  <a:cubicBezTo>
                    <a:pt x="67" y="14"/>
                    <a:pt x="69" y="19"/>
                    <a:pt x="69" y="23"/>
                  </a:cubicBezTo>
                  <a:close/>
                  <a:moveTo>
                    <a:pt x="64" y="23"/>
                  </a:moveTo>
                  <a:cubicBezTo>
                    <a:pt x="64" y="26"/>
                    <a:pt x="63" y="29"/>
                    <a:pt x="61" y="32"/>
                  </a:cubicBezTo>
                  <a:cubicBezTo>
                    <a:pt x="61" y="32"/>
                    <a:pt x="61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61" y="29"/>
                    <a:pt x="62" y="26"/>
                    <a:pt x="62" y="23"/>
                  </a:cubicBezTo>
                  <a:cubicBezTo>
                    <a:pt x="62" y="21"/>
                    <a:pt x="61" y="18"/>
                    <a:pt x="60" y="15"/>
                  </a:cubicBezTo>
                  <a:cubicBezTo>
                    <a:pt x="59" y="15"/>
                    <a:pt x="59" y="14"/>
                    <a:pt x="60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3" y="17"/>
                    <a:pt x="64" y="20"/>
                    <a:pt x="64" y="23"/>
                  </a:cubicBezTo>
                  <a:close/>
                  <a:moveTo>
                    <a:pt x="8" y="39"/>
                  </a:moveTo>
                  <a:cubicBezTo>
                    <a:pt x="9" y="40"/>
                    <a:pt x="8" y="40"/>
                    <a:pt x="8" y="41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7"/>
                    <a:pt x="3" y="11"/>
                    <a:pt x="7" y="6"/>
                  </a:cubicBezTo>
                  <a:cubicBezTo>
                    <a:pt x="7" y="6"/>
                    <a:pt x="8" y="5"/>
                    <a:pt x="8" y="6"/>
                  </a:cubicBezTo>
                  <a:cubicBezTo>
                    <a:pt x="8" y="6"/>
                    <a:pt x="9" y="7"/>
                    <a:pt x="8" y="7"/>
                  </a:cubicBezTo>
                  <a:cubicBezTo>
                    <a:pt x="5" y="12"/>
                    <a:pt x="2" y="17"/>
                    <a:pt x="2" y="23"/>
                  </a:cubicBezTo>
                  <a:cubicBezTo>
                    <a:pt x="2" y="29"/>
                    <a:pt x="5" y="35"/>
                    <a:pt x="8" y="39"/>
                  </a:cubicBezTo>
                  <a:close/>
                  <a:moveTo>
                    <a:pt x="12" y="35"/>
                  </a:move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6"/>
                  </a:cubicBezTo>
                  <a:cubicBezTo>
                    <a:pt x="7" y="33"/>
                    <a:pt x="6" y="28"/>
                    <a:pt x="6" y="23"/>
                  </a:cubicBezTo>
                  <a:cubicBezTo>
                    <a:pt x="6" y="19"/>
                    <a:pt x="7" y="14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2"/>
                    <a:pt x="12" y="35"/>
                  </a:cubicBezTo>
                  <a:close/>
                  <a:moveTo>
                    <a:pt x="15" y="15"/>
                  </a:moveTo>
                  <a:cubicBezTo>
                    <a:pt x="14" y="18"/>
                    <a:pt x="13" y="21"/>
                    <a:pt x="13" y="23"/>
                  </a:cubicBezTo>
                  <a:cubicBezTo>
                    <a:pt x="13" y="26"/>
                    <a:pt x="14" y="29"/>
                    <a:pt x="15" y="31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5" y="33"/>
                    <a:pt x="14" y="33"/>
                    <a:pt x="14" y="33"/>
                  </a:cubicBezTo>
                  <a:cubicBezTo>
                    <a:pt x="14" y="33"/>
                    <a:pt x="14" y="32"/>
                    <a:pt x="13" y="32"/>
                  </a:cubicBezTo>
                  <a:cubicBezTo>
                    <a:pt x="12" y="29"/>
                    <a:pt x="11" y="26"/>
                    <a:pt x="11" y="23"/>
                  </a:cubicBezTo>
                  <a:cubicBezTo>
                    <a:pt x="11" y="20"/>
                    <a:pt x="12" y="17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="" xmlns:a16="http://schemas.microsoft.com/office/drawing/2014/main" id="{ABB2F95E-6B41-4A2D-B7DC-5F2B757E4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7471" y="1886179"/>
              <a:ext cx="439953" cy="408149"/>
            </a:xfrm>
            <a:custGeom>
              <a:avLst/>
              <a:gdLst>
                <a:gd name="T0" fmla="*/ 55 w 70"/>
                <a:gd name="T1" fmla="*/ 45 h 65"/>
                <a:gd name="T2" fmla="*/ 55 w 70"/>
                <a:gd name="T3" fmla="*/ 35 h 65"/>
                <a:gd name="T4" fmla="*/ 29 w 70"/>
                <a:gd name="T5" fmla="*/ 25 h 65"/>
                <a:gd name="T6" fmla="*/ 40 w 70"/>
                <a:gd name="T7" fmla="*/ 50 h 65"/>
                <a:gd name="T8" fmla="*/ 49 w 70"/>
                <a:gd name="T9" fmla="*/ 51 h 65"/>
                <a:gd name="T10" fmla="*/ 64 w 70"/>
                <a:gd name="T11" fmla="*/ 65 h 65"/>
                <a:gd name="T12" fmla="*/ 48 w 70"/>
                <a:gd name="T13" fmla="*/ 44 h 65"/>
                <a:gd name="T14" fmla="*/ 28 w 70"/>
                <a:gd name="T15" fmla="*/ 35 h 65"/>
                <a:gd name="T16" fmla="*/ 48 w 70"/>
                <a:gd name="T17" fmla="*/ 27 h 65"/>
                <a:gd name="T18" fmla="*/ 50 w 70"/>
                <a:gd name="T19" fmla="*/ 47 h 65"/>
                <a:gd name="T20" fmla="*/ 51 w 70"/>
                <a:gd name="T21" fmla="*/ 45 h 65"/>
                <a:gd name="T22" fmla="*/ 66 w 70"/>
                <a:gd name="T23" fmla="*/ 61 h 65"/>
                <a:gd name="T24" fmla="*/ 52 w 70"/>
                <a:gd name="T25" fmla="*/ 50 h 65"/>
                <a:gd name="T26" fmla="*/ 53 w 70"/>
                <a:gd name="T27" fmla="*/ 49 h 65"/>
                <a:gd name="T28" fmla="*/ 55 w 70"/>
                <a:gd name="T29" fmla="*/ 48 h 65"/>
                <a:gd name="T30" fmla="*/ 66 w 70"/>
                <a:gd name="T31" fmla="*/ 61 h 65"/>
                <a:gd name="T32" fmla="*/ 34 w 70"/>
                <a:gd name="T33" fmla="*/ 42 h 65"/>
                <a:gd name="T34" fmla="*/ 32 w 70"/>
                <a:gd name="T35" fmla="*/ 43 h 65"/>
                <a:gd name="T36" fmla="*/ 34 w 70"/>
                <a:gd name="T37" fmla="*/ 28 h 65"/>
                <a:gd name="T38" fmla="*/ 39 w 70"/>
                <a:gd name="T39" fmla="*/ 60 h 65"/>
                <a:gd name="T40" fmla="*/ 33 w 70"/>
                <a:gd name="T41" fmla="*/ 60 h 65"/>
                <a:gd name="T42" fmla="*/ 31 w 70"/>
                <a:gd name="T43" fmla="*/ 60 h 65"/>
                <a:gd name="T44" fmla="*/ 28 w 70"/>
                <a:gd name="T45" fmla="*/ 47 h 65"/>
                <a:gd name="T46" fmla="*/ 18 w 70"/>
                <a:gd name="T47" fmla="*/ 33 h 65"/>
                <a:gd name="T48" fmla="*/ 18 w 70"/>
                <a:gd name="T49" fmla="*/ 31 h 65"/>
                <a:gd name="T50" fmla="*/ 31 w 70"/>
                <a:gd name="T51" fmla="*/ 21 h 65"/>
                <a:gd name="T52" fmla="*/ 45 w 70"/>
                <a:gd name="T53" fmla="*/ 19 h 65"/>
                <a:gd name="T54" fmla="*/ 47 w 70"/>
                <a:gd name="T55" fmla="*/ 19 h 65"/>
                <a:gd name="T56" fmla="*/ 56 w 70"/>
                <a:gd name="T57" fmla="*/ 33 h 65"/>
                <a:gd name="T58" fmla="*/ 55 w 70"/>
                <a:gd name="T59" fmla="*/ 43 h 65"/>
                <a:gd name="T60" fmla="*/ 60 w 70"/>
                <a:gd name="T61" fmla="*/ 45 h 65"/>
                <a:gd name="T62" fmla="*/ 32 w 70"/>
                <a:gd name="T63" fmla="*/ 0 h 65"/>
                <a:gd name="T64" fmla="*/ 51 w 70"/>
                <a:gd name="T65" fmla="*/ 57 h 65"/>
                <a:gd name="T66" fmla="*/ 60 w 70"/>
                <a:gd name="T67" fmla="*/ 24 h 65"/>
                <a:gd name="T68" fmla="*/ 60 w 70"/>
                <a:gd name="T69" fmla="*/ 24 h 65"/>
                <a:gd name="T70" fmla="*/ 33 w 70"/>
                <a:gd name="T71" fmla="*/ 15 h 65"/>
                <a:gd name="T72" fmla="*/ 31 w 70"/>
                <a:gd name="T73" fmla="*/ 15 h 65"/>
                <a:gd name="T74" fmla="*/ 25 w 70"/>
                <a:gd name="T75" fmla="*/ 4 h 65"/>
                <a:gd name="T76" fmla="*/ 25 w 70"/>
                <a:gd name="T77" fmla="*/ 4 h 65"/>
                <a:gd name="T78" fmla="*/ 3 w 70"/>
                <a:gd name="T79" fmla="*/ 31 h 65"/>
                <a:gd name="T80" fmla="*/ 17 w 70"/>
                <a:gd name="T81" fmla="*/ 44 h 65"/>
                <a:gd name="T82" fmla="*/ 4 w 70"/>
                <a:gd name="T83" fmla="*/ 39 h 65"/>
                <a:gd name="T84" fmla="*/ 4 w 70"/>
                <a:gd name="T85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65">
                  <a:moveTo>
                    <a:pt x="68" y="5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6"/>
                    <a:pt x="56" y="45"/>
                    <a:pt x="55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1"/>
                    <a:pt x="55" y="38"/>
                    <a:pt x="55" y="35"/>
                  </a:cubicBezTo>
                  <a:cubicBezTo>
                    <a:pt x="55" y="31"/>
                    <a:pt x="53" y="28"/>
                    <a:pt x="50" y="25"/>
                  </a:cubicBezTo>
                  <a:cubicBezTo>
                    <a:pt x="47" y="22"/>
                    <a:pt x="44" y="21"/>
                    <a:pt x="40" y="21"/>
                  </a:cubicBezTo>
                  <a:cubicBezTo>
                    <a:pt x="36" y="21"/>
                    <a:pt x="32" y="22"/>
                    <a:pt x="29" y="25"/>
                  </a:cubicBezTo>
                  <a:cubicBezTo>
                    <a:pt x="26" y="28"/>
                    <a:pt x="25" y="31"/>
                    <a:pt x="25" y="35"/>
                  </a:cubicBezTo>
                  <a:cubicBezTo>
                    <a:pt x="25" y="39"/>
                    <a:pt x="26" y="43"/>
                    <a:pt x="29" y="46"/>
                  </a:cubicBezTo>
                  <a:cubicBezTo>
                    <a:pt x="32" y="49"/>
                    <a:pt x="36" y="50"/>
                    <a:pt x="40" y="50"/>
                  </a:cubicBezTo>
                  <a:cubicBezTo>
                    <a:pt x="43" y="50"/>
                    <a:pt x="46" y="50"/>
                    <a:pt x="48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50" y="53"/>
                    <a:pt x="51" y="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4"/>
                    <a:pt x="62" y="65"/>
                    <a:pt x="64" y="65"/>
                  </a:cubicBezTo>
                  <a:cubicBezTo>
                    <a:pt x="65" y="65"/>
                    <a:pt x="67" y="64"/>
                    <a:pt x="68" y="63"/>
                  </a:cubicBezTo>
                  <a:cubicBezTo>
                    <a:pt x="70" y="61"/>
                    <a:pt x="70" y="58"/>
                    <a:pt x="68" y="55"/>
                  </a:cubicBezTo>
                  <a:close/>
                  <a:moveTo>
                    <a:pt x="48" y="44"/>
                  </a:moveTo>
                  <a:cubicBezTo>
                    <a:pt x="46" y="46"/>
                    <a:pt x="43" y="47"/>
                    <a:pt x="40" y="47"/>
                  </a:cubicBezTo>
                  <a:cubicBezTo>
                    <a:pt x="37" y="47"/>
                    <a:pt x="34" y="46"/>
                    <a:pt x="31" y="44"/>
                  </a:cubicBezTo>
                  <a:cubicBezTo>
                    <a:pt x="29" y="42"/>
                    <a:pt x="28" y="39"/>
                    <a:pt x="28" y="35"/>
                  </a:cubicBezTo>
                  <a:cubicBezTo>
                    <a:pt x="28" y="32"/>
                    <a:pt x="29" y="29"/>
                    <a:pt x="31" y="27"/>
                  </a:cubicBezTo>
                  <a:cubicBezTo>
                    <a:pt x="34" y="25"/>
                    <a:pt x="37" y="24"/>
                    <a:pt x="40" y="24"/>
                  </a:cubicBezTo>
                  <a:cubicBezTo>
                    <a:pt x="43" y="24"/>
                    <a:pt x="46" y="25"/>
                    <a:pt x="48" y="27"/>
                  </a:cubicBezTo>
                  <a:cubicBezTo>
                    <a:pt x="53" y="32"/>
                    <a:pt x="53" y="39"/>
                    <a:pt x="48" y="44"/>
                  </a:cubicBezTo>
                  <a:close/>
                  <a:moveTo>
                    <a:pt x="51" y="47"/>
                  </a:moveTo>
                  <a:cubicBezTo>
                    <a:pt x="51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6"/>
                    <a:pt x="51" y="46"/>
                    <a:pt x="51" y="47"/>
                  </a:cubicBezTo>
                  <a:close/>
                  <a:moveTo>
                    <a:pt x="66" y="61"/>
                  </a:moveTo>
                  <a:cubicBezTo>
                    <a:pt x="65" y="62"/>
                    <a:pt x="63" y="62"/>
                    <a:pt x="62" y="6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5" y="48"/>
                  </a:cubicBezTo>
                  <a:cubicBezTo>
                    <a:pt x="55" y="48"/>
                    <a:pt x="56" y="48"/>
                    <a:pt x="57" y="4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9"/>
                    <a:pt x="67" y="60"/>
                    <a:pt x="66" y="61"/>
                  </a:cubicBezTo>
                  <a:close/>
                  <a:moveTo>
                    <a:pt x="34" y="29"/>
                  </a:moveTo>
                  <a:cubicBezTo>
                    <a:pt x="32" y="31"/>
                    <a:pt x="31" y="33"/>
                    <a:pt x="31" y="35"/>
                  </a:cubicBezTo>
                  <a:cubicBezTo>
                    <a:pt x="31" y="38"/>
                    <a:pt x="32" y="40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0" y="41"/>
                    <a:pt x="29" y="38"/>
                    <a:pt x="29" y="35"/>
                  </a:cubicBezTo>
                  <a:cubicBezTo>
                    <a:pt x="29" y="33"/>
                    <a:pt x="30" y="30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lose/>
                  <a:moveTo>
                    <a:pt x="49" y="55"/>
                  </a:moveTo>
                  <a:cubicBezTo>
                    <a:pt x="46" y="57"/>
                    <a:pt x="43" y="59"/>
                    <a:pt x="39" y="60"/>
                  </a:cubicBezTo>
                  <a:cubicBezTo>
                    <a:pt x="41" y="58"/>
                    <a:pt x="43" y="55"/>
                    <a:pt x="45" y="52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0" y="57"/>
                    <a:pt x="37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6" y="60"/>
                    <a:pt x="22" y="54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4" y="45"/>
                    <a:pt x="21" y="45"/>
                    <a:pt x="19" y="44"/>
                  </a:cubicBezTo>
                  <a:cubicBezTo>
                    <a:pt x="18" y="41"/>
                    <a:pt x="18" y="37"/>
                    <a:pt x="1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2"/>
                    <a:pt x="19" y="19"/>
                  </a:cubicBezTo>
                  <a:cubicBezTo>
                    <a:pt x="23" y="18"/>
                    <a:pt x="27" y="17"/>
                    <a:pt x="31" y="1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0"/>
                    <a:pt x="33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41" y="18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55" y="22"/>
                    <a:pt x="60" y="26"/>
                    <a:pt x="61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5"/>
                    <a:pt x="59" y="38"/>
                    <a:pt x="56" y="40"/>
                  </a:cubicBezTo>
                  <a:cubicBezTo>
                    <a:pt x="56" y="41"/>
                    <a:pt x="55" y="42"/>
                    <a:pt x="55" y="43"/>
                  </a:cubicBezTo>
                  <a:cubicBezTo>
                    <a:pt x="57" y="41"/>
                    <a:pt x="59" y="40"/>
                    <a:pt x="60" y="39"/>
                  </a:cubicBezTo>
                  <a:cubicBezTo>
                    <a:pt x="60" y="40"/>
                    <a:pt x="59" y="42"/>
                    <a:pt x="58" y="44"/>
                  </a:cubicBezTo>
                  <a:cubicBezTo>
                    <a:pt x="59" y="44"/>
                    <a:pt x="60" y="45"/>
                    <a:pt x="60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39" y="63"/>
                    <a:pt x="46" y="61"/>
                    <a:pt x="51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5"/>
                    <a:pt x="49" y="55"/>
                  </a:cubicBezTo>
                  <a:close/>
                  <a:moveTo>
                    <a:pt x="60" y="24"/>
                  </a:moveTo>
                  <a:cubicBezTo>
                    <a:pt x="57" y="21"/>
                    <a:pt x="53" y="19"/>
                    <a:pt x="47" y="17"/>
                  </a:cubicBezTo>
                  <a:cubicBezTo>
                    <a:pt x="45" y="11"/>
                    <a:pt x="42" y="6"/>
                    <a:pt x="39" y="4"/>
                  </a:cubicBezTo>
                  <a:cubicBezTo>
                    <a:pt x="50" y="6"/>
                    <a:pt x="58" y="14"/>
                    <a:pt x="60" y="24"/>
                  </a:cubicBezTo>
                  <a:close/>
                  <a:moveTo>
                    <a:pt x="33" y="3"/>
                  </a:moveTo>
                  <a:cubicBezTo>
                    <a:pt x="38" y="3"/>
                    <a:pt x="42" y="9"/>
                    <a:pt x="44" y="16"/>
                  </a:cubicBezTo>
                  <a:cubicBezTo>
                    <a:pt x="41" y="16"/>
                    <a:pt x="37" y="15"/>
                    <a:pt x="33" y="15"/>
                  </a:cubicBezTo>
                  <a:lnTo>
                    <a:pt x="33" y="3"/>
                  </a:lnTo>
                  <a:close/>
                  <a:moveTo>
                    <a:pt x="31" y="3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3" y="16"/>
                    <a:pt x="20" y="16"/>
                  </a:cubicBezTo>
                  <a:cubicBezTo>
                    <a:pt x="22" y="9"/>
                    <a:pt x="26" y="3"/>
                    <a:pt x="31" y="3"/>
                  </a:cubicBezTo>
                  <a:close/>
                  <a:moveTo>
                    <a:pt x="25" y="4"/>
                  </a:moveTo>
                  <a:cubicBezTo>
                    <a:pt x="22" y="6"/>
                    <a:pt x="19" y="11"/>
                    <a:pt x="18" y="17"/>
                  </a:cubicBezTo>
                  <a:cubicBezTo>
                    <a:pt x="12" y="19"/>
                    <a:pt x="7" y="21"/>
                    <a:pt x="4" y="24"/>
                  </a:cubicBezTo>
                  <a:cubicBezTo>
                    <a:pt x="7" y="14"/>
                    <a:pt x="15" y="6"/>
                    <a:pt x="25" y="4"/>
                  </a:cubicBezTo>
                  <a:close/>
                  <a:moveTo>
                    <a:pt x="17" y="19"/>
                  </a:moveTo>
                  <a:cubicBezTo>
                    <a:pt x="16" y="23"/>
                    <a:pt x="16" y="27"/>
                    <a:pt x="16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6"/>
                    <a:pt x="9" y="22"/>
                    <a:pt x="17" y="19"/>
                  </a:cubicBezTo>
                  <a:close/>
                  <a:moveTo>
                    <a:pt x="16" y="33"/>
                  </a:moveTo>
                  <a:cubicBezTo>
                    <a:pt x="16" y="37"/>
                    <a:pt x="16" y="40"/>
                    <a:pt x="17" y="44"/>
                  </a:cubicBezTo>
                  <a:cubicBezTo>
                    <a:pt x="9" y="41"/>
                    <a:pt x="4" y="37"/>
                    <a:pt x="3" y="33"/>
                  </a:cubicBezTo>
                  <a:lnTo>
                    <a:pt x="16" y="33"/>
                  </a:lnTo>
                  <a:close/>
                  <a:moveTo>
                    <a:pt x="4" y="39"/>
                  </a:moveTo>
                  <a:cubicBezTo>
                    <a:pt x="7" y="42"/>
                    <a:pt x="12" y="44"/>
                    <a:pt x="18" y="46"/>
                  </a:cubicBezTo>
                  <a:cubicBezTo>
                    <a:pt x="19" y="52"/>
                    <a:pt x="22" y="57"/>
                    <a:pt x="25" y="60"/>
                  </a:cubicBezTo>
                  <a:cubicBezTo>
                    <a:pt x="15" y="57"/>
                    <a:pt x="7" y="4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287E3B07-93D4-4291-AC42-42000764C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1801" y="3423615"/>
              <a:ext cx="504664" cy="360111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="" xmlns:a16="http://schemas.microsoft.com/office/drawing/2014/main" id="{2195627F-4122-4553-A4D1-08B683466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1801" y="5620266"/>
              <a:ext cx="443001" cy="316110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="" xmlns:a16="http://schemas.microsoft.com/office/drawing/2014/main" id="{1973C998-F39C-4D84-8F75-822F4F8015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7518" y="2334324"/>
              <a:ext cx="380570" cy="401423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27" name="Freeform 99">
              <a:extLst>
                <a:ext uri="{FF2B5EF4-FFF2-40B4-BE49-F238E27FC236}">
                  <a16:creationId xmlns="" xmlns:a16="http://schemas.microsoft.com/office/drawing/2014/main" id="{FC7907D5-08A4-476F-902A-0C62A087A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7566" y="2909526"/>
              <a:ext cx="454390" cy="454388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="" xmlns:a16="http://schemas.microsoft.com/office/drawing/2014/main" id="{D0A5CAF4-61B6-4A55-895F-296DBA565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85" y="1682088"/>
              <a:ext cx="371697" cy="409820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29" name="Freeform 62">
              <a:extLst>
                <a:ext uri="{FF2B5EF4-FFF2-40B4-BE49-F238E27FC236}">
                  <a16:creationId xmlns="" xmlns:a16="http://schemas.microsoft.com/office/drawing/2014/main" id="{1184958B-52ED-46EB-8979-88EE9EB06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9154" y="3831961"/>
              <a:ext cx="344503" cy="398192"/>
            </a:xfrm>
            <a:custGeom>
              <a:avLst/>
              <a:gdLst>
                <a:gd name="T0" fmla="*/ 54 w 62"/>
                <a:gd name="T1" fmla="*/ 0 h 72"/>
                <a:gd name="T2" fmla="*/ 8 w 62"/>
                <a:gd name="T3" fmla="*/ 0 h 72"/>
                <a:gd name="T4" fmla="*/ 0 w 62"/>
                <a:gd name="T5" fmla="*/ 8 h 72"/>
                <a:gd name="T6" fmla="*/ 0 w 62"/>
                <a:gd name="T7" fmla="*/ 64 h 72"/>
                <a:gd name="T8" fmla="*/ 8 w 62"/>
                <a:gd name="T9" fmla="*/ 72 h 72"/>
                <a:gd name="T10" fmla="*/ 54 w 62"/>
                <a:gd name="T11" fmla="*/ 72 h 72"/>
                <a:gd name="T12" fmla="*/ 62 w 62"/>
                <a:gd name="T13" fmla="*/ 64 h 72"/>
                <a:gd name="T14" fmla="*/ 62 w 62"/>
                <a:gd name="T15" fmla="*/ 8 h 72"/>
                <a:gd name="T16" fmla="*/ 54 w 62"/>
                <a:gd name="T17" fmla="*/ 0 h 72"/>
                <a:gd name="T18" fmla="*/ 8 w 62"/>
                <a:gd name="T19" fmla="*/ 3 h 72"/>
                <a:gd name="T20" fmla="*/ 54 w 62"/>
                <a:gd name="T21" fmla="*/ 3 h 72"/>
                <a:gd name="T22" fmla="*/ 59 w 62"/>
                <a:gd name="T23" fmla="*/ 8 h 72"/>
                <a:gd name="T24" fmla="*/ 59 w 62"/>
                <a:gd name="T25" fmla="*/ 64 h 72"/>
                <a:gd name="T26" fmla="*/ 54 w 62"/>
                <a:gd name="T27" fmla="*/ 69 h 72"/>
                <a:gd name="T28" fmla="*/ 8 w 62"/>
                <a:gd name="T29" fmla="*/ 69 h 72"/>
                <a:gd name="T30" fmla="*/ 3 w 62"/>
                <a:gd name="T31" fmla="*/ 64 h 72"/>
                <a:gd name="T32" fmla="*/ 3 w 62"/>
                <a:gd name="T33" fmla="*/ 8 h 72"/>
                <a:gd name="T34" fmla="*/ 8 w 62"/>
                <a:gd name="T35" fmla="*/ 3 h 72"/>
                <a:gd name="T36" fmla="*/ 7 w 62"/>
                <a:gd name="T37" fmla="*/ 62 h 72"/>
                <a:gd name="T38" fmla="*/ 55 w 62"/>
                <a:gd name="T39" fmla="*/ 62 h 72"/>
                <a:gd name="T40" fmla="*/ 56 w 62"/>
                <a:gd name="T41" fmla="*/ 61 h 72"/>
                <a:gd name="T42" fmla="*/ 56 w 62"/>
                <a:gd name="T43" fmla="*/ 7 h 72"/>
                <a:gd name="T44" fmla="*/ 55 w 62"/>
                <a:gd name="T45" fmla="*/ 6 h 72"/>
                <a:gd name="T46" fmla="*/ 7 w 62"/>
                <a:gd name="T47" fmla="*/ 6 h 72"/>
                <a:gd name="T48" fmla="*/ 6 w 62"/>
                <a:gd name="T49" fmla="*/ 7 h 72"/>
                <a:gd name="T50" fmla="*/ 6 w 62"/>
                <a:gd name="T51" fmla="*/ 61 h 72"/>
                <a:gd name="T52" fmla="*/ 7 w 62"/>
                <a:gd name="T53" fmla="*/ 62 h 72"/>
                <a:gd name="T54" fmla="*/ 8 w 62"/>
                <a:gd name="T55" fmla="*/ 8 h 72"/>
                <a:gd name="T56" fmla="*/ 54 w 62"/>
                <a:gd name="T57" fmla="*/ 8 h 72"/>
                <a:gd name="T58" fmla="*/ 54 w 62"/>
                <a:gd name="T59" fmla="*/ 60 h 72"/>
                <a:gd name="T60" fmla="*/ 8 w 62"/>
                <a:gd name="T61" fmla="*/ 60 h 72"/>
                <a:gd name="T62" fmla="*/ 8 w 62"/>
                <a:gd name="T63" fmla="*/ 8 h 72"/>
                <a:gd name="T64" fmla="*/ 33 w 62"/>
                <a:gd name="T65" fmla="*/ 66 h 72"/>
                <a:gd name="T66" fmla="*/ 31 w 62"/>
                <a:gd name="T67" fmla="*/ 68 h 72"/>
                <a:gd name="T68" fmla="*/ 29 w 62"/>
                <a:gd name="T69" fmla="*/ 66 h 72"/>
                <a:gd name="T70" fmla="*/ 31 w 62"/>
                <a:gd name="T71" fmla="*/ 64 h 72"/>
                <a:gd name="T72" fmla="*/ 33 w 62"/>
                <a:gd name="T7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2">
                  <a:moveTo>
                    <a:pt x="5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8" y="72"/>
                    <a:pt x="62" y="68"/>
                    <a:pt x="62" y="6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3"/>
                    <a:pt x="58" y="0"/>
                    <a:pt x="54" y="0"/>
                  </a:cubicBezTo>
                  <a:close/>
                  <a:moveTo>
                    <a:pt x="8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9" y="5"/>
                    <a:pt x="59" y="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7"/>
                    <a:pt x="56" y="69"/>
                    <a:pt x="54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5" y="69"/>
                    <a:pt x="3" y="67"/>
                    <a:pt x="3" y="6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5" y="3"/>
                    <a:pt x="8" y="3"/>
                  </a:cubicBezTo>
                  <a:close/>
                  <a:moveTo>
                    <a:pt x="7" y="62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6" y="61"/>
                    <a:pt x="56" y="61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7" y="62"/>
                    <a:pt x="7" y="62"/>
                  </a:cubicBezTo>
                  <a:close/>
                  <a:moveTo>
                    <a:pt x="8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8" y="8"/>
                  </a:lnTo>
                  <a:close/>
                  <a:moveTo>
                    <a:pt x="33" y="66"/>
                  </a:moveTo>
                  <a:cubicBezTo>
                    <a:pt x="33" y="67"/>
                    <a:pt x="32" y="68"/>
                    <a:pt x="31" y="68"/>
                  </a:cubicBezTo>
                  <a:cubicBezTo>
                    <a:pt x="30" y="68"/>
                    <a:pt x="29" y="67"/>
                    <a:pt x="29" y="66"/>
                  </a:cubicBezTo>
                  <a:cubicBezTo>
                    <a:pt x="29" y="65"/>
                    <a:pt x="30" y="64"/>
                    <a:pt x="31" y="64"/>
                  </a:cubicBezTo>
                  <a:cubicBezTo>
                    <a:pt x="32" y="64"/>
                    <a:pt x="33" y="65"/>
                    <a:pt x="3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FD0DB027-81D3-402A-8728-7310DE56F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9071" y="3278159"/>
              <a:ext cx="593853" cy="626393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31" name="Freeform 103">
              <a:extLst>
                <a:ext uri="{FF2B5EF4-FFF2-40B4-BE49-F238E27FC236}">
                  <a16:creationId xmlns="" xmlns:a16="http://schemas.microsoft.com/office/drawing/2014/main" id="{7B2A1DCB-7460-482E-A41D-DB58BABCF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498" y="2248904"/>
              <a:ext cx="390902" cy="456051"/>
            </a:xfrm>
            <a:custGeom>
              <a:avLst/>
              <a:gdLst>
                <a:gd name="T0" fmla="*/ 18 w 58"/>
                <a:gd name="T1" fmla="*/ 37 h 68"/>
                <a:gd name="T2" fmla="*/ 17 w 58"/>
                <a:gd name="T3" fmla="*/ 31 h 68"/>
                <a:gd name="T4" fmla="*/ 40 w 58"/>
                <a:gd name="T5" fmla="*/ 16 h 68"/>
                <a:gd name="T6" fmla="*/ 17 w 58"/>
                <a:gd name="T7" fmla="*/ 30 h 68"/>
                <a:gd name="T8" fmla="*/ 44 w 58"/>
                <a:gd name="T9" fmla="*/ 18 h 68"/>
                <a:gd name="T10" fmla="*/ 17 w 58"/>
                <a:gd name="T11" fmla="*/ 23 h 68"/>
                <a:gd name="T12" fmla="*/ 30 w 58"/>
                <a:gd name="T13" fmla="*/ 16 h 68"/>
                <a:gd name="T14" fmla="*/ 14 w 58"/>
                <a:gd name="T15" fmla="*/ 21 h 68"/>
                <a:gd name="T16" fmla="*/ 34 w 58"/>
                <a:gd name="T17" fmla="*/ 66 h 68"/>
                <a:gd name="T18" fmla="*/ 28 w 58"/>
                <a:gd name="T19" fmla="*/ 68 h 68"/>
                <a:gd name="T20" fmla="*/ 20 w 58"/>
                <a:gd name="T21" fmla="*/ 62 h 68"/>
                <a:gd name="T22" fmla="*/ 23 w 58"/>
                <a:gd name="T23" fmla="*/ 50 h 68"/>
                <a:gd name="T24" fmla="*/ 17 w 58"/>
                <a:gd name="T25" fmla="*/ 44 h 68"/>
                <a:gd name="T26" fmla="*/ 40 w 58"/>
                <a:gd name="T27" fmla="*/ 30 h 68"/>
                <a:gd name="T28" fmla="*/ 25 w 58"/>
                <a:gd name="T29" fmla="*/ 41 h 68"/>
                <a:gd name="T30" fmla="*/ 29 w 58"/>
                <a:gd name="T31" fmla="*/ 50 h 68"/>
                <a:gd name="T32" fmla="*/ 40 w 58"/>
                <a:gd name="T33" fmla="*/ 39 h 68"/>
                <a:gd name="T34" fmla="*/ 35 w 58"/>
                <a:gd name="T35" fmla="*/ 50 h 68"/>
                <a:gd name="T36" fmla="*/ 34 w 58"/>
                <a:gd name="T37" fmla="*/ 52 h 68"/>
                <a:gd name="T38" fmla="*/ 33 w 58"/>
                <a:gd name="T39" fmla="*/ 52 h 68"/>
                <a:gd name="T40" fmla="*/ 28 w 58"/>
                <a:gd name="T41" fmla="*/ 52 h 68"/>
                <a:gd name="T42" fmla="*/ 22 w 58"/>
                <a:gd name="T43" fmla="*/ 54 h 68"/>
                <a:gd name="T44" fmla="*/ 25 w 58"/>
                <a:gd name="T45" fmla="*/ 64 h 68"/>
                <a:gd name="T46" fmla="*/ 36 w 58"/>
                <a:gd name="T47" fmla="*/ 62 h 68"/>
                <a:gd name="T48" fmla="*/ 39 w 58"/>
                <a:gd name="T49" fmla="*/ 9 h 68"/>
                <a:gd name="T50" fmla="*/ 41 w 58"/>
                <a:gd name="T51" fmla="*/ 10 h 68"/>
                <a:gd name="T52" fmla="*/ 42 w 58"/>
                <a:gd name="T53" fmla="*/ 4 h 68"/>
                <a:gd name="T54" fmla="*/ 15 w 58"/>
                <a:gd name="T55" fmla="*/ 54 h 68"/>
                <a:gd name="T56" fmla="*/ 19 w 58"/>
                <a:gd name="T57" fmla="*/ 49 h 68"/>
                <a:gd name="T58" fmla="*/ 48 w 58"/>
                <a:gd name="T59" fmla="*/ 19 h 68"/>
                <a:gd name="T60" fmla="*/ 54 w 58"/>
                <a:gd name="T61" fmla="*/ 14 h 68"/>
                <a:gd name="T62" fmla="*/ 47 w 58"/>
                <a:gd name="T63" fmla="*/ 18 h 68"/>
                <a:gd name="T64" fmla="*/ 4 w 58"/>
                <a:gd name="T65" fmla="*/ 42 h 68"/>
                <a:gd name="T66" fmla="*/ 5 w 58"/>
                <a:gd name="T67" fmla="*/ 44 h 68"/>
                <a:gd name="T68" fmla="*/ 9 w 58"/>
                <a:gd name="T69" fmla="*/ 39 h 68"/>
                <a:gd name="T70" fmla="*/ 50 w 58"/>
                <a:gd name="T71" fmla="*/ 29 h 68"/>
                <a:gd name="T72" fmla="*/ 58 w 58"/>
                <a:gd name="T73" fmla="*/ 29 h 68"/>
                <a:gd name="T74" fmla="*/ 7 w 58"/>
                <a:gd name="T75" fmla="*/ 28 h 68"/>
                <a:gd name="T76" fmla="*/ 1 w 58"/>
                <a:gd name="T77" fmla="*/ 30 h 68"/>
                <a:gd name="T78" fmla="*/ 49 w 58"/>
                <a:gd name="T79" fmla="*/ 39 h 68"/>
                <a:gd name="T80" fmla="*/ 53 w 58"/>
                <a:gd name="T81" fmla="*/ 44 h 68"/>
                <a:gd name="T82" fmla="*/ 54 w 58"/>
                <a:gd name="T83" fmla="*/ 42 h 68"/>
                <a:gd name="T84" fmla="*/ 4 w 58"/>
                <a:gd name="T85" fmla="*/ 14 h 68"/>
                <a:gd name="T86" fmla="*/ 10 w 58"/>
                <a:gd name="T87" fmla="*/ 19 h 68"/>
                <a:gd name="T88" fmla="*/ 5 w 58"/>
                <a:gd name="T89" fmla="*/ 14 h 68"/>
                <a:gd name="T90" fmla="*/ 39 w 58"/>
                <a:gd name="T91" fmla="*/ 49 h 68"/>
                <a:gd name="T92" fmla="*/ 44 w 58"/>
                <a:gd name="T93" fmla="*/ 54 h 68"/>
                <a:gd name="T94" fmla="*/ 17 w 58"/>
                <a:gd name="T95" fmla="*/ 10 h 68"/>
                <a:gd name="T96" fmla="*/ 19 w 58"/>
                <a:gd name="T97" fmla="*/ 9 h 68"/>
                <a:gd name="T98" fmla="*/ 14 w 58"/>
                <a:gd name="T99" fmla="*/ 5 h 68"/>
                <a:gd name="T100" fmla="*/ 30 w 58"/>
                <a:gd name="T101" fmla="*/ 7 h 68"/>
                <a:gd name="T102" fmla="*/ 28 w 58"/>
                <a:gd name="T10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8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="" xmlns:a16="http://schemas.microsoft.com/office/drawing/2014/main" id="{6B072999-6DA4-47D8-851F-9EB73F960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0129" y="3268886"/>
              <a:ext cx="504664" cy="360111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="" xmlns:a16="http://schemas.microsoft.com/office/drawing/2014/main" id="{E496667E-F9F0-46AE-BFD0-5138F9BA9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1811" y="2867649"/>
              <a:ext cx="390810" cy="455946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34" name="Freeform 106">
              <a:extLst>
                <a:ext uri="{FF2B5EF4-FFF2-40B4-BE49-F238E27FC236}">
                  <a16:creationId xmlns="" xmlns:a16="http://schemas.microsoft.com/office/drawing/2014/main" id="{8E70AF2E-5A2A-4C77-9B4B-FBEDE9ECF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6668" y="4682705"/>
              <a:ext cx="454390" cy="454388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35" name="Freeform 41">
              <a:extLst>
                <a:ext uri="{FF2B5EF4-FFF2-40B4-BE49-F238E27FC236}">
                  <a16:creationId xmlns="" xmlns:a16="http://schemas.microsoft.com/office/drawing/2014/main" id="{5DE4B6A0-EDD4-4F22-AF10-B0360C6D5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3918" y="2055543"/>
              <a:ext cx="467459" cy="451878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7C2F6781-EA20-4FAB-8AE1-7F04BFF09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7715" y="5751080"/>
              <a:ext cx="467459" cy="451878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37" name="Freeform 85">
              <a:extLst>
                <a:ext uri="{FF2B5EF4-FFF2-40B4-BE49-F238E27FC236}">
                  <a16:creationId xmlns="" xmlns:a16="http://schemas.microsoft.com/office/drawing/2014/main" id="{E130D2C1-5EFE-4EF8-A656-8827DA874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7342" y="6185035"/>
              <a:ext cx="653447" cy="491050"/>
            </a:xfrm>
            <a:custGeom>
              <a:avLst/>
              <a:gdLst>
                <a:gd name="T0" fmla="*/ 53 w 71"/>
                <a:gd name="T1" fmla="*/ 5 h 51"/>
                <a:gd name="T2" fmla="*/ 0 w 71"/>
                <a:gd name="T3" fmla="*/ 12 h 51"/>
                <a:gd name="T4" fmla="*/ 8 w 71"/>
                <a:gd name="T5" fmla="*/ 33 h 51"/>
                <a:gd name="T6" fmla="*/ 12 w 71"/>
                <a:gd name="T7" fmla="*/ 43 h 51"/>
                <a:gd name="T8" fmla="*/ 46 w 71"/>
                <a:gd name="T9" fmla="*/ 40 h 51"/>
                <a:gd name="T10" fmla="*/ 11 w 71"/>
                <a:gd name="T11" fmla="*/ 35 h 51"/>
                <a:gd name="T12" fmla="*/ 48 w 71"/>
                <a:gd name="T13" fmla="*/ 31 h 51"/>
                <a:gd name="T14" fmla="*/ 56 w 71"/>
                <a:gd name="T15" fmla="*/ 6 h 51"/>
                <a:gd name="T16" fmla="*/ 71 w 71"/>
                <a:gd name="T17" fmla="*/ 2 h 51"/>
                <a:gd name="T18" fmla="*/ 45 w 71"/>
                <a:gd name="T19" fmla="*/ 18 h 51"/>
                <a:gd name="T20" fmla="*/ 49 w 71"/>
                <a:gd name="T21" fmla="*/ 18 h 51"/>
                <a:gd name="T22" fmla="*/ 45 w 71"/>
                <a:gd name="T23" fmla="*/ 20 h 51"/>
                <a:gd name="T24" fmla="*/ 9 w 71"/>
                <a:gd name="T25" fmla="*/ 30 h 51"/>
                <a:gd name="T26" fmla="*/ 12 w 71"/>
                <a:gd name="T27" fmla="*/ 32 h 51"/>
                <a:gd name="T28" fmla="*/ 28 w 71"/>
                <a:gd name="T29" fmla="*/ 18 h 51"/>
                <a:gd name="T30" fmla="*/ 35 w 71"/>
                <a:gd name="T31" fmla="*/ 18 h 51"/>
                <a:gd name="T32" fmla="*/ 43 w 71"/>
                <a:gd name="T33" fmla="*/ 18 h 51"/>
                <a:gd name="T34" fmla="*/ 28 w 71"/>
                <a:gd name="T35" fmla="*/ 20 h 51"/>
                <a:gd name="T36" fmla="*/ 28 w 71"/>
                <a:gd name="T37" fmla="*/ 25 h 51"/>
                <a:gd name="T38" fmla="*/ 21 w 71"/>
                <a:gd name="T39" fmla="*/ 25 h 51"/>
                <a:gd name="T40" fmla="*/ 26 w 71"/>
                <a:gd name="T41" fmla="*/ 25 h 51"/>
                <a:gd name="T42" fmla="*/ 20 w 71"/>
                <a:gd name="T43" fmla="*/ 13 h 51"/>
                <a:gd name="T44" fmla="*/ 18 w 71"/>
                <a:gd name="T45" fmla="*/ 18 h 51"/>
                <a:gd name="T46" fmla="*/ 18 w 71"/>
                <a:gd name="T47" fmla="*/ 13 h 51"/>
                <a:gd name="T48" fmla="*/ 19 w 71"/>
                <a:gd name="T49" fmla="*/ 25 h 51"/>
                <a:gd name="T50" fmla="*/ 18 w 71"/>
                <a:gd name="T51" fmla="*/ 20 h 51"/>
                <a:gd name="T52" fmla="*/ 5 w 71"/>
                <a:gd name="T53" fmla="*/ 20 h 51"/>
                <a:gd name="T54" fmla="*/ 13 w 71"/>
                <a:gd name="T55" fmla="*/ 27 h 51"/>
                <a:gd name="T56" fmla="*/ 14 w 71"/>
                <a:gd name="T57" fmla="*/ 32 h 51"/>
                <a:gd name="T58" fmla="*/ 26 w 71"/>
                <a:gd name="T59" fmla="*/ 27 h 51"/>
                <a:gd name="T60" fmla="*/ 21 w 71"/>
                <a:gd name="T61" fmla="*/ 27 h 51"/>
                <a:gd name="T62" fmla="*/ 33 w 71"/>
                <a:gd name="T63" fmla="*/ 32 h 51"/>
                <a:gd name="T64" fmla="*/ 36 w 71"/>
                <a:gd name="T65" fmla="*/ 27 h 51"/>
                <a:gd name="T66" fmla="*/ 35 w 71"/>
                <a:gd name="T67" fmla="*/ 32 h 51"/>
                <a:gd name="T68" fmla="*/ 37 w 71"/>
                <a:gd name="T69" fmla="*/ 20 h 51"/>
                <a:gd name="T70" fmla="*/ 36 w 71"/>
                <a:gd name="T71" fmla="*/ 25 h 51"/>
                <a:gd name="T72" fmla="*/ 9 w 71"/>
                <a:gd name="T73" fmla="*/ 13 h 51"/>
                <a:gd name="T74" fmla="*/ 3 w 71"/>
                <a:gd name="T75" fmla="*/ 14 h 51"/>
                <a:gd name="T76" fmla="*/ 42 w 71"/>
                <a:gd name="T77" fmla="*/ 32 h 51"/>
                <a:gd name="T78" fmla="*/ 46 w 71"/>
                <a:gd name="T79" fmla="*/ 27 h 51"/>
                <a:gd name="T80" fmla="*/ 13 w 71"/>
                <a:gd name="T81" fmla="*/ 44 h 51"/>
                <a:gd name="T82" fmla="*/ 17 w 71"/>
                <a:gd name="T83" fmla="*/ 48 h 51"/>
                <a:gd name="T84" fmla="*/ 12 w 71"/>
                <a:gd name="T85" fmla="*/ 48 h 51"/>
                <a:gd name="T86" fmla="*/ 13 w 71"/>
                <a:gd name="T87" fmla="*/ 49 h 51"/>
                <a:gd name="T88" fmla="*/ 40 w 71"/>
                <a:gd name="T89" fmla="*/ 51 h 51"/>
                <a:gd name="T90" fmla="*/ 40 w 71"/>
                <a:gd name="T91" fmla="*/ 49 h 51"/>
                <a:gd name="T92" fmla="*/ 42 w 71"/>
                <a:gd name="T9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51">
                  <a:moveTo>
                    <a:pt x="7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4" y="2"/>
                    <a:pt x="5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41"/>
                    <a:pt x="46" y="40"/>
                    <a:pt x="4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5" y="35"/>
                    <a:pt x="47" y="33"/>
                    <a:pt x="48" y="3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"/>
                    <a:pt x="58" y="3"/>
                    <a:pt x="5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1"/>
                    <a:pt x="70" y="0"/>
                    <a:pt x="70" y="0"/>
                  </a:cubicBezTo>
                  <a:close/>
                  <a:moveTo>
                    <a:pt x="49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9" y="18"/>
                  </a:lnTo>
                  <a:close/>
                  <a:moveTo>
                    <a:pt x="47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7" y="25"/>
                  </a:lnTo>
                  <a:close/>
                  <a:moveTo>
                    <a:pt x="9" y="3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35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8"/>
                  </a:lnTo>
                  <a:close/>
                  <a:moveTo>
                    <a:pt x="37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3"/>
                  </a:lnTo>
                  <a:close/>
                  <a:moveTo>
                    <a:pt x="28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8" y="20"/>
                  </a:lnTo>
                  <a:close/>
                  <a:moveTo>
                    <a:pt x="2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5"/>
                  </a:lnTo>
                  <a:close/>
                  <a:moveTo>
                    <a:pt x="26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6" y="18"/>
                  </a:lnTo>
                  <a:close/>
                  <a:moveTo>
                    <a:pt x="18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8" y="18"/>
                  </a:lnTo>
                  <a:close/>
                  <a:moveTo>
                    <a:pt x="18" y="2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8" y="20"/>
                  </a:lnTo>
                  <a:close/>
                  <a:moveTo>
                    <a:pt x="11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1" y="25"/>
                  </a:lnTo>
                  <a:close/>
                  <a:moveTo>
                    <a:pt x="13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3" y="27"/>
                  </a:lnTo>
                  <a:close/>
                  <a:moveTo>
                    <a:pt x="21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27"/>
                  </a:lnTo>
                  <a:close/>
                  <a:moveTo>
                    <a:pt x="28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27"/>
                  </a:lnTo>
                  <a:close/>
                  <a:moveTo>
                    <a:pt x="36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6" y="27"/>
                  </a:lnTo>
                  <a:close/>
                  <a:moveTo>
                    <a:pt x="36" y="25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6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4" y="13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3" y="32"/>
                    <a:pt x="42" y="32"/>
                  </a:cubicBezTo>
                  <a:close/>
                  <a:moveTo>
                    <a:pt x="13" y="44"/>
                  </a:moveTo>
                  <a:cubicBezTo>
                    <a:pt x="11" y="44"/>
                    <a:pt x="10" y="46"/>
                    <a:pt x="10" y="48"/>
                  </a:cubicBezTo>
                  <a:cubicBezTo>
                    <a:pt x="10" y="50"/>
                    <a:pt x="11" y="51"/>
                    <a:pt x="13" y="51"/>
                  </a:cubicBezTo>
                  <a:cubicBezTo>
                    <a:pt x="15" y="51"/>
                    <a:pt x="17" y="50"/>
                    <a:pt x="17" y="48"/>
                  </a:cubicBezTo>
                  <a:cubicBezTo>
                    <a:pt x="17" y="46"/>
                    <a:pt x="15" y="44"/>
                    <a:pt x="13" y="44"/>
                  </a:cubicBezTo>
                  <a:close/>
                  <a:moveTo>
                    <a:pt x="13" y="49"/>
                  </a:moveTo>
                  <a:cubicBezTo>
                    <a:pt x="13" y="49"/>
                    <a:pt x="12" y="48"/>
                    <a:pt x="12" y="48"/>
                  </a:cubicBezTo>
                  <a:cubicBezTo>
                    <a:pt x="12" y="47"/>
                    <a:pt x="13" y="46"/>
                    <a:pt x="13" y="46"/>
                  </a:cubicBezTo>
                  <a:cubicBezTo>
                    <a:pt x="14" y="46"/>
                    <a:pt x="15" y="47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lose/>
                  <a:moveTo>
                    <a:pt x="40" y="44"/>
                  </a:moveTo>
                  <a:cubicBezTo>
                    <a:pt x="38" y="44"/>
                    <a:pt x="37" y="46"/>
                    <a:pt x="37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2" y="51"/>
                    <a:pt x="44" y="50"/>
                    <a:pt x="44" y="48"/>
                  </a:cubicBezTo>
                  <a:cubicBezTo>
                    <a:pt x="44" y="46"/>
                    <a:pt x="42" y="44"/>
                    <a:pt x="40" y="44"/>
                  </a:cubicBezTo>
                  <a:close/>
                  <a:moveTo>
                    <a:pt x="40" y="49"/>
                  </a:move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2" y="48"/>
                    <a:pt x="41" y="49"/>
                    <a:pt x="4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1DE56049-16E3-4F0B-8321-DDABB36AA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8400" y="5270180"/>
              <a:ext cx="371163" cy="371166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4 w 35"/>
                <a:gd name="T21" fmla="*/ 12 h 35"/>
                <a:gd name="T22" fmla="*/ 19 w 35"/>
                <a:gd name="T23" fmla="*/ 18 h 35"/>
                <a:gd name="T24" fmla="*/ 24 w 35"/>
                <a:gd name="T25" fmla="*/ 23 h 35"/>
                <a:gd name="T26" fmla="*/ 24 w 35"/>
                <a:gd name="T27" fmla="*/ 24 h 35"/>
                <a:gd name="T28" fmla="*/ 24 w 35"/>
                <a:gd name="T29" fmla="*/ 25 h 35"/>
                <a:gd name="T30" fmla="*/ 23 w 35"/>
                <a:gd name="T31" fmla="*/ 24 h 35"/>
                <a:gd name="T32" fmla="*/ 18 w 35"/>
                <a:gd name="T33" fmla="*/ 19 h 35"/>
                <a:gd name="T34" fmla="*/ 12 w 35"/>
                <a:gd name="T35" fmla="*/ 24 h 35"/>
                <a:gd name="T36" fmla="*/ 12 w 35"/>
                <a:gd name="T37" fmla="*/ 25 h 35"/>
                <a:gd name="T38" fmla="*/ 11 w 35"/>
                <a:gd name="T39" fmla="*/ 24 h 35"/>
                <a:gd name="T40" fmla="*/ 11 w 35"/>
                <a:gd name="T41" fmla="*/ 23 h 35"/>
                <a:gd name="T42" fmla="*/ 16 w 35"/>
                <a:gd name="T43" fmla="*/ 18 h 35"/>
                <a:gd name="T44" fmla="*/ 11 w 35"/>
                <a:gd name="T45" fmla="*/ 12 h 35"/>
                <a:gd name="T46" fmla="*/ 11 w 35"/>
                <a:gd name="T47" fmla="*/ 11 h 35"/>
                <a:gd name="T48" fmla="*/ 12 w 35"/>
                <a:gd name="T49" fmla="*/ 11 h 35"/>
                <a:gd name="T50" fmla="*/ 18 w 35"/>
                <a:gd name="T51" fmla="*/ 16 h 35"/>
                <a:gd name="T52" fmla="*/ 23 w 35"/>
                <a:gd name="T53" fmla="*/ 11 h 35"/>
                <a:gd name="T54" fmla="*/ 24 w 35"/>
                <a:gd name="T55" fmla="*/ 11 h 35"/>
                <a:gd name="T56" fmla="*/ 24 w 35"/>
                <a:gd name="T5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4" y="12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="" xmlns:a16="http://schemas.microsoft.com/office/drawing/2014/main" id="{D7617207-0BFE-4A0E-9758-7A28CCA22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9405" y="3988395"/>
              <a:ext cx="330276" cy="385323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="" xmlns:a16="http://schemas.microsoft.com/office/drawing/2014/main" id="{DD0584AF-7E5F-4E81-808D-42BE45EDFE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3507" y="3403364"/>
              <a:ext cx="473037" cy="446461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="" xmlns:a16="http://schemas.microsoft.com/office/drawing/2014/main" id="{4085197D-120D-4DD4-B6BF-1F94EB4D6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7443" y="4457560"/>
              <a:ext cx="257175" cy="252412"/>
            </a:xfrm>
            <a:custGeom>
              <a:avLst/>
              <a:gdLst>
                <a:gd name="T0" fmla="*/ 12 w 68"/>
                <a:gd name="T1" fmla="*/ 0 h 67"/>
                <a:gd name="T2" fmla="*/ 0 w 68"/>
                <a:gd name="T3" fmla="*/ 56 h 67"/>
                <a:gd name="T4" fmla="*/ 57 w 68"/>
                <a:gd name="T5" fmla="*/ 67 h 67"/>
                <a:gd name="T6" fmla="*/ 68 w 68"/>
                <a:gd name="T7" fmla="*/ 11 h 67"/>
                <a:gd name="T8" fmla="*/ 65 w 68"/>
                <a:gd name="T9" fmla="*/ 11 h 67"/>
                <a:gd name="T10" fmla="*/ 57 w 68"/>
                <a:gd name="T11" fmla="*/ 64 h 67"/>
                <a:gd name="T12" fmla="*/ 3 w 68"/>
                <a:gd name="T13" fmla="*/ 56 h 67"/>
                <a:gd name="T14" fmla="*/ 12 w 68"/>
                <a:gd name="T15" fmla="*/ 3 h 67"/>
                <a:gd name="T16" fmla="*/ 65 w 68"/>
                <a:gd name="T17" fmla="*/ 11 h 67"/>
                <a:gd name="T18" fmla="*/ 12 w 68"/>
                <a:gd name="T19" fmla="*/ 5 h 67"/>
                <a:gd name="T20" fmla="*/ 6 w 68"/>
                <a:gd name="T21" fmla="*/ 56 h 67"/>
                <a:gd name="T22" fmla="*/ 56 w 68"/>
                <a:gd name="T23" fmla="*/ 62 h 67"/>
                <a:gd name="T24" fmla="*/ 63 w 68"/>
                <a:gd name="T25" fmla="*/ 12 h 67"/>
                <a:gd name="T26" fmla="*/ 61 w 68"/>
                <a:gd name="T27" fmla="*/ 12 h 67"/>
                <a:gd name="T28" fmla="*/ 35 w 68"/>
                <a:gd name="T29" fmla="*/ 33 h 67"/>
                <a:gd name="T30" fmla="*/ 56 w 68"/>
                <a:gd name="T31" fmla="*/ 7 h 67"/>
                <a:gd name="T32" fmla="*/ 12 w 68"/>
                <a:gd name="T33" fmla="*/ 7 h 67"/>
                <a:gd name="T34" fmla="*/ 33 w 68"/>
                <a:gd name="T35" fmla="*/ 33 h 67"/>
                <a:gd name="T36" fmla="*/ 8 w 68"/>
                <a:gd name="T37" fmla="*/ 12 h 67"/>
                <a:gd name="T38" fmla="*/ 8 w 68"/>
                <a:gd name="T39" fmla="*/ 56 h 67"/>
                <a:gd name="T40" fmla="*/ 33 w 68"/>
                <a:gd name="T41" fmla="*/ 35 h 67"/>
                <a:gd name="T42" fmla="*/ 12 w 68"/>
                <a:gd name="T43" fmla="*/ 60 h 67"/>
                <a:gd name="T44" fmla="*/ 56 w 68"/>
                <a:gd name="T45" fmla="*/ 60 h 67"/>
                <a:gd name="T46" fmla="*/ 35 w 68"/>
                <a:gd name="T47" fmla="*/ 35 h 67"/>
                <a:gd name="T48" fmla="*/ 61 w 68"/>
                <a:gd name="T49" fmla="*/ 56 h 67"/>
                <a:gd name="T50" fmla="*/ 12 w 68"/>
                <a:gd name="T51" fmla="*/ 20 h 67"/>
                <a:gd name="T52" fmla="*/ 19 w 68"/>
                <a:gd name="T53" fmla="*/ 19 h 67"/>
                <a:gd name="T54" fmla="*/ 20 w 68"/>
                <a:gd name="T55" fmla="*/ 12 h 67"/>
                <a:gd name="T56" fmla="*/ 21 w 68"/>
                <a:gd name="T57" fmla="*/ 19 h 67"/>
                <a:gd name="T58" fmla="*/ 29 w 68"/>
                <a:gd name="T59" fmla="*/ 20 h 67"/>
                <a:gd name="T60" fmla="*/ 21 w 68"/>
                <a:gd name="T61" fmla="*/ 21 h 67"/>
                <a:gd name="T62" fmla="*/ 20 w 68"/>
                <a:gd name="T63" fmla="*/ 28 h 67"/>
                <a:gd name="T64" fmla="*/ 19 w 68"/>
                <a:gd name="T65" fmla="*/ 21 h 67"/>
                <a:gd name="T66" fmla="*/ 12 w 68"/>
                <a:gd name="T67" fmla="*/ 20 h 67"/>
                <a:gd name="T68" fmla="*/ 26 w 68"/>
                <a:gd name="T69" fmla="*/ 53 h 67"/>
                <a:gd name="T70" fmla="*/ 25 w 68"/>
                <a:gd name="T71" fmla="*/ 53 h 67"/>
                <a:gd name="T72" fmla="*/ 16 w 68"/>
                <a:gd name="T73" fmla="*/ 53 h 67"/>
                <a:gd name="T74" fmla="*/ 15 w 68"/>
                <a:gd name="T75" fmla="*/ 53 h 67"/>
                <a:gd name="T76" fmla="*/ 19 w 68"/>
                <a:gd name="T77" fmla="*/ 47 h 67"/>
                <a:gd name="T78" fmla="*/ 15 w 68"/>
                <a:gd name="T79" fmla="*/ 42 h 67"/>
                <a:gd name="T80" fmla="*/ 20 w 68"/>
                <a:gd name="T81" fmla="*/ 46 h 67"/>
                <a:gd name="T82" fmla="*/ 26 w 68"/>
                <a:gd name="T83" fmla="*/ 42 h 67"/>
                <a:gd name="T84" fmla="*/ 22 w 68"/>
                <a:gd name="T85" fmla="*/ 47 h 67"/>
                <a:gd name="T86" fmla="*/ 40 w 68"/>
                <a:gd name="T87" fmla="*/ 19 h 67"/>
                <a:gd name="T88" fmla="*/ 56 w 68"/>
                <a:gd name="T89" fmla="*/ 18 h 67"/>
                <a:gd name="T90" fmla="*/ 56 w 68"/>
                <a:gd name="T91" fmla="*/ 20 h 67"/>
                <a:gd name="T92" fmla="*/ 40 w 68"/>
                <a:gd name="T93" fmla="*/ 19 h 67"/>
                <a:gd name="T94" fmla="*/ 55 w 68"/>
                <a:gd name="T95" fmla="*/ 45 h 67"/>
                <a:gd name="T96" fmla="*/ 40 w 68"/>
                <a:gd name="T97" fmla="*/ 44 h 67"/>
                <a:gd name="T98" fmla="*/ 55 w 68"/>
                <a:gd name="T99" fmla="*/ 43 h 67"/>
                <a:gd name="T100" fmla="*/ 56 w 68"/>
                <a:gd name="T101" fmla="*/ 50 h 67"/>
                <a:gd name="T102" fmla="*/ 41 w 68"/>
                <a:gd name="T103" fmla="*/ 51 h 67"/>
                <a:gd name="T104" fmla="*/ 41 w 68"/>
                <a:gd name="T105" fmla="*/ 49 h 67"/>
                <a:gd name="T106" fmla="*/ 56 w 68"/>
                <a:gd name="T10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5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7"/>
                    <a:pt x="12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3" y="67"/>
                    <a:pt x="68" y="62"/>
                    <a:pt x="68" y="5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65" y="11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5" y="61"/>
                    <a:pt x="61" y="64"/>
                    <a:pt x="5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4"/>
                    <a:pt x="3" y="61"/>
                    <a:pt x="3" y="5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3"/>
                    <a:pt x="65" y="7"/>
                    <a:pt x="65" y="11"/>
                  </a:cubicBezTo>
                  <a:close/>
                  <a:moveTo>
                    <a:pt x="56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9"/>
                    <a:pt x="9" y="62"/>
                    <a:pt x="12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0" y="62"/>
                    <a:pt x="63" y="59"/>
                    <a:pt x="63" y="5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8"/>
                    <a:pt x="60" y="5"/>
                    <a:pt x="56" y="5"/>
                  </a:cubicBezTo>
                  <a:close/>
                  <a:moveTo>
                    <a:pt x="61" y="12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9" y="7"/>
                    <a:pt x="61" y="9"/>
                    <a:pt x="61" y="12"/>
                  </a:cubicBezTo>
                  <a:close/>
                  <a:moveTo>
                    <a:pt x="12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7"/>
                    <a:pt x="12" y="7"/>
                  </a:cubicBezTo>
                  <a:close/>
                  <a:moveTo>
                    <a:pt x="8" y="56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56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8"/>
                    <a:pt x="59" y="60"/>
                    <a:pt x="56" y="60"/>
                  </a:cubicBezTo>
                  <a:close/>
                  <a:moveTo>
                    <a:pt x="12" y="20"/>
                  </a:moveTo>
                  <a:cubicBezTo>
                    <a:pt x="12" y="19"/>
                    <a:pt x="13" y="19"/>
                    <a:pt x="13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lose/>
                  <a:moveTo>
                    <a:pt x="26" y="52"/>
                  </a:moveTo>
                  <a:cubicBezTo>
                    <a:pt x="27" y="52"/>
                    <a:pt x="27" y="53"/>
                    <a:pt x="26" y="53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3"/>
                    <a:pt x="14" y="52"/>
                    <a:pt x="15" y="52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2"/>
                    <a:pt x="15" y="42"/>
                  </a:cubicBezTo>
                  <a:cubicBezTo>
                    <a:pt x="15" y="41"/>
                    <a:pt x="16" y="41"/>
                    <a:pt x="16" y="42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6" y="41"/>
                    <a:pt x="26" y="42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2" y="47"/>
                    <a:pt x="22" y="47"/>
                    <a:pt x="22" y="47"/>
                  </a:cubicBezTo>
                  <a:lnTo>
                    <a:pt x="26" y="52"/>
                  </a:lnTo>
                  <a:close/>
                  <a:moveTo>
                    <a:pt x="40" y="19"/>
                  </a:moveTo>
                  <a:cubicBezTo>
                    <a:pt x="40" y="19"/>
                    <a:pt x="41" y="18"/>
                    <a:pt x="41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7" y="19"/>
                    <a:pt x="57" y="19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0" y="20"/>
                    <a:pt x="40" y="19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5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0" y="45"/>
                    <a:pt x="40" y="44"/>
                  </a:cubicBezTo>
                  <a:cubicBezTo>
                    <a:pt x="40" y="44"/>
                    <a:pt x="41" y="43"/>
                    <a:pt x="4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4"/>
                    <a:pt x="56" y="44"/>
                  </a:cubicBezTo>
                  <a:close/>
                  <a:moveTo>
                    <a:pt x="56" y="50"/>
                  </a:moveTo>
                  <a:cubicBezTo>
                    <a:pt x="56" y="51"/>
                    <a:pt x="56" y="51"/>
                    <a:pt x="55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0" y="51"/>
                    <a:pt x="40" y="50"/>
                  </a:cubicBezTo>
                  <a:cubicBezTo>
                    <a:pt x="40" y="50"/>
                    <a:pt x="41" y="49"/>
                    <a:pt x="41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="" xmlns:a16="http://schemas.microsoft.com/office/drawing/2014/main" id="{E76863E6-0D80-4206-8BBB-C48F38952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924" y="1761825"/>
              <a:ext cx="354914" cy="343084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43" name="Freeform 115">
              <a:extLst>
                <a:ext uri="{FF2B5EF4-FFF2-40B4-BE49-F238E27FC236}">
                  <a16:creationId xmlns="" xmlns:a16="http://schemas.microsoft.com/office/drawing/2014/main" id="{C83D8CEA-7AA2-4119-BB88-A376DD833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1205" y="6105313"/>
              <a:ext cx="454390" cy="454388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="" xmlns:a16="http://schemas.microsoft.com/office/drawing/2014/main" id="{71EC1439-164F-4D9F-87F6-B6B128621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7926" y="4306627"/>
              <a:ext cx="387490" cy="38749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="" xmlns:a16="http://schemas.microsoft.com/office/drawing/2014/main" id="{8641EB6C-5FEA-4EEA-880B-584D6B7C2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0810" y="3432847"/>
              <a:ext cx="387490" cy="38749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="" xmlns:a16="http://schemas.microsoft.com/office/drawing/2014/main" id="{EF8A753E-9B3B-48DB-B5FF-61EF01ABB4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3865" y="4794289"/>
              <a:ext cx="585781" cy="555994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="" xmlns:a16="http://schemas.microsoft.com/office/drawing/2014/main" id="{CD88EF71-91FA-4FCE-B0DD-3017AFC80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460" y="4614187"/>
              <a:ext cx="499717" cy="543488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="" xmlns:a16="http://schemas.microsoft.com/office/drawing/2014/main" id="{14E59527-764B-4E4D-AC07-A89F0EA81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2671" y="3651649"/>
              <a:ext cx="467849" cy="522383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="" xmlns:a16="http://schemas.microsoft.com/office/drawing/2014/main" id="{0AC297FA-2C58-4B3F-8C88-D84FA7703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3568" y="2835236"/>
              <a:ext cx="449953" cy="460928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="" xmlns:a16="http://schemas.microsoft.com/office/drawing/2014/main" id="{1AA84318-17DD-4128-8940-0E2DFC0F4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5016" y="4611573"/>
              <a:ext cx="438560" cy="588312"/>
            </a:xfrm>
            <a:custGeom>
              <a:avLst/>
              <a:gdLst>
                <a:gd name="T0" fmla="*/ 13 w 52"/>
                <a:gd name="T1" fmla="*/ 18 h 70"/>
                <a:gd name="T2" fmla="*/ 12 w 52"/>
                <a:gd name="T3" fmla="*/ 17 h 70"/>
                <a:gd name="T4" fmla="*/ 11 w 52"/>
                <a:gd name="T5" fmla="*/ 15 h 70"/>
                <a:gd name="T6" fmla="*/ 51 w 52"/>
                <a:gd name="T7" fmla="*/ 50 h 70"/>
                <a:gd name="T8" fmla="*/ 49 w 52"/>
                <a:gd name="T9" fmla="*/ 60 h 70"/>
                <a:gd name="T10" fmla="*/ 51 w 52"/>
                <a:gd name="T11" fmla="*/ 69 h 70"/>
                <a:gd name="T12" fmla="*/ 0 w 52"/>
                <a:gd name="T13" fmla="*/ 69 h 70"/>
                <a:gd name="T14" fmla="*/ 1 w 52"/>
                <a:gd name="T15" fmla="*/ 60 h 70"/>
                <a:gd name="T16" fmla="*/ 4 w 52"/>
                <a:gd name="T17" fmla="*/ 45 h 70"/>
                <a:gd name="T18" fmla="*/ 19 w 52"/>
                <a:gd name="T19" fmla="*/ 27 h 70"/>
                <a:gd name="T20" fmla="*/ 15 w 52"/>
                <a:gd name="T21" fmla="*/ 30 h 70"/>
                <a:gd name="T22" fmla="*/ 10 w 52"/>
                <a:gd name="T23" fmla="*/ 34 h 70"/>
                <a:gd name="T24" fmla="*/ 2 w 52"/>
                <a:gd name="T25" fmla="*/ 28 h 70"/>
                <a:gd name="T26" fmla="*/ 8 w 52"/>
                <a:gd name="T27" fmla="*/ 14 h 70"/>
                <a:gd name="T28" fmla="*/ 13 w 52"/>
                <a:gd name="T29" fmla="*/ 5 h 70"/>
                <a:gd name="T30" fmla="*/ 12 w 52"/>
                <a:gd name="T31" fmla="*/ 0 h 70"/>
                <a:gd name="T32" fmla="*/ 12 w 52"/>
                <a:gd name="T33" fmla="*/ 0 h 70"/>
                <a:gd name="T34" fmla="*/ 14 w 52"/>
                <a:gd name="T35" fmla="*/ 0 h 70"/>
                <a:gd name="T36" fmla="*/ 43 w 52"/>
                <a:gd name="T37" fmla="*/ 13 h 70"/>
                <a:gd name="T38" fmla="*/ 51 w 52"/>
                <a:gd name="T39" fmla="*/ 47 h 70"/>
                <a:gd name="T40" fmla="*/ 2 w 52"/>
                <a:gd name="T41" fmla="*/ 62 h 70"/>
                <a:gd name="T42" fmla="*/ 48 w 52"/>
                <a:gd name="T43" fmla="*/ 62 h 70"/>
                <a:gd name="T44" fmla="*/ 2 w 52"/>
                <a:gd name="T45" fmla="*/ 62 h 70"/>
                <a:gd name="T46" fmla="*/ 6 w 52"/>
                <a:gd name="T47" fmla="*/ 56 h 70"/>
                <a:gd name="T48" fmla="*/ 44 w 52"/>
                <a:gd name="T49" fmla="*/ 60 h 70"/>
                <a:gd name="T50" fmla="*/ 12 w 52"/>
                <a:gd name="T51" fmla="*/ 41 h 70"/>
                <a:gd name="T52" fmla="*/ 6 w 52"/>
                <a:gd name="T53" fmla="*/ 54 h 70"/>
                <a:gd name="T54" fmla="*/ 15 w 52"/>
                <a:gd name="T55" fmla="*/ 42 h 70"/>
                <a:gd name="T56" fmla="*/ 12 w 52"/>
                <a:gd name="T57" fmla="*/ 48 h 70"/>
                <a:gd name="T58" fmla="*/ 41 w 52"/>
                <a:gd name="T59" fmla="*/ 54 h 70"/>
                <a:gd name="T60" fmla="*/ 39 w 52"/>
                <a:gd name="T61" fmla="*/ 17 h 70"/>
                <a:gd name="T62" fmla="*/ 22 w 52"/>
                <a:gd name="T63" fmla="*/ 6 h 70"/>
                <a:gd name="T64" fmla="*/ 20 w 52"/>
                <a:gd name="T65" fmla="*/ 5 h 70"/>
                <a:gd name="T66" fmla="*/ 18 w 52"/>
                <a:gd name="T67" fmla="*/ 4 h 70"/>
                <a:gd name="T68" fmla="*/ 19 w 52"/>
                <a:gd name="T69" fmla="*/ 7 h 70"/>
                <a:gd name="T70" fmla="*/ 17 w 52"/>
                <a:gd name="T71" fmla="*/ 8 h 70"/>
                <a:gd name="T72" fmla="*/ 11 w 52"/>
                <a:gd name="T73" fmla="*/ 14 h 70"/>
                <a:gd name="T74" fmla="*/ 4 w 52"/>
                <a:gd name="T75" fmla="*/ 28 h 70"/>
                <a:gd name="T76" fmla="*/ 10 w 52"/>
                <a:gd name="T77" fmla="*/ 31 h 70"/>
                <a:gd name="T78" fmla="*/ 16 w 52"/>
                <a:gd name="T79" fmla="*/ 25 h 70"/>
                <a:gd name="T80" fmla="*/ 21 w 52"/>
                <a:gd name="T81" fmla="*/ 25 h 70"/>
                <a:gd name="T82" fmla="*/ 30 w 52"/>
                <a:gd name="T83" fmla="*/ 19 h 70"/>
                <a:gd name="T84" fmla="*/ 44 w 52"/>
                <a:gd name="T85" fmla="*/ 36 h 70"/>
                <a:gd name="T86" fmla="*/ 40 w 52"/>
                <a:gd name="T87" fmla="*/ 16 h 70"/>
                <a:gd name="T88" fmla="*/ 43 w 52"/>
                <a:gd name="T89" fmla="*/ 53 h 70"/>
                <a:gd name="T90" fmla="*/ 44 w 52"/>
                <a:gd name="T9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0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="" xmlns:a16="http://schemas.microsoft.com/office/drawing/2014/main" id="{38FE2B81-1903-4CE1-8902-267D4FC1D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7890" y="2909526"/>
              <a:ext cx="408229" cy="390142"/>
            </a:xfrm>
            <a:custGeom>
              <a:avLst/>
              <a:gdLst>
                <a:gd name="T0" fmla="*/ 44 w 67"/>
                <a:gd name="T1" fmla="*/ 21 h 64"/>
                <a:gd name="T2" fmla="*/ 25 w 67"/>
                <a:gd name="T3" fmla="*/ 19 h 64"/>
                <a:gd name="T4" fmla="*/ 24 w 67"/>
                <a:gd name="T5" fmla="*/ 21 h 64"/>
                <a:gd name="T6" fmla="*/ 16 w 67"/>
                <a:gd name="T7" fmla="*/ 30 h 64"/>
                <a:gd name="T8" fmla="*/ 26 w 67"/>
                <a:gd name="T9" fmla="*/ 36 h 64"/>
                <a:gd name="T10" fmla="*/ 32 w 67"/>
                <a:gd name="T11" fmla="*/ 42 h 64"/>
                <a:gd name="T12" fmla="*/ 26 w 67"/>
                <a:gd name="T13" fmla="*/ 48 h 64"/>
                <a:gd name="T14" fmla="*/ 42 w 67"/>
                <a:gd name="T15" fmla="*/ 48 h 64"/>
                <a:gd name="T16" fmla="*/ 36 w 67"/>
                <a:gd name="T17" fmla="*/ 42 h 64"/>
                <a:gd name="T18" fmla="*/ 42 w 67"/>
                <a:gd name="T19" fmla="*/ 36 h 64"/>
                <a:gd name="T20" fmla="*/ 51 w 67"/>
                <a:gd name="T21" fmla="*/ 30 h 64"/>
                <a:gd name="T22" fmla="*/ 19 w 67"/>
                <a:gd name="T23" fmla="*/ 30 h 64"/>
                <a:gd name="T24" fmla="*/ 24 w 67"/>
                <a:gd name="T25" fmla="*/ 31 h 64"/>
                <a:gd name="T26" fmla="*/ 48 w 67"/>
                <a:gd name="T27" fmla="*/ 30 h 64"/>
                <a:gd name="T28" fmla="*/ 44 w 67"/>
                <a:gd name="T29" fmla="*/ 31 h 64"/>
                <a:gd name="T30" fmla="*/ 48 w 67"/>
                <a:gd name="T31" fmla="*/ 30 h 64"/>
                <a:gd name="T32" fmla="*/ 61 w 67"/>
                <a:gd name="T33" fmla="*/ 20 h 64"/>
                <a:gd name="T34" fmla="*/ 51 w 67"/>
                <a:gd name="T35" fmla="*/ 9 h 64"/>
                <a:gd name="T36" fmla="*/ 43 w 67"/>
                <a:gd name="T37" fmla="*/ 0 h 64"/>
                <a:gd name="T38" fmla="*/ 30 w 67"/>
                <a:gd name="T39" fmla="*/ 2 h 64"/>
                <a:gd name="T40" fmla="*/ 19 w 67"/>
                <a:gd name="T41" fmla="*/ 6 h 64"/>
                <a:gd name="T42" fmla="*/ 7 w 67"/>
                <a:gd name="T43" fmla="*/ 13 h 64"/>
                <a:gd name="T44" fmla="*/ 4 w 67"/>
                <a:gd name="T45" fmla="*/ 26 h 64"/>
                <a:gd name="T46" fmla="*/ 7 w 67"/>
                <a:gd name="T47" fmla="*/ 41 h 64"/>
                <a:gd name="T48" fmla="*/ 13 w 67"/>
                <a:gd name="T49" fmla="*/ 55 h 64"/>
                <a:gd name="T50" fmla="*/ 24 w 67"/>
                <a:gd name="T51" fmla="*/ 64 h 64"/>
                <a:gd name="T52" fmla="*/ 34 w 67"/>
                <a:gd name="T53" fmla="*/ 61 h 64"/>
                <a:gd name="T54" fmla="*/ 44 w 67"/>
                <a:gd name="T55" fmla="*/ 64 h 64"/>
                <a:gd name="T56" fmla="*/ 54 w 67"/>
                <a:gd name="T57" fmla="*/ 55 h 64"/>
                <a:gd name="T58" fmla="*/ 61 w 67"/>
                <a:gd name="T59" fmla="*/ 41 h 64"/>
                <a:gd name="T60" fmla="*/ 63 w 67"/>
                <a:gd name="T61" fmla="*/ 26 h 64"/>
                <a:gd name="T62" fmla="*/ 58 w 67"/>
                <a:gd name="T63" fmla="*/ 19 h 64"/>
                <a:gd name="T64" fmla="*/ 54 w 67"/>
                <a:gd name="T65" fmla="*/ 13 h 64"/>
                <a:gd name="T66" fmla="*/ 46 w 67"/>
                <a:gd name="T67" fmla="*/ 7 h 64"/>
                <a:gd name="T68" fmla="*/ 39 w 67"/>
                <a:gd name="T69" fmla="*/ 5 h 64"/>
                <a:gd name="T70" fmla="*/ 29 w 67"/>
                <a:gd name="T71" fmla="*/ 5 h 64"/>
                <a:gd name="T72" fmla="*/ 22 w 67"/>
                <a:gd name="T73" fmla="*/ 7 h 64"/>
                <a:gd name="T74" fmla="*/ 18 w 67"/>
                <a:gd name="T75" fmla="*/ 12 h 64"/>
                <a:gd name="T76" fmla="*/ 9 w 67"/>
                <a:gd name="T77" fmla="*/ 14 h 64"/>
                <a:gd name="T78" fmla="*/ 6 w 67"/>
                <a:gd name="T79" fmla="*/ 28 h 64"/>
                <a:gd name="T80" fmla="*/ 9 w 67"/>
                <a:gd name="T81" fmla="*/ 40 h 64"/>
                <a:gd name="T82" fmla="*/ 9 w 67"/>
                <a:gd name="T83" fmla="*/ 50 h 64"/>
                <a:gd name="T84" fmla="*/ 18 w 67"/>
                <a:gd name="T85" fmla="*/ 53 h 64"/>
                <a:gd name="T86" fmla="*/ 24 w 67"/>
                <a:gd name="T87" fmla="*/ 61 h 64"/>
                <a:gd name="T88" fmla="*/ 33 w 67"/>
                <a:gd name="T89" fmla="*/ 58 h 64"/>
                <a:gd name="T90" fmla="*/ 43 w 67"/>
                <a:gd name="T91" fmla="*/ 61 h 64"/>
                <a:gd name="T92" fmla="*/ 48 w 67"/>
                <a:gd name="T93" fmla="*/ 53 h 64"/>
                <a:gd name="T94" fmla="*/ 10 w 67"/>
                <a:gd name="T95" fmla="*/ 32 h 64"/>
                <a:gd name="T96" fmla="*/ 34 w 67"/>
                <a:gd name="T97" fmla="*/ 56 h 64"/>
                <a:gd name="T98" fmla="*/ 49 w 67"/>
                <a:gd name="T99" fmla="*/ 53 h 64"/>
                <a:gd name="T100" fmla="*/ 58 w 67"/>
                <a:gd name="T101" fmla="*/ 50 h 64"/>
                <a:gd name="T102" fmla="*/ 60 w 67"/>
                <a:gd name="T103" fmla="*/ 32 h 64"/>
                <a:gd name="T104" fmla="*/ 64 w 67"/>
                <a:gd name="T10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64">
                  <a:moveTo>
                    <a:pt x="51" y="23"/>
                  </a:moveTo>
                  <a:cubicBezTo>
                    <a:pt x="51" y="22"/>
                    <a:pt x="51" y="21"/>
                    <a:pt x="5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20" y="35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7" y="37"/>
                    <a:pt x="28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5"/>
                    <a:pt x="30" y="46"/>
                    <a:pt x="30" y="46"/>
                  </a:cubicBezTo>
                  <a:cubicBezTo>
                    <a:pt x="30" y="46"/>
                    <a:pt x="28" y="47"/>
                    <a:pt x="26" y="47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2" y="49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0" y="47"/>
                    <a:pt x="38" y="46"/>
                    <a:pt x="38" y="46"/>
                  </a:cubicBezTo>
                  <a:cubicBezTo>
                    <a:pt x="37" y="46"/>
                    <a:pt x="36" y="45"/>
                    <a:pt x="36" y="42"/>
                  </a:cubicBezTo>
                  <a:cubicBezTo>
                    <a:pt x="36" y="41"/>
                    <a:pt x="37" y="40"/>
                    <a:pt x="37" y="39"/>
                  </a:cubicBezTo>
                  <a:cubicBezTo>
                    <a:pt x="37" y="39"/>
                    <a:pt x="38" y="39"/>
                    <a:pt x="38" y="39"/>
                  </a:cubicBezTo>
                  <a:cubicBezTo>
                    <a:pt x="40" y="38"/>
                    <a:pt x="41" y="37"/>
                    <a:pt x="42" y="36"/>
                  </a:cubicBezTo>
                  <a:cubicBezTo>
                    <a:pt x="43" y="37"/>
                    <a:pt x="44" y="37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8" y="35"/>
                    <a:pt x="51" y="33"/>
                    <a:pt x="51" y="30"/>
                  </a:cubicBezTo>
                  <a:lnTo>
                    <a:pt x="51" y="23"/>
                  </a:lnTo>
                  <a:close/>
                  <a:moveTo>
                    <a:pt x="23" y="34"/>
                  </a:moveTo>
                  <a:cubicBezTo>
                    <a:pt x="19" y="31"/>
                    <a:pt x="19" y="30"/>
                    <a:pt x="19" y="30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3"/>
                    <a:pt x="24" y="33"/>
                  </a:cubicBezTo>
                  <a:cubicBezTo>
                    <a:pt x="24" y="34"/>
                    <a:pt x="24" y="34"/>
                    <a:pt x="23" y="34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1"/>
                    <a:pt x="44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2"/>
                    <a:pt x="44" y="3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30"/>
                  </a:lnTo>
                  <a:close/>
                  <a:moveTo>
                    <a:pt x="63" y="26"/>
                  </a:moveTo>
                  <a:cubicBezTo>
                    <a:pt x="62" y="25"/>
                    <a:pt x="61" y="24"/>
                    <a:pt x="61" y="24"/>
                  </a:cubicBezTo>
                  <a:cubicBezTo>
                    <a:pt x="61" y="23"/>
                    <a:pt x="61" y="21"/>
                    <a:pt x="61" y="20"/>
                  </a:cubicBezTo>
                  <a:cubicBezTo>
                    <a:pt x="62" y="17"/>
                    <a:pt x="62" y="15"/>
                    <a:pt x="61" y="13"/>
                  </a:cubicBezTo>
                  <a:cubicBezTo>
                    <a:pt x="59" y="11"/>
                    <a:pt x="57" y="10"/>
                    <a:pt x="54" y="10"/>
                  </a:cubicBezTo>
                  <a:cubicBezTo>
                    <a:pt x="53" y="10"/>
                    <a:pt x="51" y="10"/>
                    <a:pt x="51" y="9"/>
                  </a:cubicBezTo>
                  <a:cubicBezTo>
                    <a:pt x="50" y="9"/>
                    <a:pt x="49" y="7"/>
                    <a:pt x="49" y="6"/>
                  </a:cubicBezTo>
                  <a:cubicBezTo>
                    <a:pt x="48" y="4"/>
                    <a:pt x="47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1" y="0"/>
                    <a:pt x="39" y="1"/>
                    <a:pt x="37" y="2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1" y="1"/>
                    <a:pt x="20" y="4"/>
                    <a:pt x="19" y="6"/>
                  </a:cubicBezTo>
                  <a:cubicBezTo>
                    <a:pt x="18" y="7"/>
                    <a:pt x="18" y="9"/>
                    <a:pt x="17" y="9"/>
                  </a:cubicBezTo>
                  <a:cubicBezTo>
                    <a:pt x="16" y="10"/>
                    <a:pt x="15" y="10"/>
                    <a:pt x="13" y="10"/>
                  </a:cubicBezTo>
                  <a:cubicBezTo>
                    <a:pt x="11" y="10"/>
                    <a:pt x="8" y="11"/>
                    <a:pt x="7" y="13"/>
                  </a:cubicBezTo>
                  <a:cubicBezTo>
                    <a:pt x="5" y="15"/>
                    <a:pt x="6" y="17"/>
                    <a:pt x="6" y="20"/>
                  </a:cubicBezTo>
                  <a:cubicBezTo>
                    <a:pt x="7" y="21"/>
                    <a:pt x="7" y="23"/>
                    <a:pt x="7" y="24"/>
                  </a:cubicBezTo>
                  <a:cubicBezTo>
                    <a:pt x="7" y="24"/>
                    <a:pt x="5" y="25"/>
                    <a:pt x="4" y="26"/>
                  </a:cubicBezTo>
                  <a:cubicBezTo>
                    <a:pt x="3" y="28"/>
                    <a:pt x="0" y="30"/>
                    <a:pt x="0" y="32"/>
                  </a:cubicBezTo>
                  <a:cubicBezTo>
                    <a:pt x="0" y="35"/>
                    <a:pt x="3" y="37"/>
                    <a:pt x="4" y="38"/>
                  </a:cubicBezTo>
                  <a:cubicBezTo>
                    <a:pt x="5" y="39"/>
                    <a:pt x="7" y="40"/>
                    <a:pt x="7" y="41"/>
                  </a:cubicBezTo>
                  <a:cubicBezTo>
                    <a:pt x="7" y="42"/>
                    <a:pt x="7" y="44"/>
                    <a:pt x="6" y="45"/>
                  </a:cubicBezTo>
                  <a:cubicBezTo>
                    <a:pt x="6" y="47"/>
                    <a:pt x="5" y="50"/>
                    <a:pt x="7" y="52"/>
                  </a:cubicBezTo>
                  <a:cubicBezTo>
                    <a:pt x="8" y="54"/>
                    <a:pt x="11" y="54"/>
                    <a:pt x="13" y="55"/>
                  </a:cubicBezTo>
                  <a:cubicBezTo>
                    <a:pt x="15" y="55"/>
                    <a:pt x="16" y="55"/>
                    <a:pt x="17" y="55"/>
                  </a:cubicBezTo>
                  <a:cubicBezTo>
                    <a:pt x="18" y="56"/>
                    <a:pt x="18" y="57"/>
                    <a:pt x="19" y="59"/>
                  </a:cubicBezTo>
                  <a:cubicBezTo>
                    <a:pt x="20" y="61"/>
                    <a:pt x="21" y="63"/>
                    <a:pt x="24" y="64"/>
                  </a:cubicBezTo>
                  <a:cubicBezTo>
                    <a:pt x="24" y="64"/>
                    <a:pt x="25" y="64"/>
                    <a:pt x="25" y="64"/>
                  </a:cubicBezTo>
                  <a:cubicBezTo>
                    <a:pt x="27" y="64"/>
                    <a:pt x="29" y="63"/>
                    <a:pt x="30" y="62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35" y="61"/>
                    <a:pt x="36" y="62"/>
                    <a:pt x="37" y="62"/>
                  </a:cubicBezTo>
                  <a:cubicBezTo>
                    <a:pt x="39" y="63"/>
                    <a:pt x="41" y="64"/>
                    <a:pt x="43" y="64"/>
                  </a:cubicBezTo>
                  <a:cubicBezTo>
                    <a:pt x="43" y="64"/>
                    <a:pt x="44" y="64"/>
                    <a:pt x="44" y="64"/>
                  </a:cubicBezTo>
                  <a:cubicBezTo>
                    <a:pt x="47" y="63"/>
                    <a:pt x="48" y="61"/>
                    <a:pt x="49" y="59"/>
                  </a:cubicBezTo>
                  <a:cubicBezTo>
                    <a:pt x="49" y="57"/>
                    <a:pt x="50" y="56"/>
                    <a:pt x="51" y="55"/>
                  </a:cubicBezTo>
                  <a:cubicBezTo>
                    <a:pt x="51" y="55"/>
                    <a:pt x="53" y="55"/>
                    <a:pt x="54" y="55"/>
                  </a:cubicBezTo>
                  <a:cubicBezTo>
                    <a:pt x="57" y="54"/>
                    <a:pt x="59" y="54"/>
                    <a:pt x="61" y="52"/>
                  </a:cubicBezTo>
                  <a:cubicBezTo>
                    <a:pt x="62" y="50"/>
                    <a:pt x="62" y="47"/>
                    <a:pt x="61" y="45"/>
                  </a:cubicBezTo>
                  <a:cubicBezTo>
                    <a:pt x="61" y="44"/>
                    <a:pt x="61" y="42"/>
                    <a:pt x="61" y="41"/>
                  </a:cubicBezTo>
                  <a:cubicBezTo>
                    <a:pt x="61" y="40"/>
                    <a:pt x="62" y="39"/>
                    <a:pt x="63" y="38"/>
                  </a:cubicBezTo>
                  <a:cubicBezTo>
                    <a:pt x="65" y="37"/>
                    <a:pt x="67" y="35"/>
                    <a:pt x="67" y="32"/>
                  </a:cubicBezTo>
                  <a:cubicBezTo>
                    <a:pt x="67" y="30"/>
                    <a:pt x="65" y="28"/>
                    <a:pt x="63" y="26"/>
                  </a:cubicBezTo>
                  <a:close/>
                  <a:moveTo>
                    <a:pt x="54" y="13"/>
                  </a:moveTo>
                  <a:cubicBezTo>
                    <a:pt x="56" y="13"/>
                    <a:pt x="58" y="13"/>
                    <a:pt x="58" y="14"/>
                  </a:cubicBezTo>
                  <a:cubicBezTo>
                    <a:pt x="59" y="15"/>
                    <a:pt x="59" y="17"/>
                    <a:pt x="58" y="19"/>
                  </a:cubicBezTo>
                  <a:cubicBezTo>
                    <a:pt x="58" y="21"/>
                    <a:pt x="58" y="22"/>
                    <a:pt x="58" y="24"/>
                  </a:cubicBezTo>
                  <a:cubicBezTo>
                    <a:pt x="56" y="19"/>
                    <a:pt x="53" y="15"/>
                    <a:pt x="49" y="12"/>
                  </a:cubicBezTo>
                  <a:cubicBezTo>
                    <a:pt x="51" y="13"/>
                    <a:pt x="52" y="13"/>
                    <a:pt x="54" y="13"/>
                  </a:cubicBezTo>
                  <a:close/>
                  <a:moveTo>
                    <a:pt x="39" y="5"/>
                  </a:moveTo>
                  <a:cubicBezTo>
                    <a:pt x="41" y="4"/>
                    <a:pt x="42" y="3"/>
                    <a:pt x="43" y="3"/>
                  </a:cubicBezTo>
                  <a:cubicBezTo>
                    <a:pt x="44" y="4"/>
                    <a:pt x="45" y="6"/>
                    <a:pt x="46" y="7"/>
                  </a:cubicBezTo>
                  <a:cubicBezTo>
                    <a:pt x="47" y="9"/>
                    <a:pt x="47" y="10"/>
                    <a:pt x="48" y="11"/>
                  </a:cubicBezTo>
                  <a:cubicBezTo>
                    <a:pt x="44" y="8"/>
                    <a:pt x="40" y="7"/>
                    <a:pt x="35" y="7"/>
                  </a:cubicBezTo>
                  <a:cubicBezTo>
                    <a:pt x="36" y="6"/>
                    <a:pt x="38" y="6"/>
                    <a:pt x="39" y="5"/>
                  </a:cubicBezTo>
                  <a:close/>
                  <a:moveTo>
                    <a:pt x="22" y="7"/>
                  </a:moveTo>
                  <a:cubicBezTo>
                    <a:pt x="22" y="6"/>
                    <a:pt x="23" y="4"/>
                    <a:pt x="24" y="3"/>
                  </a:cubicBezTo>
                  <a:cubicBezTo>
                    <a:pt x="26" y="3"/>
                    <a:pt x="27" y="4"/>
                    <a:pt x="29" y="5"/>
                  </a:cubicBezTo>
                  <a:cubicBezTo>
                    <a:pt x="30" y="6"/>
                    <a:pt x="32" y="6"/>
                    <a:pt x="33" y="7"/>
                  </a:cubicBezTo>
                  <a:cubicBezTo>
                    <a:pt x="28" y="7"/>
                    <a:pt x="23" y="8"/>
                    <a:pt x="19" y="11"/>
                  </a:cubicBezTo>
                  <a:cubicBezTo>
                    <a:pt x="20" y="10"/>
                    <a:pt x="21" y="9"/>
                    <a:pt x="22" y="7"/>
                  </a:cubicBezTo>
                  <a:close/>
                  <a:moveTo>
                    <a:pt x="9" y="14"/>
                  </a:moveTo>
                  <a:cubicBezTo>
                    <a:pt x="10" y="13"/>
                    <a:pt x="12" y="13"/>
                    <a:pt x="14" y="13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4" y="15"/>
                    <a:pt x="11" y="19"/>
                    <a:pt x="10" y="24"/>
                  </a:cubicBezTo>
                  <a:cubicBezTo>
                    <a:pt x="10" y="22"/>
                    <a:pt x="10" y="21"/>
                    <a:pt x="9" y="19"/>
                  </a:cubicBezTo>
                  <a:cubicBezTo>
                    <a:pt x="9" y="17"/>
                    <a:pt x="9" y="15"/>
                    <a:pt x="9" y="14"/>
                  </a:cubicBezTo>
                  <a:close/>
                  <a:moveTo>
                    <a:pt x="6" y="36"/>
                  </a:moveTo>
                  <a:cubicBezTo>
                    <a:pt x="5" y="35"/>
                    <a:pt x="3" y="34"/>
                    <a:pt x="3" y="32"/>
                  </a:cubicBezTo>
                  <a:cubicBezTo>
                    <a:pt x="3" y="31"/>
                    <a:pt x="5" y="30"/>
                    <a:pt x="6" y="28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27"/>
                    <a:pt x="8" y="30"/>
                    <a:pt x="8" y="32"/>
                  </a:cubicBezTo>
                  <a:cubicBezTo>
                    <a:pt x="8" y="35"/>
                    <a:pt x="9" y="37"/>
                    <a:pt x="9" y="40"/>
                  </a:cubicBezTo>
                  <a:cubicBezTo>
                    <a:pt x="9" y="38"/>
                    <a:pt x="8" y="37"/>
                    <a:pt x="6" y="36"/>
                  </a:cubicBezTo>
                  <a:close/>
                  <a:moveTo>
                    <a:pt x="14" y="52"/>
                  </a:moveTo>
                  <a:cubicBezTo>
                    <a:pt x="12" y="51"/>
                    <a:pt x="10" y="51"/>
                    <a:pt x="9" y="50"/>
                  </a:cubicBezTo>
                  <a:cubicBezTo>
                    <a:pt x="9" y="49"/>
                    <a:pt x="9" y="47"/>
                    <a:pt x="9" y="46"/>
                  </a:cubicBezTo>
                  <a:cubicBezTo>
                    <a:pt x="10" y="44"/>
                    <a:pt x="10" y="42"/>
                    <a:pt x="10" y="41"/>
                  </a:cubicBezTo>
                  <a:cubicBezTo>
                    <a:pt x="11" y="46"/>
                    <a:pt x="14" y="50"/>
                    <a:pt x="18" y="53"/>
                  </a:cubicBezTo>
                  <a:cubicBezTo>
                    <a:pt x="17" y="52"/>
                    <a:pt x="15" y="52"/>
                    <a:pt x="14" y="52"/>
                  </a:cubicBezTo>
                  <a:close/>
                  <a:moveTo>
                    <a:pt x="29" y="60"/>
                  </a:moveTo>
                  <a:cubicBezTo>
                    <a:pt x="27" y="61"/>
                    <a:pt x="26" y="62"/>
                    <a:pt x="24" y="61"/>
                  </a:cubicBezTo>
                  <a:cubicBezTo>
                    <a:pt x="23" y="61"/>
                    <a:pt x="22" y="59"/>
                    <a:pt x="22" y="57"/>
                  </a:cubicBezTo>
                  <a:cubicBezTo>
                    <a:pt x="21" y="56"/>
                    <a:pt x="20" y="54"/>
                    <a:pt x="19" y="53"/>
                  </a:cubicBezTo>
                  <a:cubicBezTo>
                    <a:pt x="23" y="56"/>
                    <a:pt x="28" y="58"/>
                    <a:pt x="33" y="58"/>
                  </a:cubicBezTo>
                  <a:cubicBezTo>
                    <a:pt x="32" y="58"/>
                    <a:pt x="30" y="59"/>
                    <a:pt x="29" y="60"/>
                  </a:cubicBezTo>
                  <a:close/>
                  <a:moveTo>
                    <a:pt x="46" y="57"/>
                  </a:moveTo>
                  <a:cubicBezTo>
                    <a:pt x="45" y="59"/>
                    <a:pt x="44" y="61"/>
                    <a:pt x="43" y="61"/>
                  </a:cubicBezTo>
                  <a:cubicBezTo>
                    <a:pt x="42" y="62"/>
                    <a:pt x="41" y="61"/>
                    <a:pt x="39" y="60"/>
                  </a:cubicBezTo>
                  <a:cubicBezTo>
                    <a:pt x="37" y="59"/>
                    <a:pt x="36" y="58"/>
                    <a:pt x="35" y="58"/>
                  </a:cubicBezTo>
                  <a:cubicBezTo>
                    <a:pt x="40" y="58"/>
                    <a:pt x="44" y="56"/>
                    <a:pt x="48" y="53"/>
                  </a:cubicBezTo>
                  <a:cubicBezTo>
                    <a:pt x="47" y="54"/>
                    <a:pt x="47" y="56"/>
                    <a:pt x="46" y="57"/>
                  </a:cubicBezTo>
                  <a:close/>
                  <a:moveTo>
                    <a:pt x="34" y="56"/>
                  </a:moveTo>
                  <a:cubicBezTo>
                    <a:pt x="21" y="56"/>
                    <a:pt x="10" y="45"/>
                    <a:pt x="10" y="32"/>
                  </a:cubicBezTo>
                  <a:cubicBezTo>
                    <a:pt x="10" y="19"/>
                    <a:pt x="21" y="9"/>
                    <a:pt x="34" y="9"/>
                  </a:cubicBezTo>
                  <a:cubicBezTo>
                    <a:pt x="47" y="9"/>
                    <a:pt x="58" y="19"/>
                    <a:pt x="58" y="32"/>
                  </a:cubicBezTo>
                  <a:cubicBezTo>
                    <a:pt x="58" y="45"/>
                    <a:pt x="47" y="56"/>
                    <a:pt x="34" y="56"/>
                  </a:cubicBezTo>
                  <a:close/>
                  <a:moveTo>
                    <a:pt x="58" y="50"/>
                  </a:moveTo>
                  <a:cubicBezTo>
                    <a:pt x="58" y="51"/>
                    <a:pt x="56" y="51"/>
                    <a:pt x="54" y="52"/>
                  </a:cubicBezTo>
                  <a:cubicBezTo>
                    <a:pt x="52" y="52"/>
                    <a:pt x="51" y="52"/>
                    <a:pt x="49" y="53"/>
                  </a:cubicBezTo>
                  <a:cubicBezTo>
                    <a:pt x="53" y="50"/>
                    <a:pt x="56" y="46"/>
                    <a:pt x="58" y="41"/>
                  </a:cubicBezTo>
                  <a:cubicBezTo>
                    <a:pt x="58" y="42"/>
                    <a:pt x="58" y="44"/>
                    <a:pt x="58" y="46"/>
                  </a:cubicBezTo>
                  <a:cubicBezTo>
                    <a:pt x="59" y="47"/>
                    <a:pt x="59" y="49"/>
                    <a:pt x="58" y="50"/>
                  </a:cubicBezTo>
                  <a:close/>
                  <a:moveTo>
                    <a:pt x="61" y="36"/>
                  </a:moveTo>
                  <a:cubicBezTo>
                    <a:pt x="60" y="37"/>
                    <a:pt x="59" y="38"/>
                    <a:pt x="58" y="40"/>
                  </a:cubicBezTo>
                  <a:cubicBezTo>
                    <a:pt x="59" y="37"/>
                    <a:pt x="60" y="35"/>
                    <a:pt x="60" y="32"/>
                  </a:cubicBezTo>
                  <a:cubicBezTo>
                    <a:pt x="60" y="30"/>
                    <a:pt x="59" y="27"/>
                    <a:pt x="58" y="25"/>
                  </a:cubicBezTo>
                  <a:cubicBezTo>
                    <a:pt x="59" y="26"/>
                    <a:pt x="60" y="27"/>
                    <a:pt x="61" y="28"/>
                  </a:cubicBezTo>
                  <a:cubicBezTo>
                    <a:pt x="63" y="30"/>
                    <a:pt x="64" y="31"/>
                    <a:pt x="64" y="32"/>
                  </a:cubicBezTo>
                  <a:cubicBezTo>
                    <a:pt x="64" y="34"/>
                    <a:pt x="63" y="35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="" xmlns:a16="http://schemas.microsoft.com/office/drawing/2014/main" id="{2B19A77F-BAC8-4222-BFAE-FF9F49DC1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0762" y="5622868"/>
              <a:ext cx="496706" cy="414895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="" xmlns:a16="http://schemas.microsoft.com/office/drawing/2014/main" id="{284428AE-8811-4C0E-8AD0-F92998E4F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6543" y="2488572"/>
              <a:ext cx="442055" cy="425267"/>
            </a:xfrm>
            <a:custGeom>
              <a:avLst/>
              <a:gdLst>
                <a:gd name="T0" fmla="*/ 65 w 67"/>
                <a:gd name="T1" fmla="*/ 41 h 64"/>
                <a:gd name="T2" fmla="*/ 46 w 67"/>
                <a:gd name="T3" fmla="*/ 41 h 64"/>
                <a:gd name="T4" fmla="*/ 46 w 67"/>
                <a:gd name="T5" fmla="*/ 34 h 64"/>
                <a:gd name="T6" fmla="*/ 44 w 67"/>
                <a:gd name="T7" fmla="*/ 32 h 64"/>
                <a:gd name="T8" fmla="*/ 23 w 67"/>
                <a:gd name="T9" fmla="*/ 32 h 64"/>
                <a:gd name="T10" fmla="*/ 21 w 67"/>
                <a:gd name="T11" fmla="*/ 34 h 64"/>
                <a:gd name="T12" fmla="*/ 21 w 67"/>
                <a:gd name="T13" fmla="*/ 47 h 64"/>
                <a:gd name="T14" fmla="*/ 2 w 67"/>
                <a:gd name="T15" fmla="*/ 47 h 64"/>
                <a:gd name="T16" fmla="*/ 0 w 67"/>
                <a:gd name="T17" fmla="*/ 49 h 64"/>
                <a:gd name="T18" fmla="*/ 0 w 67"/>
                <a:gd name="T19" fmla="*/ 62 h 64"/>
                <a:gd name="T20" fmla="*/ 2 w 67"/>
                <a:gd name="T21" fmla="*/ 64 h 64"/>
                <a:gd name="T22" fmla="*/ 23 w 67"/>
                <a:gd name="T23" fmla="*/ 64 h 64"/>
                <a:gd name="T24" fmla="*/ 44 w 67"/>
                <a:gd name="T25" fmla="*/ 64 h 64"/>
                <a:gd name="T26" fmla="*/ 65 w 67"/>
                <a:gd name="T27" fmla="*/ 64 h 64"/>
                <a:gd name="T28" fmla="*/ 67 w 67"/>
                <a:gd name="T29" fmla="*/ 62 h 64"/>
                <a:gd name="T30" fmla="*/ 67 w 67"/>
                <a:gd name="T31" fmla="*/ 43 h 64"/>
                <a:gd name="T32" fmla="*/ 65 w 67"/>
                <a:gd name="T33" fmla="*/ 41 h 64"/>
                <a:gd name="T34" fmla="*/ 45 w 67"/>
                <a:gd name="T35" fmla="*/ 61 h 64"/>
                <a:gd name="T36" fmla="*/ 45 w 67"/>
                <a:gd name="T37" fmla="*/ 44 h 64"/>
                <a:gd name="T38" fmla="*/ 64 w 67"/>
                <a:gd name="T39" fmla="*/ 44 h 64"/>
                <a:gd name="T40" fmla="*/ 64 w 67"/>
                <a:gd name="T41" fmla="*/ 61 h 64"/>
                <a:gd name="T42" fmla="*/ 45 w 67"/>
                <a:gd name="T43" fmla="*/ 61 h 64"/>
                <a:gd name="T44" fmla="*/ 24 w 67"/>
                <a:gd name="T45" fmla="*/ 49 h 64"/>
                <a:gd name="T46" fmla="*/ 24 w 67"/>
                <a:gd name="T47" fmla="*/ 35 h 64"/>
                <a:gd name="T48" fmla="*/ 43 w 67"/>
                <a:gd name="T49" fmla="*/ 35 h 64"/>
                <a:gd name="T50" fmla="*/ 43 w 67"/>
                <a:gd name="T51" fmla="*/ 43 h 64"/>
                <a:gd name="T52" fmla="*/ 43 w 67"/>
                <a:gd name="T53" fmla="*/ 61 h 64"/>
                <a:gd name="T54" fmla="*/ 24 w 67"/>
                <a:gd name="T55" fmla="*/ 61 h 64"/>
                <a:gd name="T56" fmla="*/ 24 w 67"/>
                <a:gd name="T57" fmla="*/ 49 h 64"/>
                <a:gd name="T58" fmla="*/ 22 w 67"/>
                <a:gd name="T59" fmla="*/ 61 h 64"/>
                <a:gd name="T60" fmla="*/ 3 w 67"/>
                <a:gd name="T61" fmla="*/ 61 h 64"/>
                <a:gd name="T62" fmla="*/ 3 w 67"/>
                <a:gd name="T63" fmla="*/ 50 h 64"/>
                <a:gd name="T64" fmla="*/ 22 w 67"/>
                <a:gd name="T65" fmla="*/ 50 h 64"/>
                <a:gd name="T66" fmla="*/ 22 w 67"/>
                <a:gd name="T67" fmla="*/ 61 h 64"/>
                <a:gd name="T68" fmla="*/ 32 w 67"/>
                <a:gd name="T69" fmla="*/ 20 h 64"/>
                <a:gd name="T70" fmla="*/ 32 w 67"/>
                <a:gd name="T71" fmla="*/ 9 h 64"/>
                <a:gd name="T72" fmla="*/ 30 w 67"/>
                <a:gd name="T73" fmla="*/ 10 h 64"/>
                <a:gd name="T74" fmla="*/ 29 w 67"/>
                <a:gd name="T75" fmla="*/ 10 h 64"/>
                <a:gd name="T76" fmla="*/ 29 w 67"/>
                <a:gd name="T77" fmla="*/ 9 h 64"/>
                <a:gd name="T78" fmla="*/ 33 w 67"/>
                <a:gd name="T79" fmla="*/ 6 h 64"/>
                <a:gd name="T80" fmla="*/ 34 w 67"/>
                <a:gd name="T81" fmla="*/ 6 h 64"/>
                <a:gd name="T82" fmla="*/ 34 w 67"/>
                <a:gd name="T83" fmla="*/ 7 h 64"/>
                <a:gd name="T84" fmla="*/ 34 w 67"/>
                <a:gd name="T85" fmla="*/ 20 h 64"/>
                <a:gd name="T86" fmla="*/ 37 w 67"/>
                <a:gd name="T87" fmla="*/ 20 h 64"/>
                <a:gd name="T88" fmla="*/ 38 w 67"/>
                <a:gd name="T89" fmla="*/ 21 h 64"/>
                <a:gd name="T90" fmla="*/ 37 w 67"/>
                <a:gd name="T91" fmla="*/ 22 h 64"/>
                <a:gd name="T92" fmla="*/ 30 w 67"/>
                <a:gd name="T93" fmla="*/ 22 h 64"/>
                <a:gd name="T94" fmla="*/ 29 w 67"/>
                <a:gd name="T95" fmla="*/ 21 h 64"/>
                <a:gd name="T96" fmla="*/ 30 w 67"/>
                <a:gd name="T97" fmla="*/ 20 h 64"/>
                <a:gd name="T98" fmla="*/ 32 w 67"/>
                <a:gd name="T99" fmla="*/ 20 h 64"/>
                <a:gd name="T100" fmla="*/ 33 w 67"/>
                <a:gd name="T101" fmla="*/ 28 h 64"/>
                <a:gd name="T102" fmla="*/ 47 w 67"/>
                <a:gd name="T103" fmla="*/ 14 h 64"/>
                <a:gd name="T104" fmla="*/ 33 w 67"/>
                <a:gd name="T105" fmla="*/ 0 h 64"/>
                <a:gd name="T106" fmla="*/ 20 w 67"/>
                <a:gd name="T107" fmla="*/ 14 h 64"/>
                <a:gd name="T108" fmla="*/ 33 w 67"/>
                <a:gd name="T109" fmla="*/ 28 h 64"/>
                <a:gd name="T110" fmla="*/ 33 w 67"/>
                <a:gd name="T111" fmla="*/ 3 h 64"/>
                <a:gd name="T112" fmla="*/ 44 w 67"/>
                <a:gd name="T113" fmla="*/ 14 h 64"/>
                <a:gd name="T114" fmla="*/ 33 w 67"/>
                <a:gd name="T115" fmla="*/ 25 h 64"/>
                <a:gd name="T116" fmla="*/ 23 w 67"/>
                <a:gd name="T117" fmla="*/ 14 h 64"/>
                <a:gd name="T118" fmla="*/ 33 w 67"/>
                <a:gd name="T1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64">
                  <a:moveTo>
                    <a:pt x="65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2"/>
                    <a:pt x="45" y="32"/>
                    <a:pt x="4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1" y="32"/>
                    <a:pt x="21" y="3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8"/>
                    <a:pt x="0" y="4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6" y="64"/>
                    <a:pt x="67" y="63"/>
                    <a:pt x="67" y="62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6" y="41"/>
                    <a:pt x="65" y="41"/>
                  </a:cubicBezTo>
                  <a:close/>
                  <a:moveTo>
                    <a:pt x="45" y="61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61"/>
                    <a:pt x="64" y="61"/>
                    <a:pt x="64" y="61"/>
                  </a:cubicBezTo>
                  <a:lnTo>
                    <a:pt x="45" y="61"/>
                  </a:lnTo>
                  <a:close/>
                  <a:moveTo>
                    <a:pt x="24" y="4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24" y="61"/>
                    <a:pt x="24" y="61"/>
                    <a:pt x="24" y="61"/>
                  </a:cubicBezTo>
                  <a:lnTo>
                    <a:pt x="24" y="49"/>
                  </a:lnTo>
                  <a:close/>
                  <a:moveTo>
                    <a:pt x="22" y="61"/>
                  </a:moveTo>
                  <a:cubicBezTo>
                    <a:pt x="3" y="61"/>
                    <a:pt x="3" y="61"/>
                    <a:pt x="3" y="6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61"/>
                  </a:lnTo>
                  <a:close/>
                  <a:moveTo>
                    <a:pt x="32" y="2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29" y="11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1"/>
                  </a:cubicBezTo>
                  <a:cubicBezTo>
                    <a:pt x="38" y="22"/>
                    <a:pt x="37" y="22"/>
                    <a:pt x="3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29" y="21"/>
                    <a:pt x="29" y="20"/>
                    <a:pt x="30" y="20"/>
                  </a:cubicBezTo>
                  <a:lnTo>
                    <a:pt x="32" y="20"/>
                  </a:lnTo>
                  <a:close/>
                  <a:moveTo>
                    <a:pt x="33" y="28"/>
                  </a:moveTo>
                  <a:cubicBezTo>
                    <a:pt x="41" y="28"/>
                    <a:pt x="47" y="22"/>
                    <a:pt x="47" y="14"/>
                  </a:cubicBezTo>
                  <a:cubicBezTo>
                    <a:pt x="47" y="7"/>
                    <a:pt x="41" y="0"/>
                    <a:pt x="33" y="0"/>
                  </a:cubicBezTo>
                  <a:cubicBezTo>
                    <a:pt x="26" y="0"/>
                    <a:pt x="20" y="7"/>
                    <a:pt x="20" y="14"/>
                  </a:cubicBezTo>
                  <a:cubicBezTo>
                    <a:pt x="20" y="22"/>
                    <a:pt x="26" y="28"/>
                    <a:pt x="33" y="28"/>
                  </a:cubicBezTo>
                  <a:close/>
                  <a:moveTo>
                    <a:pt x="33" y="3"/>
                  </a:moveTo>
                  <a:cubicBezTo>
                    <a:pt x="39" y="3"/>
                    <a:pt x="44" y="8"/>
                    <a:pt x="44" y="14"/>
                  </a:cubicBezTo>
                  <a:cubicBezTo>
                    <a:pt x="44" y="20"/>
                    <a:pt x="39" y="25"/>
                    <a:pt x="33" y="25"/>
                  </a:cubicBezTo>
                  <a:cubicBezTo>
                    <a:pt x="27" y="25"/>
                    <a:pt x="23" y="20"/>
                    <a:pt x="23" y="14"/>
                  </a:cubicBezTo>
                  <a:cubicBezTo>
                    <a:pt x="23" y="8"/>
                    <a:pt x="27" y="3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="" xmlns:a16="http://schemas.microsoft.com/office/drawing/2014/main" id="{1B12DD15-9B2C-402F-9A71-36860158E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4615" y="4757519"/>
              <a:ext cx="492396" cy="438040"/>
            </a:xfrm>
            <a:custGeom>
              <a:avLst/>
              <a:gdLst>
                <a:gd name="T0" fmla="*/ 63 w 65"/>
                <a:gd name="T1" fmla="*/ 24 h 58"/>
                <a:gd name="T2" fmla="*/ 49 w 65"/>
                <a:gd name="T3" fmla="*/ 22 h 58"/>
                <a:gd name="T4" fmla="*/ 42 w 65"/>
                <a:gd name="T5" fmla="*/ 16 h 58"/>
                <a:gd name="T6" fmla="*/ 32 w 65"/>
                <a:gd name="T7" fmla="*/ 6 h 58"/>
                <a:gd name="T8" fmla="*/ 24 w 65"/>
                <a:gd name="T9" fmla="*/ 0 h 58"/>
                <a:gd name="T10" fmla="*/ 24 w 65"/>
                <a:gd name="T11" fmla="*/ 23 h 58"/>
                <a:gd name="T12" fmla="*/ 21 w 65"/>
                <a:gd name="T13" fmla="*/ 22 h 58"/>
                <a:gd name="T14" fmla="*/ 3 w 65"/>
                <a:gd name="T15" fmla="*/ 28 h 58"/>
                <a:gd name="T16" fmla="*/ 0 w 65"/>
                <a:gd name="T17" fmla="*/ 34 h 58"/>
                <a:gd name="T18" fmla="*/ 2 w 65"/>
                <a:gd name="T19" fmla="*/ 41 h 58"/>
                <a:gd name="T20" fmla="*/ 5 w 65"/>
                <a:gd name="T21" fmla="*/ 48 h 58"/>
                <a:gd name="T22" fmla="*/ 10 w 65"/>
                <a:gd name="T23" fmla="*/ 55 h 58"/>
                <a:gd name="T24" fmla="*/ 35 w 65"/>
                <a:gd name="T25" fmla="*/ 57 h 58"/>
                <a:gd name="T26" fmla="*/ 45 w 65"/>
                <a:gd name="T27" fmla="*/ 55 h 58"/>
                <a:gd name="T28" fmla="*/ 60 w 65"/>
                <a:gd name="T29" fmla="*/ 57 h 58"/>
                <a:gd name="T30" fmla="*/ 64 w 65"/>
                <a:gd name="T31" fmla="*/ 26 h 58"/>
                <a:gd name="T32" fmla="*/ 9 w 65"/>
                <a:gd name="T33" fmla="*/ 25 h 58"/>
                <a:gd name="T34" fmla="*/ 24 w 65"/>
                <a:gd name="T35" fmla="*/ 28 h 58"/>
                <a:gd name="T36" fmla="*/ 9 w 65"/>
                <a:gd name="T37" fmla="*/ 30 h 58"/>
                <a:gd name="T38" fmla="*/ 9 w 65"/>
                <a:gd name="T39" fmla="*/ 25 h 58"/>
                <a:gd name="T40" fmla="*/ 18 w 65"/>
                <a:gd name="T41" fmla="*/ 32 h 58"/>
                <a:gd name="T42" fmla="*/ 18 w 65"/>
                <a:gd name="T43" fmla="*/ 37 h 58"/>
                <a:gd name="T44" fmla="*/ 6 w 65"/>
                <a:gd name="T45" fmla="*/ 37 h 58"/>
                <a:gd name="T46" fmla="*/ 6 w 65"/>
                <a:gd name="T47" fmla="*/ 32 h 58"/>
                <a:gd name="T48" fmla="*/ 18 w 65"/>
                <a:gd name="T49" fmla="*/ 39 h 58"/>
                <a:gd name="T50" fmla="*/ 23 w 65"/>
                <a:gd name="T51" fmla="*/ 41 h 58"/>
                <a:gd name="T52" fmla="*/ 11 w 65"/>
                <a:gd name="T53" fmla="*/ 43 h 58"/>
                <a:gd name="T54" fmla="*/ 5 w 65"/>
                <a:gd name="T55" fmla="*/ 41 h 58"/>
                <a:gd name="T56" fmla="*/ 11 w 65"/>
                <a:gd name="T57" fmla="*/ 45 h 58"/>
                <a:gd name="T58" fmla="*/ 23 w 65"/>
                <a:gd name="T59" fmla="*/ 45 h 58"/>
                <a:gd name="T60" fmla="*/ 23 w 65"/>
                <a:gd name="T61" fmla="*/ 50 h 58"/>
                <a:gd name="T62" fmla="*/ 8 w 65"/>
                <a:gd name="T63" fmla="*/ 48 h 58"/>
                <a:gd name="T64" fmla="*/ 23 w 65"/>
                <a:gd name="T65" fmla="*/ 52 h 58"/>
                <a:gd name="T66" fmla="*/ 24 w 65"/>
                <a:gd name="T67" fmla="*/ 44 h 58"/>
                <a:gd name="T68" fmla="*/ 22 w 65"/>
                <a:gd name="T69" fmla="*/ 37 h 58"/>
                <a:gd name="T70" fmla="*/ 21 w 65"/>
                <a:gd name="T71" fmla="*/ 32 h 58"/>
                <a:gd name="T72" fmla="*/ 26 w 65"/>
                <a:gd name="T73" fmla="*/ 26 h 58"/>
                <a:gd name="T74" fmla="*/ 28 w 65"/>
                <a:gd name="T75" fmla="*/ 31 h 58"/>
                <a:gd name="T76" fmla="*/ 39 w 65"/>
                <a:gd name="T77" fmla="*/ 40 h 58"/>
                <a:gd name="T78" fmla="*/ 30 w 65"/>
                <a:gd name="T79" fmla="*/ 31 h 58"/>
                <a:gd name="T80" fmla="*/ 29 w 65"/>
                <a:gd name="T81" fmla="*/ 24 h 58"/>
                <a:gd name="T82" fmla="*/ 29 w 65"/>
                <a:gd name="T83" fmla="*/ 24 h 58"/>
                <a:gd name="T84" fmla="*/ 22 w 65"/>
                <a:gd name="T85" fmla="*/ 8 h 58"/>
                <a:gd name="T86" fmla="*/ 28 w 65"/>
                <a:gd name="T87" fmla="*/ 4 h 58"/>
                <a:gd name="T88" fmla="*/ 32 w 65"/>
                <a:gd name="T89" fmla="*/ 14 h 58"/>
                <a:gd name="T90" fmla="*/ 43 w 65"/>
                <a:gd name="T91" fmla="*/ 20 h 58"/>
                <a:gd name="T92" fmla="*/ 46 w 65"/>
                <a:gd name="T93" fmla="*/ 50 h 58"/>
                <a:gd name="T94" fmla="*/ 12 w 65"/>
                <a:gd name="T95" fmla="*/ 52 h 58"/>
                <a:gd name="T96" fmla="*/ 23 w 65"/>
                <a:gd name="T97" fmla="*/ 52 h 58"/>
                <a:gd name="T98" fmla="*/ 61 w 65"/>
                <a:gd name="T99" fmla="*/ 27 h 58"/>
                <a:gd name="T100" fmla="*/ 48 w 65"/>
                <a:gd name="T10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58">
                  <a:moveTo>
                    <a:pt x="64" y="24"/>
                  </a:moveTo>
                  <a:cubicBezTo>
                    <a:pt x="64" y="24"/>
                    <a:pt x="63" y="24"/>
                    <a:pt x="63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6" y="18"/>
                    <a:pt x="45" y="18"/>
                  </a:cubicBezTo>
                  <a:cubicBezTo>
                    <a:pt x="44" y="17"/>
                    <a:pt x="43" y="17"/>
                    <a:pt x="42" y="16"/>
                  </a:cubicBezTo>
                  <a:cubicBezTo>
                    <a:pt x="39" y="15"/>
                    <a:pt x="37" y="14"/>
                    <a:pt x="35" y="12"/>
                  </a:cubicBezTo>
                  <a:cubicBezTo>
                    <a:pt x="33" y="10"/>
                    <a:pt x="32" y="8"/>
                    <a:pt x="32" y="6"/>
                  </a:cubicBezTo>
                  <a:cubicBezTo>
                    <a:pt x="31" y="4"/>
                    <a:pt x="31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2" y="1"/>
                    <a:pt x="20" y="4"/>
                    <a:pt x="20" y="7"/>
                  </a:cubicBezTo>
                  <a:cubicBezTo>
                    <a:pt x="19" y="14"/>
                    <a:pt x="22" y="19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6" y="22"/>
                    <a:pt x="3" y="25"/>
                    <a:pt x="3" y="28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1" y="30"/>
                    <a:pt x="0" y="32"/>
                    <a:pt x="0" y="34"/>
                  </a:cubicBezTo>
                  <a:cubicBezTo>
                    <a:pt x="0" y="36"/>
                    <a:pt x="1" y="38"/>
                    <a:pt x="2" y="39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3"/>
                    <a:pt x="3" y="45"/>
                    <a:pt x="5" y="46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50"/>
                    <a:pt x="6" y="52"/>
                    <a:pt x="8" y="53"/>
                  </a:cubicBezTo>
                  <a:cubicBezTo>
                    <a:pt x="9" y="53"/>
                    <a:pt x="9" y="54"/>
                    <a:pt x="10" y="55"/>
                  </a:cubicBezTo>
                  <a:cubicBezTo>
                    <a:pt x="13" y="57"/>
                    <a:pt x="24" y="58"/>
                    <a:pt x="30" y="58"/>
                  </a:cubicBezTo>
                  <a:cubicBezTo>
                    <a:pt x="32" y="58"/>
                    <a:pt x="34" y="58"/>
                    <a:pt x="35" y="57"/>
                  </a:cubicBezTo>
                  <a:cubicBezTo>
                    <a:pt x="38" y="57"/>
                    <a:pt x="41" y="56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6"/>
                    <a:pt x="46" y="56"/>
                    <a:pt x="46" y="56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6"/>
                    <a:pt x="62" y="5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5"/>
                    <a:pt x="64" y="25"/>
                    <a:pt x="64" y="24"/>
                  </a:cubicBezTo>
                  <a:close/>
                  <a:moveTo>
                    <a:pt x="9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3" y="25"/>
                    <a:pt x="24" y="26"/>
                    <a:pt x="24" y="28"/>
                  </a:cubicBezTo>
                  <a:cubicBezTo>
                    <a:pt x="24" y="29"/>
                    <a:pt x="23" y="30"/>
                    <a:pt x="21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6" y="29"/>
                    <a:pt x="6" y="28"/>
                  </a:cubicBezTo>
                  <a:cubicBezTo>
                    <a:pt x="6" y="26"/>
                    <a:pt x="8" y="25"/>
                    <a:pt x="9" y="25"/>
                  </a:cubicBezTo>
                  <a:close/>
                  <a:moveTo>
                    <a:pt x="6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21" y="33"/>
                    <a:pt x="21" y="34"/>
                  </a:cubicBezTo>
                  <a:cubicBezTo>
                    <a:pt x="21" y="36"/>
                    <a:pt x="19" y="37"/>
                    <a:pt x="1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3" y="36"/>
                    <a:pt x="3" y="34"/>
                  </a:cubicBezTo>
                  <a:cubicBezTo>
                    <a:pt x="3" y="33"/>
                    <a:pt x="4" y="32"/>
                    <a:pt x="6" y="32"/>
                  </a:cubicBezTo>
                  <a:close/>
                  <a:moveTo>
                    <a:pt x="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3" y="40"/>
                    <a:pt x="23" y="41"/>
                  </a:cubicBezTo>
                  <a:cubicBezTo>
                    <a:pt x="23" y="42"/>
                    <a:pt x="22" y="43"/>
                    <a:pt x="2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5" y="42"/>
                    <a:pt x="5" y="41"/>
                  </a:cubicBezTo>
                  <a:cubicBezTo>
                    <a:pt x="5" y="40"/>
                    <a:pt x="6" y="39"/>
                    <a:pt x="8" y="39"/>
                  </a:cubicBezTo>
                  <a:close/>
                  <a:moveTo>
                    <a:pt x="1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5" y="45"/>
                    <a:pt x="26" y="47"/>
                    <a:pt x="26" y="48"/>
                  </a:cubicBezTo>
                  <a:cubicBezTo>
                    <a:pt x="26" y="49"/>
                    <a:pt x="25" y="50"/>
                    <a:pt x="23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50"/>
                    <a:pt x="8" y="49"/>
                    <a:pt x="8" y="48"/>
                  </a:cubicBezTo>
                  <a:cubicBezTo>
                    <a:pt x="8" y="47"/>
                    <a:pt x="9" y="45"/>
                    <a:pt x="11" y="45"/>
                  </a:cubicBezTo>
                  <a:close/>
                  <a:moveTo>
                    <a:pt x="23" y="52"/>
                  </a:moveTo>
                  <a:cubicBezTo>
                    <a:pt x="26" y="52"/>
                    <a:pt x="28" y="50"/>
                    <a:pt x="28" y="48"/>
                  </a:cubicBezTo>
                  <a:cubicBezTo>
                    <a:pt x="28" y="46"/>
                    <a:pt x="26" y="44"/>
                    <a:pt x="24" y="44"/>
                  </a:cubicBezTo>
                  <a:cubicBezTo>
                    <a:pt x="25" y="43"/>
                    <a:pt x="25" y="42"/>
                    <a:pt x="25" y="41"/>
                  </a:cubicBezTo>
                  <a:cubicBezTo>
                    <a:pt x="25" y="39"/>
                    <a:pt x="24" y="38"/>
                    <a:pt x="22" y="37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3" y="33"/>
                    <a:pt x="22" y="33"/>
                    <a:pt x="21" y="32"/>
                  </a:cubicBezTo>
                  <a:cubicBezTo>
                    <a:pt x="24" y="32"/>
                    <a:pt x="26" y="30"/>
                    <a:pt x="26" y="28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9" y="38"/>
                    <a:pt x="37" y="41"/>
                    <a:pt x="37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39" y="40"/>
                    <a:pt x="38" y="39"/>
                    <a:pt x="38" y="39"/>
                  </a:cubicBezTo>
                  <a:cubicBezTo>
                    <a:pt x="38" y="39"/>
                    <a:pt x="31" y="37"/>
                    <a:pt x="30" y="31"/>
                  </a:cubicBezTo>
                  <a:cubicBezTo>
                    <a:pt x="30" y="28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1" y="16"/>
                    <a:pt x="22" y="8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8" y="4"/>
                    <a:pt x="29" y="5"/>
                    <a:pt x="29" y="7"/>
                  </a:cubicBezTo>
                  <a:cubicBezTo>
                    <a:pt x="30" y="9"/>
                    <a:pt x="31" y="11"/>
                    <a:pt x="32" y="14"/>
                  </a:cubicBezTo>
                  <a:cubicBezTo>
                    <a:pt x="35" y="17"/>
                    <a:pt x="38" y="18"/>
                    <a:pt x="40" y="19"/>
                  </a:cubicBezTo>
                  <a:cubicBezTo>
                    <a:pt x="41" y="19"/>
                    <a:pt x="42" y="20"/>
                    <a:pt x="43" y="20"/>
                  </a:cubicBezTo>
                  <a:cubicBezTo>
                    <a:pt x="44" y="21"/>
                    <a:pt x="47" y="25"/>
                    <a:pt x="48" y="2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2"/>
                    <a:pt x="39" y="54"/>
                    <a:pt x="34" y="54"/>
                  </a:cubicBezTo>
                  <a:cubicBezTo>
                    <a:pt x="27" y="55"/>
                    <a:pt x="14" y="54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lnTo>
                    <a:pt x="23" y="52"/>
                  </a:lnTo>
                  <a:close/>
                  <a:moveTo>
                    <a:pt x="50" y="26"/>
                  </a:moveTo>
                  <a:cubicBezTo>
                    <a:pt x="61" y="27"/>
                    <a:pt x="61" y="27"/>
                    <a:pt x="61" y="27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8" y="53"/>
                    <a:pt x="48" y="53"/>
                    <a:pt x="48" y="53"/>
                  </a:cubicBezTo>
                  <a:lnTo>
                    <a:pt x="5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="" xmlns:a16="http://schemas.microsoft.com/office/drawing/2014/main" id="{976ACADD-BC9C-4223-B889-0A0CC5B0E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5126" y="3182741"/>
              <a:ext cx="509342" cy="456038"/>
            </a:xfrm>
            <a:custGeom>
              <a:avLst/>
              <a:gdLst>
                <a:gd name="T0" fmla="*/ 20 w 73"/>
                <a:gd name="T1" fmla="*/ 52 h 65"/>
                <a:gd name="T2" fmla="*/ 26 w 73"/>
                <a:gd name="T3" fmla="*/ 46 h 65"/>
                <a:gd name="T4" fmla="*/ 33 w 73"/>
                <a:gd name="T5" fmla="*/ 42 h 65"/>
                <a:gd name="T6" fmla="*/ 35 w 73"/>
                <a:gd name="T7" fmla="*/ 37 h 65"/>
                <a:gd name="T8" fmla="*/ 32 w 73"/>
                <a:gd name="T9" fmla="*/ 30 h 65"/>
                <a:gd name="T10" fmla="*/ 30 w 73"/>
                <a:gd name="T11" fmla="*/ 22 h 65"/>
                <a:gd name="T12" fmla="*/ 26 w 73"/>
                <a:gd name="T13" fmla="*/ 19 h 65"/>
                <a:gd name="T14" fmla="*/ 16 w 73"/>
                <a:gd name="T15" fmla="*/ 18 h 65"/>
                <a:gd name="T16" fmla="*/ 10 w 73"/>
                <a:gd name="T17" fmla="*/ 20 h 65"/>
                <a:gd name="T18" fmla="*/ 2 w 73"/>
                <a:gd name="T19" fmla="*/ 26 h 65"/>
                <a:gd name="T20" fmla="*/ 1 w 73"/>
                <a:gd name="T21" fmla="*/ 32 h 65"/>
                <a:gd name="T22" fmla="*/ 2 w 73"/>
                <a:gd name="T23" fmla="*/ 38 h 65"/>
                <a:gd name="T24" fmla="*/ 5 w 73"/>
                <a:gd name="T25" fmla="*/ 47 h 65"/>
                <a:gd name="T26" fmla="*/ 10 w 73"/>
                <a:gd name="T27" fmla="*/ 50 h 65"/>
                <a:gd name="T28" fmla="*/ 14 w 73"/>
                <a:gd name="T29" fmla="*/ 50 h 65"/>
                <a:gd name="T30" fmla="*/ 6 w 73"/>
                <a:gd name="T31" fmla="*/ 38 h 65"/>
                <a:gd name="T32" fmla="*/ 5 w 73"/>
                <a:gd name="T33" fmla="*/ 26 h 65"/>
                <a:gd name="T34" fmla="*/ 18 w 73"/>
                <a:gd name="T35" fmla="*/ 22 h 65"/>
                <a:gd name="T36" fmla="*/ 31 w 73"/>
                <a:gd name="T37" fmla="*/ 26 h 65"/>
                <a:gd name="T38" fmla="*/ 30 w 73"/>
                <a:gd name="T39" fmla="*/ 38 h 65"/>
                <a:gd name="T40" fmla="*/ 22 w 73"/>
                <a:gd name="T41" fmla="*/ 50 h 65"/>
                <a:gd name="T42" fmla="*/ 34 w 73"/>
                <a:gd name="T43" fmla="*/ 8 h 65"/>
                <a:gd name="T44" fmla="*/ 32 w 73"/>
                <a:gd name="T45" fmla="*/ 13 h 65"/>
                <a:gd name="T46" fmla="*/ 33 w 73"/>
                <a:gd name="T47" fmla="*/ 16 h 65"/>
                <a:gd name="T48" fmla="*/ 37 w 73"/>
                <a:gd name="T49" fmla="*/ 19 h 65"/>
                <a:gd name="T50" fmla="*/ 42 w 73"/>
                <a:gd name="T51" fmla="*/ 22 h 65"/>
                <a:gd name="T52" fmla="*/ 45 w 73"/>
                <a:gd name="T53" fmla="*/ 23 h 65"/>
                <a:gd name="T54" fmla="*/ 50 w 73"/>
                <a:gd name="T55" fmla="*/ 19 h 65"/>
                <a:gd name="T56" fmla="*/ 53 w 73"/>
                <a:gd name="T57" fmla="*/ 15 h 65"/>
                <a:gd name="T58" fmla="*/ 54 w 73"/>
                <a:gd name="T59" fmla="*/ 11 h 65"/>
                <a:gd name="T60" fmla="*/ 53 w 73"/>
                <a:gd name="T61" fmla="*/ 7 h 65"/>
                <a:gd name="T62" fmla="*/ 50 w 73"/>
                <a:gd name="T63" fmla="*/ 4 h 65"/>
                <a:gd name="T64" fmla="*/ 45 w 73"/>
                <a:gd name="T65" fmla="*/ 0 h 65"/>
                <a:gd name="T66" fmla="*/ 41 w 73"/>
                <a:gd name="T67" fmla="*/ 0 h 65"/>
                <a:gd name="T68" fmla="*/ 36 w 73"/>
                <a:gd name="T69" fmla="*/ 4 h 65"/>
                <a:gd name="T70" fmla="*/ 36 w 73"/>
                <a:gd name="T71" fmla="*/ 9 h 65"/>
                <a:gd name="T72" fmla="*/ 41 w 73"/>
                <a:gd name="T73" fmla="*/ 2 h 65"/>
                <a:gd name="T74" fmla="*/ 50 w 73"/>
                <a:gd name="T75" fmla="*/ 6 h 65"/>
                <a:gd name="T76" fmla="*/ 52 w 73"/>
                <a:gd name="T77" fmla="*/ 12 h 65"/>
                <a:gd name="T78" fmla="*/ 46 w 73"/>
                <a:gd name="T79" fmla="*/ 20 h 65"/>
                <a:gd name="T80" fmla="*/ 39 w 73"/>
                <a:gd name="T81" fmla="*/ 17 h 65"/>
                <a:gd name="T82" fmla="*/ 34 w 73"/>
                <a:gd name="T83" fmla="*/ 11 h 65"/>
                <a:gd name="T84" fmla="*/ 55 w 73"/>
                <a:gd name="T85" fmla="*/ 65 h 65"/>
                <a:gd name="T86" fmla="*/ 55 w 73"/>
                <a:gd name="T87" fmla="*/ 32 h 65"/>
                <a:gd name="T88" fmla="*/ 43 w 73"/>
                <a:gd name="T89" fmla="*/ 5 h 65"/>
                <a:gd name="T90" fmla="*/ 43 w 73"/>
                <a:gd name="T91" fmla="*/ 15 h 65"/>
                <a:gd name="T92" fmla="*/ 54 w 73"/>
                <a:gd name="T93" fmla="*/ 54 h 65"/>
                <a:gd name="T94" fmla="*/ 47 w 73"/>
                <a:gd name="T95" fmla="*/ 45 h 65"/>
                <a:gd name="T96" fmla="*/ 18 w 73"/>
                <a:gd name="T97" fmla="*/ 25 h 65"/>
                <a:gd name="T98" fmla="*/ 10 w 73"/>
                <a:gd name="T99" fmla="*/ 35 h 65"/>
                <a:gd name="T100" fmla="*/ 18 w 73"/>
                <a:gd name="T101" fmla="*/ 38 h 65"/>
                <a:gd name="T102" fmla="*/ 56 w 73"/>
                <a:gd name="T103" fmla="*/ 11 h 65"/>
                <a:gd name="T104" fmla="*/ 56 w 73"/>
                <a:gd name="T105" fmla="*/ 14 h 65"/>
                <a:gd name="T106" fmla="*/ 32 w 73"/>
                <a:gd name="T107" fmla="*/ 5 h 65"/>
                <a:gd name="T108" fmla="*/ 40 w 73"/>
                <a:gd name="T109" fmla="*/ 59 h 65"/>
                <a:gd name="T110" fmla="*/ 16 w 73"/>
                <a:gd name="T111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65">
                  <a:moveTo>
                    <a:pt x="16" y="52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7" y="49"/>
                    <a:pt x="18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2"/>
                    <a:pt x="21" y="52"/>
                    <a:pt x="21" y="52"/>
                  </a:cubicBezTo>
                  <a:cubicBezTo>
                    <a:pt x="23" y="52"/>
                    <a:pt x="24" y="51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49"/>
                    <a:pt x="26" y="49"/>
                  </a:cubicBezTo>
                  <a:cubicBezTo>
                    <a:pt x="25" y="48"/>
                    <a:pt x="26" y="47"/>
                    <a:pt x="26" y="46"/>
                  </a:cubicBezTo>
                  <a:cubicBezTo>
                    <a:pt x="27" y="46"/>
                    <a:pt x="28" y="46"/>
                    <a:pt x="29" y="47"/>
                  </a:cubicBezTo>
                  <a:cubicBezTo>
                    <a:pt x="29" y="47"/>
                    <a:pt x="30" y="47"/>
                    <a:pt x="30" y="47"/>
                  </a:cubicBezTo>
                  <a:cubicBezTo>
                    <a:pt x="30" y="47"/>
                    <a:pt x="30" y="47"/>
                    <a:pt x="31" y="47"/>
                  </a:cubicBezTo>
                  <a:cubicBezTo>
                    <a:pt x="32" y="46"/>
                    <a:pt x="33" y="44"/>
                    <a:pt x="33" y="43"/>
                  </a:cubicBezTo>
                  <a:cubicBezTo>
                    <a:pt x="33" y="43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1"/>
                    <a:pt x="31" y="40"/>
                    <a:pt x="32" y="39"/>
                  </a:cubicBezTo>
                  <a:cubicBezTo>
                    <a:pt x="32" y="38"/>
                    <a:pt x="33" y="38"/>
                    <a:pt x="34" y="38"/>
                  </a:cubicBezTo>
                  <a:cubicBezTo>
                    <a:pt x="34" y="38"/>
                    <a:pt x="35" y="38"/>
                    <a:pt x="35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5"/>
                    <a:pt x="35" y="35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4" y="31"/>
                    <a:pt x="34" y="31"/>
                  </a:cubicBezTo>
                  <a:cubicBezTo>
                    <a:pt x="33" y="32"/>
                    <a:pt x="32" y="31"/>
                    <a:pt x="32" y="30"/>
                  </a:cubicBezTo>
                  <a:cubicBezTo>
                    <a:pt x="31" y="29"/>
                    <a:pt x="32" y="28"/>
                    <a:pt x="33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4" y="27"/>
                    <a:pt x="33" y="27"/>
                    <a:pt x="33" y="26"/>
                  </a:cubicBezTo>
                  <a:cubicBezTo>
                    <a:pt x="33" y="25"/>
                    <a:pt x="32" y="24"/>
                    <a:pt x="31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8" y="23"/>
                    <a:pt x="27" y="23"/>
                    <a:pt x="26" y="23"/>
                  </a:cubicBezTo>
                  <a:cubicBezTo>
                    <a:pt x="26" y="22"/>
                    <a:pt x="25" y="21"/>
                    <a:pt x="26" y="20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4" y="18"/>
                    <a:pt x="23" y="18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19" y="20"/>
                    <a:pt x="18" y="20"/>
                  </a:cubicBezTo>
                  <a:cubicBezTo>
                    <a:pt x="17" y="20"/>
                    <a:pt x="16" y="19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3" y="18"/>
                    <a:pt x="12" y="18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2"/>
                    <a:pt x="9" y="23"/>
                  </a:cubicBezTo>
                  <a:cubicBezTo>
                    <a:pt x="9" y="23"/>
                    <a:pt x="7" y="23"/>
                    <a:pt x="7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4"/>
                    <a:pt x="3" y="25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3" y="28"/>
                    <a:pt x="3" y="28"/>
                  </a:cubicBezTo>
                  <a:cubicBezTo>
                    <a:pt x="4" y="28"/>
                    <a:pt x="4" y="29"/>
                    <a:pt x="4" y="30"/>
                  </a:cubicBezTo>
                  <a:cubicBezTo>
                    <a:pt x="4" y="31"/>
                    <a:pt x="3" y="32"/>
                    <a:pt x="2" y="31"/>
                  </a:cubicBezTo>
                  <a:cubicBezTo>
                    <a:pt x="1" y="31"/>
                    <a:pt x="1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5"/>
                    <a:pt x="0" y="36"/>
                    <a:pt x="1" y="37"/>
                  </a:cubicBezTo>
                  <a:cubicBezTo>
                    <a:pt x="1" y="37"/>
                    <a:pt x="1" y="37"/>
                    <a:pt x="1" y="38"/>
                  </a:cubicBezTo>
                  <a:cubicBezTo>
                    <a:pt x="1" y="38"/>
                    <a:pt x="1" y="38"/>
                    <a:pt x="2" y="38"/>
                  </a:cubicBezTo>
                  <a:cubicBezTo>
                    <a:pt x="3" y="38"/>
                    <a:pt x="4" y="38"/>
                    <a:pt x="4" y="39"/>
                  </a:cubicBezTo>
                  <a:cubicBezTo>
                    <a:pt x="4" y="40"/>
                    <a:pt x="4" y="41"/>
                    <a:pt x="3" y="42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2" y="42"/>
                    <a:pt x="2" y="43"/>
                    <a:pt x="2" y="43"/>
                  </a:cubicBezTo>
                  <a:cubicBezTo>
                    <a:pt x="3" y="44"/>
                    <a:pt x="4" y="46"/>
                    <a:pt x="5" y="47"/>
                  </a:cubicBezTo>
                  <a:cubicBezTo>
                    <a:pt x="5" y="47"/>
                    <a:pt x="6" y="47"/>
                    <a:pt x="6" y="47"/>
                  </a:cubicBezTo>
                  <a:cubicBezTo>
                    <a:pt x="6" y="47"/>
                    <a:pt x="7" y="47"/>
                    <a:pt x="7" y="47"/>
                  </a:cubicBezTo>
                  <a:cubicBezTo>
                    <a:pt x="7" y="46"/>
                    <a:pt x="9" y="46"/>
                    <a:pt x="9" y="46"/>
                  </a:cubicBezTo>
                  <a:cubicBezTo>
                    <a:pt x="10" y="47"/>
                    <a:pt x="10" y="48"/>
                    <a:pt x="10" y="49"/>
                  </a:cubicBezTo>
                  <a:cubicBezTo>
                    <a:pt x="10" y="49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2" y="51"/>
                    <a:pt x="13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6" y="52"/>
                  </a:cubicBezTo>
                  <a:close/>
                  <a:moveTo>
                    <a:pt x="14" y="50"/>
                  </a:moveTo>
                  <a:cubicBezTo>
                    <a:pt x="13" y="49"/>
                    <a:pt x="13" y="49"/>
                    <a:pt x="12" y="49"/>
                  </a:cubicBezTo>
                  <a:cubicBezTo>
                    <a:pt x="12" y="47"/>
                    <a:pt x="12" y="46"/>
                    <a:pt x="11" y="45"/>
                  </a:cubicBezTo>
                  <a:cubicBezTo>
                    <a:pt x="9" y="44"/>
                    <a:pt x="7" y="44"/>
                    <a:pt x="6" y="45"/>
                  </a:cubicBezTo>
                  <a:cubicBezTo>
                    <a:pt x="6" y="44"/>
                    <a:pt x="5" y="43"/>
                    <a:pt x="5" y="43"/>
                  </a:cubicBezTo>
                  <a:cubicBezTo>
                    <a:pt x="6" y="42"/>
                    <a:pt x="6" y="40"/>
                    <a:pt x="6" y="38"/>
                  </a:cubicBezTo>
                  <a:cubicBezTo>
                    <a:pt x="5" y="37"/>
                    <a:pt x="4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3"/>
                  </a:cubicBezTo>
                  <a:cubicBezTo>
                    <a:pt x="4" y="33"/>
                    <a:pt x="5" y="32"/>
                    <a:pt x="6" y="31"/>
                  </a:cubicBezTo>
                  <a:cubicBezTo>
                    <a:pt x="6" y="29"/>
                    <a:pt x="6" y="27"/>
                    <a:pt x="5" y="26"/>
                  </a:cubicBezTo>
                  <a:cubicBezTo>
                    <a:pt x="5" y="26"/>
                    <a:pt x="6" y="25"/>
                    <a:pt x="6" y="25"/>
                  </a:cubicBezTo>
                  <a:cubicBezTo>
                    <a:pt x="7" y="25"/>
                    <a:pt x="9" y="25"/>
                    <a:pt x="11" y="24"/>
                  </a:cubicBezTo>
                  <a:cubicBezTo>
                    <a:pt x="12" y="23"/>
                    <a:pt x="12" y="22"/>
                    <a:pt x="12" y="20"/>
                  </a:cubicBezTo>
                  <a:cubicBezTo>
                    <a:pt x="13" y="20"/>
                    <a:pt x="13" y="20"/>
                    <a:pt x="14" y="19"/>
                  </a:cubicBezTo>
                  <a:cubicBezTo>
                    <a:pt x="15" y="21"/>
                    <a:pt x="16" y="22"/>
                    <a:pt x="18" y="22"/>
                  </a:cubicBezTo>
                  <a:cubicBezTo>
                    <a:pt x="20" y="22"/>
                    <a:pt x="21" y="21"/>
                    <a:pt x="22" y="19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3" y="22"/>
                    <a:pt x="24" y="23"/>
                    <a:pt x="25" y="24"/>
                  </a:cubicBezTo>
                  <a:cubicBezTo>
                    <a:pt x="27" y="25"/>
                    <a:pt x="28" y="25"/>
                    <a:pt x="30" y="25"/>
                  </a:cubicBezTo>
                  <a:cubicBezTo>
                    <a:pt x="30" y="25"/>
                    <a:pt x="31" y="26"/>
                    <a:pt x="31" y="26"/>
                  </a:cubicBezTo>
                  <a:cubicBezTo>
                    <a:pt x="30" y="27"/>
                    <a:pt x="29" y="29"/>
                    <a:pt x="30" y="31"/>
                  </a:cubicBezTo>
                  <a:cubicBezTo>
                    <a:pt x="30" y="32"/>
                    <a:pt x="32" y="33"/>
                    <a:pt x="33" y="33"/>
                  </a:cubicBezTo>
                  <a:cubicBezTo>
                    <a:pt x="33" y="34"/>
                    <a:pt x="33" y="34"/>
                    <a:pt x="33" y="35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32" y="36"/>
                    <a:pt x="30" y="37"/>
                    <a:pt x="30" y="38"/>
                  </a:cubicBezTo>
                  <a:cubicBezTo>
                    <a:pt x="29" y="40"/>
                    <a:pt x="30" y="42"/>
                    <a:pt x="31" y="43"/>
                  </a:cubicBezTo>
                  <a:cubicBezTo>
                    <a:pt x="31" y="43"/>
                    <a:pt x="30" y="44"/>
                    <a:pt x="30" y="45"/>
                  </a:cubicBezTo>
                  <a:cubicBezTo>
                    <a:pt x="28" y="44"/>
                    <a:pt x="27" y="44"/>
                    <a:pt x="25" y="45"/>
                  </a:cubicBezTo>
                  <a:cubicBezTo>
                    <a:pt x="24" y="46"/>
                    <a:pt x="23" y="47"/>
                    <a:pt x="24" y="49"/>
                  </a:cubicBezTo>
                  <a:cubicBezTo>
                    <a:pt x="23" y="49"/>
                    <a:pt x="22" y="49"/>
                    <a:pt x="22" y="50"/>
                  </a:cubicBezTo>
                  <a:cubicBezTo>
                    <a:pt x="21" y="48"/>
                    <a:pt x="20" y="47"/>
                    <a:pt x="18" y="47"/>
                  </a:cubicBezTo>
                  <a:cubicBezTo>
                    <a:pt x="16" y="47"/>
                    <a:pt x="15" y="48"/>
                    <a:pt x="14" y="50"/>
                  </a:cubicBezTo>
                  <a:close/>
                  <a:moveTo>
                    <a:pt x="33" y="7"/>
                  </a:moveTo>
                  <a:cubicBezTo>
                    <a:pt x="33" y="7"/>
                    <a:pt x="33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3" y="9"/>
                    <a:pt x="32" y="9"/>
                    <a:pt x="32" y="9"/>
                  </a:cubicBezTo>
                  <a:cubicBezTo>
                    <a:pt x="32" y="9"/>
                    <a:pt x="32" y="10"/>
                    <a:pt x="32" y="10"/>
                  </a:cubicBezTo>
                  <a:cubicBezTo>
                    <a:pt x="32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6"/>
                    <a:pt x="33" y="17"/>
                    <a:pt x="33" y="17"/>
                  </a:cubicBezTo>
                  <a:cubicBezTo>
                    <a:pt x="34" y="18"/>
                    <a:pt x="34" y="18"/>
                    <a:pt x="35" y="19"/>
                  </a:cubicBezTo>
                  <a:cubicBezTo>
                    <a:pt x="35" y="19"/>
                    <a:pt x="35" y="20"/>
                    <a:pt x="36" y="20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20"/>
                    <a:pt x="38" y="20"/>
                  </a:cubicBezTo>
                  <a:cubicBezTo>
                    <a:pt x="38" y="20"/>
                    <a:pt x="38" y="21"/>
                    <a:pt x="38" y="21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9" y="22"/>
                    <a:pt x="40" y="22"/>
                    <a:pt x="41" y="23"/>
                  </a:cubicBezTo>
                  <a:cubicBezTo>
                    <a:pt x="41" y="23"/>
                    <a:pt x="42" y="23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1"/>
                    <a:pt x="44" y="21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1"/>
                    <a:pt x="49" y="20"/>
                    <a:pt x="48" y="20"/>
                  </a:cubicBezTo>
                  <a:cubicBezTo>
                    <a:pt x="48" y="20"/>
                    <a:pt x="48" y="19"/>
                    <a:pt x="49" y="19"/>
                  </a:cubicBezTo>
                  <a:cubicBezTo>
                    <a:pt x="49" y="19"/>
                    <a:pt x="49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cubicBezTo>
                    <a:pt x="51" y="20"/>
                    <a:pt x="51" y="19"/>
                    <a:pt x="51" y="19"/>
                  </a:cubicBezTo>
                  <a:cubicBezTo>
                    <a:pt x="52" y="18"/>
                    <a:pt x="53" y="18"/>
                    <a:pt x="53" y="17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5"/>
                    <a:pt x="53" y="15"/>
                  </a:cubicBezTo>
                  <a:cubicBezTo>
                    <a:pt x="52" y="15"/>
                    <a:pt x="52" y="15"/>
                    <a:pt x="52" y="14"/>
                  </a:cubicBezTo>
                  <a:cubicBezTo>
                    <a:pt x="52" y="14"/>
                    <a:pt x="53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2"/>
                    <a:pt x="54" y="12"/>
                    <a:pt x="54" y="11"/>
                  </a:cubicBezTo>
                  <a:cubicBezTo>
                    <a:pt x="54" y="11"/>
                    <a:pt x="54" y="10"/>
                    <a:pt x="54" y="10"/>
                  </a:cubicBezTo>
                  <a:cubicBezTo>
                    <a:pt x="54" y="10"/>
                    <a:pt x="54" y="9"/>
                    <a:pt x="54" y="9"/>
                  </a:cubicBezTo>
                  <a:cubicBezTo>
                    <a:pt x="54" y="9"/>
                    <a:pt x="53" y="9"/>
                    <a:pt x="53" y="9"/>
                  </a:cubicBezTo>
                  <a:cubicBezTo>
                    <a:pt x="52" y="9"/>
                    <a:pt x="52" y="9"/>
                    <a:pt x="52" y="8"/>
                  </a:cubicBezTo>
                  <a:cubicBezTo>
                    <a:pt x="52" y="8"/>
                    <a:pt x="52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6"/>
                    <a:pt x="53" y="6"/>
                  </a:cubicBezTo>
                  <a:cubicBezTo>
                    <a:pt x="53" y="5"/>
                    <a:pt x="52" y="4"/>
                    <a:pt x="51" y="4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2"/>
                    <a:pt x="49" y="2"/>
                    <a:pt x="48" y="2"/>
                  </a:cubicBezTo>
                  <a:cubicBezTo>
                    <a:pt x="48" y="2"/>
                    <a:pt x="48" y="1"/>
                    <a:pt x="48" y="1"/>
                  </a:cubicBezTo>
                  <a:cubicBezTo>
                    <a:pt x="47" y="1"/>
                    <a:pt x="46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0" y="0"/>
                    <a:pt x="39" y="1"/>
                    <a:pt x="38" y="1"/>
                  </a:cubicBezTo>
                  <a:cubicBezTo>
                    <a:pt x="38" y="1"/>
                    <a:pt x="38" y="2"/>
                    <a:pt x="38" y="2"/>
                  </a:cubicBezTo>
                  <a:cubicBezTo>
                    <a:pt x="38" y="2"/>
                    <a:pt x="38" y="2"/>
                    <a:pt x="38" y="3"/>
                  </a:cubicBezTo>
                  <a:cubicBezTo>
                    <a:pt x="38" y="3"/>
                    <a:pt x="38" y="3"/>
                    <a:pt x="37" y="4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5" y="3"/>
                    <a:pt x="35" y="4"/>
                  </a:cubicBezTo>
                  <a:cubicBezTo>
                    <a:pt x="34" y="4"/>
                    <a:pt x="34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lose/>
                  <a:moveTo>
                    <a:pt x="36" y="9"/>
                  </a:moveTo>
                  <a:cubicBezTo>
                    <a:pt x="36" y="8"/>
                    <a:pt x="36" y="7"/>
                    <a:pt x="35" y="6"/>
                  </a:cubicBezTo>
                  <a:cubicBezTo>
                    <a:pt x="35" y="6"/>
                    <a:pt x="36" y="6"/>
                    <a:pt x="36" y="6"/>
                  </a:cubicBezTo>
                  <a:cubicBezTo>
                    <a:pt x="37" y="6"/>
                    <a:pt x="38" y="6"/>
                    <a:pt x="39" y="5"/>
                  </a:cubicBezTo>
                  <a:cubicBezTo>
                    <a:pt x="40" y="5"/>
                    <a:pt x="40" y="4"/>
                    <a:pt x="40" y="3"/>
                  </a:cubicBezTo>
                  <a:cubicBezTo>
                    <a:pt x="40" y="3"/>
                    <a:pt x="40" y="3"/>
                    <a:pt x="41" y="2"/>
                  </a:cubicBezTo>
                  <a:cubicBezTo>
                    <a:pt x="41" y="3"/>
                    <a:pt x="42" y="4"/>
                    <a:pt x="43" y="4"/>
                  </a:cubicBezTo>
                  <a:cubicBezTo>
                    <a:pt x="44" y="4"/>
                    <a:pt x="45" y="3"/>
                    <a:pt x="46" y="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7" y="5"/>
                    <a:pt x="47" y="5"/>
                  </a:cubicBezTo>
                  <a:cubicBezTo>
                    <a:pt x="48" y="6"/>
                    <a:pt x="49" y="6"/>
                    <a:pt x="50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0" y="7"/>
                    <a:pt x="50" y="8"/>
                    <a:pt x="50" y="9"/>
                  </a:cubicBezTo>
                  <a:cubicBezTo>
                    <a:pt x="50" y="10"/>
                    <a:pt x="51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0" y="13"/>
                    <a:pt x="50" y="14"/>
                  </a:cubicBezTo>
                  <a:cubicBezTo>
                    <a:pt x="50" y="15"/>
                    <a:pt x="50" y="16"/>
                    <a:pt x="51" y="17"/>
                  </a:cubicBezTo>
                  <a:cubicBezTo>
                    <a:pt x="51" y="17"/>
                    <a:pt x="51" y="17"/>
                    <a:pt x="50" y="17"/>
                  </a:cubicBezTo>
                  <a:cubicBezTo>
                    <a:pt x="49" y="17"/>
                    <a:pt x="48" y="17"/>
                    <a:pt x="47" y="17"/>
                  </a:cubicBezTo>
                  <a:cubicBezTo>
                    <a:pt x="47" y="18"/>
                    <a:pt x="46" y="19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19"/>
                    <a:pt x="44" y="19"/>
                    <a:pt x="43" y="19"/>
                  </a:cubicBezTo>
                  <a:cubicBezTo>
                    <a:pt x="42" y="19"/>
                    <a:pt x="41" y="19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19"/>
                    <a:pt x="40" y="18"/>
                    <a:pt x="39" y="17"/>
                  </a:cubicBezTo>
                  <a:cubicBezTo>
                    <a:pt x="38" y="17"/>
                    <a:pt x="37" y="17"/>
                    <a:pt x="36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6" y="16"/>
                    <a:pt x="36" y="15"/>
                    <a:pt x="36" y="14"/>
                  </a:cubicBezTo>
                  <a:cubicBezTo>
                    <a:pt x="36" y="13"/>
                    <a:pt x="35" y="12"/>
                    <a:pt x="34" y="12"/>
                  </a:cubicBezTo>
                  <a:cubicBezTo>
                    <a:pt x="34" y="12"/>
                    <a:pt x="34" y="12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6" y="10"/>
                    <a:pt x="36" y="9"/>
                  </a:cubicBezTo>
                  <a:close/>
                  <a:moveTo>
                    <a:pt x="55" y="30"/>
                  </a:moveTo>
                  <a:cubicBezTo>
                    <a:pt x="45" y="30"/>
                    <a:pt x="37" y="38"/>
                    <a:pt x="37" y="47"/>
                  </a:cubicBezTo>
                  <a:cubicBezTo>
                    <a:pt x="37" y="57"/>
                    <a:pt x="45" y="65"/>
                    <a:pt x="55" y="65"/>
                  </a:cubicBezTo>
                  <a:cubicBezTo>
                    <a:pt x="65" y="65"/>
                    <a:pt x="73" y="57"/>
                    <a:pt x="73" y="47"/>
                  </a:cubicBezTo>
                  <a:cubicBezTo>
                    <a:pt x="73" y="38"/>
                    <a:pt x="65" y="30"/>
                    <a:pt x="55" y="30"/>
                  </a:cubicBezTo>
                  <a:close/>
                  <a:moveTo>
                    <a:pt x="55" y="63"/>
                  </a:moveTo>
                  <a:cubicBezTo>
                    <a:pt x="46" y="63"/>
                    <a:pt x="39" y="56"/>
                    <a:pt x="39" y="47"/>
                  </a:cubicBezTo>
                  <a:cubicBezTo>
                    <a:pt x="39" y="39"/>
                    <a:pt x="46" y="32"/>
                    <a:pt x="55" y="32"/>
                  </a:cubicBezTo>
                  <a:cubicBezTo>
                    <a:pt x="64" y="32"/>
                    <a:pt x="71" y="39"/>
                    <a:pt x="71" y="47"/>
                  </a:cubicBezTo>
                  <a:cubicBezTo>
                    <a:pt x="71" y="56"/>
                    <a:pt x="64" y="63"/>
                    <a:pt x="55" y="63"/>
                  </a:cubicBezTo>
                  <a:close/>
                  <a:moveTo>
                    <a:pt x="43" y="17"/>
                  </a:moveTo>
                  <a:cubicBezTo>
                    <a:pt x="46" y="17"/>
                    <a:pt x="49" y="15"/>
                    <a:pt x="49" y="11"/>
                  </a:cubicBezTo>
                  <a:cubicBezTo>
                    <a:pt x="49" y="8"/>
                    <a:pt x="46" y="5"/>
                    <a:pt x="43" y="5"/>
                  </a:cubicBezTo>
                  <a:cubicBezTo>
                    <a:pt x="40" y="5"/>
                    <a:pt x="37" y="8"/>
                    <a:pt x="37" y="11"/>
                  </a:cubicBezTo>
                  <a:cubicBezTo>
                    <a:pt x="37" y="15"/>
                    <a:pt x="40" y="17"/>
                    <a:pt x="43" y="17"/>
                  </a:cubicBezTo>
                  <a:close/>
                  <a:moveTo>
                    <a:pt x="43" y="7"/>
                  </a:moveTo>
                  <a:cubicBezTo>
                    <a:pt x="45" y="7"/>
                    <a:pt x="47" y="9"/>
                    <a:pt x="47" y="11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41" y="15"/>
                    <a:pt x="39" y="14"/>
                    <a:pt x="39" y="11"/>
                  </a:cubicBezTo>
                  <a:cubicBezTo>
                    <a:pt x="39" y="9"/>
                    <a:pt x="41" y="7"/>
                    <a:pt x="43" y="7"/>
                  </a:cubicBezTo>
                  <a:close/>
                  <a:moveTo>
                    <a:pt x="66" y="40"/>
                  </a:moveTo>
                  <a:cubicBezTo>
                    <a:pt x="66" y="41"/>
                    <a:pt x="66" y="42"/>
                    <a:pt x="66" y="4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2" y="55"/>
                    <a:pt x="52" y="55"/>
                    <a:pt x="52" y="54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6"/>
                    <a:pt x="45" y="45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4" y="40"/>
                    <a:pt x="65" y="40"/>
                    <a:pt x="66" y="40"/>
                  </a:cubicBezTo>
                  <a:close/>
                  <a:moveTo>
                    <a:pt x="27" y="35"/>
                  </a:moveTo>
                  <a:cubicBezTo>
                    <a:pt x="27" y="29"/>
                    <a:pt x="23" y="25"/>
                    <a:pt x="18" y="25"/>
                  </a:cubicBezTo>
                  <a:cubicBezTo>
                    <a:pt x="12" y="25"/>
                    <a:pt x="8" y="29"/>
                    <a:pt x="8" y="35"/>
                  </a:cubicBezTo>
                  <a:cubicBezTo>
                    <a:pt x="8" y="40"/>
                    <a:pt x="12" y="44"/>
                    <a:pt x="18" y="44"/>
                  </a:cubicBezTo>
                  <a:cubicBezTo>
                    <a:pt x="23" y="44"/>
                    <a:pt x="27" y="40"/>
                    <a:pt x="27" y="35"/>
                  </a:cubicBezTo>
                  <a:close/>
                  <a:moveTo>
                    <a:pt x="18" y="42"/>
                  </a:moveTo>
                  <a:cubicBezTo>
                    <a:pt x="14" y="42"/>
                    <a:pt x="10" y="39"/>
                    <a:pt x="10" y="35"/>
                  </a:cubicBezTo>
                  <a:cubicBezTo>
                    <a:pt x="10" y="31"/>
                    <a:pt x="14" y="27"/>
                    <a:pt x="18" y="27"/>
                  </a:cubicBezTo>
                  <a:cubicBezTo>
                    <a:pt x="22" y="27"/>
                    <a:pt x="25" y="31"/>
                    <a:pt x="25" y="35"/>
                  </a:cubicBezTo>
                  <a:cubicBezTo>
                    <a:pt x="25" y="39"/>
                    <a:pt x="22" y="42"/>
                    <a:pt x="18" y="42"/>
                  </a:cubicBezTo>
                  <a:close/>
                  <a:moveTo>
                    <a:pt x="21" y="35"/>
                  </a:moveTo>
                  <a:cubicBezTo>
                    <a:pt x="21" y="37"/>
                    <a:pt x="20" y="38"/>
                    <a:pt x="18" y="38"/>
                  </a:cubicBezTo>
                  <a:cubicBezTo>
                    <a:pt x="16" y="38"/>
                    <a:pt x="14" y="37"/>
                    <a:pt x="14" y="35"/>
                  </a:cubicBezTo>
                  <a:cubicBezTo>
                    <a:pt x="14" y="33"/>
                    <a:pt x="16" y="31"/>
                    <a:pt x="18" y="31"/>
                  </a:cubicBezTo>
                  <a:cubicBezTo>
                    <a:pt x="20" y="31"/>
                    <a:pt x="21" y="33"/>
                    <a:pt x="21" y="35"/>
                  </a:cubicBezTo>
                  <a:close/>
                  <a:moveTo>
                    <a:pt x="56" y="13"/>
                  </a:moveTo>
                  <a:cubicBezTo>
                    <a:pt x="56" y="13"/>
                    <a:pt x="56" y="12"/>
                    <a:pt x="56" y="11"/>
                  </a:cubicBezTo>
                  <a:cubicBezTo>
                    <a:pt x="56" y="11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62" y="15"/>
                    <a:pt x="66" y="23"/>
                    <a:pt x="67" y="32"/>
                  </a:cubicBezTo>
                  <a:cubicBezTo>
                    <a:pt x="66" y="31"/>
                    <a:pt x="65" y="31"/>
                    <a:pt x="63" y="30"/>
                  </a:cubicBezTo>
                  <a:cubicBezTo>
                    <a:pt x="63" y="24"/>
                    <a:pt x="60" y="18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lose/>
                  <a:moveTo>
                    <a:pt x="14" y="16"/>
                  </a:moveTo>
                  <a:cubicBezTo>
                    <a:pt x="13" y="16"/>
                    <a:pt x="12" y="16"/>
                    <a:pt x="11" y="17"/>
                  </a:cubicBezTo>
                  <a:cubicBezTo>
                    <a:pt x="16" y="9"/>
                    <a:pt x="24" y="4"/>
                    <a:pt x="34" y="3"/>
                  </a:cubicBezTo>
                  <a:cubicBezTo>
                    <a:pt x="33" y="4"/>
                    <a:pt x="32" y="4"/>
                    <a:pt x="32" y="5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5" y="7"/>
                    <a:pt x="19" y="11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14" y="16"/>
                  </a:lnTo>
                  <a:close/>
                  <a:moveTo>
                    <a:pt x="40" y="59"/>
                  </a:moveTo>
                  <a:cubicBezTo>
                    <a:pt x="41" y="60"/>
                    <a:pt x="42" y="61"/>
                    <a:pt x="43" y="62"/>
                  </a:cubicBezTo>
                  <a:cubicBezTo>
                    <a:pt x="41" y="63"/>
                    <a:pt x="39" y="63"/>
                    <a:pt x="37" y="63"/>
                  </a:cubicBezTo>
                  <a:cubicBezTo>
                    <a:pt x="28" y="63"/>
                    <a:pt x="20" y="59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6" y="53"/>
                    <a:pt x="16" y="53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22" y="57"/>
                    <a:pt x="29" y="60"/>
                    <a:pt x="37" y="60"/>
                  </a:cubicBezTo>
                  <a:cubicBezTo>
                    <a:pt x="38" y="60"/>
                    <a:pt x="39" y="60"/>
                    <a:pt x="4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6" name="Freeform 31">
              <a:extLst>
                <a:ext uri="{FF2B5EF4-FFF2-40B4-BE49-F238E27FC236}">
                  <a16:creationId xmlns="" xmlns:a16="http://schemas.microsoft.com/office/drawing/2014/main" id="{D8FC27AF-6142-40D4-B2CB-1BC4ACAEF0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3859" y="2556445"/>
              <a:ext cx="499717" cy="543488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="" xmlns:a16="http://schemas.microsoft.com/office/drawing/2014/main" id="{3E3A4F83-834D-4055-8F01-8CC282DE2F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5234" y="3401580"/>
              <a:ext cx="323634" cy="377574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="" xmlns:a16="http://schemas.microsoft.com/office/drawing/2014/main" id="{F813F208-7092-4C19-8BE6-78825907B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1677" y="3898116"/>
              <a:ext cx="225912" cy="225914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4 w 35"/>
                <a:gd name="T21" fmla="*/ 12 h 35"/>
                <a:gd name="T22" fmla="*/ 19 w 35"/>
                <a:gd name="T23" fmla="*/ 18 h 35"/>
                <a:gd name="T24" fmla="*/ 24 w 35"/>
                <a:gd name="T25" fmla="*/ 23 h 35"/>
                <a:gd name="T26" fmla="*/ 24 w 35"/>
                <a:gd name="T27" fmla="*/ 24 h 35"/>
                <a:gd name="T28" fmla="*/ 24 w 35"/>
                <a:gd name="T29" fmla="*/ 25 h 35"/>
                <a:gd name="T30" fmla="*/ 23 w 35"/>
                <a:gd name="T31" fmla="*/ 24 h 35"/>
                <a:gd name="T32" fmla="*/ 18 w 35"/>
                <a:gd name="T33" fmla="*/ 19 h 35"/>
                <a:gd name="T34" fmla="*/ 12 w 35"/>
                <a:gd name="T35" fmla="*/ 24 h 35"/>
                <a:gd name="T36" fmla="*/ 12 w 35"/>
                <a:gd name="T37" fmla="*/ 25 h 35"/>
                <a:gd name="T38" fmla="*/ 11 w 35"/>
                <a:gd name="T39" fmla="*/ 24 h 35"/>
                <a:gd name="T40" fmla="*/ 11 w 35"/>
                <a:gd name="T41" fmla="*/ 23 h 35"/>
                <a:gd name="T42" fmla="*/ 16 w 35"/>
                <a:gd name="T43" fmla="*/ 18 h 35"/>
                <a:gd name="T44" fmla="*/ 11 w 35"/>
                <a:gd name="T45" fmla="*/ 12 h 35"/>
                <a:gd name="T46" fmla="*/ 11 w 35"/>
                <a:gd name="T47" fmla="*/ 11 h 35"/>
                <a:gd name="T48" fmla="*/ 12 w 35"/>
                <a:gd name="T49" fmla="*/ 11 h 35"/>
                <a:gd name="T50" fmla="*/ 18 w 35"/>
                <a:gd name="T51" fmla="*/ 16 h 35"/>
                <a:gd name="T52" fmla="*/ 23 w 35"/>
                <a:gd name="T53" fmla="*/ 11 h 35"/>
                <a:gd name="T54" fmla="*/ 24 w 35"/>
                <a:gd name="T55" fmla="*/ 11 h 35"/>
                <a:gd name="T56" fmla="*/ 24 w 35"/>
                <a:gd name="T5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4" y="12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59" name="Freeform 36">
              <a:extLst>
                <a:ext uri="{FF2B5EF4-FFF2-40B4-BE49-F238E27FC236}">
                  <a16:creationId xmlns="" xmlns:a16="http://schemas.microsoft.com/office/drawing/2014/main" id="{73DBB113-86EB-419D-BC69-353103E45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974" y="4152799"/>
              <a:ext cx="387490" cy="38749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0" name="Freeform 36">
              <a:extLst>
                <a:ext uri="{FF2B5EF4-FFF2-40B4-BE49-F238E27FC236}">
                  <a16:creationId xmlns="" xmlns:a16="http://schemas.microsoft.com/office/drawing/2014/main" id="{78A710E8-48A5-41BE-882D-30CFF35A76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6031" y="2796476"/>
              <a:ext cx="273298" cy="273300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1" name="Freeform 36">
              <a:extLst>
                <a:ext uri="{FF2B5EF4-FFF2-40B4-BE49-F238E27FC236}">
                  <a16:creationId xmlns="" xmlns:a16="http://schemas.microsoft.com/office/drawing/2014/main" id="{86DF30AE-BDEB-41A7-B4E0-C711B520BC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1970" y="2388009"/>
              <a:ext cx="496706" cy="414895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="" xmlns:a16="http://schemas.microsoft.com/office/drawing/2014/main" id="{DA5BB283-1998-4ACD-81AF-5DC362D36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9104" y="5189859"/>
              <a:ext cx="382800" cy="361294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3" name="Freeform 24">
              <a:extLst>
                <a:ext uri="{FF2B5EF4-FFF2-40B4-BE49-F238E27FC236}">
                  <a16:creationId xmlns="" xmlns:a16="http://schemas.microsoft.com/office/drawing/2014/main" id="{F9BA6450-6330-49F9-A7D4-477653E99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591" y="5586353"/>
              <a:ext cx="421075" cy="444148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4" name="Freeform 34">
              <a:extLst>
                <a:ext uri="{FF2B5EF4-FFF2-40B4-BE49-F238E27FC236}">
                  <a16:creationId xmlns="" xmlns:a16="http://schemas.microsoft.com/office/drawing/2014/main" id="{543DC19C-384E-4B5C-B35F-5C6B7D189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3581" y="2975161"/>
              <a:ext cx="319061" cy="428009"/>
            </a:xfrm>
            <a:custGeom>
              <a:avLst/>
              <a:gdLst>
                <a:gd name="T0" fmla="*/ 13 w 52"/>
                <a:gd name="T1" fmla="*/ 18 h 70"/>
                <a:gd name="T2" fmla="*/ 12 w 52"/>
                <a:gd name="T3" fmla="*/ 17 h 70"/>
                <a:gd name="T4" fmla="*/ 11 w 52"/>
                <a:gd name="T5" fmla="*/ 15 h 70"/>
                <a:gd name="T6" fmla="*/ 51 w 52"/>
                <a:gd name="T7" fmla="*/ 50 h 70"/>
                <a:gd name="T8" fmla="*/ 49 w 52"/>
                <a:gd name="T9" fmla="*/ 60 h 70"/>
                <a:gd name="T10" fmla="*/ 51 w 52"/>
                <a:gd name="T11" fmla="*/ 69 h 70"/>
                <a:gd name="T12" fmla="*/ 0 w 52"/>
                <a:gd name="T13" fmla="*/ 69 h 70"/>
                <a:gd name="T14" fmla="*/ 1 w 52"/>
                <a:gd name="T15" fmla="*/ 60 h 70"/>
                <a:gd name="T16" fmla="*/ 4 w 52"/>
                <a:gd name="T17" fmla="*/ 45 h 70"/>
                <a:gd name="T18" fmla="*/ 19 w 52"/>
                <a:gd name="T19" fmla="*/ 27 h 70"/>
                <a:gd name="T20" fmla="*/ 15 w 52"/>
                <a:gd name="T21" fmla="*/ 30 h 70"/>
                <a:gd name="T22" fmla="*/ 10 w 52"/>
                <a:gd name="T23" fmla="*/ 34 h 70"/>
                <a:gd name="T24" fmla="*/ 2 w 52"/>
                <a:gd name="T25" fmla="*/ 28 h 70"/>
                <a:gd name="T26" fmla="*/ 8 w 52"/>
                <a:gd name="T27" fmla="*/ 14 h 70"/>
                <a:gd name="T28" fmla="*/ 13 w 52"/>
                <a:gd name="T29" fmla="*/ 5 h 70"/>
                <a:gd name="T30" fmla="*/ 12 w 52"/>
                <a:gd name="T31" fmla="*/ 0 h 70"/>
                <a:gd name="T32" fmla="*/ 12 w 52"/>
                <a:gd name="T33" fmla="*/ 0 h 70"/>
                <a:gd name="T34" fmla="*/ 14 w 52"/>
                <a:gd name="T35" fmla="*/ 0 h 70"/>
                <a:gd name="T36" fmla="*/ 43 w 52"/>
                <a:gd name="T37" fmla="*/ 13 h 70"/>
                <a:gd name="T38" fmla="*/ 51 w 52"/>
                <a:gd name="T39" fmla="*/ 47 h 70"/>
                <a:gd name="T40" fmla="*/ 2 w 52"/>
                <a:gd name="T41" fmla="*/ 62 h 70"/>
                <a:gd name="T42" fmla="*/ 48 w 52"/>
                <a:gd name="T43" fmla="*/ 62 h 70"/>
                <a:gd name="T44" fmla="*/ 2 w 52"/>
                <a:gd name="T45" fmla="*/ 62 h 70"/>
                <a:gd name="T46" fmla="*/ 6 w 52"/>
                <a:gd name="T47" fmla="*/ 56 h 70"/>
                <a:gd name="T48" fmla="*/ 44 w 52"/>
                <a:gd name="T49" fmla="*/ 60 h 70"/>
                <a:gd name="T50" fmla="*/ 12 w 52"/>
                <a:gd name="T51" fmla="*/ 41 h 70"/>
                <a:gd name="T52" fmla="*/ 6 w 52"/>
                <a:gd name="T53" fmla="*/ 54 h 70"/>
                <a:gd name="T54" fmla="*/ 15 w 52"/>
                <a:gd name="T55" fmla="*/ 42 h 70"/>
                <a:gd name="T56" fmla="*/ 12 w 52"/>
                <a:gd name="T57" fmla="*/ 48 h 70"/>
                <a:gd name="T58" fmla="*/ 41 w 52"/>
                <a:gd name="T59" fmla="*/ 54 h 70"/>
                <a:gd name="T60" fmla="*/ 39 w 52"/>
                <a:gd name="T61" fmla="*/ 17 h 70"/>
                <a:gd name="T62" fmla="*/ 22 w 52"/>
                <a:gd name="T63" fmla="*/ 6 h 70"/>
                <a:gd name="T64" fmla="*/ 20 w 52"/>
                <a:gd name="T65" fmla="*/ 5 h 70"/>
                <a:gd name="T66" fmla="*/ 18 w 52"/>
                <a:gd name="T67" fmla="*/ 4 h 70"/>
                <a:gd name="T68" fmla="*/ 19 w 52"/>
                <a:gd name="T69" fmla="*/ 7 h 70"/>
                <a:gd name="T70" fmla="*/ 17 w 52"/>
                <a:gd name="T71" fmla="*/ 8 h 70"/>
                <a:gd name="T72" fmla="*/ 11 w 52"/>
                <a:gd name="T73" fmla="*/ 14 h 70"/>
                <a:gd name="T74" fmla="*/ 4 w 52"/>
                <a:gd name="T75" fmla="*/ 28 h 70"/>
                <a:gd name="T76" fmla="*/ 10 w 52"/>
                <a:gd name="T77" fmla="*/ 31 h 70"/>
                <a:gd name="T78" fmla="*/ 16 w 52"/>
                <a:gd name="T79" fmla="*/ 25 h 70"/>
                <a:gd name="T80" fmla="*/ 21 w 52"/>
                <a:gd name="T81" fmla="*/ 25 h 70"/>
                <a:gd name="T82" fmla="*/ 30 w 52"/>
                <a:gd name="T83" fmla="*/ 19 h 70"/>
                <a:gd name="T84" fmla="*/ 44 w 52"/>
                <a:gd name="T85" fmla="*/ 36 h 70"/>
                <a:gd name="T86" fmla="*/ 40 w 52"/>
                <a:gd name="T87" fmla="*/ 16 h 70"/>
                <a:gd name="T88" fmla="*/ 43 w 52"/>
                <a:gd name="T89" fmla="*/ 53 h 70"/>
                <a:gd name="T90" fmla="*/ 44 w 52"/>
                <a:gd name="T9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0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5" name="Freeform 33">
              <a:extLst>
                <a:ext uri="{FF2B5EF4-FFF2-40B4-BE49-F238E27FC236}">
                  <a16:creationId xmlns="" xmlns:a16="http://schemas.microsoft.com/office/drawing/2014/main" id="{48F2FD35-F9C9-41E3-BA3B-8A892B3462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5365" y="3239335"/>
              <a:ext cx="282099" cy="288980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6" name="Freeform 16">
              <a:extLst>
                <a:ext uri="{FF2B5EF4-FFF2-40B4-BE49-F238E27FC236}">
                  <a16:creationId xmlns="" xmlns:a16="http://schemas.microsoft.com/office/drawing/2014/main" id="{3819D07C-07ED-4482-AFFA-B70299A6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747" y="4260717"/>
              <a:ext cx="247650" cy="273050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7" name="Freeform 31">
              <a:extLst>
                <a:ext uri="{FF2B5EF4-FFF2-40B4-BE49-F238E27FC236}">
                  <a16:creationId xmlns="" xmlns:a16="http://schemas.microsoft.com/office/drawing/2014/main" id="{B9FC307E-2DC2-42DD-A371-ED3E6B33B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3661" y="4817269"/>
              <a:ext cx="342426" cy="372420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8" name="Freeform 85">
              <a:extLst>
                <a:ext uri="{FF2B5EF4-FFF2-40B4-BE49-F238E27FC236}">
                  <a16:creationId xmlns="" xmlns:a16="http://schemas.microsoft.com/office/drawing/2014/main" id="{301EA360-EC6B-4ECB-B36B-366E27F8B8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1876" y="2560044"/>
              <a:ext cx="295420" cy="222001"/>
            </a:xfrm>
            <a:custGeom>
              <a:avLst/>
              <a:gdLst>
                <a:gd name="T0" fmla="*/ 53 w 71"/>
                <a:gd name="T1" fmla="*/ 5 h 51"/>
                <a:gd name="T2" fmla="*/ 0 w 71"/>
                <a:gd name="T3" fmla="*/ 12 h 51"/>
                <a:gd name="T4" fmla="*/ 8 w 71"/>
                <a:gd name="T5" fmla="*/ 33 h 51"/>
                <a:gd name="T6" fmla="*/ 12 w 71"/>
                <a:gd name="T7" fmla="*/ 43 h 51"/>
                <a:gd name="T8" fmla="*/ 46 w 71"/>
                <a:gd name="T9" fmla="*/ 40 h 51"/>
                <a:gd name="T10" fmla="*/ 11 w 71"/>
                <a:gd name="T11" fmla="*/ 35 h 51"/>
                <a:gd name="T12" fmla="*/ 48 w 71"/>
                <a:gd name="T13" fmla="*/ 31 h 51"/>
                <a:gd name="T14" fmla="*/ 56 w 71"/>
                <a:gd name="T15" fmla="*/ 6 h 51"/>
                <a:gd name="T16" fmla="*/ 71 w 71"/>
                <a:gd name="T17" fmla="*/ 2 h 51"/>
                <a:gd name="T18" fmla="*/ 45 w 71"/>
                <a:gd name="T19" fmla="*/ 18 h 51"/>
                <a:gd name="T20" fmla="*/ 49 w 71"/>
                <a:gd name="T21" fmla="*/ 18 h 51"/>
                <a:gd name="T22" fmla="*/ 45 w 71"/>
                <a:gd name="T23" fmla="*/ 20 h 51"/>
                <a:gd name="T24" fmla="*/ 9 w 71"/>
                <a:gd name="T25" fmla="*/ 30 h 51"/>
                <a:gd name="T26" fmla="*/ 12 w 71"/>
                <a:gd name="T27" fmla="*/ 32 h 51"/>
                <a:gd name="T28" fmla="*/ 28 w 71"/>
                <a:gd name="T29" fmla="*/ 18 h 51"/>
                <a:gd name="T30" fmla="*/ 35 w 71"/>
                <a:gd name="T31" fmla="*/ 18 h 51"/>
                <a:gd name="T32" fmla="*/ 43 w 71"/>
                <a:gd name="T33" fmla="*/ 18 h 51"/>
                <a:gd name="T34" fmla="*/ 28 w 71"/>
                <a:gd name="T35" fmla="*/ 20 h 51"/>
                <a:gd name="T36" fmla="*/ 28 w 71"/>
                <a:gd name="T37" fmla="*/ 25 h 51"/>
                <a:gd name="T38" fmla="*/ 21 w 71"/>
                <a:gd name="T39" fmla="*/ 25 h 51"/>
                <a:gd name="T40" fmla="*/ 26 w 71"/>
                <a:gd name="T41" fmla="*/ 25 h 51"/>
                <a:gd name="T42" fmla="*/ 20 w 71"/>
                <a:gd name="T43" fmla="*/ 13 h 51"/>
                <a:gd name="T44" fmla="*/ 18 w 71"/>
                <a:gd name="T45" fmla="*/ 18 h 51"/>
                <a:gd name="T46" fmla="*/ 18 w 71"/>
                <a:gd name="T47" fmla="*/ 13 h 51"/>
                <a:gd name="T48" fmla="*/ 19 w 71"/>
                <a:gd name="T49" fmla="*/ 25 h 51"/>
                <a:gd name="T50" fmla="*/ 18 w 71"/>
                <a:gd name="T51" fmla="*/ 20 h 51"/>
                <a:gd name="T52" fmla="*/ 5 w 71"/>
                <a:gd name="T53" fmla="*/ 20 h 51"/>
                <a:gd name="T54" fmla="*/ 13 w 71"/>
                <a:gd name="T55" fmla="*/ 27 h 51"/>
                <a:gd name="T56" fmla="*/ 14 w 71"/>
                <a:gd name="T57" fmla="*/ 32 h 51"/>
                <a:gd name="T58" fmla="*/ 26 w 71"/>
                <a:gd name="T59" fmla="*/ 27 h 51"/>
                <a:gd name="T60" fmla="*/ 21 w 71"/>
                <a:gd name="T61" fmla="*/ 27 h 51"/>
                <a:gd name="T62" fmla="*/ 33 w 71"/>
                <a:gd name="T63" fmla="*/ 32 h 51"/>
                <a:gd name="T64" fmla="*/ 36 w 71"/>
                <a:gd name="T65" fmla="*/ 27 h 51"/>
                <a:gd name="T66" fmla="*/ 35 w 71"/>
                <a:gd name="T67" fmla="*/ 32 h 51"/>
                <a:gd name="T68" fmla="*/ 37 w 71"/>
                <a:gd name="T69" fmla="*/ 20 h 51"/>
                <a:gd name="T70" fmla="*/ 36 w 71"/>
                <a:gd name="T71" fmla="*/ 25 h 51"/>
                <a:gd name="T72" fmla="*/ 9 w 71"/>
                <a:gd name="T73" fmla="*/ 13 h 51"/>
                <a:gd name="T74" fmla="*/ 3 w 71"/>
                <a:gd name="T75" fmla="*/ 14 h 51"/>
                <a:gd name="T76" fmla="*/ 42 w 71"/>
                <a:gd name="T77" fmla="*/ 32 h 51"/>
                <a:gd name="T78" fmla="*/ 46 w 71"/>
                <a:gd name="T79" fmla="*/ 27 h 51"/>
                <a:gd name="T80" fmla="*/ 13 w 71"/>
                <a:gd name="T81" fmla="*/ 44 h 51"/>
                <a:gd name="T82" fmla="*/ 17 w 71"/>
                <a:gd name="T83" fmla="*/ 48 h 51"/>
                <a:gd name="T84" fmla="*/ 12 w 71"/>
                <a:gd name="T85" fmla="*/ 48 h 51"/>
                <a:gd name="T86" fmla="*/ 13 w 71"/>
                <a:gd name="T87" fmla="*/ 49 h 51"/>
                <a:gd name="T88" fmla="*/ 40 w 71"/>
                <a:gd name="T89" fmla="*/ 51 h 51"/>
                <a:gd name="T90" fmla="*/ 40 w 71"/>
                <a:gd name="T91" fmla="*/ 49 h 51"/>
                <a:gd name="T92" fmla="*/ 42 w 71"/>
                <a:gd name="T9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51">
                  <a:moveTo>
                    <a:pt x="7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4" y="2"/>
                    <a:pt x="5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41"/>
                    <a:pt x="46" y="40"/>
                    <a:pt x="4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5" y="35"/>
                    <a:pt x="47" y="33"/>
                    <a:pt x="48" y="3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"/>
                    <a:pt x="58" y="3"/>
                    <a:pt x="5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1"/>
                    <a:pt x="70" y="0"/>
                    <a:pt x="70" y="0"/>
                  </a:cubicBezTo>
                  <a:close/>
                  <a:moveTo>
                    <a:pt x="49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9" y="18"/>
                  </a:lnTo>
                  <a:close/>
                  <a:moveTo>
                    <a:pt x="47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7" y="25"/>
                  </a:lnTo>
                  <a:close/>
                  <a:moveTo>
                    <a:pt x="9" y="3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35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8"/>
                  </a:lnTo>
                  <a:close/>
                  <a:moveTo>
                    <a:pt x="37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3"/>
                  </a:lnTo>
                  <a:close/>
                  <a:moveTo>
                    <a:pt x="28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8" y="20"/>
                  </a:lnTo>
                  <a:close/>
                  <a:moveTo>
                    <a:pt x="2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5"/>
                  </a:lnTo>
                  <a:close/>
                  <a:moveTo>
                    <a:pt x="26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6" y="18"/>
                  </a:lnTo>
                  <a:close/>
                  <a:moveTo>
                    <a:pt x="18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8" y="18"/>
                  </a:lnTo>
                  <a:close/>
                  <a:moveTo>
                    <a:pt x="18" y="2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8" y="20"/>
                  </a:lnTo>
                  <a:close/>
                  <a:moveTo>
                    <a:pt x="11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1" y="25"/>
                  </a:lnTo>
                  <a:close/>
                  <a:moveTo>
                    <a:pt x="13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3" y="27"/>
                  </a:lnTo>
                  <a:close/>
                  <a:moveTo>
                    <a:pt x="21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27"/>
                  </a:lnTo>
                  <a:close/>
                  <a:moveTo>
                    <a:pt x="28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27"/>
                  </a:lnTo>
                  <a:close/>
                  <a:moveTo>
                    <a:pt x="36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6" y="27"/>
                  </a:lnTo>
                  <a:close/>
                  <a:moveTo>
                    <a:pt x="36" y="25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6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4" y="13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3" y="32"/>
                    <a:pt x="42" y="32"/>
                  </a:cubicBezTo>
                  <a:close/>
                  <a:moveTo>
                    <a:pt x="13" y="44"/>
                  </a:moveTo>
                  <a:cubicBezTo>
                    <a:pt x="11" y="44"/>
                    <a:pt x="10" y="46"/>
                    <a:pt x="10" y="48"/>
                  </a:cubicBezTo>
                  <a:cubicBezTo>
                    <a:pt x="10" y="50"/>
                    <a:pt x="11" y="51"/>
                    <a:pt x="13" y="51"/>
                  </a:cubicBezTo>
                  <a:cubicBezTo>
                    <a:pt x="15" y="51"/>
                    <a:pt x="17" y="50"/>
                    <a:pt x="17" y="48"/>
                  </a:cubicBezTo>
                  <a:cubicBezTo>
                    <a:pt x="17" y="46"/>
                    <a:pt x="15" y="44"/>
                    <a:pt x="13" y="44"/>
                  </a:cubicBezTo>
                  <a:close/>
                  <a:moveTo>
                    <a:pt x="13" y="49"/>
                  </a:moveTo>
                  <a:cubicBezTo>
                    <a:pt x="13" y="49"/>
                    <a:pt x="12" y="48"/>
                    <a:pt x="12" y="48"/>
                  </a:cubicBezTo>
                  <a:cubicBezTo>
                    <a:pt x="12" y="47"/>
                    <a:pt x="13" y="46"/>
                    <a:pt x="13" y="46"/>
                  </a:cubicBezTo>
                  <a:cubicBezTo>
                    <a:pt x="14" y="46"/>
                    <a:pt x="15" y="47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lose/>
                  <a:moveTo>
                    <a:pt x="40" y="44"/>
                  </a:moveTo>
                  <a:cubicBezTo>
                    <a:pt x="38" y="44"/>
                    <a:pt x="37" y="46"/>
                    <a:pt x="37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2" y="51"/>
                    <a:pt x="44" y="50"/>
                    <a:pt x="44" y="48"/>
                  </a:cubicBezTo>
                  <a:cubicBezTo>
                    <a:pt x="44" y="46"/>
                    <a:pt x="42" y="44"/>
                    <a:pt x="40" y="44"/>
                  </a:cubicBezTo>
                  <a:close/>
                  <a:moveTo>
                    <a:pt x="40" y="49"/>
                  </a:move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2" y="48"/>
                    <a:pt x="41" y="49"/>
                    <a:pt x="4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69" name="Freeform 24">
              <a:extLst>
                <a:ext uri="{FF2B5EF4-FFF2-40B4-BE49-F238E27FC236}">
                  <a16:creationId xmlns="" xmlns:a16="http://schemas.microsoft.com/office/drawing/2014/main" id="{E483E1F6-8487-411D-8307-6A1DB6FFF9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6359" y="3087540"/>
              <a:ext cx="380570" cy="401423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0" name="Freeform 30">
              <a:extLst>
                <a:ext uri="{FF2B5EF4-FFF2-40B4-BE49-F238E27FC236}">
                  <a16:creationId xmlns="" xmlns:a16="http://schemas.microsoft.com/office/drawing/2014/main" id="{84EE8590-C149-4720-A957-3A4A3BEED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7861" y="2875584"/>
              <a:ext cx="353067" cy="335114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1" name="Freeform 30">
              <a:extLst>
                <a:ext uri="{FF2B5EF4-FFF2-40B4-BE49-F238E27FC236}">
                  <a16:creationId xmlns="" xmlns:a16="http://schemas.microsoft.com/office/drawing/2014/main" id="{BD45E3F8-4D4D-4FEA-BA38-E7DA7AC2A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880" y="6096357"/>
              <a:ext cx="353067" cy="335114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2" name="Freeform 32">
              <a:extLst>
                <a:ext uri="{FF2B5EF4-FFF2-40B4-BE49-F238E27FC236}">
                  <a16:creationId xmlns="" xmlns:a16="http://schemas.microsoft.com/office/drawing/2014/main" id="{F18E0A17-79A9-416A-9B76-7492DEE3E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6410" y="6105313"/>
              <a:ext cx="366352" cy="409055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3" name="Freeform 14">
              <a:extLst>
                <a:ext uri="{FF2B5EF4-FFF2-40B4-BE49-F238E27FC236}">
                  <a16:creationId xmlns="" xmlns:a16="http://schemas.microsoft.com/office/drawing/2014/main" id="{9FE1F683-127A-4D61-9BD0-D5DA86FE6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2725" y="6349082"/>
              <a:ext cx="390810" cy="455946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="" xmlns:a16="http://schemas.microsoft.com/office/drawing/2014/main" id="{7C8BD581-98DF-407B-B090-6BE5B49BC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3598" y="3863781"/>
              <a:ext cx="386783" cy="373891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5" name="Freeform 17">
              <a:extLst>
                <a:ext uri="{FF2B5EF4-FFF2-40B4-BE49-F238E27FC236}">
                  <a16:creationId xmlns="" xmlns:a16="http://schemas.microsoft.com/office/drawing/2014/main" id="{C2E7EBB3-7B17-453F-98E0-66D287528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1782" y="4766800"/>
              <a:ext cx="416750" cy="353012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6" name="Freeform 52">
              <a:extLst>
                <a:ext uri="{FF2B5EF4-FFF2-40B4-BE49-F238E27FC236}">
                  <a16:creationId xmlns="" xmlns:a16="http://schemas.microsoft.com/office/drawing/2014/main" id="{96BB4E24-4A0D-4994-A592-167B95B9C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6293" y="4941622"/>
              <a:ext cx="503402" cy="473617"/>
            </a:xfrm>
            <a:custGeom>
              <a:avLst/>
              <a:gdLst>
                <a:gd name="T0" fmla="*/ 23 w 68"/>
                <a:gd name="T1" fmla="*/ 5 h 67"/>
                <a:gd name="T2" fmla="*/ 7 w 68"/>
                <a:gd name="T3" fmla="*/ 11 h 67"/>
                <a:gd name="T4" fmla="*/ 7 w 68"/>
                <a:gd name="T5" fmla="*/ 67 h 67"/>
                <a:gd name="T6" fmla="*/ 38 w 68"/>
                <a:gd name="T7" fmla="*/ 62 h 67"/>
                <a:gd name="T8" fmla="*/ 49 w 68"/>
                <a:gd name="T9" fmla="*/ 56 h 67"/>
                <a:gd name="T10" fmla="*/ 64 w 68"/>
                <a:gd name="T11" fmla="*/ 47 h 67"/>
                <a:gd name="T12" fmla="*/ 60 w 68"/>
                <a:gd name="T13" fmla="*/ 0 h 67"/>
                <a:gd name="T14" fmla="*/ 52 w 68"/>
                <a:gd name="T15" fmla="*/ 51 h 67"/>
                <a:gd name="T16" fmla="*/ 59 w 68"/>
                <a:gd name="T17" fmla="*/ 44 h 67"/>
                <a:gd name="T18" fmla="*/ 56 w 68"/>
                <a:gd name="T19" fmla="*/ 41 h 67"/>
                <a:gd name="T20" fmla="*/ 56 w 68"/>
                <a:gd name="T21" fmla="*/ 51 h 67"/>
                <a:gd name="T22" fmla="*/ 50 w 68"/>
                <a:gd name="T23" fmla="*/ 43 h 67"/>
                <a:gd name="T24" fmla="*/ 33 w 68"/>
                <a:gd name="T25" fmla="*/ 45 h 67"/>
                <a:gd name="T26" fmla="*/ 48 w 68"/>
                <a:gd name="T27" fmla="*/ 53 h 67"/>
                <a:gd name="T28" fmla="*/ 26 w 68"/>
                <a:gd name="T29" fmla="*/ 7 h 67"/>
                <a:gd name="T30" fmla="*/ 65 w 68"/>
                <a:gd name="T31" fmla="*/ 7 h 67"/>
                <a:gd name="T32" fmla="*/ 56 w 68"/>
                <a:gd name="T33" fmla="*/ 39 h 67"/>
                <a:gd name="T34" fmla="*/ 9 w 68"/>
                <a:gd name="T35" fmla="*/ 23 h 67"/>
                <a:gd name="T36" fmla="*/ 12 w 68"/>
                <a:gd name="T37" fmla="*/ 30 h 67"/>
                <a:gd name="T38" fmla="*/ 10 w 68"/>
                <a:gd name="T39" fmla="*/ 32 h 67"/>
                <a:gd name="T40" fmla="*/ 10 w 68"/>
                <a:gd name="T41" fmla="*/ 38 h 67"/>
                <a:gd name="T42" fmla="*/ 12 w 68"/>
                <a:gd name="T43" fmla="*/ 40 h 67"/>
                <a:gd name="T44" fmla="*/ 9 w 68"/>
                <a:gd name="T45" fmla="*/ 47 h 67"/>
                <a:gd name="T46" fmla="*/ 12 w 68"/>
                <a:gd name="T47" fmla="*/ 54 h 67"/>
                <a:gd name="T48" fmla="*/ 9 w 68"/>
                <a:gd name="T49" fmla="*/ 55 h 67"/>
                <a:gd name="T50" fmla="*/ 19 w 68"/>
                <a:gd name="T51" fmla="*/ 61 h 67"/>
                <a:gd name="T52" fmla="*/ 25 w 68"/>
                <a:gd name="T53" fmla="*/ 64 h 67"/>
                <a:gd name="T54" fmla="*/ 3 w 68"/>
                <a:gd name="T55" fmla="*/ 19 h 67"/>
                <a:gd name="T56" fmla="*/ 12 w 68"/>
                <a:gd name="T57" fmla="*/ 22 h 67"/>
                <a:gd name="T58" fmla="*/ 34 w 68"/>
                <a:gd name="T59" fmla="*/ 61 h 67"/>
                <a:gd name="T60" fmla="*/ 19 w 68"/>
                <a:gd name="T61" fmla="*/ 59 h 67"/>
                <a:gd name="T62" fmla="*/ 19 w 68"/>
                <a:gd name="T63" fmla="*/ 8 h 67"/>
                <a:gd name="T64" fmla="*/ 21 w 68"/>
                <a:gd name="T65" fmla="*/ 17 h 67"/>
                <a:gd name="T66" fmla="*/ 24 w 68"/>
                <a:gd name="T67" fmla="*/ 19 h 67"/>
                <a:gd name="T68" fmla="*/ 20 w 68"/>
                <a:gd name="T69" fmla="*/ 26 h 67"/>
                <a:gd name="T70" fmla="*/ 24 w 68"/>
                <a:gd name="T71" fmla="*/ 33 h 67"/>
                <a:gd name="T72" fmla="*/ 21 w 68"/>
                <a:gd name="T73" fmla="*/ 35 h 67"/>
                <a:gd name="T74" fmla="*/ 21 w 68"/>
                <a:gd name="T75" fmla="*/ 41 h 67"/>
                <a:gd name="T76" fmla="*/ 24 w 68"/>
                <a:gd name="T77" fmla="*/ 43 h 67"/>
                <a:gd name="T78" fmla="*/ 21 w 68"/>
                <a:gd name="T79" fmla="*/ 49 h 67"/>
                <a:gd name="T80" fmla="*/ 24 w 68"/>
                <a:gd name="T81" fmla="*/ 51 h 67"/>
                <a:gd name="T82" fmla="*/ 38 w 68"/>
                <a:gd name="T83" fmla="*/ 57 h 67"/>
                <a:gd name="T84" fmla="*/ 40 w 68"/>
                <a:gd name="T85" fmla="*/ 58 h 67"/>
                <a:gd name="T86" fmla="*/ 40 w 68"/>
                <a:gd name="T87" fmla="*/ 55 h 67"/>
                <a:gd name="T88" fmla="*/ 40 w 68"/>
                <a:gd name="T89" fmla="*/ 58 h 67"/>
                <a:gd name="T90" fmla="*/ 33 w 68"/>
                <a:gd name="T91" fmla="*/ 13 h 67"/>
                <a:gd name="T92" fmla="*/ 58 w 68"/>
                <a:gd name="T93" fmla="*/ 11 h 67"/>
                <a:gd name="T94" fmla="*/ 58 w 68"/>
                <a:gd name="T95" fmla="*/ 21 h 67"/>
                <a:gd name="T96" fmla="*/ 33 w 68"/>
                <a:gd name="T97" fmla="*/ 19 h 67"/>
                <a:gd name="T98" fmla="*/ 59 w 68"/>
                <a:gd name="T99" fmla="*/ 28 h 67"/>
                <a:gd name="T100" fmla="*/ 32 w 68"/>
                <a:gd name="T101" fmla="*/ 28 h 67"/>
                <a:gd name="T102" fmla="*/ 59 w 68"/>
                <a:gd name="T103" fmla="*/ 28 h 67"/>
                <a:gd name="T104" fmla="*/ 33 w 68"/>
                <a:gd name="T105" fmla="*/ 37 h 67"/>
                <a:gd name="T106" fmla="*/ 58 w 68"/>
                <a:gd name="T10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6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4" y="2"/>
                    <a:pt x="2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8"/>
                    <a:pt x="1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9" y="67"/>
                    <a:pt x="33" y="66"/>
                    <a:pt x="35" y="6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2"/>
                    <a:pt x="45" y="60"/>
                    <a:pt x="47" y="5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6"/>
                    <a:pt x="57" y="55"/>
                    <a:pt x="59" y="53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6"/>
                    <a:pt x="68" y="41"/>
                    <a:pt x="68" y="3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4" y="0"/>
                    <a:pt x="60" y="0"/>
                  </a:cubicBezTo>
                  <a:close/>
                  <a:moveTo>
                    <a:pt x="52" y="53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2"/>
                    <a:pt x="54" y="41"/>
                    <a:pt x="5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3"/>
                    <a:pt x="63" y="45"/>
                    <a:pt x="62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2"/>
                    <a:pt x="54" y="52"/>
                    <a:pt x="52" y="53"/>
                  </a:cubicBezTo>
                  <a:close/>
                  <a:moveTo>
                    <a:pt x="56" y="39"/>
                  </a:moveTo>
                  <a:cubicBezTo>
                    <a:pt x="53" y="39"/>
                    <a:pt x="51" y="41"/>
                    <a:pt x="50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6" y="51"/>
                    <a:pt x="26" y="4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8" y="3"/>
                    <a:pt x="3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5" y="5"/>
                    <a:pt x="65" y="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9"/>
                    <a:pt x="65" y="39"/>
                  </a:cubicBezTo>
                  <a:lnTo>
                    <a:pt x="56" y="39"/>
                  </a:lnTo>
                  <a:close/>
                  <a:moveTo>
                    <a:pt x="1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8"/>
                    <a:pt x="9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9"/>
                    <a:pt x="16" y="61"/>
                    <a:pt x="19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2"/>
                    <a:pt x="3" y="6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5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2"/>
                  </a:lnTo>
                  <a:close/>
                  <a:moveTo>
                    <a:pt x="29" y="64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1" y="63"/>
                    <a:pt x="29" y="64"/>
                  </a:cubicBezTo>
                  <a:close/>
                  <a:moveTo>
                    <a:pt x="19" y="59"/>
                  </a:moveTo>
                  <a:cubicBezTo>
                    <a:pt x="16" y="59"/>
                    <a:pt x="14" y="57"/>
                    <a:pt x="14" y="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6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3"/>
                    <a:pt x="28" y="55"/>
                    <a:pt x="3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19" y="59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7"/>
                    <a:pt x="42" y="58"/>
                    <a:pt x="40" y="58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2"/>
                  </a:cubicBezTo>
                  <a:close/>
                  <a:moveTo>
                    <a:pt x="59" y="20"/>
                  </a:moveTo>
                  <a:cubicBezTo>
                    <a:pt x="59" y="21"/>
                    <a:pt x="59" y="21"/>
                    <a:pt x="58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2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29"/>
                    <a:pt x="58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7"/>
                    <a:pt x="59" y="27"/>
                    <a:pt x="59" y="28"/>
                  </a:cubicBezTo>
                  <a:close/>
                  <a:moveTo>
                    <a:pt x="59" y="36"/>
                  </a:moveTo>
                  <a:cubicBezTo>
                    <a:pt x="59" y="37"/>
                    <a:pt x="59" y="37"/>
                    <a:pt x="58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5"/>
                    <a:pt x="59" y="36"/>
                    <a:pt x="5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7" name="Freeform 36">
              <a:extLst>
                <a:ext uri="{FF2B5EF4-FFF2-40B4-BE49-F238E27FC236}">
                  <a16:creationId xmlns="" xmlns:a16="http://schemas.microsoft.com/office/drawing/2014/main" id="{E3F15B94-604F-4FBC-8084-49834282C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7800" y="4011142"/>
              <a:ext cx="496706" cy="414895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8" name="Freeform 24">
              <a:extLst>
                <a:ext uri="{FF2B5EF4-FFF2-40B4-BE49-F238E27FC236}">
                  <a16:creationId xmlns="" xmlns:a16="http://schemas.microsoft.com/office/drawing/2014/main" id="{B9F6C482-9523-453E-B7C7-CEE0B2004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8829" y="1581445"/>
              <a:ext cx="339174" cy="357759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79" name="Freeform 151">
              <a:extLst>
                <a:ext uri="{FF2B5EF4-FFF2-40B4-BE49-F238E27FC236}">
                  <a16:creationId xmlns="" xmlns:a16="http://schemas.microsoft.com/office/drawing/2014/main" id="{89A1E445-AEBD-414E-BDF9-E27BAC1BA3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3308" y="3475684"/>
              <a:ext cx="488527" cy="569946"/>
            </a:xfrm>
            <a:custGeom>
              <a:avLst/>
              <a:gdLst>
                <a:gd name="T0" fmla="*/ 18 w 58"/>
                <a:gd name="T1" fmla="*/ 37 h 68"/>
                <a:gd name="T2" fmla="*/ 17 w 58"/>
                <a:gd name="T3" fmla="*/ 31 h 68"/>
                <a:gd name="T4" fmla="*/ 40 w 58"/>
                <a:gd name="T5" fmla="*/ 16 h 68"/>
                <a:gd name="T6" fmla="*/ 17 w 58"/>
                <a:gd name="T7" fmla="*/ 30 h 68"/>
                <a:gd name="T8" fmla="*/ 44 w 58"/>
                <a:gd name="T9" fmla="*/ 18 h 68"/>
                <a:gd name="T10" fmla="*/ 17 w 58"/>
                <a:gd name="T11" fmla="*/ 23 h 68"/>
                <a:gd name="T12" fmla="*/ 30 w 58"/>
                <a:gd name="T13" fmla="*/ 16 h 68"/>
                <a:gd name="T14" fmla="*/ 14 w 58"/>
                <a:gd name="T15" fmla="*/ 21 h 68"/>
                <a:gd name="T16" fmla="*/ 34 w 58"/>
                <a:gd name="T17" fmla="*/ 66 h 68"/>
                <a:gd name="T18" fmla="*/ 28 w 58"/>
                <a:gd name="T19" fmla="*/ 68 h 68"/>
                <a:gd name="T20" fmla="*/ 20 w 58"/>
                <a:gd name="T21" fmla="*/ 62 h 68"/>
                <a:gd name="T22" fmla="*/ 23 w 58"/>
                <a:gd name="T23" fmla="*/ 50 h 68"/>
                <a:gd name="T24" fmla="*/ 17 w 58"/>
                <a:gd name="T25" fmla="*/ 44 h 68"/>
                <a:gd name="T26" fmla="*/ 40 w 58"/>
                <a:gd name="T27" fmla="*/ 30 h 68"/>
                <a:gd name="T28" fmla="*/ 25 w 58"/>
                <a:gd name="T29" fmla="*/ 41 h 68"/>
                <a:gd name="T30" fmla="*/ 29 w 58"/>
                <a:gd name="T31" fmla="*/ 50 h 68"/>
                <a:gd name="T32" fmla="*/ 40 w 58"/>
                <a:gd name="T33" fmla="*/ 39 h 68"/>
                <a:gd name="T34" fmla="*/ 35 w 58"/>
                <a:gd name="T35" fmla="*/ 50 h 68"/>
                <a:gd name="T36" fmla="*/ 34 w 58"/>
                <a:gd name="T37" fmla="*/ 52 h 68"/>
                <a:gd name="T38" fmla="*/ 33 w 58"/>
                <a:gd name="T39" fmla="*/ 52 h 68"/>
                <a:gd name="T40" fmla="*/ 28 w 58"/>
                <a:gd name="T41" fmla="*/ 52 h 68"/>
                <a:gd name="T42" fmla="*/ 22 w 58"/>
                <a:gd name="T43" fmla="*/ 54 h 68"/>
                <a:gd name="T44" fmla="*/ 25 w 58"/>
                <a:gd name="T45" fmla="*/ 64 h 68"/>
                <a:gd name="T46" fmla="*/ 36 w 58"/>
                <a:gd name="T47" fmla="*/ 62 h 68"/>
                <a:gd name="T48" fmla="*/ 39 w 58"/>
                <a:gd name="T49" fmla="*/ 9 h 68"/>
                <a:gd name="T50" fmla="*/ 41 w 58"/>
                <a:gd name="T51" fmla="*/ 10 h 68"/>
                <a:gd name="T52" fmla="*/ 42 w 58"/>
                <a:gd name="T53" fmla="*/ 4 h 68"/>
                <a:gd name="T54" fmla="*/ 15 w 58"/>
                <a:gd name="T55" fmla="*/ 54 h 68"/>
                <a:gd name="T56" fmla="*/ 19 w 58"/>
                <a:gd name="T57" fmla="*/ 49 h 68"/>
                <a:gd name="T58" fmla="*/ 48 w 58"/>
                <a:gd name="T59" fmla="*/ 19 h 68"/>
                <a:gd name="T60" fmla="*/ 54 w 58"/>
                <a:gd name="T61" fmla="*/ 14 h 68"/>
                <a:gd name="T62" fmla="*/ 47 w 58"/>
                <a:gd name="T63" fmla="*/ 18 h 68"/>
                <a:gd name="T64" fmla="*/ 4 w 58"/>
                <a:gd name="T65" fmla="*/ 42 h 68"/>
                <a:gd name="T66" fmla="*/ 5 w 58"/>
                <a:gd name="T67" fmla="*/ 44 h 68"/>
                <a:gd name="T68" fmla="*/ 9 w 58"/>
                <a:gd name="T69" fmla="*/ 39 h 68"/>
                <a:gd name="T70" fmla="*/ 50 w 58"/>
                <a:gd name="T71" fmla="*/ 29 h 68"/>
                <a:gd name="T72" fmla="*/ 58 w 58"/>
                <a:gd name="T73" fmla="*/ 29 h 68"/>
                <a:gd name="T74" fmla="*/ 7 w 58"/>
                <a:gd name="T75" fmla="*/ 28 h 68"/>
                <a:gd name="T76" fmla="*/ 1 w 58"/>
                <a:gd name="T77" fmla="*/ 30 h 68"/>
                <a:gd name="T78" fmla="*/ 49 w 58"/>
                <a:gd name="T79" fmla="*/ 39 h 68"/>
                <a:gd name="T80" fmla="*/ 53 w 58"/>
                <a:gd name="T81" fmla="*/ 44 h 68"/>
                <a:gd name="T82" fmla="*/ 54 w 58"/>
                <a:gd name="T83" fmla="*/ 42 h 68"/>
                <a:gd name="T84" fmla="*/ 4 w 58"/>
                <a:gd name="T85" fmla="*/ 14 h 68"/>
                <a:gd name="T86" fmla="*/ 10 w 58"/>
                <a:gd name="T87" fmla="*/ 19 h 68"/>
                <a:gd name="T88" fmla="*/ 5 w 58"/>
                <a:gd name="T89" fmla="*/ 14 h 68"/>
                <a:gd name="T90" fmla="*/ 39 w 58"/>
                <a:gd name="T91" fmla="*/ 49 h 68"/>
                <a:gd name="T92" fmla="*/ 44 w 58"/>
                <a:gd name="T93" fmla="*/ 54 h 68"/>
                <a:gd name="T94" fmla="*/ 17 w 58"/>
                <a:gd name="T95" fmla="*/ 10 h 68"/>
                <a:gd name="T96" fmla="*/ 19 w 58"/>
                <a:gd name="T97" fmla="*/ 9 h 68"/>
                <a:gd name="T98" fmla="*/ 14 w 58"/>
                <a:gd name="T99" fmla="*/ 5 h 68"/>
                <a:gd name="T100" fmla="*/ 30 w 58"/>
                <a:gd name="T101" fmla="*/ 7 h 68"/>
                <a:gd name="T102" fmla="*/ 28 w 58"/>
                <a:gd name="T10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8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0" name="Freeform 54">
              <a:extLst>
                <a:ext uri="{FF2B5EF4-FFF2-40B4-BE49-F238E27FC236}">
                  <a16:creationId xmlns="" xmlns:a16="http://schemas.microsoft.com/office/drawing/2014/main" id="{E8DD04FD-EE19-4F99-993E-69C04B4C2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0621" y="5722442"/>
              <a:ext cx="387472" cy="450072"/>
            </a:xfrm>
            <a:custGeom>
              <a:avLst/>
              <a:gdLst>
                <a:gd name="T0" fmla="*/ 31 w 62"/>
                <a:gd name="T1" fmla="*/ 49 h 70"/>
                <a:gd name="T2" fmla="*/ 45 w 62"/>
                <a:gd name="T3" fmla="*/ 35 h 70"/>
                <a:gd name="T4" fmla="*/ 45 w 62"/>
                <a:gd name="T5" fmla="*/ 8 h 70"/>
                <a:gd name="T6" fmla="*/ 17 w 62"/>
                <a:gd name="T7" fmla="*/ 8 h 70"/>
                <a:gd name="T8" fmla="*/ 17 w 62"/>
                <a:gd name="T9" fmla="*/ 35 h 70"/>
                <a:gd name="T10" fmla="*/ 31 w 62"/>
                <a:gd name="T11" fmla="*/ 49 h 70"/>
                <a:gd name="T12" fmla="*/ 31 w 62"/>
                <a:gd name="T13" fmla="*/ 8 h 70"/>
                <a:gd name="T14" fmla="*/ 44 w 62"/>
                <a:gd name="T15" fmla="*/ 21 h 70"/>
                <a:gd name="T16" fmla="*/ 31 w 62"/>
                <a:gd name="T17" fmla="*/ 34 h 70"/>
                <a:gd name="T18" fmla="*/ 18 w 62"/>
                <a:gd name="T19" fmla="*/ 21 h 70"/>
                <a:gd name="T20" fmla="*/ 31 w 62"/>
                <a:gd name="T21" fmla="*/ 8 h 70"/>
                <a:gd name="T22" fmla="*/ 25 w 62"/>
                <a:gd name="T23" fmla="*/ 50 h 70"/>
                <a:gd name="T24" fmla="*/ 27 w 62"/>
                <a:gd name="T25" fmla="*/ 48 h 70"/>
                <a:gd name="T26" fmla="*/ 30 w 62"/>
                <a:gd name="T27" fmla="*/ 50 h 70"/>
                <a:gd name="T28" fmla="*/ 31 w 62"/>
                <a:gd name="T29" fmla="*/ 51 h 70"/>
                <a:gd name="T30" fmla="*/ 32 w 62"/>
                <a:gd name="T31" fmla="*/ 50 h 70"/>
                <a:gd name="T32" fmla="*/ 34 w 62"/>
                <a:gd name="T33" fmla="*/ 48 h 70"/>
                <a:gd name="T34" fmla="*/ 37 w 62"/>
                <a:gd name="T35" fmla="*/ 50 h 70"/>
                <a:gd name="T36" fmla="*/ 31 w 62"/>
                <a:gd name="T37" fmla="*/ 53 h 70"/>
                <a:gd name="T38" fmla="*/ 25 w 62"/>
                <a:gd name="T39" fmla="*/ 50 h 70"/>
                <a:gd name="T40" fmla="*/ 8 w 62"/>
                <a:gd name="T41" fmla="*/ 53 h 70"/>
                <a:gd name="T42" fmla="*/ 31 w 62"/>
                <a:gd name="T43" fmla="*/ 62 h 70"/>
                <a:gd name="T44" fmla="*/ 54 w 62"/>
                <a:gd name="T45" fmla="*/ 53 h 70"/>
                <a:gd name="T46" fmla="*/ 39 w 62"/>
                <a:gd name="T47" fmla="*/ 44 h 70"/>
                <a:gd name="T48" fmla="*/ 35 w 62"/>
                <a:gd name="T49" fmla="*/ 47 h 70"/>
                <a:gd name="T50" fmla="*/ 44 w 62"/>
                <a:gd name="T51" fmla="*/ 51 h 70"/>
                <a:gd name="T52" fmla="*/ 31 w 62"/>
                <a:gd name="T53" fmla="*/ 54 h 70"/>
                <a:gd name="T54" fmla="*/ 18 w 62"/>
                <a:gd name="T55" fmla="*/ 51 h 70"/>
                <a:gd name="T56" fmla="*/ 26 w 62"/>
                <a:gd name="T57" fmla="*/ 47 h 70"/>
                <a:gd name="T58" fmla="*/ 23 w 62"/>
                <a:gd name="T59" fmla="*/ 44 h 70"/>
                <a:gd name="T60" fmla="*/ 8 w 62"/>
                <a:gd name="T61" fmla="*/ 53 h 70"/>
                <a:gd name="T62" fmla="*/ 16 w 62"/>
                <a:gd name="T63" fmla="*/ 51 h 70"/>
                <a:gd name="T64" fmla="*/ 31 w 62"/>
                <a:gd name="T65" fmla="*/ 56 h 70"/>
                <a:gd name="T66" fmla="*/ 46 w 62"/>
                <a:gd name="T67" fmla="*/ 51 h 70"/>
                <a:gd name="T68" fmla="*/ 42 w 62"/>
                <a:gd name="T69" fmla="*/ 47 h 70"/>
                <a:gd name="T70" fmla="*/ 52 w 62"/>
                <a:gd name="T71" fmla="*/ 53 h 70"/>
                <a:gd name="T72" fmla="*/ 31 w 62"/>
                <a:gd name="T73" fmla="*/ 60 h 70"/>
                <a:gd name="T74" fmla="*/ 10 w 62"/>
                <a:gd name="T75" fmla="*/ 53 h 70"/>
                <a:gd name="T76" fmla="*/ 20 w 62"/>
                <a:gd name="T77" fmla="*/ 47 h 70"/>
                <a:gd name="T78" fmla="*/ 16 w 62"/>
                <a:gd name="T79" fmla="*/ 51 h 70"/>
                <a:gd name="T80" fmla="*/ 62 w 62"/>
                <a:gd name="T81" fmla="*/ 55 h 70"/>
                <a:gd name="T82" fmla="*/ 31 w 62"/>
                <a:gd name="T83" fmla="*/ 70 h 70"/>
                <a:gd name="T84" fmla="*/ 0 w 62"/>
                <a:gd name="T85" fmla="*/ 55 h 70"/>
                <a:gd name="T86" fmla="*/ 20 w 62"/>
                <a:gd name="T87" fmla="*/ 41 h 70"/>
                <a:gd name="T88" fmla="*/ 23 w 62"/>
                <a:gd name="T89" fmla="*/ 44 h 70"/>
                <a:gd name="T90" fmla="*/ 3 w 62"/>
                <a:gd name="T91" fmla="*/ 55 h 70"/>
                <a:gd name="T92" fmla="*/ 31 w 62"/>
                <a:gd name="T93" fmla="*/ 67 h 70"/>
                <a:gd name="T94" fmla="*/ 59 w 62"/>
                <a:gd name="T95" fmla="*/ 55 h 70"/>
                <a:gd name="T96" fmla="*/ 39 w 62"/>
                <a:gd name="T97" fmla="*/ 44 h 70"/>
                <a:gd name="T98" fmla="*/ 42 w 62"/>
                <a:gd name="T99" fmla="*/ 41 h 70"/>
                <a:gd name="T100" fmla="*/ 62 w 62"/>
                <a:gd name="T101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70">
                  <a:moveTo>
                    <a:pt x="31" y="49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52" y="27"/>
                    <a:pt x="52" y="15"/>
                    <a:pt x="45" y="8"/>
                  </a:cubicBezTo>
                  <a:cubicBezTo>
                    <a:pt x="37" y="0"/>
                    <a:pt x="25" y="0"/>
                    <a:pt x="17" y="8"/>
                  </a:cubicBezTo>
                  <a:cubicBezTo>
                    <a:pt x="10" y="15"/>
                    <a:pt x="10" y="27"/>
                    <a:pt x="17" y="35"/>
                  </a:cubicBezTo>
                  <a:lnTo>
                    <a:pt x="31" y="49"/>
                  </a:lnTo>
                  <a:close/>
                  <a:moveTo>
                    <a:pt x="31" y="8"/>
                  </a:moveTo>
                  <a:cubicBezTo>
                    <a:pt x="38" y="8"/>
                    <a:pt x="44" y="14"/>
                    <a:pt x="44" y="21"/>
                  </a:cubicBezTo>
                  <a:cubicBezTo>
                    <a:pt x="44" y="29"/>
                    <a:pt x="38" y="34"/>
                    <a:pt x="31" y="34"/>
                  </a:cubicBezTo>
                  <a:cubicBezTo>
                    <a:pt x="24" y="34"/>
                    <a:pt x="18" y="29"/>
                    <a:pt x="18" y="21"/>
                  </a:cubicBezTo>
                  <a:cubicBezTo>
                    <a:pt x="18" y="14"/>
                    <a:pt x="24" y="8"/>
                    <a:pt x="31" y="8"/>
                  </a:cubicBezTo>
                  <a:close/>
                  <a:moveTo>
                    <a:pt x="25" y="50"/>
                  </a:moveTo>
                  <a:cubicBezTo>
                    <a:pt x="25" y="49"/>
                    <a:pt x="26" y="49"/>
                    <a:pt x="27" y="48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1" y="51"/>
                  </a:cubicBezTo>
                  <a:cubicBezTo>
                    <a:pt x="31" y="51"/>
                    <a:pt x="32" y="51"/>
                    <a:pt x="32" y="5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9"/>
                    <a:pt x="37" y="49"/>
                    <a:pt x="37" y="50"/>
                  </a:cubicBezTo>
                  <a:cubicBezTo>
                    <a:pt x="37" y="52"/>
                    <a:pt x="34" y="53"/>
                    <a:pt x="31" y="53"/>
                  </a:cubicBezTo>
                  <a:cubicBezTo>
                    <a:pt x="28" y="53"/>
                    <a:pt x="25" y="52"/>
                    <a:pt x="25" y="50"/>
                  </a:cubicBezTo>
                  <a:close/>
                  <a:moveTo>
                    <a:pt x="8" y="53"/>
                  </a:moveTo>
                  <a:cubicBezTo>
                    <a:pt x="8" y="58"/>
                    <a:pt x="18" y="62"/>
                    <a:pt x="31" y="62"/>
                  </a:cubicBezTo>
                  <a:cubicBezTo>
                    <a:pt x="44" y="62"/>
                    <a:pt x="54" y="58"/>
                    <a:pt x="54" y="53"/>
                  </a:cubicBezTo>
                  <a:cubicBezTo>
                    <a:pt x="54" y="49"/>
                    <a:pt x="48" y="45"/>
                    <a:pt x="39" y="4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48"/>
                    <a:pt x="44" y="49"/>
                    <a:pt x="44" y="51"/>
                  </a:cubicBezTo>
                  <a:cubicBezTo>
                    <a:pt x="44" y="52"/>
                    <a:pt x="39" y="54"/>
                    <a:pt x="31" y="54"/>
                  </a:cubicBezTo>
                  <a:cubicBezTo>
                    <a:pt x="23" y="54"/>
                    <a:pt x="18" y="52"/>
                    <a:pt x="18" y="51"/>
                  </a:cubicBezTo>
                  <a:cubicBezTo>
                    <a:pt x="18" y="49"/>
                    <a:pt x="21" y="48"/>
                    <a:pt x="26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4" y="45"/>
                    <a:pt x="8" y="49"/>
                    <a:pt x="8" y="53"/>
                  </a:cubicBezTo>
                  <a:close/>
                  <a:moveTo>
                    <a:pt x="16" y="51"/>
                  </a:moveTo>
                  <a:cubicBezTo>
                    <a:pt x="16" y="54"/>
                    <a:pt x="23" y="56"/>
                    <a:pt x="31" y="56"/>
                  </a:cubicBezTo>
                  <a:cubicBezTo>
                    <a:pt x="39" y="56"/>
                    <a:pt x="46" y="54"/>
                    <a:pt x="46" y="51"/>
                  </a:cubicBezTo>
                  <a:cubicBezTo>
                    <a:pt x="46" y="49"/>
                    <a:pt x="44" y="47"/>
                    <a:pt x="42" y="47"/>
                  </a:cubicBezTo>
                  <a:cubicBezTo>
                    <a:pt x="48" y="48"/>
                    <a:pt x="52" y="50"/>
                    <a:pt x="52" y="53"/>
                  </a:cubicBezTo>
                  <a:cubicBezTo>
                    <a:pt x="52" y="56"/>
                    <a:pt x="43" y="60"/>
                    <a:pt x="31" y="60"/>
                  </a:cubicBezTo>
                  <a:cubicBezTo>
                    <a:pt x="19" y="60"/>
                    <a:pt x="10" y="56"/>
                    <a:pt x="10" y="53"/>
                  </a:cubicBezTo>
                  <a:cubicBezTo>
                    <a:pt x="10" y="50"/>
                    <a:pt x="14" y="48"/>
                    <a:pt x="20" y="47"/>
                  </a:cubicBezTo>
                  <a:cubicBezTo>
                    <a:pt x="17" y="47"/>
                    <a:pt x="16" y="49"/>
                    <a:pt x="16" y="51"/>
                  </a:cubicBezTo>
                  <a:close/>
                  <a:moveTo>
                    <a:pt x="62" y="55"/>
                  </a:moveTo>
                  <a:cubicBezTo>
                    <a:pt x="62" y="64"/>
                    <a:pt x="49" y="70"/>
                    <a:pt x="31" y="70"/>
                  </a:cubicBezTo>
                  <a:cubicBezTo>
                    <a:pt x="13" y="70"/>
                    <a:pt x="0" y="64"/>
                    <a:pt x="0" y="55"/>
                  </a:cubicBezTo>
                  <a:cubicBezTo>
                    <a:pt x="0" y="49"/>
                    <a:pt x="8" y="43"/>
                    <a:pt x="20" y="4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0" y="45"/>
                    <a:pt x="3" y="50"/>
                    <a:pt x="3" y="55"/>
                  </a:cubicBezTo>
                  <a:cubicBezTo>
                    <a:pt x="3" y="61"/>
                    <a:pt x="14" y="67"/>
                    <a:pt x="31" y="67"/>
                  </a:cubicBezTo>
                  <a:cubicBezTo>
                    <a:pt x="48" y="67"/>
                    <a:pt x="59" y="61"/>
                    <a:pt x="59" y="55"/>
                  </a:cubicBezTo>
                  <a:cubicBezTo>
                    <a:pt x="59" y="50"/>
                    <a:pt x="51" y="45"/>
                    <a:pt x="39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4" y="43"/>
                    <a:pt x="62" y="49"/>
                    <a:pt x="62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1" name="Freeform 55">
              <a:extLst>
                <a:ext uri="{FF2B5EF4-FFF2-40B4-BE49-F238E27FC236}">
                  <a16:creationId xmlns="" xmlns:a16="http://schemas.microsoft.com/office/drawing/2014/main" id="{1261FE19-FA8F-468C-BE26-D24DEF8A45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2444" y="4255260"/>
              <a:ext cx="400364" cy="438860"/>
            </a:xfrm>
            <a:custGeom>
              <a:avLst/>
              <a:gdLst>
                <a:gd name="T0" fmla="*/ 31 w 63"/>
                <a:gd name="T1" fmla="*/ 45 h 67"/>
                <a:gd name="T2" fmla="*/ 42 w 63"/>
                <a:gd name="T3" fmla="*/ 33 h 67"/>
                <a:gd name="T4" fmla="*/ 52 w 63"/>
                <a:gd name="T5" fmla="*/ 33 h 67"/>
                <a:gd name="T6" fmla="*/ 52 w 63"/>
                <a:gd name="T7" fmla="*/ 0 h 67"/>
                <a:gd name="T8" fmla="*/ 11 w 63"/>
                <a:gd name="T9" fmla="*/ 0 h 67"/>
                <a:gd name="T10" fmla="*/ 11 w 63"/>
                <a:gd name="T11" fmla="*/ 33 h 67"/>
                <a:gd name="T12" fmla="*/ 21 w 63"/>
                <a:gd name="T13" fmla="*/ 33 h 67"/>
                <a:gd name="T14" fmla="*/ 31 w 63"/>
                <a:gd name="T15" fmla="*/ 45 h 67"/>
                <a:gd name="T16" fmla="*/ 15 w 63"/>
                <a:gd name="T17" fmla="*/ 29 h 67"/>
                <a:gd name="T18" fmla="*/ 15 w 63"/>
                <a:gd name="T19" fmla="*/ 4 h 67"/>
                <a:gd name="T20" fmla="*/ 48 w 63"/>
                <a:gd name="T21" fmla="*/ 4 h 67"/>
                <a:gd name="T22" fmla="*/ 48 w 63"/>
                <a:gd name="T23" fmla="*/ 29 h 67"/>
                <a:gd name="T24" fmla="*/ 45 w 63"/>
                <a:gd name="T25" fmla="*/ 29 h 67"/>
                <a:gd name="T26" fmla="*/ 17 w 63"/>
                <a:gd name="T27" fmla="*/ 29 h 67"/>
                <a:gd name="T28" fmla="*/ 15 w 63"/>
                <a:gd name="T29" fmla="*/ 29 h 67"/>
                <a:gd name="T30" fmla="*/ 25 w 63"/>
                <a:gd name="T31" fmla="*/ 47 h 67"/>
                <a:gd name="T32" fmla="*/ 29 w 63"/>
                <a:gd name="T33" fmla="*/ 45 h 67"/>
                <a:gd name="T34" fmla="*/ 30 w 63"/>
                <a:gd name="T35" fmla="*/ 46 h 67"/>
                <a:gd name="T36" fmla="*/ 31 w 63"/>
                <a:gd name="T37" fmla="*/ 47 h 67"/>
                <a:gd name="T38" fmla="*/ 33 w 63"/>
                <a:gd name="T39" fmla="*/ 46 h 67"/>
                <a:gd name="T40" fmla="*/ 34 w 63"/>
                <a:gd name="T41" fmla="*/ 45 h 67"/>
                <a:gd name="T42" fmla="*/ 37 w 63"/>
                <a:gd name="T43" fmla="*/ 47 h 67"/>
                <a:gd name="T44" fmla="*/ 31 w 63"/>
                <a:gd name="T45" fmla="*/ 50 h 67"/>
                <a:gd name="T46" fmla="*/ 25 w 63"/>
                <a:gd name="T47" fmla="*/ 47 h 67"/>
                <a:gd name="T48" fmla="*/ 8 w 63"/>
                <a:gd name="T49" fmla="*/ 50 h 67"/>
                <a:gd name="T50" fmla="*/ 31 w 63"/>
                <a:gd name="T51" fmla="*/ 59 h 67"/>
                <a:gd name="T52" fmla="*/ 54 w 63"/>
                <a:gd name="T53" fmla="*/ 50 h 67"/>
                <a:gd name="T54" fmla="*/ 37 w 63"/>
                <a:gd name="T55" fmla="*/ 41 h 67"/>
                <a:gd name="T56" fmla="*/ 34 w 63"/>
                <a:gd name="T57" fmla="*/ 44 h 67"/>
                <a:gd name="T58" fmla="*/ 44 w 63"/>
                <a:gd name="T59" fmla="*/ 48 h 67"/>
                <a:gd name="T60" fmla="*/ 31 w 63"/>
                <a:gd name="T61" fmla="*/ 51 h 67"/>
                <a:gd name="T62" fmla="*/ 18 w 63"/>
                <a:gd name="T63" fmla="*/ 48 h 67"/>
                <a:gd name="T64" fmla="*/ 28 w 63"/>
                <a:gd name="T65" fmla="*/ 44 h 67"/>
                <a:gd name="T66" fmla="*/ 25 w 63"/>
                <a:gd name="T67" fmla="*/ 41 h 67"/>
                <a:gd name="T68" fmla="*/ 8 w 63"/>
                <a:gd name="T69" fmla="*/ 50 h 67"/>
                <a:gd name="T70" fmla="*/ 16 w 63"/>
                <a:gd name="T71" fmla="*/ 48 h 67"/>
                <a:gd name="T72" fmla="*/ 31 w 63"/>
                <a:gd name="T73" fmla="*/ 53 h 67"/>
                <a:gd name="T74" fmla="*/ 46 w 63"/>
                <a:gd name="T75" fmla="*/ 48 h 67"/>
                <a:gd name="T76" fmla="*/ 42 w 63"/>
                <a:gd name="T77" fmla="*/ 44 h 67"/>
                <a:gd name="T78" fmla="*/ 52 w 63"/>
                <a:gd name="T79" fmla="*/ 50 h 67"/>
                <a:gd name="T80" fmla="*/ 31 w 63"/>
                <a:gd name="T81" fmla="*/ 57 h 67"/>
                <a:gd name="T82" fmla="*/ 10 w 63"/>
                <a:gd name="T83" fmla="*/ 50 h 67"/>
                <a:gd name="T84" fmla="*/ 20 w 63"/>
                <a:gd name="T85" fmla="*/ 44 h 67"/>
                <a:gd name="T86" fmla="*/ 16 w 63"/>
                <a:gd name="T87" fmla="*/ 48 h 67"/>
                <a:gd name="T88" fmla="*/ 63 w 63"/>
                <a:gd name="T89" fmla="*/ 52 h 67"/>
                <a:gd name="T90" fmla="*/ 31 w 63"/>
                <a:gd name="T91" fmla="*/ 67 h 67"/>
                <a:gd name="T92" fmla="*/ 0 w 63"/>
                <a:gd name="T93" fmla="*/ 52 h 67"/>
                <a:gd name="T94" fmla="*/ 22 w 63"/>
                <a:gd name="T95" fmla="*/ 38 h 67"/>
                <a:gd name="T96" fmla="*/ 25 w 63"/>
                <a:gd name="T97" fmla="*/ 40 h 67"/>
                <a:gd name="T98" fmla="*/ 3 w 63"/>
                <a:gd name="T99" fmla="*/ 52 h 67"/>
                <a:gd name="T100" fmla="*/ 31 w 63"/>
                <a:gd name="T101" fmla="*/ 64 h 67"/>
                <a:gd name="T102" fmla="*/ 60 w 63"/>
                <a:gd name="T103" fmla="*/ 52 h 67"/>
                <a:gd name="T104" fmla="*/ 38 w 63"/>
                <a:gd name="T105" fmla="*/ 40 h 67"/>
                <a:gd name="T106" fmla="*/ 40 w 63"/>
                <a:gd name="T107" fmla="*/ 38 h 67"/>
                <a:gd name="T108" fmla="*/ 63 w 63"/>
                <a:gd name="T10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67">
                  <a:moveTo>
                    <a:pt x="31" y="45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21" y="33"/>
                    <a:pt x="21" y="33"/>
                    <a:pt x="21" y="33"/>
                  </a:cubicBezTo>
                  <a:lnTo>
                    <a:pt x="31" y="45"/>
                  </a:lnTo>
                  <a:close/>
                  <a:moveTo>
                    <a:pt x="15" y="2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15" y="29"/>
                  </a:lnTo>
                  <a:close/>
                  <a:moveTo>
                    <a:pt x="25" y="47"/>
                  </a:moveTo>
                  <a:cubicBezTo>
                    <a:pt x="25" y="46"/>
                    <a:pt x="27" y="45"/>
                    <a:pt x="29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1" y="47"/>
                    <a:pt x="31" y="47"/>
                  </a:cubicBezTo>
                  <a:cubicBezTo>
                    <a:pt x="32" y="47"/>
                    <a:pt x="32" y="46"/>
                    <a:pt x="33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5"/>
                    <a:pt x="37" y="46"/>
                    <a:pt x="37" y="47"/>
                  </a:cubicBezTo>
                  <a:cubicBezTo>
                    <a:pt x="37" y="49"/>
                    <a:pt x="34" y="50"/>
                    <a:pt x="31" y="50"/>
                  </a:cubicBezTo>
                  <a:cubicBezTo>
                    <a:pt x="28" y="50"/>
                    <a:pt x="25" y="49"/>
                    <a:pt x="25" y="47"/>
                  </a:cubicBezTo>
                  <a:close/>
                  <a:moveTo>
                    <a:pt x="8" y="50"/>
                  </a:moveTo>
                  <a:cubicBezTo>
                    <a:pt x="8" y="55"/>
                    <a:pt x="18" y="59"/>
                    <a:pt x="31" y="59"/>
                  </a:cubicBezTo>
                  <a:cubicBezTo>
                    <a:pt x="44" y="59"/>
                    <a:pt x="54" y="55"/>
                    <a:pt x="54" y="50"/>
                  </a:cubicBezTo>
                  <a:cubicBezTo>
                    <a:pt x="54" y="45"/>
                    <a:pt x="47" y="42"/>
                    <a:pt x="37" y="41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45"/>
                    <a:pt x="44" y="46"/>
                    <a:pt x="44" y="48"/>
                  </a:cubicBezTo>
                  <a:cubicBezTo>
                    <a:pt x="44" y="49"/>
                    <a:pt x="39" y="51"/>
                    <a:pt x="31" y="51"/>
                  </a:cubicBezTo>
                  <a:cubicBezTo>
                    <a:pt x="23" y="51"/>
                    <a:pt x="18" y="49"/>
                    <a:pt x="18" y="48"/>
                  </a:cubicBezTo>
                  <a:cubicBezTo>
                    <a:pt x="18" y="46"/>
                    <a:pt x="22" y="45"/>
                    <a:pt x="28" y="4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5" y="42"/>
                    <a:pt x="8" y="45"/>
                    <a:pt x="8" y="50"/>
                  </a:cubicBezTo>
                  <a:close/>
                  <a:moveTo>
                    <a:pt x="16" y="48"/>
                  </a:moveTo>
                  <a:cubicBezTo>
                    <a:pt x="16" y="51"/>
                    <a:pt x="24" y="53"/>
                    <a:pt x="31" y="53"/>
                  </a:cubicBezTo>
                  <a:cubicBezTo>
                    <a:pt x="39" y="53"/>
                    <a:pt x="46" y="51"/>
                    <a:pt x="46" y="48"/>
                  </a:cubicBezTo>
                  <a:cubicBezTo>
                    <a:pt x="46" y="46"/>
                    <a:pt x="45" y="44"/>
                    <a:pt x="42" y="44"/>
                  </a:cubicBezTo>
                  <a:cubicBezTo>
                    <a:pt x="48" y="45"/>
                    <a:pt x="52" y="47"/>
                    <a:pt x="52" y="50"/>
                  </a:cubicBezTo>
                  <a:cubicBezTo>
                    <a:pt x="52" y="53"/>
                    <a:pt x="44" y="57"/>
                    <a:pt x="31" y="57"/>
                  </a:cubicBezTo>
                  <a:cubicBezTo>
                    <a:pt x="19" y="57"/>
                    <a:pt x="10" y="53"/>
                    <a:pt x="10" y="50"/>
                  </a:cubicBezTo>
                  <a:cubicBezTo>
                    <a:pt x="10" y="47"/>
                    <a:pt x="14" y="45"/>
                    <a:pt x="20" y="44"/>
                  </a:cubicBezTo>
                  <a:cubicBezTo>
                    <a:pt x="18" y="44"/>
                    <a:pt x="16" y="46"/>
                    <a:pt x="16" y="48"/>
                  </a:cubicBezTo>
                  <a:close/>
                  <a:moveTo>
                    <a:pt x="63" y="52"/>
                  </a:moveTo>
                  <a:cubicBezTo>
                    <a:pt x="63" y="61"/>
                    <a:pt x="49" y="67"/>
                    <a:pt x="31" y="67"/>
                  </a:cubicBezTo>
                  <a:cubicBezTo>
                    <a:pt x="14" y="67"/>
                    <a:pt x="0" y="61"/>
                    <a:pt x="0" y="52"/>
                  </a:cubicBezTo>
                  <a:cubicBezTo>
                    <a:pt x="0" y="45"/>
                    <a:pt x="9" y="40"/>
                    <a:pt x="22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1" y="42"/>
                    <a:pt x="3" y="47"/>
                    <a:pt x="3" y="52"/>
                  </a:cubicBezTo>
                  <a:cubicBezTo>
                    <a:pt x="3" y="58"/>
                    <a:pt x="14" y="64"/>
                    <a:pt x="31" y="64"/>
                  </a:cubicBezTo>
                  <a:cubicBezTo>
                    <a:pt x="48" y="64"/>
                    <a:pt x="60" y="58"/>
                    <a:pt x="60" y="52"/>
                  </a:cubicBezTo>
                  <a:cubicBezTo>
                    <a:pt x="60" y="47"/>
                    <a:pt x="51" y="42"/>
                    <a:pt x="38" y="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40"/>
                    <a:pt x="63" y="45"/>
                    <a:pt x="6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="" xmlns:a16="http://schemas.microsoft.com/office/drawing/2014/main" id="{16B78796-B33B-4E06-9F43-6E46D94C0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6117" y="2413026"/>
              <a:ext cx="315665" cy="346017"/>
            </a:xfrm>
            <a:custGeom>
              <a:avLst/>
              <a:gdLst>
                <a:gd name="T0" fmla="*/ 31 w 63"/>
                <a:gd name="T1" fmla="*/ 45 h 67"/>
                <a:gd name="T2" fmla="*/ 42 w 63"/>
                <a:gd name="T3" fmla="*/ 33 h 67"/>
                <a:gd name="T4" fmla="*/ 52 w 63"/>
                <a:gd name="T5" fmla="*/ 33 h 67"/>
                <a:gd name="T6" fmla="*/ 52 w 63"/>
                <a:gd name="T7" fmla="*/ 0 h 67"/>
                <a:gd name="T8" fmla="*/ 11 w 63"/>
                <a:gd name="T9" fmla="*/ 0 h 67"/>
                <a:gd name="T10" fmla="*/ 11 w 63"/>
                <a:gd name="T11" fmla="*/ 33 h 67"/>
                <a:gd name="T12" fmla="*/ 21 w 63"/>
                <a:gd name="T13" fmla="*/ 33 h 67"/>
                <a:gd name="T14" fmla="*/ 31 w 63"/>
                <a:gd name="T15" fmla="*/ 45 h 67"/>
                <a:gd name="T16" fmla="*/ 15 w 63"/>
                <a:gd name="T17" fmla="*/ 29 h 67"/>
                <a:gd name="T18" fmla="*/ 15 w 63"/>
                <a:gd name="T19" fmla="*/ 4 h 67"/>
                <a:gd name="T20" fmla="*/ 48 w 63"/>
                <a:gd name="T21" fmla="*/ 4 h 67"/>
                <a:gd name="T22" fmla="*/ 48 w 63"/>
                <a:gd name="T23" fmla="*/ 29 h 67"/>
                <a:gd name="T24" fmla="*/ 45 w 63"/>
                <a:gd name="T25" fmla="*/ 29 h 67"/>
                <a:gd name="T26" fmla="*/ 17 w 63"/>
                <a:gd name="T27" fmla="*/ 29 h 67"/>
                <a:gd name="T28" fmla="*/ 15 w 63"/>
                <a:gd name="T29" fmla="*/ 29 h 67"/>
                <a:gd name="T30" fmla="*/ 25 w 63"/>
                <a:gd name="T31" fmla="*/ 47 h 67"/>
                <a:gd name="T32" fmla="*/ 29 w 63"/>
                <a:gd name="T33" fmla="*/ 45 h 67"/>
                <a:gd name="T34" fmla="*/ 30 w 63"/>
                <a:gd name="T35" fmla="*/ 46 h 67"/>
                <a:gd name="T36" fmla="*/ 31 w 63"/>
                <a:gd name="T37" fmla="*/ 47 h 67"/>
                <a:gd name="T38" fmla="*/ 33 w 63"/>
                <a:gd name="T39" fmla="*/ 46 h 67"/>
                <a:gd name="T40" fmla="*/ 34 w 63"/>
                <a:gd name="T41" fmla="*/ 45 h 67"/>
                <a:gd name="T42" fmla="*/ 37 w 63"/>
                <a:gd name="T43" fmla="*/ 47 h 67"/>
                <a:gd name="T44" fmla="*/ 31 w 63"/>
                <a:gd name="T45" fmla="*/ 50 h 67"/>
                <a:gd name="T46" fmla="*/ 25 w 63"/>
                <a:gd name="T47" fmla="*/ 47 h 67"/>
                <a:gd name="T48" fmla="*/ 8 w 63"/>
                <a:gd name="T49" fmla="*/ 50 h 67"/>
                <a:gd name="T50" fmla="*/ 31 w 63"/>
                <a:gd name="T51" fmla="*/ 59 h 67"/>
                <a:gd name="T52" fmla="*/ 54 w 63"/>
                <a:gd name="T53" fmla="*/ 50 h 67"/>
                <a:gd name="T54" fmla="*/ 37 w 63"/>
                <a:gd name="T55" fmla="*/ 41 h 67"/>
                <a:gd name="T56" fmla="*/ 34 w 63"/>
                <a:gd name="T57" fmla="*/ 44 h 67"/>
                <a:gd name="T58" fmla="*/ 44 w 63"/>
                <a:gd name="T59" fmla="*/ 48 h 67"/>
                <a:gd name="T60" fmla="*/ 31 w 63"/>
                <a:gd name="T61" fmla="*/ 51 h 67"/>
                <a:gd name="T62" fmla="*/ 18 w 63"/>
                <a:gd name="T63" fmla="*/ 48 h 67"/>
                <a:gd name="T64" fmla="*/ 28 w 63"/>
                <a:gd name="T65" fmla="*/ 44 h 67"/>
                <a:gd name="T66" fmla="*/ 25 w 63"/>
                <a:gd name="T67" fmla="*/ 41 h 67"/>
                <a:gd name="T68" fmla="*/ 8 w 63"/>
                <a:gd name="T69" fmla="*/ 50 h 67"/>
                <a:gd name="T70" fmla="*/ 16 w 63"/>
                <a:gd name="T71" fmla="*/ 48 h 67"/>
                <a:gd name="T72" fmla="*/ 31 w 63"/>
                <a:gd name="T73" fmla="*/ 53 h 67"/>
                <a:gd name="T74" fmla="*/ 46 w 63"/>
                <a:gd name="T75" fmla="*/ 48 h 67"/>
                <a:gd name="T76" fmla="*/ 42 w 63"/>
                <a:gd name="T77" fmla="*/ 44 h 67"/>
                <a:gd name="T78" fmla="*/ 52 w 63"/>
                <a:gd name="T79" fmla="*/ 50 h 67"/>
                <a:gd name="T80" fmla="*/ 31 w 63"/>
                <a:gd name="T81" fmla="*/ 57 h 67"/>
                <a:gd name="T82" fmla="*/ 10 w 63"/>
                <a:gd name="T83" fmla="*/ 50 h 67"/>
                <a:gd name="T84" fmla="*/ 20 w 63"/>
                <a:gd name="T85" fmla="*/ 44 h 67"/>
                <a:gd name="T86" fmla="*/ 16 w 63"/>
                <a:gd name="T87" fmla="*/ 48 h 67"/>
                <a:gd name="T88" fmla="*/ 63 w 63"/>
                <a:gd name="T89" fmla="*/ 52 h 67"/>
                <a:gd name="T90" fmla="*/ 31 w 63"/>
                <a:gd name="T91" fmla="*/ 67 h 67"/>
                <a:gd name="T92" fmla="*/ 0 w 63"/>
                <a:gd name="T93" fmla="*/ 52 h 67"/>
                <a:gd name="T94" fmla="*/ 22 w 63"/>
                <a:gd name="T95" fmla="*/ 38 h 67"/>
                <a:gd name="T96" fmla="*/ 25 w 63"/>
                <a:gd name="T97" fmla="*/ 40 h 67"/>
                <a:gd name="T98" fmla="*/ 3 w 63"/>
                <a:gd name="T99" fmla="*/ 52 h 67"/>
                <a:gd name="T100" fmla="*/ 31 w 63"/>
                <a:gd name="T101" fmla="*/ 64 h 67"/>
                <a:gd name="T102" fmla="*/ 60 w 63"/>
                <a:gd name="T103" fmla="*/ 52 h 67"/>
                <a:gd name="T104" fmla="*/ 38 w 63"/>
                <a:gd name="T105" fmla="*/ 40 h 67"/>
                <a:gd name="T106" fmla="*/ 40 w 63"/>
                <a:gd name="T107" fmla="*/ 38 h 67"/>
                <a:gd name="T108" fmla="*/ 63 w 63"/>
                <a:gd name="T10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67">
                  <a:moveTo>
                    <a:pt x="31" y="45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21" y="33"/>
                    <a:pt x="21" y="33"/>
                    <a:pt x="21" y="33"/>
                  </a:cubicBezTo>
                  <a:lnTo>
                    <a:pt x="31" y="45"/>
                  </a:lnTo>
                  <a:close/>
                  <a:moveTo>
                    <a:pt x="15" y="2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15" y="29"/>
                  </a:lnTo>
                  <a:close/>
                  <a:moveTo>
                    <a:pt x="25" y="47"/>
                  </a:moveTo>
                  <a:cubicBezTo>
                    <a:pt x="25" y="46"/>
                    <a:pt x="27" y="45"/>
                    <a:pt x="29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1" y="47"/>
                    <a:pt x="31" y="47"/>
                  </a:cubicBezTo>
                  <a:cubicBezTo>
                    <a:pt x="32" y="47"/>
                    <a:pt x="32" y="46"/>
                    <a:pt x="33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5"/>
                    <a:pt x="37" y="46"/>
                    <a:pt x="37" y="47"/>
                  </a:cubicBezTo>
                  <a:cubicBezTo>
                    <a:pt x="37" y="49"/>
                    <a:pt x="34" y="50"/>
                    <a:pt x="31" y="50"/>
                  </a:cubicBezTo>
                  <a:cubicBezTo>
                    <a:pt x="28" y="50"/>
                    <a:pt x="25" y="49"/>
                    <a:pt x="25" y="47"/>
                  </a:cubicBezTo>
                  <a:close/>
                  <a:moveTo>
                    <a:pt x="8" y="50"/>
                  </a:moveTo>
                  <a:cubicBezTo>
                    <a:pt x="8" y="55"/>
                    <a:pt x="18" y="59"/>
                    <a:pt x="31" y="59"/>
                  </a:cubicBezTo>
                  <a:cubicBezTo>
                    <a:pt x="44" y="59"/>
                    <a:pt x="54" y="55"/>
                    <a:pt x="54" y="50"/>
                  </a:cubicBezTo>
                  <a:cubicBezTo>
                    <a:pt x="54" y="45"/>
                    <a:pt x="47" y="42"/>
                    <a:pt x="37" y="41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45"/>
                    <a:pt x="44" y="46"/>
                    <a:pt x="44" y="48"/>
                  </a:cubicBezTo>
                  <a:cubicBezTo>
                    <a:pt x="44" y="49"/>
                    <a:pt x="39" y="51"/>
                    <a:pt x="31" y="51"/>
                  </a:cubicBezTo>
                  <a:cubicBezTo>
                    <a:pt x="23" y="51"/>
                    <a:pt x="18" y="49"/>
                    <a:pt x="18" y="48"/>
                  </a:cubicBezTo>
                  <a:cubicBezTo>
                    <a:pt x="18" y="46"/>
                    <a:pt x="22" y="45"/>
                    <a:pt x="28" y="4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5" y="42"/>
                    <a:pt x="8" y="45"/>
                    <a:pt x="8" y="50"/>
                  </a:cubicBezTo>
                  <a:close/>
                  <a:moveTo>
                    <a:pt x="16" y="48"/>
                  </a:moveTo>
                  <a:cubicBezTo>
                    <a:pt x="16" y="51"/>
                    <a:pt x="24" y="53"/>
                    <a:pt x="31" y="53"/>
                  </a:cubicBezTo>
                  <a:cubicBezTo>
                    <a:pt x="39" y="53"/>
                    <a:pt x="46" y="51"/>
                    <a:pt x="46" y="48"/>
                  </a:cubicBezTo>
                  <a:cubicBezTo>
                    <a:pt x="46" y="46"/>
                    <a:pt x="45" y="44"/>
                    <a:pt x="42" y="44"/>
                  </a:cubicBezTo>
                  <a:cubicBezTo>
                    <a:pt x="48" y="45"/>
                    <a:pt x="52" y="47"/>
                    <a:pt x="52" y="50"/>
                  </a:cubicBezTo>
                  <a:cubicBezTo>
                    <a:pt x="52" y="53"/>
                    <a:pt x="44" y="57"/>
                    <a:pt x="31" y="57"/>
                  </a:cubicBezTo>
                  <a:cubicBezTo>
                    <a:pt x="19" y="57"/>
                    <a:pt x="10" y="53"/>
                    <a:pt x="10" y="50"/>
                  </a:cubicBezTo>
                  <a:cubicBezTo>
                    <a:pt x="10" y="47"/>
                    <a:pt x="14" y="45"/>
                    <a:pt x="20" y="44"/>
                  </a:cubicBezTo>
                  <a:cubicBezTo>
                    <a:pt x="18" y="44"/>
                    <a:pt x="16" y="46"/>
                    <a:pt x="16" y="48"/>
                  </a:cubicBezTo>
                  <a:close/>
                  <a:moveTo>
                    <a:pt x="63" y="52"/>
                  </a:moveTo>
                  <a:cubicBezTo>
                    <a:pt x="63" y="61"/>
                    <a:pt x="49" y="67"/>
                    <a:pt x="31" y="67"/>
                  </a:cubicBezTo>
                  <a:cubicBezTo>
                    <a:pt x="14" y="67"/>
                    <a:pt x="0" y="61"/>
                    <a:pt x="0" y="52"/>
                  </a:cubicBezTo>
                  <a:cubicBezTo>
                    <a:pt x="0" y="45"/>
                    <a:pt x="9" y="40"/>
                    <a:pt x="22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1" y="42"/>
                    <a:pt x="3" y="47"/>
                    <a:pt x="3" y="52"/>
                  </a:cubicBezTo>
                  <a:cubicBezTo>
                    <a:pt x="3" y="58"/>
                    <a:pt x="14" y="64"/>
                    <a:pt x="31" y="64"/>
                  </a:cubicBezTo>
                  <a:cubicBezTo>
                    <a:pt x="48" y="64"/>
                    <a:pt x="60" y="58"/>
                    <a:pt x="60" y="52"/>
                  </a:cubicBezTo>
                  <a:cubicBezTo>
                    <a:pt x="60" y="47"/>
                    <a:pt x="51" y="42"/>
                    <a:pt x="38" y="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40"/>
                    <a:pt x="63" y="45"/>
                    <a:pt x="6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3" name="Freeform 155">
              <a:extLst>
                <a:ext uri="{FF2B5EF4-FFF2-40B4-BE49-F238E27FC236}">
                  <a16:creationId xmlns="" xmlns:a16="http://schemas.microsoft.com/office/drawing/2014/main" id="{52349D2F-F5F8-4ED3-BC9A-1B792938F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1237" y="3485094"/>
              <a:ext cx="301290" cy="301289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4" name="Freeform 36">
              <a:extLst>
                <a:ext uri="{FF2B5EF4-FFF2-40B4-BE49-F238E27FC236}">
                  <a16:creationId xmlns="" xmlns:a16="http://schemas.microsoft.com/office/drawing/2014/main" id="{F0FBAE6A-FC80-4679-BAF3-E300E7962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340" y="5512059"/>
              <a:ext cx="368224" cy="307574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5" name="Freeform 34">
              <a:extLst>
                <a:ext uri="{FF2B5EF4-FFF2-40B4-BE49-F238E27FC236}">
                  <a16:creationId xmlns="" xmlns:a16="http://schemas.microsoft.com/office/drawing/2014/main" id="{8002BCF0-E28C-4A2B-B83F-059B09567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247" y="6320200"/>
              <a:ext cx="315804" cy="423639"/>
            </a:xfrm>
            <a:custGeom>
              <a:avLst/>
              <a:gdLst>
                <a:gd name="T0" fmla="*/ 13 w 52"/>
                <a:gd name="T1" fmla="*/ 18 h 70"/>
                <a:gd name="T2" fmla="*/ 12 w 52"/>
                <a:gd name="T3" fmla="*/ 17 h 70"/>
                <a:gd name="T4" fmla="*/ 11 w 52"/>
                <a:gd name="T5" fmla="*/ 15 h 70"/>
                <a:gd name="T6" fmla="*/ 51 w 52"/>
                <a:gd name="T7" fmla="*/ 50 h 70"/>
                <a:gd name="T8" fmla="*/ 49 w 52"/>
                <a:gd name="T9" fmla="*/ 60 h 70"/>
                <a:gd name="T10" fmla="*/ 51 w 52"/>
                <a:gd name="T11" fmla="*/ 69 h 70"/>
                <a:gd name="T12" fmla="*/ 0 w 52"/>
                <a:gd name="T13" fmla="*/ 69 h 70"/>
                <a:gd name="T14" fmla="*/ 1 w 52"/>
                <a:gd name="T15" fmla="*/ 60 h 70"/>
                <a:gd name="T16" fmla="*/ 4 w 52"/>
                <a:gd name="T17" fmla="*/ 45 h 70"/>
                <a:gd name="T18" fmla="*/ 19 w 52"/>
                <a:gd name="T19" fmla="*/ 27 h 70"/>
                <a:gd name="T20" fmla="*/ 15 w 52"/>
                <a:gd name="T21" fmla="*/ 30 h 70"/>
                <a:gd name="T22" fmla="*/ 10 w 52"/>
                <a:gd name="T23" fmla="*/ 34 h 70"/>
                <a:gd name="T24" fmla="*/ 2 w 52"/>
                <a:gd name="T25" fmla="*/ 28 h 70"/>
                <a:gd name="T26" fmla="*/ 8 w 52"/>
                <a:gd name="T27" fmla="*/ 14 h 70"/>
                <a:gd name="T28" fmla="*/ 13 w 52"/>
                <a:gd name="T29" fmla="*/ 5 h 70"/>
                <a:gd name="T30" fmla="*/ 12 w 52"/>
                <a:gd name="T31" fmla="*/ 0 h 70"/>
                <a:gd name="T32" fmla="*/ 12 w 52"/>
                <a:gd name="T33" fmla="*/ 0 h 70"/>
                <a:gd name="T34" fmla="*/ 14 w 52"/>
                <a:gd name="T35" fmla="*/ 0 h 70"/>
                <a:gd name="T36" fmla="*/ 43 w 52"/>
                <a:gd name="T37" fmla="*/ 13 h 70"/>
                <a:gd name="T38" fmla="*/ 51 w 52"/>
                <a:gd name="T39" fmla="*/ 47 h 70"/>
                <a:gd name="T40" fmla="*/ 2 w 52"/>
                <a:gd name="T41" fmla="*/ 62 h 70"/>
                <a:gd name="T42" fmla="*/ 48 w 52"/>
                <a:gd name="T43" fmla="*/ 62 h 70"/>
                <a:gd name="T44" fmla="*/ 2 w 52"/>
                <a:gd name="T45" fmla="*/ 62 h 70"/>
                <a:gd name="T46" fmla="*/ 6 w 52"/>
                <a:gd name="T47" fmla="*/ 56 h 70"/>
                <a:gd name="T48" fmla="*/ 44 w 52"/>
                <a:gd name="T49" fmla="*/ 60 h 70"/>
                <a:gd name="T50" fmla="*/ 12 w 52"/>
                <a:gd name="T51" fmla="*/ 41 h 70"/>
                <a:gd name="T52" fmla="*/ 6 w 52"/>
                <a:gd name="T53" fmla="*/ 54 h 70"/>
                <a:gd name="T54" fmla="*/ 15 w 52"/>
                <a:gd name="T55" fmla="*/ 42 h 70"/>
                <a:gd name="T56" fmla="*/ 12 w 52"/>
                <a:gd name="T57" fmla="*/ 48 h 70"/>
                <a:gd name="T58" fmla="*/ 41 w 52"/>
                <a:gd name="T59" fmla="*/ 54 h 70"/>
                <a:gd name="T60" fmla="*/ 39 w 52"/>
                <a:gd name="T61" fmla="*/ 17 h 70"/>
                <a:gd name="T62" fmla="*/ 22 w 52"/>
                <a:gd name="T63" fmla="*/ 6 h 70"/>
                <a:gd name="T64" fmla="*/ 20 w 52"/>
                <a:gd name="T65" fmla="*/ 5 h 70"/>
                <a:gd name="T66" fmla="*/ 18 w 52"/>
                <a:gd name="T67" fmla="*/ 4 h 70"/>
                <a:gd name="T68" fmla="*/ 19 w 52"/>
                <a:gd name="T69" fmla="*/ 7 h 70"/>
                <a:gd name="T70" fmla="*/ 17 w 52"/>
                <a:gd name="T71" fmla="*/ 8 h 70"/>
                <a:gd name="T72" fmla="*/ 11 w 52"/>
                <a:gd name="T73" fmla="*/ 14 h 70"/>
                <a:gd name="T74" fmla="*/ 4 w 52"/>
                <a:gd name="T75" fmla="*/ 28 h 70"/>
                <a:gd name="T76" fmla="*/ 10 w 52"/>
                <a:gd name="T77" fmla="*/ 31 h 70"/>
                <a:gd name="T78" fmla="*/ 16 w 52"/>
                <a:gd name="T79" fmla="*/ 25 h 70"/>
                <a:gd name="T80" fmla="*/ 21 w 52"/>
                <a:gd name="T81" fmla="*/ 25 h 70"/>
                <a:gd name="T82" fmla="*/ 30 w 52"/>
                <a:gd name="T83" fmla="*/ 19 h 70"/>
                <a:gd name="T84" fmla="*/ 44 w 52"/>
                <a:gd name="T85" fmla="*/ 36 h 70"/>
                <a:gd name="T86" fmla="*/ 40 w 52"/>
                <a:gd name="T87" fmla="*/ 16 h 70"/>
                <a:gd name="T88" fmla="*/ 43 w 52"/>
                <a:gd name="T89" fmla="*/ 53 h 70"/>
                <a:gd name="T90" fmla="*/ 44 w 52"/>
                <a:gd name="T9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0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6" name="Freeform 41">
              <a:extLst>
                <a:ext uri="{FF2B5EF4-FFF2-40B4-BE49-F238E27FC236}">
                  <a16:creationId xmlns="" xmlns:a16="http://schemas.microsoft.com/office/drawing/2014/main" id="{1BA1E531-145C-4075-8874-09058321F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2947" y="6402039"/>
              <a:ext cx="354914" cy="343084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7" name="Freeform 54">
              <a:extLst>
                <a:ext uri="{FF2B5EF4-FFF2-40B4-BE49-F238E27FC236}">
                  <a16:creationId xmlns="" xmlns:a16="http://schemas.microsoft.com/office/drawing/2014/main" id="{2CB57D49-09B1-4603-B638-0D4623482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5450" y="3586495"/>
              <a:ext cx="304249" cy="353403"/>
            </a:xfrm>
            <a:custGeom>
              <a:avLst/>
              <a:gdLst>
                <a:gd name="T0" fmla="*/ 31 w 62"/>
                <a:gd name="T1" fmla="*/ 49 h 70"/>
                <a:gd name="T2" fmla="*/ 45 w 62"/>
                <a:gd name="T3" fmla="*/ 35 h 70"/>
                <a:gd name="T4" fmla="*/ 45 w 62"/>
                <a:gd name="T5" fmla="*/ 8 h 70"/>
                <a:gd name="T6" fmla="*/ 17 w 62"/>
                <a:gd name="T7" fmla="*/ 8 h 70"/>
                <a:gd name="T8" fmla="*/ 17 w 62"/>
                <a:gd name="T9" fmla="*/ 35 h 70"/>
                <a:gd name="T10" fmla="*/ 31 w 62"/>
                <a:gd name="T11" fmla="*/ 49 h 70"/>
                <a:gd name="T12" fmla="*/ 31 w 62"/>
                <a:gd name="T13" fmla="*/ 8 h 70"/>
                <a:gd name="T14" fmla="*/ 44 w 62"/>
                <a:gd name="T15" fmla="*/ 21 h 70"/>
                <a:gd name="T16" fmla="*/ 31 w 62"/>
                <a:gd name="T17" fmla="*/ 34 h 70"/>
                <a:gd name="T18" fmla="*/ 18 w 62"/>
                <a:gd name="T19" fmla="*/ 21 h 70"/>
                <a:gd name="T20" fmla="*/ 31 w 62"/>
                <a:gd name="T21" fmla="*/ 8 h 70"/>
                <a:gd name="T22" fmla="*/ 25 w 62"/>
                <a:gd name="T23" fmla="*/ 50 h 70"/>
                <a:gd name="T24" fmla="*/ 27 w 62"/>
                <a:gd name="T25" fmla="*/ 48 h 70"/>
                <a:gd name="T26" fmla="*/ 30 w 62"/>
                <a:gd name="T27" fmla="*/ 50 h 70"/>
                <a:gd name="T28" fmla="*/ 31 w 62"/>
                <a:gd name="T29" fmla="*/ 51 h 70"/>
                <a:gd name="T30" fmla="*/ 32 w 62"/>
                <a:gd name="T31" fmla="*/ 50 h 70"/>
                <a:gd name="T32" fmla="*/ 34 w 62"/>
                <a:gd name="T33" fmla="*/ 48 h 70"/>
                <a:gd name="T34" fmla="*/ 37 w 62"/>
                <a:gd name="T35" fmla="*/ 50 h 70"/>
                <a:gd name="T36" fmla="*/ 31 w 62"/>
                <a:gd name="T37" fmla="*/ 53 h 70"/>
                <a:gd name="T38" fmla="*/ 25 w 62"/>
                <a:gd name="T39" fmla="*/ 50 h 70"/>
                <a:gd name="T40" fmla="*/ 8 w 62"/>
                <a:gd name="T41" fmla="*/ 53 h 70"/>
                <a:gd name="T42" fmla="*/ 31 w 62"/>
                <a:gd name="T43" fmla="*/ 62 h 70"/>
                <a:gd name="T44" fmla="*/ 54 w 62"/>
                <a:gd name="T45" fmla="*/ 53 h 70"/>
                <a:gd name="T46" fmla="*/ 39 w 62"/>
                <a:gd name="T47" fmla="*/ 44 h 70"/>
                <a:gd name="T48" fmla="*/ 35 w 62"/>
                <a:gd name="T49" fmla="*/ 47 h 70"/>
                <a:gd name="T50" fmla="*/ 44 w 62"/>
                <a:gd name="T51" fmla="*/ 51 h 70"/>
                <a:gd name="T52" fmla="*/ 31 w 62"/>
                <a:gd name="T53" fmla="*/ 54 h 70"/>
                <a:gd name="T54" fmla="*/ 18 w 62"/>
                <a:gd name="T55" fmla="*/ 51 h 70"/>
                <a:gd name="T56" fmla="*/ 26 w 62"/>
                <a:gd name="T57" fmla="*/ 47 h 70"/>
                <a:gd name="T58" fmla="*/ 23 w 62"/>
                <a:gd name="T59" fmla="*/ 44 h 70"/>
                <a:gd name="T60" fmla="*/ 8 w 62"/>
                <a:gd name="T61" fmla="*/ 53 h 70"/>
                <a:gd name="T62" fmla="*/ 16 w 62"/>
                <a:gd name="T63" fmla="*/ 51 h 70"/>
                <a:gd name="T64" fmla="*/ 31 w 62"/>
                <a:gd name="T65" fmla="*/ 56 h 70"/>
                <a:gd name="T66" fmla="*/ 46 w 62"/>
                <a:gd name="T67" fmla="*/ 51 h 70"/>
                <a:gd name="T68" fmla="*/ 42 w 62"/>
                <a:gd name="T69" fmla="*/ 47 h 70"/>
                <a:gd name="T70" fmla="*/ 52 w 62"/>
                <a:gd name="T71" fmla="*/ 53 h 70"/>
                <a:gd name="T72" fmla="*/ 31 w 62"/>
                <a:gd name="T73" fmla="*/ 60 h 70"/>
                <a:gd name="T74" fmla="*/ 10 w 62"/>
                <a:gd name="T75" fmla="*/ 53 h 70"/>
                <a:gd name="T76" fmla="*/ 20 w 62"/>
                <a:gd name="T77" fmla="*/ 47 h 70"/>
                <a:gd name="T78" fmla="*/ 16 w 62"/>
                <a:gd name="T79" fmla="*/ 51 h 70"/>
                <a:gd name="T80" fmla="*/ 62 w 62"/>
                <a:gd name="T81" fmla="*/ 55 h 70"/>
                <a:gd name="T82" fmla="*/ 31 w 62"/>
                <a:gd name="T83" fmla="*/ 70 h 70"/>
                <a:gd name="T84" fmla="*/ 0 w 62"/>
                <a:gd name="T85" fmla="*/ 55 h 70"/>
                <a:gd name="T86" fmla="*/ 20 w 62"/>
                <a:gd name="T87" fmla="*/ 41 h 70"/>
                <a:gd name="T88" fmla="*/ 23 w 62"/>
                <a:gd name="T89" fmla="*/ 44 h 70"/>
                <a:gd name="T90" fmla="*/ 3 w 62"/>
                <a:gd name="T91" fmla="*/ 55 h 70"/>
                <a:gd name="T92" fmla="*/ 31 w 62"/>
                <a:gd name="T93" fmla="*/ 67 h 70"/>
                <a:gd name="T94" fmla="*/ 59 w 62"/>
                <a:gd name="T95" fmla="*/ 55 h 70"/>
                <a:gd name="T96" fmla="*/ 39 w 62"/>
                <a:gd name="T97" fmla="*/ 44 h 70"/>
                <a:gd name="T98" fmla="*/ 42 w 62"/>
                <a:gd name="T99" fmla="*/ 41 h 70"/>
                <a:gd name="T100" fmla="*/ 62 w 62"/>
                <a:gd name="T101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70">
                  <a:moveTo>
                    <a:pt x="31" y="49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52" y="27"/>
                    <a:pt x="52" y="15"/>
                    <a:pt x="45" y="8"/>
                  </a:cubicBezTo>
                  <a:cubicBezTo>
                    <a:pt x="37" y="0"/>
                    <a:pt x="25" y="0"/>
                    <a:pt x="17" y="8"/>
                  </a:cubicBezTo>
                  <a:cubicBezTo>
                    <a:pt x="10" y="15"/>
                    <a:pt x="10" y="27"/>
                    <a:pt x="17" y="35"/>
                  </a:cubicBezTo>
                  <a:lnTo>
                    <a:pt x="31" y="49"/>
                  </a:lnTo>
                  <a:close/>
                  <a:moveTo>
                    <a:pt x="31" y="8"/>
                  </a:moveTo>
                  <a:cubicBezTo>
                    <a:pt x="38" y="8"/>
                    <a:pt x="44" y="14"/>
                    <a:pt x="44" y="21"/>
                  </a:cubicBezTo>
                  <a:cubicBezTo>
                    <a:pt x="44" y="29"/>
                    <a:pt x="38" y="34"/>
                    <a:pt x="31" y="34"/>
                  </a:cubicBezTo>
                  <a:cubicBezTo>
                    <a:pt x="24" y="34"/>
                    <a:pt x="18" y="29"/>
                    <a:pt x="18" y="21"/>
                  </a:cubicBezTo>
                  <a:cubicBezTo>
                    <a:pt x="18" y="14"/>
                    <a:pt x="24" y="8"/>
                    <a:pt x="31" y="8"/>
                  </a:cubicBezTo>
                  <a:close/>
                  <a:moveTo>
                    <a:pt x="25" y="50"/>
                  </a:moveTo>
                  <a:cubicBezTo>
                    <a:pt x="25" y="49"/>
                    <a:pt x="26" y="49"/>
                    <a:pt x="27" y="48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1" y="51"/>
                  </a:cubicBezTo>
                  <a:cubicBezTo>
                    <a:pt x="31" y="51"/>
                    <a:pt x="32" y="51"/>
                    <a:pt x="32" y="5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9"/>
                    <a:pt x="37" y="49"/>
                    <a:pt x="37" y="50"/>
                  </a:cubicBezTo>
                  <a:cubicBezTo>
                    <a:pt x="37" y="52"/>
                    <a:pt x="34" y="53"/>
                    <a:pt x="31" y="53"/>
                  </a:cubicBezTo>
                  <a:cubicBezTo>
                    <a:pt x="28" y="53"/>
                    <a:pt x="25" y="52"/>
                    <a:pt x="25" y="50"/>
                  </a:cubicBezTo>
                  <a:close/>
                  <a:moveTo>
                    <a:pt x="8" y="53"/>
                  </a:moveTo>
                  <a:cubicBezTo>
                    <a:pt x="8" y="58"/>
                    <a:pt x="18" y="62"/>
                    <a:pt x="31" y="62"/>
                  </a:cubicBezTo>
                  <a:cubicBezTo>
                    <a:pt x="44" y="62"/>
                    <a:pt x="54" y="58"/>
                    <a:pt x="54" y="53"/>
                  </a:cubicBezTo>
                  <a:cubicBezTo>
                    <a:pt x="54" y="49"/>
                    <a:pt x="48" y="45"/>
                    <a:pt x="39" y="4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48"/>
                    <a:pt x="44" y="49"/>
                    <a:pt x="44" y="51"/>
                  </a:cubicBezTo>
                  <a:cubicBezTo>
                    <a:pt x="44" y="52"/>
                    <a:pt x="39" y="54"/>
                    <a:pt x="31" y="54"/>
                  </a:cubicBezTo>
                  <a:cubicBezTo>
                    <a:pt x="23" y="54"/>
                    <a:pt x="18" y="52"/>
                    <a:pt x="18" y="51"/>
                  </a:cubicBezTo>
                  <a:cubicBezTo>
                    <a:pt x="18" y="49"/>
                    <a:pt x="21" y="48"/>
                    <a:pt x="26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4" y="45"/>
                    <a:pt x="8" y="49"/>
                    <a:pt x="8" y="53"/>
                  </a:cubicBezTo>
                  <a:close/>
                  <a:moveTo>
                    <a:pt x="16" y="51"/>
                  </a:moveTo>
                  <a:cubicBezTo>
                    <a:pt x="16" y="54"/>
                    <a:pt x="23" y="56"/>
                    <a:pt x="31" y="56"/>
                  </a:cubicBezTo>
                  <a:cubicBezTo>
                    <a:pt x="39" y="56"/>
                    <a:pt x="46" y="54"/>
                    <a:pt x="46" y="51"/>
                  </a:cubicBezTo>
                  <a:cubicBezTo>
                    <a:pt x="46" y="49"/>
                    <a:pt x="44" y="47"/>
                    <a:pt x="42" y="47"/>
                  </a:cubicBezTo>
                  <a:cubicBezTo>
                    <a:pt x="48" y="48"/>
                    <a:pt x="52" y="50"/>
                    <a:pt x="52" y="53"/>
                  </a:cubicBezTo>
                  <a:cubicBezTo>
                    <a:pt x="52" y="56"/>
                    <a:pt x="43" y="60"/>
                    <a:pt x="31" y="60"/>
                  </a:cubicBezTo>
                  <a:cubicBezTo>
                    <a:pt x="19" y="60"/>
                    <a:pt x="10" y="56"/>
                    <a:pt x="10" y="53"/>
                  </a:cubicBezTo>
                  <a:cubicBezTo>
                    <a:pt x="10" y="50"/>
                    <a:pt x="14" y="48"/>
                    <a:pt x="20" y="47"/>
                  </a:cubicBezTo>
                  <a:cubicBezTo>
                    <a:pt x="17" y="47"/>
                    <a:pt x="16" y="49"/>
                    <a:pt x="16" y="51"/>
                  </a:cubicBezTo>
                  <a:close/>
                  <a:moveTo>
                    <a:pt x="62" y="55"/>
                  </a:moveTo>
                  <a:cubicBezTo>
                    <a:pt x="62" y="64"/>
                    <a:pt x="49" y="70"/>
                    <a:pt x="31" y="70"/>
                  </a:cubicBezTo>
                  <a:cubicBezTo>
                    <a:pt x="13" y="70"/>
                    <a:pt x="0" y="64"/>
                    <a:pt x="0" y="55"/>
                  </a:cubicBezTo>
                  <a:cubicBezTo>
                    <a:pt x="0" y="49"/>
                    <a:pt x="8" y="43"/>
                    <a:pt x="20" y="4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0" y="45"/>
                    <a:pt x="3" y="50"/>
                    <a:pt x="3" y="55"/>
                  </a:cubicBezTo>
                  <a:cubicBezTo>
                    <a:pt x="3" y="61"/>
                    <a:pt x="14" y="67"/>
                    <a:pt x="31" y="67"/>
                  </a:cubicBezTo>
                  <a:cubicBezTo>
                    <a:pt x="48" y="67"/>
                    <a:pt x="59" y="61"/>
                    <a:pt x="59" y="55"/>
                  </a:cubicBezTo>
                  <a:cubicBezTo>
                    <a:pt x="59" y="50"/>
                    <a:pt x="51" y="45"/>
                    <a:pt x="39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4" y="43"/>
                    <a:pt x="62" y="49"/>
                    <a:pt x="62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8" name="Freeform 160">
              <a:extLst>
                <a:ext uri="{FF2B5EF4-FFF2-40B4-BE49-F238E27FC236}">
                  <a16:creationId xmlns="" xmlns:a16="http://schemas.microsoft.com/office/drawing/2014/main" id="{8A34BA9F-41B2-4098-B182-C7C98DD36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2300" y="5458516"/>
              <a:ext cx="332792" cy="332791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89" name="Freeform 52">
              <a:extLst>
                <a:ext uri="{FF2B5EF4-FFF2-40B4-BE49-F238E27FC236}">
                  <a16:creationId xmlns="" xmlns:a16="http://schemas.microsoft.com/office/drawing/2014/main" id="{B642D8DE-8385-4B12-99E0-20EDABAAC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4372" y="5950415"/>
              <a:ext cx="316777" cy="298034"/>
            </a:xfrm>
            <a:custGeom>
              <a:avLst/>
              <a:gdLst>
                <a:gd name="T0" fmla="*/ 23 w 68"/>
                <a:gd name="T1" fmla="*/ 5 h 67"/>
                <a:gd name="T2" fmla="*/ 7 w 68"/>
                <a:gd name="T3" fmla="*/ 11 h 67"/>
                <a:gd name="T4" fmla="*/ 7 w 68"/>
                <a:gd name="T5" fmla="*/ 67 h 67"/>
                <a:gd name="T6" fmla="*/ 38 w 68"/>
                <a:gd name="T7" fmla="*/ 62 h 67"/>
                <a:gd name="T8" fmla="*/ 49 w 68"/>
                <a:gd name="T9" fmla="*/ 56 h 67"/>
                <a:gd name="T10" fmla="*/ 64 w 68"/>
                <a:gd name="T11" fmla="*/ 47 h 67"/>
                <a:gd name="T12" fmla="*/ 60 w 68"/>
                <a:gd name="T13" fmla="*/ 0 h 67"/>
                <a:gd name="T14" fmla="*/ 52 w 68"/>
                <a:gd name="T15" fmla="*/ 51 h 67"/>
                <a:gd name="T16" fmla="*/ 59 w 68"/>
                <a:gd name="T17" fmla="*/ 44 h 67"/>
                <a:gd name="T18" fmla="*/ 56 w 68"/>
                <a:gd name="T19" fmla="*/ 41 h 67"/>
                <a:gd name="T20" fmla="*/ 56 w 68"/>
                <a:gd name="T21" fmla="*/ 51 h 67"/>
                <a:gd name="T22" fmla="*/ 50 w 68"/>
                <a:gd name="T23" fmla="*/ 43 h 67"/>
                <a:gd name="T24" fmla="*/ 33 w 68"/>
                <a:gd name="T25" fmla="*/ 45 h 67"/>
                <a:gd name="T26" fmla="*/ 48 w 68"/>
                <a:gd name="T27" fmla="*/ 53 h 67"/>
                <a:gd name="T28" fmla="*/ 26 w 68"/>
                <a:gd name="T29" fmla="*/ 7 h 67"/>
                <a:gd name="T30" fmla="*/ 65 w 68"/>
                <a:gd name="T31" fmla="*/ 7 h 67"/>
                <a:gd name="T32" fmla="*/ 56 w 68"/>
                <a:gd name="T33" fmla="*/ 39 h 67"/>
                <a:gd name="T34" fmla="*/ 9 w 68"/>
                <a:gd name="T35" fmla="*/ 23 h 67"/>
                <a:gd name="T36" fmla="*/ 12 w 68"/>
                <a:gd name="T37" fmla="*/ 30 h 67"/>
                <a:gd name="T38" fmla="*/ 10 w 68"/>
                <a:gd name="T39" fmla="*/ 32 h 67"/>
                <a:gd name="T40" fmla="*/ 10 w 68"/>
                <a:gd name="T41" fmla="*/ 38 h 67"/>
                <a:gd name="T42" fmla="*/ 12 w 68"/>
                <a:gd name="T43" fmla="*/ 40 h 67"/>
                <a:gd name="T44" fmla="*/ 9 w 68"/>
                <a:gd name="T45" fmla="*/ 47 h 67"/>
                <a:gd name="T46" fmla="*/ 12 w 68"/>
                <a:gd name="T47" fmla="*/ 54 h 67"/>
                <a:gd name="T48" fmla="*/ 9 w 68"/>
                <a:gd name="T49" fmla="*/ 55 h 67"/>
                <a:gd name="T50" fmla="*/ 19 w 68"/>
                <a:gd name="T51" fmla="*/ 61 h 67"/>
                <a:gd name="T52" fmla="*/ 25 w 68"/>
                <a:gd name="T53" fmla="*/ 64 h 67"/>
                <a:gd name="T54" fmla="*/ 3 w 68"/>
                <a:gd name="T55" fmla="*/ 19 h 67"/>
                <a:gd name="T56" fmla="*/ 12 w 68"/>
                <a:gd name="T57" fmla="*/ 22 h 67"/>
                <a:gd name="T58" fmla="*/ 34 w 68"/>
                <a:gd name="T59" fmla="*/ 61 h 67"/>
                <a:gd name="T60" fmla="*/ 19 w 68"/>
                <a:gd name="T61" fmla="*/ 59 h 67"/>
                <a:gd name="T62" fmla="*/ 19 w 68"/>
                <a:gd name="T63" fmla="*/ 8 h 67"/>
                <a:gd name="T64" fmla="*/ 21 w 68"/>
                <a:gd name="T65" fmla="*/ 17 h 67"/>
                <a:gd name="T66" fmla="*/ 24 w 68"/>
                <a:gd name="T67" fmla="*/ 19 h 67"/>
                <a:gd name="T68" fmla="*/ 20 w 68"/>
                <a:gd name="T69" fmla="*/ 26 h 67"/>
                <a:gd name="T70" fmla="*/ 24 w 68"/>
                <a:gd name="T71" fmla="*/ 33 h 67"/>
                <a:gd name="T72" fmla="*/ 21 w 68"/>
                <a:gd name="T73" fmla="*/ 35 h 67"/>
                <a:gd name="T74" fmla="*/ 21 w 68"/>
                <a:gd name="T75" fmla="*/ 41 h 67"/>
                <a:gd name="T76" fmla="*/ 24 w 68"/>
                <a:gd name="T77" fmla="*/ 43 h 67"/>
                <a:gd name="T78" fmla="*/ 21 w 68"/>
                <a:gd name="T79" fmla="*/ 49 h 67"/>
                <a:gd name="T80" fmla="*/ 24 w 68"/>
                <a:gd name="T81" fmla="*/ 51 h 67"/>
                <a:gd name="T82" fmla="*/ 38 w 68"/>
                <a:gd name="T83" fmla="*/ 57 h 67"/>
                <a:gd name="T84" fmla="*/ 40 w 68"/>
                <a:gd name="T85" fmla="*/ 58 h 67"/>
                <a:gd name="T86" fmla="*/ 40 w 68"/>
                <a:gd name="T87" fmla="*/ 55 h 67"/>
                <a:gd name="T88" fmla="*/ 40 w 68"/>
                <a:gd name="T89" fmla="*/ 58 h 67"/>
                <a:gd name="T90" fmla="*/ 33 w 68"/>
                <a:gd name="T91" fmla="*/ 13 h 67"/>
                <a:gd name="T92" fmla="*/ 58 w 68"/>
                <a:gd name="T93" fmla="*/ 11 h 67"/>
                <a:gd name="T94" fmla="*/ 58 w 68"/>
                <a:gd name="T95" fmla="*/ 21 h 67"/>
                <a:gd name="T96" fmla="*/ 33 w 68"/>
                <a:gd name="T97" fmla="*/ 19 h 67"/>
                <a:gd name="T98" fmla="*/ 59 w 68"/>
                <a:gd name="T99" fmla="*/ 28 h 67"/>
                <a:gd name="T100" fmla="*/ 32 w 68"/>
                <a:gd name="T101" fmla="*/ 28 h 67"/>
                <a:gd name="T102" fmla="*/ 59 w 68"/>
                <a:gd name="T103" fmla="*/ 28 h 67"/>
                <a:gd name="T104" fmla="*/ 33 w 68"/>
                <a:gd name="T105" fmla="*/ 37 h 67"/>
                <a:gd name="T106" fmla="*/ 58 w 68"/>
                <a:gd name="T10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6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4" y="2"/>
                    <a:pt x="2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8"/>
                    <a:pt x="1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9" y="67"/>
                    <a:pt x="33" y="66"/>
                    <a:pt x="35" y="6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2"/>
                    <a:pt x="45" y="60"/>
                    <a:pt x="47" y="5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6"/>
                    <a:pt x="57" y="55"/>
                    <a:pt x="59" y="53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6"/>
                    <a:pt x="68" y="41"/>
                    <a:pt x="68" y="3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4" y="0"/>
                    <a:pt x="60" y="0"/>
                  </a:cubicBezTo>
                  <a:close/>
                  <a:moveTo>
                    <a:pt x="52" y="53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2"/>
                    <a:pt x="54" y="41"/>
                    <a:pt x="5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3"/>
                    <a:pt x="63" y="45"/>
                    <a:pt x="62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2"/>
                    <a:pt x="54" y="52"/>
                    <a:pt x="52" y="53"/>
                  </a:cubicBezTo>
                  <a:close/>
                  <a:moveTo>
                    <a:pt x="56" y="39"/>
                  </a:moveTo>
                  <a:cubicBezTo>
                    <a:pt x="53" y="39"/>
                    <a:pt x="51" y="41"/>
                    <a:pt x="50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6" y="51"/>
                    <a:pt x="26" y="4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8" y="3"/>
                    <a:pt x="3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5" y="5"/>
                    <a:pt x="65" y="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9"/>
                    <a:pt x="65" y="39"/>
                  </a:cubicBezTo>
                  <a:lnTo>
                    <a:pt x="56" y="39"/>
                  </a:lnTo>
                  <a:close/>
                  <a:moveTo>
                    <a:pt x="1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8"/>
                    <a:pt x="9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9"/>
                    <a:pt x="16" y="61"/>
                    <a:pt x="19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2"/>
                    <a:pt x="3" y="6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5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2"/>
                  </a:lnTo>
                  <a:close/>
                  <a:moveTo>
                    <a:pt x="29" y="64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1" y="63"/>
                    <a:pt x="29" y="64"/>
                  </a:cubicBezTo>
                  <a:close/>
                  <a:moveTo>
                    <a:pt x="19" y="59"/>
                  </a:moveTo>
                  <a:cubicBezTo>
                    <a:pt x="16" y="59"/>
                    <a:pt x="14" y="57"/>
                    <a:pt x="14" y="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6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3"/>
                    <a:pt x="28" y="55"/>
                    <a:pt x="3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19" y="59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7"/>
                    <a:pt x="42" y="58"/>
                    <a:pt x="40" y="58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2"/>
                  </a:cubicBezTo>
                  <a:close/>
                  <a:moveTo>
                    <a:pt x="59" y="20"/>
                  </a:moveTo>
                  <a:cubicBezTo>
                    <a:pt x="59" y="21"/>
                    <a:pt x="59" y="21"/>
                    <a:pt x="58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2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29"/>
                    <a:pt x="58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7"/>
                    <a:pt x="59" y="27"/>
                    <a:pt x="59" y="28"/>
                  </a:cubicBezTo>
                  <a:close/>
                  <a:moveTo>
                    <a:pt x="59" y="36"/>
                  </a:moveTo>
                  <a:cubicBezTo>
                    <a:pt x="59" y="37"/>
                    <a:pt x="59" y="37"/>
                    <a:pt x="58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5"/>
                    <a:pt x="59" y="36"/>
                    <a:pt x="5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0" name="Freeform 28">
              <a:extLst>
                <a:ext uri="{FF2B5EF4-FFF2-40B4-BE49-F238E27FC236}">
                  <a16:creationId xmlns="" xmlns:a16="http://schemas.microsoft.com/office/drawing/2014/main" id="{1AABD35B-1056-4478-BFA4-0672A8D46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3668" y="4253054"/>
              <a:ext cx="530567" cy="430519"/>
            </a:xfrm>
            <a:custGeom>
              <a:avLst/>
              <a:gdLst>
                <a:gd name="T0" fmla="*/ 26 w 74"/>
                <a:gd name="T1" fmla="*/ 0 h 60"/>
                <a:gd name="T2" fmla="*/ 19 w 74"/>
                <a:gd name="T3" fmla="*/ 53 h 60"/>
                <a:gd name="T4" fmla="*/ 49 w 74"/>
                <a:gd name="T5" fmla="*/ 60 h 60"/>
                <a:gd name="T6" fmla="*/ 56 w 74"/>
                <a:gd name="T7" fmla="*/ 7 h 60"/>
                <a:gd name="T8" fmla="*/ 53 w 74"/>
                <a:gd name="T9" fmla="*/ 7 h 60"/>
                <a:gd name="T10" fmla="*/ 49 w 74"/>
                <a:gd name="T11" fmla="*/ 57 h 60"/>
                <a:gd name="T12" fmla="*/ 22 w 74"/>
                <a:gd name="T13" fmla="*/ 53 h 60"/>
                <a:gd name="T14" fmla="*/ 26 w 74"/>
                <a:gd name="T15" fmla="*/ 3 h 60"/>
                <a:gd name="T16" fmla="*/ 53 w 74"/>
                <a:gd name="T17" fmla="*/ 7 h 60"/>
                <a:gd name="T18" fmla="*/ 25 w 74"/>
                <a:gd name="T19" fmla="*/ 6 h 60"/>
                <a:gd name="T20" fmla="*/ 24 w 74"/>
                <a:gd name="T21" fmla="*/ 50 h 60"/>
                <a:gd name="T22" fmla="*/ 50 w 74"/>
                <a:gd name="T23" fmla="*/ 51 h 60"/>
                <a:gd name="T24" fmla="*/ 51 w 74"/>
                <a:gd name="T25" fmla="*/ 7 h 60"/>
                <a:gd name="T26" fmla="*/ 49 w 74"/>
                <a:gd name="T27" fmla="*/ 49 h 60"/>
                <a:gd name="T28" fmla="*/ 26 w 74"/>
                <a:gd name="T29" fmla="*/ 8 h 60"/>
                <a:gd name="T30" fmla="*/ 49 w 74"/>
                <a:gd name="T31" fmla="*/ 49 h 60"/>
                <a:gd name="T32" fmla="*/ 37 w 74"/>
                <a:gd name="T33" fmla="*/ 56 h 60"/>
                <a:gd name="T34" fmla="*/ 37 w 74"/>
                <a:gd name="T35" fmla="*/ 52 h 60"/>
                <a:gd name="T36" fmla="*/ 74 w 74"/>
                <a:gd name="T37" fmla="*/ 23 h 60"/>
                <a:gd name="T38" fmla="*/ 67 w 74"/>
                <a:gd name="T39" fmla="*/ 41 h 60"/>
                <a:gd name="T40" fmla="*/ 66 w 74"/>
                <a:gd name="T41" fmla="*/ 39 h 60"/>
                <a:gd name="T42" fmla="*/ 66 w 74"/>
                <a:gd name="T43" fmla="*/ 7 h 60"/>
                <a:gd name="T44" fmla="*/ 68 w 74"/>
                <a:gd name="T45" fmla="*/ 6 h 60"/>
                <a:gd name="T46" fmla="*/ 69 w 74"/>
                <a:gd name="T47" fmla="*/ 23 h 60"/>
                <a:gd name="T48" fmla="*/ 64 w 74"/>
                <a:gd name="T49" fmla="*/ 37 h 60"/>
                <a:gd name="T50" fmla="*/ 63 w 74"/>
                <a:gd name="T51" fmla="*/ 35 h 60"/>
                <a:gd name="T52" fmla="*/ 63 w 74"/>
                <a:gd name="T53" fmla="*/ 11 h 60"/>
                <a:gd name="T54" fmla="*/ 65 w 74"/>
                <a:gd name="T55" fmla="*/ 10 h 60"/>
                <a:gd name="T56" fmla="*/ 64 w 74"/>
                <a:gd name="T57" fmla="*/ 23 h 60"/>
                <a:gd name="T58" fmla="*/ 60 w 74"/>
                <a:gd name="T59" fmla="*/ 33 h 60"/>
                <a:gd name="T60" fmla="*/ 60 w 74"/>
                <a:gd name="T61" fmla="*/ 31 h 60"/>
                <a:gd name="T62" fmla="*/ 60 w 74"/>
                <a:gd name="T63" fmla="*/ 15 h 60"/>
                <a:gd name="T64" fmla="*/ 61 w 74"/>
                <a:gd name="T65" fmla="*/ 14 h 60"/>
                <a:gd name="T66" fmla="*/ 8 w 74"/>
                <a:gd name="T67" fmla="*/ 39 h 60"/>
                <a:gd name="T68" fmla="*/ 7 w 74"/>
                <a:gd name="T69" fmla="*/ 41 h 60"/>
                <a:gd name="T70" fmla="*/ 0 w 74"/>
                <a:gd name="T71" fmla="*/ 23 h 60"/>
                <a:gd name="T72" fmla="*/ 8 w 74"/>
                <a:gd name="T73" fmla="*/ 6 h 60"/>
                <a:gd name="T74" fmla="*/ 2 w 74"/>
                <a:gd name="T75" fmla="*/ 23 h 60"/>
                <a:gd name="T76" fmla="*/ 12 w 74"/>
                <a:gd name="T77" fmla="*/ 35 h 60"/>
                <a:gd name="T78" fmla="*/ 11 w 74"/>
                <a:gd name="T79" fmla="*/ 37 h 60"/>
                <a:gd name="T80" fmla="*/ 6 w 74"/>
                <a:gd name="T81" fmla="*/ 23 h 60"/>
                <a:gd name="T82" fmla="*/ 11 w 74"/>
                <a:gd name="T83" fmla="*/ 10 h 60"/>
                <a:gd name="T84" fmla="*/ 8 w 74"/>
                <a:gd name="T85" fmla="*/ 23 h 60"/>
                <a:gd name="T86" fmla="*/ 15 w 74"/>
                <a:gd name="T87" fmla="*/ 15 h 60"/>
                <a:gd name="T88" fmla="*/ 15 w 74"/>
                <a:gd name="T89" fmla="*/ 31 h 60"/>
                <a:gd name="T90" fmla="*/ 14 w 74"/>
                <a:gd name="T91" fmla="*/ 33 h 60"/>
                <a:gd name="T92" fmla="*/ 11 w 74"/>
                <a:gd name="T93" fmla="*/ 23 h 60"/>
                <a:gd name="T94" fmla="*/ 15 w 74"/>
                <a:gd name="T9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60">
                  <a:moveTo>
                    <a:pt x="4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9" y="3"/>
                    <a:pt x="19" y="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6"/>
                    <a:pt x="22" y="60"/>
                    <a:pt x="26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3" y="60"/>
                    <a:pt x="56" y="56"/>
                    <a:pt x="56" y="53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53" y="7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3" y="55"/>
                    <a:pt x="51" y="57"/>
                    <a:pt x="49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5"/>
                    <a:pt x="22" y="5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4" y="3"/>
                    <a:pt x="26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5"/>
                    <a:pt x="53" y="7"/>
                  </a:cubicBezTo>
                  <a:close/>
                  <a:moveTo>
                    <a:pt x="50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1" y="51"/>
                    <a:pt x="51" y="5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lose/>
                  <a:moveTo>
                    <a:pt x="49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49" y="49"/>
                  </a:lnTo>
                  <a:close/>
                  <a:moveTo>
                    <a:pt x="39" y="54"/>
                  </a:moveTo>
                  <a:cubicBezTo>
                    <a:pt x="39" y="55"/>
                    <a:pt x="38" y="56"/>
                    <a:pt x="37" y="56"/>
                  </a:cubicBezTo>
                  <a:cubicBezTo>
                    <a:pt x="36" y="56"/>
                    <a:pt x="35" y="55"/>
                    <a:pt x="35" y="54"/>
                  </a:cubicBezTo>
                  <a:cubicBezTo>
                    <a:pt x="35" y="53"/>
                    <a:pt x="36" y="52"/>
                    <a:pt x="37" y="52"/>
                  </a:cubicBezTo>
                  <a:cubicBezTo>
                    <a:pt x="38" y="52"/>
                    <a:pt x="39" y="53"/>
                    <a:pt x="39" y="54"/>
                  </a:cubicBezTo>
                  <a:close/>
                  <a:moveTo>
                    <a:pt x="74" y="23"/>
                  </a:moveTo>
                  <a:cubicBezTo>
                    <a:pt x="74" y="30"/>
                    <a:pt x="72" y="36"/>
                    <a:pt x="68" y="41"/>
                  </a:cubicBezTo>
                  <a:cubicBezTo>
                    <a:pt x="68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0"/>
                    <a:pt x="66" y="40"/>
                    <a:pt x="66" y="39"/>
                  </a:cubicBezTo>
                  <a:cubicBezTo>
                    <a:pt x="70" y="35"/>
                    <a:pt x="72" y="29"/>
                    <a:pt x="72" y="23"/>
                  </a:cubicBezTo>
                  <a:cubicBezTo>
                    <a:pt x="72" y="17"/>
                    <a:pt x="70" y="12"/>
                    <a:pt x="66" y="7"/>
                  </a:cubicBezTo>
                  <a:cubicBezTo>
                    <a:pt x="66" y="7"/>
                    <a:pt x="66" y="6"/>
                    <a:pt x="67" y="6"/>
                  </a:cubicBezTo>
                  <a:cubicBezTo>
                    <a:pt x="67" y="5"/>
                    <a:pt x="68" y="6"/>
                    <a:pt x="68" y="6"/>
                  </a:cubicBezTo>
                  <a:cubicBezTo>
                    <a:pt x="72" y="11"/>
                    <a:pt x="74" y="17"/>
                    <a:pt x="74" y="23"/>
                  </a:cubicBezTo>
                  <a:close/>
                  <a:moveTo>
                    <a:pt x="69" y="23"/>
                  </a:moveTo>
                  <a:cubicBezTo>
                    <a:pt x="69" y="28"/>
                    <a:pt x="67" y="33"/>
                    <a:pt x="65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3" y="37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6" y="32"/>
                    <a:pt x="67" y="28"/>
                    <a:pt x="67" y="23"/>
                  </a:cubicBezTo>
                  <a:cubicBezTo>
                    <a:pt x="67" y="19"/>
                    <a:pt x="66" y="15"/>
                    <a:pt x="63" y="11"/>
                  </a:cubicBezTo>
                  <a:cubicBezTo>
                    <a:pt x="63" y="11"/>
                    <a:pt x="63" y="10"/>
                    <a:pt x="63" y="10"/>
                  </a:cubicBezTo>
                  <a:cubicBezTo>
                    <a:pt x="64" y="10"/>
                    <a:pt x="64" y="10"/>
                    <a:pt x="65" y="10"/>
                  </a:cubicBezTo>
                  <a:cubicBezTo>
                    <a:pt x="67" y="14"/>
                    <a:pt x="69" y="19"/>
                    <a:pt x="69" y="23"/>
                  </a:cubicBezTo>
                  <a:close/>
                  <a:moveTo>
                    <a:pt x="64" y="23"/>
                  </a:moveTo>
                  <a:cubicBezTo>
                    <a:pt x="64" y="26"/>
                    <a:pt x="63" y="29"/>
                    <a:pt x="61" y="32"/>
                  </a:cubicBezTo>
                  <a:cubicBezTo>
                    <a:pt x="61" y="32"/>
                    <a:pt x="61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61" y="29"/>
                    <a:pt x="62" y="26"/>
                    <a:pt x="62" y="23"/>
                  </a:cubicBezTo>
                  <a:cubicBezTo>
                    <a:pt x="62" y="21"/>
                    <a:pt x="61" y="18"/>
                    <a:pt x="60" y="15"/>
                  </a:cubicBezTo>
                  <a:cubicBezTo>
                    <a:pt x="59" y="15"/>
                    <a:pt x="59" y="14"/>
                    <a:pt x="60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3" y="17"/>
                    <a:pt x="64" y="20"/>
                    <a:pt x="64" y="23"/>
                  </a:cubicBezTo>
                  <a:close/>
                  <a:moveTo>
                    <a:pt x="8" y="39"/>
                  </a:moveTo>
                  <a:cubicBezTo>
                    <a:pt x="9" y="40"/>
                    <a:pt x="8" y="40"/>
                    <a:pt x="8" y="41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7"/>
                    <a:pt x="3" y="11"/>
                    <a:pt x="7" y="6"/>
                  </a:cubicBezTo>
                  <a:cubicBezTo>
                    <a:pt x="7" y="6"/>
                    <a:pt x="8" y="5"/>
                    <a:pt x="8" y="6"/>
                  </a:cubicBezTo>
                  <a:cubicBezTo>
                    <a:pt x="8" y="6"/>
                    <a:pt x="9" y="7"/>
                    <a:pt x="8" y="7"/>
                  </a:cubicBezTo>
                  <a:cubicBezTo>
                    <a:pt x="5" y="12"/>
                    <a:pt x="2" y="17"/>
                    <a:pt x="2" y="23"/>
                  </a:cubicBezTo>
                  <a:cubicBezTo>
                    <a:pt x="2" y="29"/>
                    <a:pt x="5" y="35"/>
                    <a:pt x="8" y="39"/>
                  </a:cubicBezTo>
                  <a:close/>
                  <a:moveTo>
                    <a:pt x="12" y="35"/>
                  </a:move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6"/>
                  </a:cubicBezTo>
                  <a:cubicBezTo>
                    <a:pt x="7" y="33"/>
                    <a:pt x="6" y="28"/>
                    <a:pt x="6" y="23"/>
                  </a:cubicBezTo>
                  <a:cubicBezTo>
                    <a:pt x="6" y="19"/>
                    <a:pt x="7" y="14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2"/>
                    <a:pt x="12" y="35"/>
                  </a:cubicBezTo>
                  <a:close/>
                  <a:moveTo>
                    <a:pt x="15" y="15"/>
                  </a:moveTo>
                  <a:cubicBezTo>
                    <a:pt x="14" y="18"/>
                    <a:pt x="13" y="21"/>
                    <a:pt x="13" y="23"/>
                  </a:cubicBezTo>
                  <a:cubicBezTo>
                    <a:pt x="13" y="26"/>
                    <a:pt x="14" y="29"/>
                    <a:pt x="15" y="31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5" y="33"/>
                    <a:pt x="14" y="33"/>
                    <a:pt x="14" y="33"/>
                  </a:cubicBezTo>
                  <a:cubicBezTo>
                    <a:pt x="14" y="33"/>
                    <a:pt x="14" y="32"/>
                    <a:pt x="13" y="32"/>
                  </a:cubicBezTo>
                  <a:cubicBezTo>
                    <a:pt x="12" y="29"/>
                    <a:pt x="11" y="26"/>
                    <a:pt x="11" y="23"/>
                  </a:cubicBezTo>
                  <a:cubicBezTo>
                    <a:pt x="11" y="20"/>
                    <a:pt x="12" y="17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1" name="Freeform 36">
              <a:extLst>
                <a:ext uri="{FF2B5EF4-FFF2-40B4-BE49-F238E27FC236}">
                  <a16:creationId xmlns="" xmlns:a16="http://schemas.microsoft.com/office/drawing/2014/main" id="{FA71459E-6700-4232-BD1E-FDFA108D0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7325" y="4290527"/>
              <a:ext cx="182021" cy="182022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2" name="Freeform 24">
              <a:extLst>
                <a:ext uri="{FF2B5EF4-FFF2-40B4-BE49-F238E27FC236}">
                  <a16:creationId xmlns="" xmlns:a16="http://schemas.microsoft.com/office/drawing/2014/main" id="{5E92ECBA-E091-414D-B464-47E6870DF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4252" y="5497816"/>
              <a:ext cx="509068" cy="536962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3" name="Freeform 33">
              <a:extLst>
                <a:ext uri="{FF2B5EF4-FFF2-40B4-BE49-F238E27FC236}">
                  <a16:creationId xmlns="" xmlns:a16="http://schemas.microsoft.com/office/drawing/2014/main" id="{4DFCB406-EE5E-471A-8B84-E3E762F2C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8290" y="3894150"/>
              <a:ext cx="326659" cy="334627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="" xmlns:a16="http://schemas.microsoft.com/office/drawing/2014/main" id="{F075F510-BC0A-4022-B6C3-2603B6432D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2949" y="5273553"/>
              <a:ext cx="357957" cy="394671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5" name="Freeform 30">
              <a:extLst>
                <a:ext uri="{FF2B5EF4-FFF2-40B4-BE49-F238E27FC236}">
                  <a16:creationId xmlns="" xmlns:a16="http://schemas.microsoft.com/office/drawing/2014/main" id="{F0CDAE0B-B0AD-4423-81BE-2BDF77F7D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023" y="5187459"/>
              <a:ext cx="380904" cy="361535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6" name="Freeform 17">
              <a:extLst>
                <a:ext uri="{FF2B5EF4-FFF2-40B4-BE49-F238E27FC236}">
                  <a16:creationId xmlns="" xmlns:a16="http://schemas.microsoft.com/office/drawing/2014/main" id="{9EFBABA1-964E-4FE3-9D22-3BED2D51E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6926" y="4698910"/>
              <a:ext cx="465660" cy="394442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7" name="Freeform 32">
              <a:extLst>
                <a:ext uri="{FF2B5EF4-FFF2-40B4-BE49-F238E27FC236}">
                  <a16:creationId xmlns="" xmlns:a16="http://schemas.microsoft.com/office/drawing/2014/main" id="{FA38D76B-CBC2-41AA-8A45-E243FE08DE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505" y="4423577"/>
              <a:ext cx="315067" cy="351792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="" xmlns:a16="http://schemas.microsoft.com/office/drawing/2014/main" id="{42E1B225-F0FA-4E4A-9BCE-687237BE4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6770" y="5751080"/>
              <a:ext cx="407881" cy="475862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99" name="Freeform 59">
              <a:extLst>
                <a:ext uri="{FF2B5EF4-FFF2-40B4-BE49-F238E27FC236}">
                  <a16:creationId xmlns="" xmlns:a16="http://schemas.microsoft.com/office/drawing/2014/main" id="{275CC812-11BE-468E-BF45-FCC72512B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9269" y="4579197"/>
              <a:ext cx="480692" cy="311800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2 w 77"/>
                <a:gd name="T11" fmla="*/ 46 h 48"/>
                <a:gd name="T12" fmla="*/ 14 w 77"/>
                <a:gd name="T13" fmla="*/ 47 h 48"/>
                <a:gd name="T14" fmla="*/ 16 w 77"/>
                <a:gd name="T15" fmla="*/ 48 h 48"/>
                <a:gd name="T16" fmla="*/ 19 w 77"/>
                <a:gd name="T17" fmla="*/ 48 h 48"/>
                <a:gd name="T18" fmla="*/ 22 w 77"/>
                <a:gd name="T19" fmla="*/ 47 h 48"/>
                <a:gd name="T20" fmla="*/ 24 w 77"/>
                <a:gd name="T21" fmla="*/ 46 h 48"/>
                <a:gd name="T22" fmla="*/ 25 w 77"/>
                <a:gd name="T23" fmla="*/ 43 h 48"/>
                <a:gd name="T24" fmla="*/ 50 w 77"/>
                <a:gd name="T25" fmla="*/ 42 h 48"/>
                <a:gd name="T26" fmla="*/ 51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3 w 77"/>
                <a:gd name="T37" fmla="*/ 47 h 48"/>
                <a:gd name="T38" fmla="*/ 64 w 77"/>
                <a:gd name="T39" fmla="*/ 46 h 48"/>
                <a:gd name="T40" fmla="*/ 66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20 w 77"/>
                <a:gd name="T53" fmla="*/ 43 h 48"/>
                <a:gd name="T54" fmla="*/ 16 w 77"/>
                <a:gd name="T55" fmla="*/ 44 h 48"/>
                <a:gd name="T56" fmla="*/ 14 w 77"/>
                <a:gd name="T57" fmla="*/ 42 h 48"/>
                <a:gd name="T58" fmla="*/ 13 w 77"/>
                <a:gd name="T59" fmla="*/ 40 h 48"/>
                <a:gd name="T60" fmla="*/ 15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2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2 w 77"/>
                <a:gd name="T73" fmla="*/ 12 h 48"/>
                <a:gd name="T74" fmla="*/ 29 w 77"/>
                <a:gd name="T75" fmla="*/ 12 h 48"/>
                <a:gd name="T76" fmla="*/ 23 w 77"/>
                <a:gd name="T77" fmla="*/ 33 h 48"/>
                <a:gd name="T78" fmla="*/ 25 w 77"/>
                <a:gd name="T79" fmla="*/ 35 h 48"/>
                <a:gd name="T80" fmla="*/ 51 w 77"/>
                <a:gd name="T81" fmla="*/ 35 h 48"/>
                <a:gd name="T82" fmla="*/ 62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4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1 w 77"/>
                <a:gd name="T97" fmla="*/ 36 h 48"/>
                <a:gd name="T98" fmla="*/ 63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58 w 77"/>
                <a:gd name="T105" fmla="*/ 31 h 48"/>
                <a:gd name="T106" fmla="*/ 31 w 77"/>
                <a:gd name="T107" fmla="*/ 32 h 48"/>
                <a:gd name="T108" fmla="*/ 74 w 77"/>
                <a:gd name="T109" fmla="*/ 3 h 48"/>
                <a:gd name="T110" fmla="*/ 18 w 77"/>
                <a:gd name="T111" fmla="*/ 29 h 48"/>
                <a:gd name="T112" fmla="*/ 14 w 77"/>
                <a:gd name="T113" fmla="*/ 27 h 48"/>
                <a:gd name="T114" fmla="*/ 26 w 77"/>
                <a:gd name="T115" fmla="*/ 13 h 48"/>
                <a:gd name="T116" fmla="*/ 6 w 77"/>
                <a:gd name="T117" fmla="*/ 23 h 48"/>
                <a:gd name="T118" fmla="*/ 26 w 77"/>
                <a:gd name="T119" fmla="*/ 25 h 48"/>
                <a:gd name="T120" fmla="*/ 26 w 77"/>
                <a:gd name="T121" fmla="*/ 13 h 48"/>
                <a:gd name="T122" fmla="*/ 14 w 77"/>
                <a:gd name="T12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9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5"/>
                    <a:pt x="10" y="45"/>
                    <a:pt x="11" y="45"/>
                  </a:cubicBezTo>
                  <a:cubicBezTo>
                    <a:pt x="11" y="45"/>
                    <a:pt x="11" y="45"/>
                    <a:pt x="11" y="46"/>
                  </a:cubicBezTo>
                  <a:cubicBezTo>
                    <a:pt x="11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8"/>
                    <a:pt x="20" y="48"/>
                    <a:pt x="21" y="48"/>
                  </a:cubicBezTo>
                  <a:cubicBezTo>
                    <a:pt x="21" y="48"/>
                    <a:pt x="21" y="48"/>
                    <a:pt x="21" y="47"/>
                  </a:cubicBezTo>
                  <a:cubicBezTo>
                    <a:pt x="21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5" y="44"/>
                  </a:cubicBezTo>
                  <a:cubicBezTo>
                    <a:pt x="25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6" y="42"/>
                    <a:pt x="26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1" y="44"/>
                    <a:pt x="51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2" y="45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3" y="46"/>
                    <a:pt x="53" y="46"/>
                    <a:pt x="53" y="47"/>
                  </a:cubicBezTo>
                  <a:cubicBezTo>
                    <a:pt x="53" y="47"/>
                    <a:pt x="53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6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7" y="48"/>
                    <a:pt x="57" y="48"/>
                    <a:pt x="58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1" y="48"/>
                    <a:pt x="61" y="48"/>
                  </a:cubicBezTo>
                  <a:cubicBezTo>
                    <a:pt x="61" y="48"/>
                    <a:pt x="61" y="48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4"/>
                  </a:cubicBezTo>
                  <a:cubicBezTo>
                    <a:pt x="65" y="44"/>
                    <a:pt x="66" y="44"/>
                    <a:pt x="66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9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9" y="37"/>
                    <a:pt x="9" y="39"/>
                  </a:cubicBezTo>
                  <a:close/>
                  <a:moveTo>
                    <a:pt x="22" y="41"/>
                  </a:moveTo>
                  <a:cubicBezTo>
                    <a:pt x="22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4"/>
                    <a:pt x="19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17" y="44"/>
                    <a:pt x="16" y="44"/>
                    <a:pt x="16" y="44"/>
                  </a:cubicBezTo>
                  <a:cubicBezTo>
                    <a:pt x="16" y="44"/>
                    <a:pt x="15" y="44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38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6" y="35"/>
                    <a:pt x="17" y="35"/>
                    <a:pt x="17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0"/>
                  </a:cubicBezTo>
                  <a:cubicBezTo>
                    <a:pt x="22" y="40"/>
                    <a:pt x="22" y="40"/>
                    <a:pt x="22" y="41"/>
                  </a:cubicBezTo>
                  <a:close/>
                  <a:moveTo>
                    <a:pt x="23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8" y="33"/>
                  </a:cubicBezTo>
                  <a:lnTo>
                    <a:pt x="23" y="33"/>
                  </a:lnTo>
                  <a:close/>
                  <a:moveTo>
                    <a:pt x="50" y="39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0" y="36"/>
                    <a:pt x="50" y="37"/>
                    <a:pt x="50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9" y="44"/>
                    <a:pt x="59" y="44"/>
                    <a:pt x="58" y="44"/>
                  </a:cubicBezTo>
                  <a:cubicBezTo>
                    <a:pt x="57" y="44"/>
                    <a:pt x="57" y="44"/>
                    <a:pt x="56" y="44"/>
                  </a:cubicBezTo>
                  <a:cubicBezTo>
                    <a:pt x="56" y="44"/>
                    <a:pt x="56" y="44"/>
                    <a:pt x="56" y="43"/>
                  </a:cubicBezTo>
                  <a:cubicBezTo>
                    <a:pt x="56" y="43"/>
                    <a:pt x="55" y="43"/>
                    <a:pt x="55" y="43"/>
                  </a:cubicBezTo>
                  <a:cubicBezTo>
                    <a:pt x="55" y="43"/>
                    <a:pt x="55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1"/>
                    <a:pt x="54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6"/>
                  </a:cubicBezTo>
                  <a:cubicBezTo>
                    <a:pt x="55" y="36"/>
                    <a:pt x="55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8" y="35"/>
                  </a:cubicBezTo>
                  <a:cubicBezTo>
                    <a:pt x="59" y="35"/>
                    <a:pt x="59" y="35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7"/>
                    <a:pt x="61" y="37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8"/>
                    <a:pt x="63" y="39"/>
                    <a:pt x="63" y="40"/>
                  </a:cubicBezTo>
                  <a:cubicBezTo>
                    <a:pt x="63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6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74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2" y="32"/>
                    <a:pt x="60" y="31"/>
                    <a:pt x="58" y="31"/>
                  </a:cubicBezTo>
                  <a:cubicBezTo>
                    <a:pt x="56" y="31"/>
                    <a:pt x="54" y="32"/>
                    <a:pt x="5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74" y="3"/>
                    <a:pt x="74" y="3"/>
                    <a:pt x="74" y="3"/>
                  </a:cubicBezTo>
                  <a:lnTo>
                    <a:pt x="74" y="33"/>
                  </a:lnTo>
                  <a:close/>
                  <a:moveTo>
                    <a:pt x="19" y="28"/>
                  </a:moveTo>
                  <a:cubicBezTo>
                    <a:pt x="19" y="28"/>
                    <a:pt x="18" y="29"/>
                    <a:pt x="18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9" y="27"/>
                    <a:pt x="19" y="28"/>
                  </a:cubicBez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3"/>
                    <a:pt x="26" y="13"/>
                  </a:cubicBezTo>
                  <a:close/>
                  <a:moveTo>
                    <a:pt x="25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0" name="Freeform 60">
              <a:extLst>
                <a:ext uri="{FF2B5EF4-FFF2-40B4-BE49-F238E27FC236}">
                  <a16:creationId xmlns="" xmlns:a16="http://schemas.microsoft.com/office/drawing/2014/main" id="{9B297DBC-4075-4513-9257-F1AAB528C4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003" y="5898171"/>
              <a:ext cx="353116" cy="230293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1" name="Freeform 60">
              <a:extLst>
                <a:ext uri="{FF2B5EF4-FFF2-40B4-BE49-F238E27FC236}">
                  <a16:creationId xmlns="" xmlns:a16="http://schemas.microsoft.com/office/drawing/2014/main" id="{7B2661AC-2772-489C-BDC6-0FF3CADC6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5340" y="1776226"/>
              <a:ext cx="353116" cy="230293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2" name="Freeform 60">
              <a:extLst>
                <a:ext uri="{FF2B5EF4-FFF2-40B4-BE49-F238E27FC236}">
                  <a16:creationId xmlns="" xmlns:a16="http://schemas.microsoft.com/office/drawing/2014/main" id="{3A87342E-5C7F-47AC-AA9F-677A00580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9749" y="5244833"/>
              <a:ext cx="353116" cy="230293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3" name="Freeform 64">
              <a:extLst>
                <a:ext uri="{FF2B5EF4-FFF2-40B4-BE49-F238E27FC236}">
                  <a16:creationId xmlns="" xmlns:a16="http://schemas.microsoft.com/office/drawing/2014/main" id="{AF7DE65B-D4AD-4196-9BE7-8A229E41A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617" y="2164453"/>
              <a:ext cx="335451" cy="226092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4" name="Freeform 64">
              <a:extLst>
                <a:ext uri="{FF2B5EF4-FFF2-40B4-BE49-F238E27FC236}">
                  <a16:creationId xmlns="" xmlns:a16="http://schemas.microsoft.com/office/drawing/2014/main" id="{A82C54BD-D6D3-491B-8CF3-47C8CDF87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891" y="5684387"/>
              <a:ext cx="335451" cy="226092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5" name="Freeform 20">
              <a:extLst>
                <a:ext uri="{FF2B5EF4-FFF2-40B4-BE49-F238E27FC236}">
                  <a16:creationId xmlns="" xmlns:a16="http://schemas.microsoft.com/office/drawing/2014/main" id="{1AE16368-4F81-4E3B-B619-728E7A10F9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6395" y="4910866"/>
              <a:ext cx="292313" cy="271182"/>
            </a:xfrm>
            <a:custGeom>
              <a:avLst/>
              <a:gdLst>
                <a:gd name="T0" fmla="*/ 55 w 70"/>
                <a:gd name="T1" fmla="*/ 45 h 65"/>
                <a:gd name="T2" fmla="*/ 55 w 70"/>
                <a:gd name="T3" fmla="*/ 35 h 65"/>
                <a:gd name="T4" fmla="*/ 29 w 70"/>
                <a:gd name="T5" fmla="*/ 25 h 65"/>
                <a:gd name="T6" fmla="*/ 40 w 70"/>
                <a:gd name="T7" fmla="*/ 50 h 65"/>
                <a:gd name="T8" fmla="*/ 49 w 70"/>
                <a:gd name="T9" fmla="*/ 51 h 65"/>
                <a:gd name="T10" fmla="*/ 64 w 70"/>
                <a:gd name="T11" fmla="*/ 65 h 65"/>
                <a:gd name="T12" fmla="*/ 48 w 70"/>
                <a:gd name="T13" fmla="*/ 44 h 65"/>
                <a:gd name="T14" fmla="*/ 28 w 70"/>
                <a:gd name="T15" fmla="*/ 35 h 65"/>
                <a:gd name="T16" fmla="*/ 48 w 70"/>
                <a:gd name="T17" fmla="*/ 27 h 65"/>
                <a:gd name="T18" fmla="*/ 50 w 70"/>
                <a:gd name="T19" fmla="*/ 47 h 65"/>
                <a:gd name="T20" fmla="*/ 51 w 70"/>
                <a:gd name="T21" fmla="*/ 45 h 65"/>
                <a:gd name="T22" fmla="*/ 66 w 70"/>
                <a:gd name="T23" fmla="*/ 61 h 65"/>
                <a:gd name="T24" fmla="*/ 52 w 70"/>
                <a:gd name="T25" fmla="*/ 50 h 65"/>
                <a:gd name="T26" fmla="*/ 53 w 70"/>
                <a:gd name="T27" fmla="*/ 49 h 65"/>
                <a:gd name="T28" fmla="*/ 55 w 70"/>
                <a:gd name="T29" fmla="*/ 48 h 65"/>
                <a:gd name="T30" fmla="*/ 66 w 70"/>
                <a:gd name="T31" fmla="*/ 61 h 65"/>
                <a:gd name="T32" fmla="*/ 34 w 70"/>
                <a:gd name="T33" fmla="*/ 42 h 65"/>
                <a:gd name="T34" fmla="*/ 32 w 70"/>
                <a:gd name="T35" fmla="*/ 43 h 65"/>
                <a:gd name="T36" fmla="*/ 34 w 70"/>
                <a:gd name="T37" fmla="*/ 28 h 65"/>
                <a:gd name="T38" fmla="*/ 39 w 70"/>
                <a:gd name="T39" fmla="*/ 60 h 65"/>
                <a:gd name="T40" fmla="*/ 33 w 70"/>
                <a:gd name="T41" fmla="*/ 60 h 65"/>
                <a:gd name="T42" fmla="*/ 31 w 70"/>
                <a:gd name="T43" fmla="*/ 60 h 65"/>
                <a:gd name="T44" fmla="*/ 28 w 70"/>
                <a:gd name="T45" fmla="*/ 47 h 65"/>
                <a:gd name="T46" fmla="*/ 18 w 70"/>
                <a:gd name="T47" fmla="*/ 33 h 65"/>
                <a:gd name="T48" fmla="*/ 18 w 70"/>
                <a:gd name="T49" fmla="*/ 31 h 65"/>
                <a:gd name="T50" fmla="*/ 31 w 70"/>
                <a:gd name="T51" fmla="*/ 21 h 65"/>
                <a:gd name="T52" fmla="*/ 45 w 70"/>
                <a:gd name="T53" fmla="*/ 19 h 65"/>
                <a:gd name="T54" fmla="*/ 47 w 70"/>
                <a:gd name="T55" fmla="*/ 19 h 65"/>
                <a:gd name="T56" fmla="*/ 56 w 70"/>
                <a:gd name="T57" fmla="*/ 33 h 65"/>
                <a:gd name="T58" fmla="*/ 55 w 70"/>
                <a:gd name="T59" fmla="*/ 43 h 65"/>
                <a:gd name="T60" fmla="*/ 60 w 70"/>
                <a:gd name="T61" fmla="*/ 45 h 65"/>
                <a:gd name="T62" fmla="*/ 32 w 70"/>
                <a:gd name="T63" fmla="*/ 0 h 65"/>
                <a:gd name="T64" fmla="*/ 51 w 70"/>
                <a:gd name="T65" fmla="*/ 57 h 65"/>
                <a:gd name="T66" fmla="*/ 60 w 70"/>
                <a:gd name="T67" fmla="*/ 24 h 65"/>
                <a:gd name="T68" fmla="*/ 60 w 70"/>
                <a:gd name="T69" fmla="*/ 24 h 65"/>
                <a:gd name="T70" fmla="*/ 33 w 70"/>
                <a:gd name="T71" fmla="*/ 15 h 65"/>
                <a:gd name="T72" fmla="*/ 31 w 70"/>
                <a:gd name="T73" fmla="*/ 15 h 65"/>
                <a:gd name="T74" fmla="*/ 25 w 70"/>
                <a:gd name="T75" fmla="*/ 4 h 65"/>
                <a:gd name="T76" fmla="*/ 25 w 70"/>
                <a:gd name="T77" fmla="*/ 4 h 65"/>
                <a:gd name="T78" fmla="*/ 3 w 70"/>
                <a:gd name="T79" fmla="*/ 31 h 65"/>
                <a:gd name="T80" fmla="*/ 17 w 70"/>
                <a:gd name="T81" fmla="*/ 44 h 65"/>
                <a:gd name="T82" fmla="*/ 4 w 70"/>
                <a:gd name="T83" fmla="*/ 39 h 65"/>
                <a:gd name="T84" fmla="*/ 4 w 70"/>
                <a:gd name="T85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65">
                  <a:moveTo>
                    <a:pt x="68" y="5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6"/>
                    <a:pt x="56" y="45"/>
                    <a:pt x="55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1"/>
                    <a:pt x="55" y="38"/>
                    <a:pt x="55" y="35"/>
                  </a:cubicBezTo>
                  <a:cubicBezTo>
                    <a:pt x="55" y="31"/>
                    <a:pt x="53" y="28"/>
                    <a:pt x="50" y="25"/>
                  </a:cubicBezTo>
                  <a:cubicBezTo>
                    <a:pt x="47" y="22"/>
                    <a:pt x="44" y="21"/>
                    <a:pt x="40" y="21"/>
                  </a:cubicBezTo>
                  <a:cubicBezTo>
                    <a:pt x="36" y="21"/>
                    <a:pt x="32" y="22"/>
                    <a:pt x="29" y="25"/>
                  </a:cubicBezTo>
                  <a:cubicBezTo>
                    <a:pt x="26" y="28"/>
                    <a:pt x="25" y="31"/>
                    <a:pt x="25" y="35"/>
                  </a:cubicBezTo>
                  <a:cubicBezTo>
                    <a:pt x="25" y="39"/>
                    <a:pt x="26" y="43"/>
                    <a:pt x="29" y="46"/>
                  </a:cubicBezTo>
                  <a:cubicBezTo>
                    <a:pt x="32" y="49"/>
                    <a:pt x="36" y="50"/>
                    <a:pt x="40" y="50"/>
                  </a:cubicBezTo>
                  <a:cubicBezTo>
                    <a:pt x="43" y="50"/>
                    <a:pt x="46" y="50"/>
                    <a:pt x="48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50" y="53"/>
                    <a:pt x="51" y="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4"/>
                    <a:pt x="62" y="65"/>
                    <a:pt x="64" y="65"/>
                  </a:cubicBezTo>
                  <a:cubicBezTo>
                    <a:pt x="65" y="65"/>
                    <a:pt x="67" y="64"/>
                    <a:pt x="68" y="63"/>
                  </a:cubicBezTo>
                  <a:cubicBezTo>
                    <a:pt x="70" y="61"/>
                    <a:pt x="70" y="58"/>
                    <a:pt x="68" y="55"/>
                  </a:cubicBezTo>
                  <a:close/>
                  <a:moveTo>
                    <a:pt x="48" y="44"/>
                  </a:moveTo>
                  <a:cubicBezTo>
                    <a:pt x="46" y="46"/>
                    <a:pt x="43" y="47"/>
                    <a:pt x="40" y="47"/>
                  </a:cubicBezTo>
                  <a:cubicBezTo>
                    <a:pt x="37" y="47"/>
                    <a:pt x="34" y="46"/>
                    <a:pt x="31" y="44"/>
                  </a:cubicBezTo>
                  <a:cubicBezTo>
                    <a:pt x="29" y="42"/>
                    <a:pt x="28" y="39"/>
                    <a:pt x="28" y="35"/>
                  </a:cubicBezTo>
                  <a:cubicBezTo>
                    <a:pt x="28" y="32"/>
                    <a:pt x="29" y="29"/>
                    <a:pt x="31" y="27"/>
                  </a:cubicBezTo>
                  <a:cubicBezTo>
                    <a:pt x="34" y="25"/>
                    <a:pt x="37" y="24"/>
                    <a:pt x="40" y="24"/>
                  </a:cubicBezTo>
                  <a:cubicBezTo>
                    <a:pt x="43" y="24"/>
                    <a:pt x="46" y="25"/>
                    <a:pt x="48" y="27"/>
                  </a:cubicBezTo>
                  <a:cubicBezTo>
                    <a:pt x="53" y="32"/>
                    <a:pt x="53" y="39"/>
                    <a:pt x="48" y="44"/>
                  </a:cubicBezTo>
                  <a:close/>
                  <a:moveTo>
                    <a:pt x="51" y="47"/>
                  </a:moveTo>
                  <a:cubicBezTo>
                    <a:pt x="51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6"/>
                    <a:pt x="51" y="46"/>
                    <a:pt x="51" y="47"/>
                  </a:cubicBezTo>
                  <a:close/>
                  <a:moveTo>
                    <a:pt x="66" y="61"/>
                  </a:moveTo>
                  <a:cubicBezTo>
                    <a:pt x="65" y="62"/>
                    <a:pt x="63" y="62"/>
                    <a:pt x="62" y="6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5" y="48"/>
                  </a:cubicBezTo>
                  <a:cubicBezTo>
                    <a:pt x="55" y="48"/>
                    <a:pt x="56" y="48"/>
                    <a:pt x="57" y="4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9"/>
                    <a:pt x="67" y="60"/>
                    <a:pt x="66" y="61"/>
                  </a:cubicBezTo>
                  <a:close/>
                  <a:moveTo>
                    <a:pt x="34" y="29"/>
                  </a:moveTo>
                  <a:cubicBezTo>
                    <a:pt x="32" y="31"/>
                    <a:pt x="31" y="33"/>
                    <a:pt x="31" y="35"/>
                  </a:cubicBezTo>
                  <a:cubicBezTo>
                    <a:pt x="31" y="38"/>
                    <a:pt x="32" y="40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0" y="41"/>
                    <a:pt x="29" y="38"/>
                    <a:pt x="29" y="35"/>
                  </a:cubicBezTo>
                  <a:cubicBezTo>
                    <a:pt x="29" y="33"/>
                    <a:pt x="30" y="30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lose/>
                  <a:moveTo>
                    <a:pt x="49" y="55"/>
                  </a:moveTo>
                  <a:cubicBezTo>
                    <a:pt x="46" y="57"/>
                    <a:pt x="43" y="59"/>
                    <a:pt x="39" y="60"/>
                  </a:cubicBezTo>
                  <a:cubicBezTo>
                    <a:pt x="41" y="58"/>
                    <a:pt x="43" y="55"/>
                    <a:pt x="45" y="52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0" y="57"/>
                    <a:pt x="37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6" y="60"/>
                    <a:pt x="22" y="54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4" y="45"/>
                    <a:pt x="21" y="45"/>
                    <a:pt x="19" y="44"/>
                  </a:cubicBezTo>
                  <a:cubicBezTo>
                    <a:pt x="18" y="41"/>
                    <a:pt x="18" y="37"/>
                    <a:pt x="1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2"/>
                    <a:pt x="19" y="19"/>
                  </a:cubicBezTo>
                  <a:cubicBezTo>
                    <a:pt x="23" y="18"/>
                    <a:pt x="27" y="17"/>
                    <a:pt x="31" y="1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0"/>
                    <a:pt x="33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41" y="18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55" y="22"/>
                    <a:pt x="60" y="26"/>
                    <a:pt x="61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5"/>
                    <a:pt x="59" y="38"/>
                    <a:pt x="56" y="40"/>
                  </a:cubicBezTo>
                  <a:cubicBezTo>
                    <a:pt x="56" y="41"/>
                    <a:pt x="55" y="42"/>
                    <a:pt x="55" y="43"/>
                  </a:cubicBezTo>
                  <a:cubicBezTo>
                    <a:pt x="57" y="41"/>
                    <a:pt x="59" y="40"/>
                    <a:pt x="60" y="39"/>
                  </a:cubicBezTo>
                  <a:cubicBezTo>
                    <a:pt x="60" y="40"/>
                    <a:pt x="59" y="42"/>
                    <a:pt x="58" y="44"/>
                  </a:cubicBezTo>
                  <a:cubicBezTo>
                    <a:pt x="59" y="44"/>
                    <a:pt x="60" y="45"/>
                    <a:pt x="60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39" y="63"/>
                    <a:pt x="46" y="61"/>
                    <a:pt x="51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5"/>
                    <a:pt x="49" y="55"/>
                  </a:cubicBezTo>
                  <a:close/>
                  <a:moveTo>
                    <a:pt x="60" y="24"/>
                  </a:moveTo>
                  <a:cubicBezTo>
                    <a:pt x="57" y="21"/>
                    <a:pt x="53" y="19"/>
                    <a:pt x="47" y="17"/>
                  </a:cubicBezTo>
                  <a:cubicBezTo>
                    <a:pt x="45" y="11"/>
                    <a:pt x="42" y="6"/>
                    <a:pt x="39" y="4"/>
                  </a:cubicBezTo>
                  <a:cubicBezTo>
                    <a:pt x="50" y="6"/>
                    <a:pt x="58" y="14"/>
                    <a:pt x="60" y="24"/>
                  </a:cubicBezTo>
                  <a:close/>
                  <a:moveTo>
                    <a:pt x="33" y="3"/>
                  </a:moveTo>
                  <a:cubicBezTo>
                    <a:pt x="38" y="3"/>
                    <a:pt x="42" y="9"/>
                    <a:pt x="44" y="16"/>
                  </a:cubicBezTo>
                  <a:cubicBezTo>
                    <a:pt x="41" y="16"/>
                    <a:pt x="37" y="15"/>
                    <a:pt x="33" y="15"/>
                  </a:cubicBezTo>
                  <a:lnTo>
                    <a:pt x="33" y="3"/>
                  </a:lnTo>
                  <a:close/>
                  <a:moveTo>
                    <a:pt x="31" y="3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3" y="16"/>
                    <a:pt x="20" y="16"/>
                  </a:cubicBezTo>
                  <a:cubicBezTo>
                    <a:pt x="22" y="9"/>
                    <a:pt x="26" y="3"/>
                    <a:pt x="31" y="3"/>
                  </a:cubicBezTo>
                  <a:close/>
                  <a:moveTo>
                    <a:pt x="25" y="4"/>
                  </a:moveTo>
                  <a:cubicBezTo>
                    <a:pt x="22" y="6"/>
                    <a:pt x="19" y="11"/>
                    <a:pt x="18" y="17"/>
                  </a:cubicBezTo>
                  <a:cubicBezTo>
                    <a:pt x="12" y="19"/>
                    <a:pt x="7" y="21"/>
                    <a:pt x="4" y="24"/>
                  </a:cubicBezTo>
                  <a:cubicBezTo>
                    <a:pt x="7" y="14"/>
                    <a:pt x="15" y="6"/>
                    <a:pt x="25" y="4"/>
                  </a:cubicBezTo>
                  <a:close/>
                  <a:moveTo>
                    <a:pt x="17" y="19"/>
                  </a:moveTo>
                  <a:cubicBezTo>
                    <a:pt x="16" y="23"/>
                    <a:pt x="16" y="27"/>
                    <a:pt x="16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6"/>
                    <a:pt x="9" y="22"/>
                    <a:pt x="17" y="19"/>
                  </a:cubicBezTo>
                  <a:close/>
                  <a:moveTo>
                    <a:pt x="16" y="33"/>
                  </a:moveTo>
                  <a:cubicBezTo>
                    <a:pt x="16" y="37"/>
                    <a:pt x="16" y="40"/>
                    <a:pt x="17" y="44"/>
                  </a:cubicBezTo>
                  <a:cubicBezTo>
                    <a:pt x="9" y="41"/>
                    <a:pt x="4" y="37"/>
                    <a:pt x="3" y="33"/>
                  </a:cubicBezTo>
                  <a:lnTo>
                    <a:pt x="16" y="33"/>
                  </a:lnTo>
                  <a:close/>
                  <a:moveTo>
                    <a:pt x="4" y="39"/>
                  </a:moveTo>
                  <a:cubicBezTo>
                    <a:pt x="7" y="42"/>
                    <a:pt x="12" y="44"/>
                    <a:pt x="18" y="46"/>
                  </a:cubicBezTo>
                  <a:cubicBezTo>
                    <a:pt x="19" y="52"/>
                    <a:pt x="22" y="57"/>
                    <a:pt x="25" y="60"/>
                  </a:cubicBezTo>
                  <a:cubicBezTo>
                    <a:pt x="15" y="57"/>
                    <a:pt x="7" y="4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6" name="Freeform 64">
              <a:extLst>
                <a:ext uri="{FF2B5EF4-FFF2-40B4-BE49-F238E27FC236}">
                  <a16:creationId xmlns="" xmlns:a16="http://schemas.microsoft.com/office/drawing/2014/main" id="{D2310A04-00E4-45B1-8961-A2CB1B0DE7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4919" y="4568428"/>
              <a:ext cx="294878" cy="198746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7" name="Freeform 35">
              <a:extLst>
                <a:ext uri="{FF2B5EF4-FFF2-40B4-BE49-F238E27FC236}">
                  <a16:creationId xmlns="" xmlns:a16="http://schemas.microsoft.com/office/drawing/2014/main" id="{E7AA219E-7F8A-4697-8A0A-B67B6E073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2720" y="3912123"/>
              <a:ext cx="281540" cy="269066"/>
            </a:xfrm>
            <a:custGeom>
              <a:avLst/>
              <a:gdLst>
                <a:gd name="T0" fmla="*/ 44 w 67"/>
                <a:gd name="T1" fmla="*/ 21 h 64"/>
                <a:gd name="T2" fmla="*/ 25 w 67"/>
                <a:gd name="T3" fmla="*/ 19 h 64"/>
                <a:gd name="T4" fmla="*/ 24 w 67"/>
                <a:gd name="T5" fmla="*/ 21 h 64"/>
                <a:gd name="T6" fmla="*/ 16 w 67"/>
                <a:gd name="T7" fmla="*/ 30 h 64"/>
                <a:gd name="T8" fmla="*/ 26 w 67"/>
                <a:gd name="T9" fmla="*/ 36 h 64"/>
                <a:gd name="T10" fmla="*/ 32 w 67"/>
                <a:gd name="T11" fmla="*/ 42 h 64"/>
                <a:gd name="T12" fmla="*/ 26 w 67"/>
                <a:gd name="T13" fmla="*/ 48 h 64"/>
                <a:gd name="T14" fmla="*/ 42 w 67"/>
                <a:gd name="T15" fmla="*/ 48 h 64"/>
                <a:gd name="T16" fmla="*/ 36 w 67"/>
                <a:gd name="T17" fmla="*/ 42 h 64"/>
                <a:gd name="T18" fmla="*/ 42 w 67"/>
                <a:gd name="T19" fmla="*/ 36 h 64"/>
                <a:gd name="T20" fmla="*/ 51 w 67"/>
                <a:gd name="T21" fmla="*/ 30 h 64"/>
                <a:gd name="T22" fmla="*/ 19 w 67"/>
                <a:gd name="T23" fmla="*/ 30 h 64"/>
                <a:gd name="T24" fmla="*/ 24 w 67"/>
                <a:gd name="T25" fmla="*/ 31 h 64"/>
                <a:gd name="T26" fmla="*/ 48 w 67"/>
                <a:gd name="T27" fmla="*/ 30 h 64"/>
                <a:gd name="T28" fmla="*/ 44 w 67"/>
                <a:gd name="T29" fmla="*/ 31 h 64"/>
                <a:gd name="T30" fmla="*/ 48 w 67"/>
                <a:gd name="T31" fmla="*/ 30 h 64"/>
                <a:gd name="T32" fmla="*/ 61 w 67"/>
                <a:gd name="T33" fmla="*/ 20 h 64"/>
                <a:gd name="T34" fmla="*/ 51 w 67"/>
                <a:gd name="T35" fmla="*/ 9 h 64"/>
                <a:gd name="T36" fmla="*/ 43 w 67"/>
                <a:gd name="T37" fmla="*/ 0 h 64"/>
                <a:gd name="T38" fmla="*/ 30 w 67"/>
                <a:gd name="T39" fmla="*/ 2 h 64"/>
                <a:gd name="T40" fmla="*/ 19 w 67"/>
                <a:gd name="T41" fmla="*/ 6 h 64"/>
                <a:gd name="T42" fmla="*/ 7 w 67"/>
                <a:gd name="T43" fmla="*/ 13 h 64"/>
                <a:gd name="T44" fmla="*/ 4 w 67"/>
                <a:gd name="T45" fmla="*/ 26 h 64"/>
                <a:gd name="T46" fmla="*/ 7 w 67"/>
                <a:gd name="T47" fmla="*/ 41 h 64"/>
                <a:gd name="T48" fmla="*/ 13 w 67"/>
                <a:gd name="T49" fmla="*/ 55 h 64"/>
                <a:gd name="T50" fmla="*/ 24 w 67"/>
                <a:gd name="T51" fmla="*/ 64 h 64"/>
                <a:gd name="T52" fmla="*/ 34 w 67"/>
                <a:gd name="T53" fmla="*/ 61 h 64"/>
                <a:gd name="T54" fmla="*/ 44 w 67"/>
                <a:gd name="T55" fmla="*/ 64 h 64"/>
                <a:gd name="T56" fmla="*/ 54 w 67"/>
                <a:gd name="T57" fmla="*/ 55 h 64"/>
                <a:gd name="T58" fmla="*/ 61 w 67"/>
                <a:gd name="T59" fmla="*/ 41 h 64"/>
                <a:gd name="T60" fmla="*/ 63 w 67"/>
                <a:gd name="T61" fmla="*/ 26 h 64"/>
                <a:gd name="T62" fmla="*/ 58 w 67"/>
                <a:gd name="T63" fmla="*/ 19 h 64"/>
                <a:gd name="T64" fmla="*/ 54 w 67"/>
                <a:gd name="T65" fmla="*/ 13 h 64"/>
                <a:gd name="T66" fmla="*/ 46 w 67"/>
                <a:gd name="T67" fmla="*/ 7 h 64"/>
                <a:gd name="T68" fmla="*/ 39 w 67"/>
                <a:gd name="T69" fmla="*/ 5 h 64"/>
                <a:gd name="T70" fmla="*/ 29 w 67"/>
                <a:gd name="T71" fmla="*/ 5 h 64"/>
                <a:gd name="T72" fmla="*/ 22 w 67"/>
                <a:gd name="T73" fmla="*/ 7 h 64"/>
                <a:gd name="T74" fmla="*/ 18 w 67"/>
                <a:gd name="T75" fmla="*/ 12 h 64"/>
                <a:gd name="T76" fmla="*/ 9 w 67"/>
                <a:gd name="T77" fmla="*/ 14 h 64"/>
                <a:gd name="T78" fmla="*/ 6 w 67"/>
                <a:gd name="T79" fmla="*/ 28 h 64"/>
                <a:gd name="T80" fmla="*/ 9 w 67"/>
                <a:gd name="T81" fmla="*/ 40 h 64"/>
                <a:gd name="T82" fmla="*/ 9 w 67"/>
                <a:gd name="T83" fmla="*/ 50 h 64"/>
                <a:gd name="T84" fmla="*/ 18 w 67"/>
                <a:gd name="T85" fmla="*/ 53 h 64"/>
                <a:gd name="T86" fmla="*/ 24 w 67"/>
                <a:gd name="T87" fmla="*/ 61 h 64"/>
                <a:gd name="T88" fmla="*/ 33 w 67"/>
                <a:gd name="T89" fmla="*/ 58 h 64"/>
                <a:gd name="T90" fmla="*/ 43 w 67"/>
                <a:gd name="T91" fmla="*/ 61 h 64"/>
                <a:gd name="T92" fmla="*/ 48 w 67"/>
                <a:gd name="T93" fmla="*/ 53 h 64"/>
                <a:gd name="T94" fmla="*/ 10 w 67"/>
                <a:gd name="T95" fmla="*/ 32 h 64"/>
                <a:gd name="T96" fmla="*/ 34 w 67"/>
                <a:gd name="T97" fmla="*/ 56 h 64"/>
                <a:gd name="T98" fmla="*/ 49 w 67"/>
                <a:gd name="T99" fmla="*/ 53 h 64"/>
                <a:gd name="T100" fmla="*/ 58 w 67"/>
                <a:gd name="T101" fmla="*/ 50 h 64"/>
                <a:gd name="T102" fmla="*/ 60 w 67"/>
                <a:gd name="T103" fmla="*/ 32 h 64"/>
                <a:gd name="T104" fmla="*/ 64 w 67"/>
                <a:gd name="T10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64">
                  <a:moveTo>
                    <a:pt x="51" y="23"/>
                  </a:moveTo>
                  <a:cubicBezTo>
                    <a:pt x="51" y="22"/>
                    <a:pt x="51" y="21"/>
                    <a:pt x="5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20" y="35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7" y="37"/>
                    <a:pt x="28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5"/>
                    <a:pt x="30" y="46"/>
                    <a:pt x="30" y="46"/>
                  </a:cubicBezTo>
                  <a:cubicBezTo>
                    <a:pt x="30" y="46"/>
                    <a:pt x="28" y="47"/>
                    <a:pt x="26" y="47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2" y="49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0" y="47"/>
                    <a:pt x="38" y="46"/>
                    <a:pt x="38" y="46"/>
                  </a:cubicBezTo>
                  <a:cubicBezTo>
                    <a:pt x="37" y="46"/>
                    <a:pt x="36" y="45"/>
                    <a:pt x="36" y="42"/>
                  </a:cubicBezTo>
                  <a:cubicBezTo>
                    <a:pt x="36" y="41"/>
                    <a:pt x="37" y="40"/>
                    <a:pt x="37" y="39"/>
                  </a:cubicBezTo>
                  <a:cubicBezTo>
                    <a:pt x="37" y="39"/>
                    <a:pt x="38" y="39"/>
                    <a:pt x="38" y="39"/>
                  </a:cubicBezTo>
                  <a:cubicBezTo>
                    <a:pt x="40" y="38"/>
                    <a:pt x="41" y="37"/>
                    <a:pt x="42" y="36"/>
                  </a:cubicBezTo>
                  <a:cubicBezTo>
                    <a:pt x="43" y="37"/>
                    <a:pt x="44" y="37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8" y="35"/>
                    <a:pt x="51" y="33"/>
                    <a:pt x="51" y="30"/>
                  </a:cubicBezTo>
                  <a:lnTo>
                    <a:pt x="51" y="23"/>
                  </a:lnTo>
                  <a:close/>
                  <a:moveTo>
                    <a:pt x="23" y="34"/>
                  </a:moveTo>
                  <a:cubicBezTo>
                    <a:pt x="19" y="31"/>
                    <a:pt x="19" y="30"/>
                    <a:pt x="19" y="30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3"/>
                    <a:pt x="24" y="33"/>
                  </a:cubicBezTo>
                  <a:cubicBezTo>
                    <a:pt x="24" y="34"/>
                    <a:pt x="24" y="34"/>
                    <a:pt x="23" y="34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1"/>
                    <a:pt x="44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2"/>
                    <a:pt x="44" y="3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30"/>
                  </a:lnTo>
                  <a:close/>
                  <a:moveTo>
                    <a:pt x="63" y="26"/>
                  </a:moveTo>
                  <a:cubicBezTo>
                    <a:pt x="62" y="25"/>
                    <a:pt x="61" y="24"/>
                    <a:pt x="61" y="24"/>
                  </a:cubicBezTo>
                  <a:cubicBezTo>
                    <a:pt x="61" y="23"/>
                    <a:pt x="61" y="21"/>
                    <a:pt x="61" y="20"/>
                  </a:cubicBezTo>
                  <a:cubicBezTo>
                    <a:pt x="62" y="17"/>
                    <a:pt x="62" y="15"/>
                    <a:pt x="61" y="13"/>
                  </a:cubicBezTo>
                  <a:cubicBezTo>
                    <a:pt x="59" y="11"/>
                    <a:pt x="57" y="10"/>
                    <a:pt x="54" y="10"/>
                  </a:cubicBezTo>
                  <a:cubicBezTo>
                    <a:pt x="53" y="10"/>
                    <a:pt x="51" y="10"/>
                    <a:pt x="51" y="9"/>
                  </a:cubicBezTo>
                  <a:cubicBezTo>
                    <a:pt x="50" y="9"/>
                    <a:pt x="49" y="7"/>
                    <a:pt x="49" y="6"/>
                  </a:cubicBezTo>
                  <a:cubicBezTo>
                    <a:pt x="48" y="4"/>
                    <a:pt x="47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1" y="0"/>
                    <a:pt x="39" y="1"/>
                    <a:pt x="37" y="2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1" y="1"/>
                    <a:pt x="20" y="4"/>
                    <a:pt x="19" y="6"/>
                  </a:cubicBezTo>
                  <a:cubicBezTo>
                    <a:pt x="18" y="7"/>
                    <a:pt x="18" y="9"/>
                    <a:pt x="17" y="9"/>
                  </a:cubicBezTo>
                  <a:cubicBezTo>
                    <a:pt x="16" y="10"/>
                    <a:pt x="15" y="10"/>
                    <a:pt x="13" y="10"/>
                  </a:cubicBezTo>
                  <a:cubicBezTo>
                    <a:pt x="11" y="10"/>
                    <a:pt x="8" y="11"/>
                    <a:pt x="7" y="13"/>
                  </a:cubicBezTo>
                  <a:cubicBezTo>
                    <a:pt x="5" y="15"/>
                    <a:pt x="6" y="17"/>
                    <a:pt x="6" y="20"/>
                  </a:cubicBezTo>
                  <a:cubicBezTo>
                    <a:pt x="7" y="21"/>
                    <a:pt x="7" y="23"/>
                    <a:pt x="7" y="24"/>
                  </a:cubicBezTo>
                  <a:cubicBezTo>
                    <a:pt x="7" y="24"/>
                    <a:pt x="5" y="25"/>
                    <a:pt x="4" y="26"/>
                  </a:cubicBezTo>
                  <a:cubicBezTo>
                    <a:pt x="3" y="28"/>
                    <a:pt x="0" y="30"/>
                    <a:pt x="0" y="32"/>
                  </a:cubicBezTo>
                  <a:cubicBezTo>
                    <a:pt x="0" y="35"/>
                    <a:pt x="3" y="37"/>
                    <a:pt x="4" y="38"/>
                  </a:cubicBezTo>
                  <a:cubicBezTo>
                    <a:pt x="5" y="39"/>
                    <a:pt x="7" y="40"/>
                    <a:pt x="7" y="41"/>
                  </a:cubicBezTo>
                  <a:cubicBezTo>
                    <a:pt x="7" y="42"/>
                    <a:pt x="7" y="44"/>
                    <a:pt x="6" y="45"/>
                  </a:cubicBezTo>
                  <a:cubicBezTo>
                    <a:pt x="6" y="47"/>
                    <a:pt x="5" y="50"/>
                    <a:pt x="7" y="52"/>
                  </a:cubicBezTo>
                  <a:cubicBezTo>
                    <a:pt x="8" y="54"/>
                    <a:pt x="11" y="54"/>
                    <a:pt x="13" y="55"/>
                  </a:cubicBezTo>
                  <a:cubicBezTo>
                    <a:pt x="15" y="55"/>
                    <a:pt x="16" y="55"/>
                    <a:pt x="17" y="55"/>
                  </a:cubicBezTo>
                  <a:cubicBezTo>
                    <a:pt x="18" y="56"/>
                    <a:pt x="18" y="57"/>
                    <a:pt x="19" y="59"/>
                  </a:cubicBezTo>
                  <a:cubicBezTo>
                    <a:pt x="20" y="61"/>
                    <a:pt x="21" y="63"/>
                    <a:pt x="24" y="64"/>
                  </a:cubicBezTo>
                  <a:cubicBezTo>
                    <a:pt x="24" y="64"/>
                    <a:pt x="25" y="64"/>
                    <a:pt x="25" y="64"/>
                  </a:cubicBezTo>
                  <a:cubicBezTo>
                    <a:pt x="27" y="64"/>
                    <a:pt x="29" y="63"/>
                    <a:pt x="30" y="62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35" y="61"/>
                    <a:pt x="36" y="62"/>
                    <a:pt x="37" y="62"/>
                  </a:cubicBezTo>
                  <a:cubicBezTo>
                    <a:pt x="39" y="63"/>
                    <a:pt x="41" y="64"/>
                    <a:pt x="43" y="64"/>
                  </a:cubicBezTo>
                  <a:cubicBezTo>
                    <a:pt x="43" y="64"/>
                    <a:pt x="44" y="64"/>
                    <a:pt x="44" y="64"/>
                  </a:cubicBezTo>
                  <a:cubicBezTo>
                    <a:pt x="47" y="63"/>
                    <a:pt x="48" y="61"/>
                    <a:pt x="49" y="59"/>
                  </a:cubicBezTo>
                  <a:cubicBezTo>
                    <a:pt x="49" y="57"/>
                    <a:pt x="50" y="56"/>
                    <a:pt x="51" y="55"/>
                  </a:cubicBezTo>
                  <a:cubicBezTo>
                    <a:pt x="51" y="55"/>
                    <a:pt x="53" y="55"/>
                    <a:pt x="54" y="55"/>
                  </a:cubicBezTo>
                  <a:cubicBezTo>
                    <a:pt x="57" y="54"/>
                    <a:pt x="59" y="54"/>
                    <a:pt x="61" y="52"/>
                  </a:cubicBezTo>
                  <a:cubicBezTo>
                    <a:pt x="62" y="50"/>
                    <a:pt x="62" y="47"/>
                    <a:pt x="61" y="45"/>
                  </a:cubicBezTo>
                  <a:cubicBezTo>
                    <a:pt x="61" y="44"/>
                    <a:pt x="61" y="42"/>
                    <a:pt x="61" y="41"/>
                  </a:cubicBezTo>
                  <a:cubicBezTo>
                    <a:pt x="61" y="40"/>
                    <a:pt x="62" y="39"/>
                    <a:pt x="63" y="38"/>
                  </a:cubicBezTo>
                  <a:cubicBezTo>
                    <a:pt x="65" y="37"/>
                    <a:pt x="67" y="35"/>
                    <a:pt x="67" y="32"/>
                  </a:cubicBezTo>
                  <a:cubicBezTo>
                    <a:pt x="67" y="30"/>
                    <a:pt x="65" y="28"/>
                    <a:pt x="63" y="26"/>
                  </a:cubicBezTo>
                  <a:close/>
                  <a:moveTo>
                    <a:pt x="54" y="13"/>
                  </a:moveTo>
                  <a:cubicBezTo>
                    <a:pt x="56" y="13"/>
                    <a:pt x="58" y="13"/>
                    <a:pt x="58" y="14"/>
                  </a:cubicBezTo>
                  <a:cubicBezTo>
                    <a:pt x="59" y="15"/>
                    <a:pt x="59" y="17"/>
                    <a:pt x="58" y="19"/>
                  </a:cubicBezTo>
                  <a:cubicBezTo>
                    <a:pt x="58" y="21"/>
                    <a:pt x="58" y="22"/>
                    <a:pt x="58" y="24"/>
                  </a:cubicBezTo>
                  <a:cubicBezTo>
                    <a:pt x="56" y="19"/>
                    <a:pt x="53" y="15"/>
                    <a:pt x="49" y="12"/>
                  </a:cubicBezTo>
                  <a:cubicBezTo>
                    <a:pt x="51" y="13"/>
                    <a:pt x="52" y="13"/>
                    <a:pt x="54" y="13"/>
                  </a:cubicBezTo>
                  <a:close/>
                  <a:moveTo>
                    <a:pt x="39" y="5"/>
                  </a:moveTo>
                  <a:cubicBezTo>
                    <a:pt x="41" y="4"/>
                    <a:pt x="42" y="3"/>
                    <a:pt x="43" y="3"/>
                  </a:cubicBezTo>
                  <a:cubicBezTo>
                    <a:pt x="44" y="4"/>
                    <a:pt x="45" y="6"/>
                    <a:pt x="46" y="7"/>
                  </a:cubicBezTo>
                  <a:cubicBezTo>
                    <a:pt x="47" y="9"/>
                    <a:pt x="47" y="10"/>
                    <a:pt x="48" y="11"/>
                  </a:cubicBezTo>
                  <a:cubicBezTo>
                    <a:pt x="44" y="8"/>
                    <a:pt x="40" y="7"/>
                    <a:pt x="35" y="7"/>
                  </a:cubicBezTo>
                  <a:cubicBezTo>
                    <a:pt x="36" y="6"/>
                    <a:pt x="38" y="6"/>
                    <a:pt x="39" y="5"/>
                  </a:cubicBezTo>
                  <a:close/>
                  <a:moveTo>
                    <a:pt x="22" y="7"/>
                  </a:moveTo>
                  <a:cubicBezTo>
                    <a:pt x="22" y="6"/>
                    <a:pt x="23" y="4"/>
                    <a:pt x="24" y="3"/>
                  </a:cubicBezTo>
                  <a:cubicBezTo>
                    <a:pt x="26" y="3"/>
                    <a:pt x="27" y="4"/>
                    <a:pt x="29" y="5"/>
                  </a:cubicBezTo>
                  <a:cubicBezTo>
                    <a:pt x="30" y="6"/>
                    <a:pt x="32" y="6"/>
                    <a:pt x="33" y="7"/>
                  </a:cubicBezTo>
                  <a:cubicBezTo>
                    <a:pt x="28" y="7"/>
                    <a:pt x="23" y="8"/>
                    <a:pt x="19" y="11"/>
                  </a:cubicBezTo>
                  <a:cubicBezTo>
                    <a:pt x="20" y="10"/>
                    <a:pt x="21" y="9"/>
                    <a:pt x="22" y="7"/>
                  </a:cubicBezTo>
                  <a:close/>
                  <a:moveTo>
                    <a:pt x="9" y="14"/>
                  </a:moveTo>
                  <a:cubicBezTo>
                    <a:pt x="10" y="13"/>
                    <a:pt x="12" y="13"/>
                    <a:pt x="14" y="13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4" y="15"/>
                    <a:pt x="11" y="19"/>
                    <a:pt x="10" y="24"/>
                  </a:cubicBezTo>
                  <a:cubicBezTo>
                    <a:pt x="10" y="22"/>
                    <a:pt x="10" y="21"/>
                    <a:pt x="9" y="19"/>
                  </a:cubicBezTo>
                  <a:cubicBezTo>
                    <a:pt x="9" y="17"/>
                    <a:pt x="9" y="15"/>
                    <a:pt x="9" y="14"/>
                  </a:cubicBezTo>
                  <a:close/>
                  <a:moveTo>
                    <a:pt x="6" y="36"/>
                  </a:moveTo>
                  <a:cubicBezTo>
                    <a:pt x="5" y="35"/>
                    <a:pt x="3" y="34"/>
                    <a:pt x="3" y="32"/>
                  </a:cubicBezTo>
                  <a:cubicBezTo>
                    <a:pt x="3" y="31"/>
                    <a:pt x="5" y="30"/>
                    <a:pt x="6" y="28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27"/>
                    <a:pt x="8" y="30"/>
                    <a:pt x="8" y="32"/>
                  </a:cubicBezTo>
                  <a:cubicBezTo>
                    <a:pt x="8" y="35"/>
                    <a:pt x="9" y="37"/>
                    <a:pt x="9" y="40"/>
                  </a:cubicBezTo>
                  <a:cubicBezTo>
                    <a:pt x="9" y="38"/>
                    <a:pt x="8" y="37"/>
                    <a:pt x="6" y="36"/>
                  </a:cubicBezTo>
                  <a:close/>
                  <a:moveTo>
                    <a:pt x="14" y="52"/>
                  </a:moveTo>
                  <a:cubicBezTo>
                    <a:pt x="12" y="51"/>
                    <a:pt x="10" y="51"/>
                    <a:pt x="9" y="50"/>
                  </a:cubicBezTo>
                  <a:cubicBezTo>
                    <a:pt x="9" y="49"/>
                    <a:pt x="9" y="47"/>
                    <a:pt x="9" y="46"/>
                  </a:cubicBezTo>
                  <a:cubicBezTo>
                    <a:pt x="10" y="44"/>
                    <a:pt x="10" y="42"/>
                    <a:pt x="10" y="41"/>
                  </a:cubicBezTo>
                  <a:cubicBezTo>
                    <a:pt x="11" y="46"/>
                    <a:pt x="14" y="50"/>
                    <a:pt x="18" y="53"/>
                  </a:cubicBezTo>
                  <a:cubicBezTo>
                    <a:pt x="17" y="52"/>
                    <a:pt x="15" y="52"/>
                    <a:pt x="14" y="52"/>
                  </a:cubicBezTo>
                  <a:close/>
                  <a:moveTo>
                    <a:pt x="29" y="60"/>
                  </a:moveTo>
                  <a:cubicBezTo>
                    <a:pt x="27" y="61"/>
                    <a:pt x="26" y="62"/>
                    <a:pt x="24" y="61"/>
                  </a:cubicBezTo>
                  <a:cubicBezTo>
                    <a:pt x="23" y="61"/>
                    <a:pt x="22" y="59"/>
                    <a:pt x="22" y="57"/>
                  </a:cubicBezTo>
                  <a:cubicBezTo>
                    <a:pt x="21" y="56"/>
                    <a:pt x="20" y="54"/>
                    <a:pt x="19" y="53"/>
                  </a:cubicBezTo>
                  <a:cubicBezTo>
                    <a:pt x="23" y="56"/>
                    <a:pt x="28" y="58"/>
                    <a:pt x="33" y="58"/>
                  </a:cubicBezTo>
                  <a:cubicBezTo>
                    <a:pt x="32" y="58"/>
                    <a:pt x="30" y="59"/>
                    <a:pt x="29" y="60"/>
                  </a:cubicBezTo>
                  <a:close/>
                  <a:moveTo>
                    <a:pt x="46" y="57"/>
                  </a:moveTo>
                  <a:cubicBezTo>
                    <a:pt x="45" y="59"/>
                    <a:pt x="44" y="61"/>
                    <a:pt x="43" y="61"/>
                  </a:cubicBezTo>
                  <a:cubicBezTo>
                    <a:pt x="42" y="62"/>
                    <a:pt x="41" y="61"/>
                    <a:pt x="39" y="60"/>
                  </a:cubicBezTo>
                  <a:cubicBezTo>
                    <a:pt x="37" y="59"/>
                    <a:pt x="36" y="58"/>
                    <a:pt x="35" y="58"/>
                  </a:cubicBezTo>
                  <a:cubicBezTo>
                    <a:pt x="40" y="58"/>
                    <a:pt x="44" y="56"/>
                    <a:pt x="48" y="53"/>
                  </a:cubicBezTo>
                  <a:cubicBezTo>
                    <a:pt x="47" y="54"/>
                    <a:pt x="47" y="56"/>
                    <a:pt x="46" y="57"/>
                  </a:cubicBezTo>
                  <a:close/>
                  <a:moveTo>
                    <a:pt x="34" y="56"/>
                  </a:moveTo>
                  <a:cubicBezTo>
                    <a:pt x="21" y="56"/>
                    <a:pt x="10" y="45"/>
                    <a:pt x="10" y="32"/>
                  </a:cubicBezTo>
                  <a:cubicBezTo>
                    <a:pt x="10" y="19"/>
                    <a:pt x="21" y="9"/>
                    <a:pt x="34" y="9"/>
                  </a:cubicBezTo>
                  <a:cubicBezTo>
                    <a:pt x="47" y="9"/>
                    <a:pt x="58" y="19"/>
                    <a:pt x="58" y="32"/>
                  </a:cubicBezTo>
                  <a:cubicBezTo>
                    <a:pt x="58" y="45"/>
                    <a:pt x="47" y="56"/>
                    <a:pt x="34" y="56"/>
                  </a:cubicBezTo>
                  <a:close/>
                  <a:moveTo>
                    <a:pt x="58" y="50"/>
                  </a:moveTo>
                  <a:cubicBezTo>
                    <a:pt x="58" y="51"/>
                    <a:pt x="56" y="51"/>
                    <a:pt x="54" y="52"/>
                  </a:cubicBezTo>
                  <a:cubicBezTo>
                    <a:pt x="52" y="52"/>
                    <a:pt x="51" y="52"/>
                    <a:pt x="49" y="53"/>
                  </a:cubicBezTo>
                  <a:cubicBezTo>
                    <a:pt x="53" y="50"/>
                    <a:pt x="56" y="46"/>
                    <a:pt x="58" y="41"/>
                  </a:cubicBezTo>
                  <a:cubicBezTo>
                    <a:pt x="58" y="42"/>
                    <a:pt x="58" y="44"/>
                    <a:pt x="58" y="46"/>
                  </a:cubicBezTo>
                  <a:cubicBezTo>
                    <a:pt x="59" y="47"/>
                    <a:pt x="59" y="49"/>
                    <a:pt x="58" y="50"/>
                  </a:cubicBezTo>
                  <a:close/>
                  <a:moveTo>
                    <a:pt x="61" y="36"/>
                  </a:moveTo>
                  <a:cubicBezTo>
                    <a:pt x="60" y="37"/>
                    <a:pt x="59" y="38"/>
                    <a:pt x="58" y="40"/>
                  </a:cubicBezTo>
                  <a:cubicBezTo>
                    <a:pt x="59" y="37"/>
                    <a:pt x="60" y="35"/>
                    <a:pt x="60" y="32"/>
                  </a:cubicBezTo>
                  <a:cubicBezTo>
                    <a:pt x="60" y="30"/>
                    <a:pt x="59" y="27"/>
                    <a:pt x="58" y="25"/>
                  </a:cubicBezTo>
                  <a:cubicBezTo>
                    <a:pt x="59" y="26"/>
                    <a:pt x="60" y="27"/>
                    <a:pt x="61" y="28"/>
                  </a:cubicBezTo>
                  <a:cubicBezTo>
                    <a:pt x="63" y="30"/>
                    <a:pt x="64" y="31"/>
                    <a:pt x="64" y="32"/>
                  </a:cubicBezTo>
                  <a:cubicBezTo>
                    <a:pt x="64" y="34"/>
                    <a:pt x="63" y="35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8" name="Freeform 35">
              <a:extLst>
                <a:ext uri="{FF2B5EF4-FFF2-40B4-BE49-F238E27FC236}">
                  <a16:creationId xmlns="" xmlns:a16="http://schemas.microsoft.com/office/drawing/2014/main" id="{E90F9581-35D2-4AF8-90D6-9154797C4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290" y="5254807"/>
              <a:ext cx="328103" cy="313566"/>
            </a:xfrm>
            <a:custGeom>
              <a:avLst/>
              <a:gdLst>
                <a:gd name="T0" fmla="*/ 44 w 67"/>
                <a:gd name="T1" fmla="*/ 21 h 64"/>
                <a:gd name="T2" fmla="*/ 25 w 67"/>
                <a:gd name="T3" fmla="*/ 19 h 64"/>
                <a:gd name="T4" fmla="*/ 24 w 67"/>
                <a:gd name="T5" fmla="*/ 21 h 64"/>
                <a:gd name="T6" fmla="*/ 16 w 67"/>
                <a:gd name="T7" fmla="*/ 30 h 64"/>
                <a:gd name="T8" fmla="*/ 26 w 67"/>
                <a:gd name="T9" fmla="*/ 36 h 64"/>
                <a:gd name="T10" fmla="*/ 32 w 67"/>
                <a:gd name="T11" fmla="*/ 42 h 64"/>
                <a:gd name="T12" fmla="*/ 26 w 67"/>
                <a:gd name="T13" fmla="*/ 48 h 64"/>
                <a:gd name="T14" fmla="*/ 42 w 67"/>
                <a:gd name="T15" fmla="*/ 48 h 64"/>
                <a:gd name="T16" fmla="*/ 36 w 67"/>
                <a:gd name="T17" fmla="*/ 42 h 64"/>
                <a:gd name="T18" fmla="*/ 42 w 67"/>
                <a:gd name="T19" fmla="*/ 36 h 64"/>
                <a:gd name="T20" fmla="*/ 51 w 67"/>
                <a:gd name="T21" fmla="*/ 30 h 64"/>
                <a:gd name="T22" fmla="*/ 19 w 67"/>
                <a:gd name="T23" fmla="*/ 30 h 64"/>
                <a:gd name="T24" fmla="*/ 24 w 67"/>
                <a:gd name="T25" fmla="*/ 31 h 64"/>
                <a:gd name="T26" fmla="*/ 48 w 67"/>
                <a:gd name="T27" fmla="*/ 30 h 64"/>
                <a:gd name="T28" fmla="*/ 44 w 67"/>
                <a:gd name="T29" fmla="*/ 31 h 64"/>
                <a:gd name="T30" fmla="*/ 48 w 67"/>
                <a:gd name="T31" fmla="*/ 30 h 64"/>
                <a:gd name="T32" fmla="*/ 61 w 67"/>
                <a:gd name="T33" fmla="*/ 20 h 64"/>
                <a:gd name="T34" fmla="*/ 51 w 67"/>
                <a:gd name="T35" fmla="*/ 9 h 64"/>
                <a:gd name="T36" fmla="*/ 43 w 67"/>
                <a:gd name="T37" fmla="*/ 0 h 64"/>
                <a:gd name="T38" fmla="*/ 30 w 67"/>
                <a:gd name="T39" fmla="*/ 2 h 64"/>
                <a:gd name="T40" fmla="*/ 19 w 67"/>
                <a:gd name="T41" fmla="*/ 6 h 64"/>
                <a:gd name="T42" fmla="*/ 7 w 67"/>
                <a:gd name="T43" fmla="*/ 13 h 64"/>
                <a:gd name="T44" fmla="*/ 4 w 67"/>
                <a:gd name="T45" fmla="*/ 26 h 64"/>
                <a:gd name="T46" fmla="*/ 7 w 67"/>
                <a:gd name="T47" fmla="*/ 41 h 64"/>
                <a:gd name="T48" fmla="*/ 13 w 67"/>
                <a:gd name="T49" fmla="*/ 55 h 64"/>
                <a:gd name="T50" fmla="*/ 24 w 67"/>
                <a:gd name="T51" fmla="*/ 64 h 64"/>
                <a:gd name="T52" fmla="*/ 34 w 67"/>
                <a:gd name="T53" fmla="*/ 61 h 64"/>
                <a:gd name="T54" fmla="*/ 44 w 67"/>
                <a:gd name="T55" fmla="*/ 64 h 64"/>
                <a:gd name="T56" fmla="*/ 54 w 67"/>
                <a:gd name="T57" fmla="*/ 55 h 64"/>
                <a:gd name="T58" fmla="*/ 61 w 67"/>
                <a:gd name="T59" fmla="*/ 41 h 64"/>
                <a:gd name="T60" fmla="*/ 63 w 67"/>
                <a:gd name="T61" fmla="*/ 26 h 64"/>
                <a:gd name="T62" fmla="*/ 58 w 67"/>
                <a:gd name="T63" fmla="*/ 19 h 64"/>
                <a:gd name="T64" fmla="*/ 54 w 67"/>
                <a:gd name="T65" fmla="*/ 13 h 64"/>
                <a:gd name="T66" fmla="*/ 46 w 67"/>
                <a:gd name="T67" fmla="*/ 7 h 64"/>
                <a:gd name="T68" fmla="*/ 39 w 67"/>
                <a:gd name="T69" fmla="*/ 5 h 64"/>
                <a:gd name="T70" fmla="*/ 29 w 67"/>
                <a:gd name="T71" fmla="*/ 5 h 64"/>
                <a:gd name="T72" fmla="*/ 22 w 67"/>
                <a:gd name="T73" fmla="*/ 7 h 64"/>
                <a:gd name="T74" fmla="*/ 18 w 67"/>
                <a:gd name="T75" fmla="*/ 12 h 64"/>
                <a:gd name="T76" fmla="*/ 9 w 67"/>
                <a:gd name="T77" fmla="*/ 14 h 64"/>
                <a:gd name="T78" fmla="*/ 6 w 67"/>
                <a:gd name="T79" fmla="*/ 28 h 64"/>
                <a:gd name="T80" fmla="*/ 9 w 67"/>
                <a:gd name="T81" fmla="*/ 40 h 64"/>
                <a:gd name="T82" fmla="*/ 9 w 67"/>
                <a:gd name="T83" fmla="*/ 50 h 64"/>
                <a:gd name="T84" fmla="*/ 18 w 67"/>
                <a:gd name="T85" fmla="*/ 53 h 64"/>
                <a:gd name="T86" fmla="*/ 24 w 67"/>
                <a:gd name="T87" fmla="*/ 61 h 64"/>
                <a:gd name="T88" fmla="*/ 33 w 67"/>
                <a:gd name="T89" fmla="*/ 58 h 64"/>
                <a:gd name="T90" fmla="*/ 43 w 67"/>
                <a:gd name="T91" fmla="*/ 61 h 64"/>
                <a:gd name="T92" fmla="*/ 48 w 67"/>
                <a:gd name="T93" fmla="*/ 53 h 64"/>
                <a:gd name="T94" fmla="*/ 10 w 67"/>
                <a:gd name="T95" fmla="*/ 32 h 64"/>
                <a:gd name="T96" fmla="*/ 34 w 67"/>
                <a:gd name="T97" fmla="*/ 56 h 64"/>
                <a:gd name="T98" fmla="*/ 49 w 67"/>
                <a:gd name="T99" fmla="*/ 53 h 64"/>
                <a:gd name="T100" fmla="*/ 58 w 67"/>
                <a:gd name="T101" fmla="*/ 50 h 64"/>
                <a:gd name="T102" fmla="*/ 60 w 67"/>
                <a:gd name="T103" fmla="*/ 32 h 64"/>
                <a:gd name="T104" fmla="*/ 64 w 67"/>
                <a:gd name="T10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64">
                  <a:moveTo>
                    <a:pt x="51" y="23"/>
                  </a:moveTo>
                  <a:cubicBezTo>
                    <a:pt x="51" y="22"/>
                    <a:pt x="51" y="21"/>
                    <a:pt x="5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20" y="35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7" y="37"/>
                    <a:pt x="28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5"/>
                    <a:pt x="30" y="46"/>
                    <a:pt x="30" y="46"/>
                  </a:cubicBezTo>
                  <a:cubicBezTo>
                    <a:pt x="30" y="46"/>
                    <a:pt x="28" y="47"/>
                    <a:pt x="26" y="47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2" y="49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0" y="47"/>
                    <a:pt x="38" y="46"/>
                    <a:pt x="38" y="46"/>
                  </a:cubicBezTo>
                  <a:cubicBezTo>
                    <a:pt x="37" y="46"/>
                    <a:pt x="36" y="45"/>
                    <a:pt x="36" y="42"/>
                  </a:cubicBezTo>
                  <a:cubicBezTo>
                    <a:pt x="36" y="41"/>
                    <a:pt x="37" y="40"/>
                    <a:pt x="37" y="39"/>
                  </a:cubicBezTo>
                  <a:cubicBezTo>
                    <a:pt x="37" y="39"/>
                    <a:pt x="38" y="39"/>
                    <a:pt x="38" y="39"/>
                  </a:cubicBezTo>
                  <a:cubicBezTo>
                    <a:pt x="40" y="38"/>
                    <a:pt x="41" y="37"/>
                    <a:pt x="42" y="36"/>
                  </a:cubicBezTo>
                  <a:cubicBezTo>
                    <a:pt x="43" y="37"/>
                    <a:pt x="44" y="37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8" y="35"/>
                    <a:pt x="51" y="33"/>
                    <a:pt x="51" y="30"/>
                  </a:cubicBezTo>
                  <a:lnTo>
                    <a:pt x="51" y="23"/>
                  </a:lnTo>
                  <a:close/>
                  <a:moveTo>
                    <a:pt x="23" y="34"/>
                  </a:moveTo>
                  <a:cubicBezTo>
                    <a:pt x="19" y="31"/>
                    <a:pt x="19" y="30"/>
                    <a:pt x="19" y="30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3"/>
                    <a:pt x="24" y="33"/>
                  </a:cubicBezTo>
                  <a:cubicBezTo>
                    <a:pt x="24" y="34"/>
                    <a:pt x="24" y="34"/>
                    <a:pt x="23" y="34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1"/>
                    <a:pt x="44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2"/>
                    <a:pt x="44" y="3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30"/>
                  </a:lnTo>
                  <a:close/>
                  <a:moveTo>
                    <a:pt x="63" y="26"/>
                  </a:moveTo>
                  <a:cubicBezTo>
                    <a:pt x="62" y="25"/>
                    <a:pt x="61" y="24"/>
                    <a:pt x="61" y="24"/>
                  </a:cubicBezTo>
                  <a:cubicBezTo>
                    <a:pt x="61" y="23"/>
                    <a:pt x="61" y="21"/>
                    <a:pt x="61" y="20"/>
                  </a:cubicBezTo>
                  <a:cubicBezTo>
                    <a:pt x="62" y="17"/>
                    <a:pt x="62" y="15"/>
                    <a:pt x="61" y="13"/>
                  </a:cubicBezTo>
                  <a:cubicBezTo>
                    <a:pt x="59" y="11"/>
                    <a:pt x="57" y="10"/>
                    <a:pt x="54" y="10"/>
                  </a:cubicBezTo>
                  <a:cubicBezTo>
                    <a:pt x="53" y="10"/>
                    <a:pt x="51" y="10"/>
                    <a:pt x="51" y="9"/>
                  </a:cubicBezTo>
                  <a:cubicBezTo>
                    <a:pt x="50" y="9"/>
                    <a:pt x="49" y="7"/>
                    <a:pt x="49" y="6"/>
                  </a:cubicBezTo>
                  <a:cubicBezTo>
                    <a:pt x="48" y="4"/>
                    <a:pt x="47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1" y="0"/>
                    <a:pt x="39" y="1"/>
                    <a:pt x="37" y="2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1" y="1"/>
                    <a:pt x="20" y="4"/>
                    <a:pt x="19" y="6"/>
                  </a:cubicBezTo>
                  <a:cubicBezTo>
                    <a:pt x="18" y="7"/>
                    <a:pt x="18" y="9"/>
                    <a:pt x="17" y="9"/>
                  </a:cubicBezTo>
                  <a:cubicBezTo>
                    <a:pt x="16" y="10"/>
                    <a:pt x="15" y="10"/>
                    <a:pt x="13" y="10"/>
                  </a:cubicBezTo>
                  <a:cubicBezTo>
                    <a:pt x="11" y="10"/>
                    <a:pt x="8" y="11"/>
                    <a:pt x="7" y="13"/>
                  </a:cubicBezTo>
                  <a:cubicBezTo>
                    <a:pt x="5" y="15"/>
                    <a:pt x="6" y="17"/>
                    <a:pt x="6" y="20"/>
                  </a:cubicBezTo>
                  <a:cubicBezTo>
                    <a:pt x="7" y="21"/>
                    <a:pt x="7" y="23"/>
                    <a:pt x="7" y="24"/>
                  </a:cubicBezTo>
                  <a:cubicBezTo>
                    <a:pt x="7" y="24"/>
                    <a:pt x="5" y="25"/>
                    <a:pt x="4" y="26"/>
                  </a:cubicBezTo>
                  <a:cubicBezTo>
                    <a:pt x="3" y="28"/>
                    <a:pt x="0" y="30"/>
                    <a:pt x="0" y="32"/>
                  </a:cubicBezTo>
                  <a:cubicBezTo>
                    <a:pt x="0" y="35"/>
                    <a:pt x="3" y="37"/>
                    <a:pt x="4" y="38"/>
                  </a:cubicBezTo>
                  <a:cubicBezTo>
                    <a:pt x="5" y="39"/>
                    <a:pt x="7" y="40"/>
                    <a:pt x="7" y="41"/>
                  </a:cubicBezTo>
                  <a:cubicBezTo>
                    <a:pt x="7" y="42"/>
                    <a:pt x="7" y="44"/>
                    <a:pt x="6" y="45"/>
                  </a:cubicBezTo>
                  <a:cubicBezTo>
                    <a:pt x="6" y="47"/>
                    <a:pt x="5" y="50"/>
                    <a:pt x="7" y="52"/>
                  </a:cubicBezTo>
                  <a:cubicBezTo>
                    <a:pt x="8" y="54"/>
                    <a:pt x="11" y="54"/>
                    <a:pt x="13" y="55"/>
                  </a:cubicBezTo>
                  <a:cubicBezTo>
                    <a:pt x="15" y="55"/>
                    <a:pt x="16" y="55"/>
                    <a:pt x="17" y="55"/>
                  </a:cubicBezTo>
                  <a:cubicBezTo>
                    <a:pt x="18" y="56"/>
                    <a:pt x="18" y="57"/>
                    <a:pt x="19" y="59"/>
                  </a:cubicBezTo>
                  <a:cubicBezTo>
                    <a:pt x="20" y="61"/>
                    <a:pt x="21" y="63"/>
                    <a:pt x="24" y="64"/>
                  </a:cubicBezTo>
                  <a:cubicBezTo>
                    <a:pt x="24" y="64"/>
                    <a:pt x="25" y="64"/>
                    <a:pt x="25" y="64"/>
                  </a:cubicBezTo>
                  <a:cubicBezTo>
                    <a:pt x="27" y="64"/>
                    <a:pt x="29" y="63"/>
                    <a:pt x="30" y="62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35" y="61"/>
                    <a:pt x="36" y="62"/>
                    <a:pt x="37" y="62"/>
                  </a:cubicBezTo>
                  <a:cubicBezTo>
                    <a:pt x="39" y="63"/>
                    <a:pt x="41" y="64"/>
                    <a:pt x="43" y="64"/>
                  </a:cubicBezTo>
                  <a:cubicBezTo>
                    <a:pt x="43" y="64"/>
                    <a:pt x="44" y="64"/>
                    <a:pt x="44" y="64"/>
                  </a:cubicBezTo>
                  <a:cubicBezTo>
                    <a:pt x="47" y="63"/>
                    <a:pt x="48" y="61"/>
                    <a:pt x="49" y="59"/>
                  </a:cubicBezTo>
                  <a:cubicBezTo>
                    <a:pt x="49" y="57"/>
                    <a:pt x="50" y="56"/>
                    <a:pt x="51" y="55"/>
                  </a:cubicBezTo>
                  <a:cubicBezTo>
                    <a:pt x="51" y="55"/>
                    <a:pt x="53" y="55"/>
                    <a:pt x="54" y="55"/>
                  </a:cubicBezTo>
                  <a:cubicBezTo>
                    <a:pt x="57" y="54"/>
                    <a:pt x="59" y="54"/>
                    <a:pt x="61" y="52"/>
                  </a:cubicBezTo>
                  <a:cubicBezTo>
                    <a:pt x="62" y="50"/>
                    <a:pt x="62" y="47"/>
                    <a:pt x="61" y="45"/>
                  </a:cubicBezTo>
                  <a:cubicBezTo>
                    <a:pt x="61" y="44"/>
                    <a:pt x="61" y="42"/>
                    <a:pt x="61" y="41"/>
                  </a:cubicBezTo>
                  <a:cubicBezTo>
                    <a:pt x="61" y="40"/>
                    <a:pt x="62" y="39"/>
                    <a:pt x="63" y="38"/>
                  </a:cubicBezTo>
                  <a:cubicBezTo>
                    <a:pt x="65" y="37"/>
                    <a:pt x="67" y="35"/>
                    <a:pt x="67" y="32"/>
                  </a:cubicBezTo>
                  <a:cubicBezTo>
                    <a:pt x="67" y="30"/>
                    <a:pt x="65" y="28"/>
                    <a:pt x="63" y="26"/>
                  </a:cubicBezTo>
                  <a:close/>
                  <a:moveTo>
                    <a:pt x="54" y="13"/>
                  </a:moveTo>
                  <a:cubicBezTo>
                    <a:pt x="56" y="13"/>
                    <a:pt x="58" y="13"/>
                    <a:pt x="58" y="14"/>
                  </a:cubicBezTo>
                  <a:cubicBezTo>
                    <a:pt x="59" y="15"/>
                    <a:pt x="59" y="17"/>
                    <a:pt x="58" y="19"/>
                  </a:cubicBezTo>
                  <a:cubicBezTo>
                    <a:pt x="58" y="21"/>
                    <a:pt x="58" y="22"/>
                    <a:pt x="58" y="24"/>
                  </a:cubicBezTo>
                  <a:cubicBezTo>
                    <a:pt x="56" y="19"/>
                    <a:pt x="53" y="15"/>
                    <a:pt x="49" y="12"/>
                  </a:cubicBezTo>
                  <a:cubicBezTo>
                    <a:pt x="51" y="13"/>
                    <a:pt x="52" y="13"/>
                    <a:pt x="54" y="13"/>
                  </a:cubicBezTo>
                  <a:close/>
                  <a:moveTo>
                    <a:pt x="39" y="5"/>
                  </a:moveTo>
                  <a:cubicBezTo>
                    <a:pt x="41" y="4"/>
                    <a:pt x="42" y="3"/>
                    <a:pt x="43" y="3"/>
                  </a:cubicBezTo>
                  <a:cubicBezTo>
                    <a:pt x="44" y="4"/>
                    <a:pt x="45" y="6"/>
                    <a:pt x="46" y="7"/>
                  </a:cubicBezTo>
                  <a:cubicBezTo>
                    <a:pt x="47" y="9"/>
                    <a:pt x="47" y="10"/>
                    <a:pt x="48" y="11"/>
                  </a:cubicBezTo>
                  <a:cubicBezTo>
                    <a:pt x="44" y="8"/>
                    <a:pt x="40" y="7"/>
                    <a:pt x="35" y="7"/>
                  </a:cubicBezTo>
                  <a:cubicBezTo>
                    <a:pt x="36" y="6"/>
                    <a:pt x="38" y="6"/>
                    <a:pt x="39" y="5"/>
                  </a:cubicBezTo>
                  <a:close/>
                  <a:moveTo>
                    <a:pt x="22" y="7"/>
                  </a:moveTo>
                  <a:cubicBezTo>
                    <a:pt x="22" y="6"/>
                    <a:pt x="23" y="4"/>
                    <a:pt x="24" y="3"/>
                  </a:cubicBezTo>
                  <a:cubicBezTo>
                    <a:pt x="26" y="3"/>
                    <a:pt x="27" y="4"/>
                    <a:pt x="29" y="5"/>
                  </a:cubicBezTo>
                  <a:cubicBezTo>
                    <a:pt x="30" y="6"/>
                    <a:pt x="32" y="6"/>
                    <a:pt x="33" y="7"/>
                  </a:cubicBezTo>
                  <a:cubicBezTo>
                    <a:pt x="28" y="7"/>
                    <a:pt x="23" y="8"/>
                    <a:pt x="19" y="11"/>
                  </a:cubicBezTo>
                  <a:cubicBezTo>
                    <a:pt x="20" y="10"/>
                    <a:pt x="21" y="9"/>
                    <a:pt x="22" y="7"/>
                  </a:cubicBezTo>
                  <a:close/>
                  <a:moveTo>
                    <a:pt x="9" y="14"/>
                  </a:moveTo>
                  <a:cubicBezTo>
                    <a:pt x="10" y="13"/>
                    <a:pt x="12" y="13"/>
                    <a:pt x="14" y="13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4" y="15"/>
                    <a:pt x="11" y="19"/>
                    <a:pt x="10" y="24"/>
                  </a:cubicBezTo>
                  <a:cubicBezTo>
                    <a:pt x="10" y="22"/>
                    <a:pt x="10" y="21"/>
                    <a:pt x="9" y="19"/>
                  </a:cubicBezTo>
                  <a:cubicBezTo>
                    <a:pt x="9" y="17"/>
                    <a:pt x="9" y="15"/>
                    <a:pt x="9" y="14"/>
                  </a:cubicBezTo>
                  <a:close/>
                  <a:moveTo>
                    <a:pt x="6" y="36"/>
                  </a:moveTo>
                  <a:cubicBezTo>
                    <a:pt x="5" y="35"/>
                    <a:pt x="3" y="34"/>
                    <a:pt x="3" y="32"/>
                  </a:cubicBezTo>
                  <a:cubicBezTo>
                    <a:pt x="3" y="31"/>
                    <a:pt x="5" y="30"/>
                    <a:pt x="6" y="28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27"/>
                    <a:pt x="8" y="30"/>
                    <a:pt x="8" y="32"/>
                  </a:cubicBezTo>
                  <a:cubicBezTo>
                    <a:pt x="8" y="35"/>
                    <a:pt x="9" y="37"/>
                    <a:pt x="9" y="40"/>
                  </a:cubicBezTo>
                  <a:cubicBezTo>
                    <a:pt x="9" y="38"/>
                    <a:pt x="8" y="37"/>
                    <a:pt x="6" y="36"/>
                  </a:cubicBezTo>
                  <a:close/>
                  <a:moveTo>
                    <a:pt x="14" y="52"/>
                  </a:moveTo>
                  <a:cubicBezTo>
                    <a:pt x="12" y="51"/>
                    <a:pt x="10" y="51"/>
                    <a:pt x="9" y="50"/>
                  </a:cubicBezTo>
                  <a:cubicBezTo>
                    <a:pt x="9" y="49"/>
                    <a:pt x="9" y="47"/>
                    <a:pt x="9" y="46"/>
                  </a:cubicBezTo>
                  <a:cubicBezTo>
                    <a:pt x="10" y="44"/>
                    <a:pt x="10" y="42"/>
                    <a:pt x="10" y="41"/>
                  </a:cubicBezTo>
                  <a:cubicBezTo>
                    <a:pt x="11" y="46"/>
                    <a:pt x="14" y="50"/>
                    <a:pt x="18" y="53"/>
                  </a:cubicBezTo>
                  <a:cubicBezTo>
                    <a:pt x="17" y="52"/>
                    <a:pt x="15" y="52"/>
                    <a:pt x="14" y="52"/>
                  </a:cubicBezTo>
                  <a:close/>
                  <a:moveTo>
                    <a:pt x="29" y="60"/>
                  </a:moveTo>
                  <a:cubicBezTo>
                    <a:pt x="27" y="61"/>
                    <a:pt x="26" y="62"/>
                    <a:pt x="24" y="61"/>
                  </a:cubicBezTo>
                  <a:cubicBezTo>
                    <a:pt x="23" y="61"/>
                    <a:pt x="22" y="59"/>
                    <a:pt x="22" y="57"/>
                  </a:cubicBezTo>
                  <a:cubicBezTo>
                    <a:pt x="21" y="56"/>
                    <a:pt x="20" y="54"/>
                    <a:pt x="19" y="53"/>
                  </a:cubicBezTo>
                  <a:cubicBezTo>
                    <a:pt x="23" y="56"/>
                    <a:pt x="28" y="58"/>
                    <a:pt x="33" y="58"/>
                  </a:cubicBezTo>
                  <a:cubicBezTo>
                    <a:pt x="32" y="58"/>
                    <a:pt x="30" y="59"/>
                    <a:pt x="29" y="60"/>
                  </a:cubicBezTo>
                  <a:close/>
                  <a:moveTo>
                    <a:pt x="46" y="57"/>
                  </a:moveTo>
                  <a:cubicBezTo>
                    <a:pt x="45" y="59"/>
                    <a:pt x="44" y="61"/>
                    <a:pt x="43" y="61"/>
                  </a:cubicBezTo>
                  <a:cubicBezTo>
                    <a:pt x="42" y="62"/>
                    <a:pt x="41" y="61"/>
                    <a:pt x="39" y="60"/>
                  </a:cubicBezTo>
                  <a:cubicBezTo>
                    <a:pt x="37" y="59"/>
                    <a:pt x="36" y="58"/>
                    <a:pt x="35" y="58"/>
                  </a:cubicBezTo>
                  <a:cubicBezTo>
                    <a:pt x="40" y="58"/>
                    <a:pt x="44" y="56"/>
                    <a:pt x="48" y="53"/>
                  </a:cubicBezTo>
                  <a:cubicBezTo>
                    <a:pt x="47" y="54"/>
                    <a:pt x="47" y="56"/>
                    <a:pt x="46" y="57"/>
                  </a:cubicBezTo>
                  <a:close/>
                  <a:moveTo>
                    <a:pt x="34" y="56"/>
                  </a:moveTo>
                  <a:cubicBezTo>
                    <a:pt x="21" y="56"/>
                    <a:pt x="10" y="45"/>
                    <a:pt x="10" y="32"/>
                  </a:cubicBezTo>
                  <a:cubicBezTo>
                    <a:pt x="10" y="19"/>
                    <a:pt x="21" y="9"/>
                    <a:pt x="34" y="9"/>
                  </a:cubicBezTo>
                  <a:cubicBezTo>
                    <a:pt x="47" y="9"/>
                    <a:pt x="58" y="19"/>
                    <a:pt x="58" y="32"/>
                  </a:cubicBezTo>
                  <a:cubicBezTo>
                    <a:pt x="58" y="45"/>
                    <a:pt x="47" y="56"/>
                    <a:pt x="34" y="56"/>
                  </a:cubicBezTo>
                  <a:close/>
                  <a:moveTo>
                    <a:pt x="58" y="50"/>
                  </a:moveTo>
                  <a:cubicBezTo>
                    <a:pt x="58" y="51"/>
                    <a:pt x="56" y="51"/>
                    <a:pt x="54" y="52"/>
                  </a:cubicBezTo>
                  <a:cubicBezTo>
                    <a:pt x="52" y="52"/>
                    <a:pt x="51" y="52"/>
                    <a:pt x="49" y="53"/>
                  </a:cubicBezTo>
                  <a:cubicBezTo>
                    <a:pt x="53" y="50"/>
                    <a:pt x="56" y="46"/>
                    <a:pt x="58" y="41"/>
                  </a:cubicBezTo>
                  <a:cubicBezTo>
                    <a:pt x="58" y="42"/>
                    <a:pt x="58" y="44"/>
                    <a:pt x="58" y="46"/>
                  </a:cubicBezTo>
                  <a:cubicBezTo>
                    <a:pt x="59" y="47"/>
                    <a:pt x="59" y="49"/>
                    <a:pt x="58" y="50"/>
                  </a:cubicBezTo>
                  <a:close/>
                  <a:moveTo>
                    <a:pt x="61" y="36"/>
                  </a:moveTo>
                  <a:cubicBezTo>
                    <a:pt x="60" y="37"/>
                    <a:pt x="59" y="38"/>
                    <a:pt x="58" y="40"/>
                  </a:cubicBezTo>
                  <a:cubicBezTo>
                    <a:pt x="59" y="37"/>
                    <a:pt x="60" y="35"/>
                    <a:pt x="60" y="32"/>
                  </a:cubicBezTo>
                  <a:cubicBezTo>
                    <a:pt x="60" y="30"/>
                    <a:pt x="59" y="27"/>
                    <a:pt x="58" y="25"/>
                  </a:cubicBezTo>
                  <a:cubicBezTo>
                    <a:pt x="59" y="26"/>
                    <a:pt x="60" y="27"/>
                    <a:pt x="61" y="28"/>
                  </a:cubicBezTo>
                  <a:cubicBezTo>
                    <a:pt x="63" y="30"/>
                    <a:pt x="64" y="31"/>
                    <a:pt x="64" y="32"/>
                  </a:cubicBezTo>
                  <a:cubicBezTo>
                    <a:pt x="64" y="34"/>
                    <a:pt x="63" y="35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09" name="Freeform 33">
              <a:extLst>
                <a:ext uri="{FF2B5EF4-FFF2-40B4-BE49-F238E27FC236}">
                  <a16:creationId xmlns="" xmlns:a16="http://schemas.microsoft.com/office/drawing/2014/main" id="{C781D408-04A1-4C35-9672-494144A08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0791" y="5397488"/>
              <a:ext cx="282099" cy="288980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10" name="Freeform 38">
              <a:extLst>
                <a:ext uri="{FF2B5EF4-FFF2-40B4-BE49-F238E27FC236}">
                  <a16:creationId xmlns="" xmlns:a16="http://schemas.microsoft.com/office/drawing/2014/main" id="{CD8B1589-DD11-473C-A813-ABF75FB99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5069" y="4244772"/>
              <a:ext cx="355281" cy="316061"/>
            </a:xfrm>
            <a:custGeom>
              <a:avLst/>
              <a:gdLst>
                <a:gd name="T0" fmla="*/ 63 w 65"/>
                <a:gd name="T1" fmla="*/ 24 h 58"/>
                <a:gd name="T2" fmla="*/ 49 w 65"/>
                <a:gd name="T3" fmla="*/ 22 h 58"/>
                <a:gd name="T4" fmla="*/ 42 w 65"/>
                <a:gd name="T5" fmla="*/ 16 h 58"/>
                <a:gd name="T6" fmla="*/ 32 w 65"/>
                <a:gd name="T7" fmla="*/ 6 h 58"/>
                <a:gd name="T8" fmla="*/ 24 w 65"/>
                <a:gd name="T9" fmla="*/ 0 h 58"/>
                <a:gd name="T10" fmla="*/ 24 w 65"/>
                <a:gd name="T11" fmla="*/ 23 h 58"/>
                <a:gd name="T12" fmla="*/ 21 w 65"/>
                <a:gd name="T13" fmla="*/ 22 h 58"/>
                <a:gd name="T14" fmla="*/ 3 w 65"/>
                <a:gd name="T15" fmla="*/ 28 h 58"/>
                <a:gd name="T16" fmla="*/ 0 w 65"/>
                <a:gd name="T17" fmla="*/ 34 h 58"/>
                <a:gd name="T18" fmla="*/ 2 w 65"/>
                <a:gd name="T19" fmla="*/ 41 h 58"/>
                <a:gd name="T20" fmla="*/ 5 w 65"/>
                <a:gd name="T21" fmla="*/ 48 h 58"/>
                <a:gd name="T22" fmla="*/ 10 w 65"/>
                <a:gd name="T23" fmla="*/ 55 h 58"/>
                <a:gd name="T24" fmla="*/ 35 w 65"/>
                <a:gd name="T25" fmla="*/ 57 h 58"/>
                <a:gd name="T26" fmla="*/ 45 w 65"/>
                <a:gd name="T27" fmla="*/ 55 h 58"/>
                <a:gd name="T28" fmla="*/ 60 w 65"/>
                <a:gd name="T29" fmla="*/ 57 h 58"/>
                <a:gd name="T30" fmla="*/ 64 w 65"/>
                <a:gd name="T31" fmla="*/ 26 h 58"/>
                <a:gd name="T32" fmla="*/ 9 w 65"/>
                <a:gd name="T33" fmla="*/ 25 h 58"/>
                <a:gd name="T34" fmla="*/ 24 w 65"/>
                <a:gd name="T35" fmla="*/ 28 h 58"/>
                <a:gd name="T36" fmla="*/ 9 w 65"/>
                <a:gd name="T37" fmla="*/ 30 h 58"/>
                <a:gd name="T38" fmla="*/ 9 w 65"/>
                <a:gd name="T39" fmla="*/ 25 h 58"/>
                <a:gd name="T40" fmla="*/ 18 w 65"/>
                <a:gd name="T41" fmla="*/ 32 h 58"/>
                <a:gd name="T42" fmla="*/ 18 w 65"/>
                <a:gd name="T43" fmla="*/ 37 h 58"/>
                <a:gd name="T44" fmla="*/ 6 w 65"/>
                <a:gd name="T45" fmla="*/ 37 h 58"/>
                <a:gd name="T46" fmla="*/ 6 w 65"/>
                <a:gd name="T47" fmla="*/ 32 h 58"/>
                <a:gd name="T48" fmla="*/ 18 w 65"/>
                <a:gd name="T49" fmla="*/ 39 h 58"/>
                <a:gd name="T50" fmla="*/ 23 w 65"/>
                <a:gd name="T51" fmla="*/ 41 h 58"/>
                <a:gd name="T52" fmla="*/ 11 w 65"/>
                <a:gd name="T53" fmla="*/ 43 h 58"/>
                <a:gd name="T54" fmla="*/ 5 w 65"/>
                <a:gd name="T55" fmla="*/ 41 h 58"/>
                <a:gd name="T56" fmla="*/ 11 w 65"/>
                <a:gd name="T57" fmla="*/ 45 h 58"/>
                <a:gd name="T58" fmla="*/ 23 w 65"/>
                <a:gd name="T59" fmla="*/ 45 h 58"/>
                <a:gd name="T60" fmla="*/ 23 w 65"/>
                <a:gd name="T61" fmla="*/ 50 h 58"/>
                <a:gd name="T62" fmla="*/ 8 w 65"/>
                <a:gd name="T63" fmla="*/ 48 h 58"/>
                <a:gd name="T64" fmla="*/ 23 w 65"/>
                <a:gd name="T65" fmla="*/ 52 h 58"/>
                <a:gd name="T66" fmla="*/ 24 w 65"/>
                <a:gd name="T67" fmla="*/ 44 h 58"/>
                <a:gd name="T68" fmla="*/ 22 w 65"/>
                <a:gd name="T69" fmla="*/ 37 h 58"/>
                <a:gd name="T70" fmla="*/ 21 w 65"/>
                <a:gd name="T71" fmla="*/ 32 h 58"/>
                <a:gd name="T72" fmla="*/ 26 w 65"/>
                <a:gd name="T73" fmla="*/ 26 h 58"/>
                <a:gd name="T74" fmla="*/ 28 w 65"/>
                <a:gd name="T75" fmla="*/ 31 h 58"/>
                <a:gd name="T76" fmla="*/ 39 w 65"/>
                <a:gd name="T77" fmla="*/ 40 h 58"/>
                <a:gd name="T78" fmla="*/ 30 w 65"/>
                <a:gd name="T79" fmla="*/ 31 h 58"/>
                <a:gd name="T80" fmla="*/ 29 w 65"/>
                <a:gd name="T81" fmla="*/ 24 h 58"/>
                <a:gd name="T82" fmla="*/ 29 w 65"/>
                <a:gd name="T83" fmla="*/ 24 h 58"/>
                <a:gd name="T84" fmla="*/ 22 w 65"/>
                <a:gd name="T85" fmla="*/ 8 h 58"/>
                <a:gd name="T86" fmla="*/ 28 w 65"/>
                <a:gd name="T87" fmla="*/ 4 h 58"/>
                <a:gd name="T88" fmla="*/ 32 w 65"/>
                <a:gd name="T89" fmla="*/ 14 h 58"/>
                <a:gd name="T90" fmla="*/ 43 w 65"/>
                <a:gd name="T91" fmla="*/ 20 h 58"/>
                <a:gd name="T92" fmla="*/ 46 w 65"/>
                <a:gd name="T93" fmla="*/ 50 h 58"/>
                <a:gd name="T94" fmla="*/ 12 w 65"/>
                <a:gd name="T95" fmla="*/ 52 h 58"/>
                <a:gd name="T96" fmla="*/ 23 w 65"/>
                <a:gd name="T97" fmla="*/ 52 h 58"/>
                <a:gd name="T98" fmla="*/ 61 w 65"/>
                <a:gd name="T99" fmla="*/ 27 h 58"/>
                <a:gd name="T100" fmla="*/ 48 w 65"/>
                <a:gd name="T10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58">
                  <a:moveTo>
                    <a:pt x="64" y="24"/>
                  </a:moveTo>
                  <a:cubicBezTo>
                    <a:pt x="64" y="24"/>
                    <a:pt x="63" y="24"/>
                    <a:pt x="63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6" y="18"/>
                    <a:pt x="45" y="18"/>
                  </a:cubicBezTo>
                  <a:cubicBezTo>
                    <a:pt x="44" y="17"/>
                    <a:pt x="43" y="17"/>
                    <a:pt x="42" y="16"/>
                  </a:cubicBezTo>
                  <a:cubicBezTo>
                    <a:pt x="39" y="15"/>
                    <a:pt x="37" y="14"/>
                    <a:pt x="35" y="12"/>
                  </a:cubicBezTo>
                  <a:cubicBezTo>
                    <a:pt x="33" y="10"/>
                    <a:pt x="32" y="8"/>
                    <a:pt x="32" y="6"/>
                  </a:cubicBezTo>
                  <a:cubicBezTo>
                    <a:pt x="31" y="4"/>
                    <a:pt x="31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2" y="1"/>
                    <a:pt x="20" y="4"/>
                    <a:pt x="20" y="7"/>
                  </a:cubicBezTo>
                  <a:cubicBezTo>
                    <a:pt x="19" y="14"/>
                    <a:pt x="22" y="19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6" y="22"/>
                    <a:pt x="3" y="25"/>
                    <a:pt x="3" y="28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1" y="30"/>
                    <a:pt x="0" y="32"/>
                    <a:pt x="0" y="34"/>
                  </a:cubicBezTo>
                  <a:cubicBezTo>
                    <a:pt x="0" y="36"/>
                    <a:pt x="1" y="38"/>
                    <a:pt x="2" y="39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3"/>
                    <a:pt x="3" y="45"/>
                    <a:pt x="5" y="46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50"/>
                    <a:pt x="6" y="52"/>
                    <a:pt x="8" y="53"/>
                  </a:cubicBezTo>
                  <a:cubicBezTo>
                    <a:pt x="9" y="53"/>
                    <a:pt x="9" y="54"/>
                    <a:pt x="10" y="55"/>
                  </a:cubicBezTo>
                  <a:cubicBezTo>
                    <a:pt x="13" y="57"/>
                    <a:pt x="24" y="58"/>
                    <a:pt x="30" y="58"/>
                  </a:cubicBezTo>
                  <a:cubicBezTo>
                    <a:pt x="32" y="58"/>
                    <a:pt x="34" y="58"/>
                    <a:pt x="35" y="57"/>
                  </a:cubicBezTo>
                  <a:cubicBezTo>
                    <a:pt x="38" y="57"/>
                    <a:pt x="41" y="56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6"/>
                    <a:pt x="46" y="56"/>
                    <a:pt x="46" y="56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6"/>
                    <a:pt x="62" y="5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5"/>
                    <a:pt x="64" y="25"/>
                    <a:pt x="64" y="24"/>
                  </a:cubicBezTo>
                  <a:close/>
                  <a:moveTo>
                    <a:pt x="9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3" y="25"/>
                    <a:pt x="24" y="26"/>
                    <a:pt x="24" y="28"/>
                  </a:cubicBezTo>
                  <a:cubicBezTo>
                    <a:pt x="24" y="29"/>
                    <a:pt x="23" y="30"/>
                    <a:pt x="21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6" y="29"/>
                    <a:pt x="6" y="28"/>
                  </a:cubicBezTo>
                  <a:cubicBezTo>
                    <a:pt x="6" y="26"/>
                    <a:pt x="8" y="25"/>
                    <a:pt x="9" y="25"/>
                  </a:cubicBezTo>
                  <a:close/>
                  <a:moveTo>
                    <a:pt x="6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21" y="33"/>
                    <a:pt x="21" y="34"/>
                  </a:cubicBezTo>
                  <a:cubicBezTo>
                    <a:pt x="21" y="36"/>
                    <a:pt x="19" y="37"/>
                    <a:pt x="1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3" y="36"/>
                    <a:pt x="3" y="34"/>
                  </a:cubicBezTo>
                  <a:cubicBezTo>
                    <a:pt x="3" y="33"/>
                    <a:pt x="4" y="32"/>
                    <a:pt x="6" y="32"/>
                  </a:cubicBezTo>
                  <a:close/>
                  <a:moveTo>
                    <a:pt x="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3" y="40"/>
                    <a:pt x="23" y="41"/>
                  </a:cubicBezTo>
                  <a:cubicBezTo>
                    <a:pt x="23" y="42"/>
                    <a:pt x="22" y="43"/>
                    <a:pt x="2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5" y="42"/>
                    <a:pt x="5" y="41"/>
                  </a:cubicBezTo>
                  <a:cubicBezTo>
                    <a:pt x="5" y="40"/>
                    <a:pt x="6" y="39"/>
                    <a:pt x="8" y="39"/>
                  </a:cubicBezTo>
                  <a:close/>
                  <a:moveTo>
                    <a:pt x="1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5" y="45"/>
                    <a:pt x="26" y="47"/>
                    <a:pt x="26" y="48"/>
                  </a:cubicBezTo>
                  <a:cubicBezTo>
                    <a:pt x="26" y="49"/>
                    <a:pt x="25" y="50"/>
                    <a:pt x="23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50"/>
                    <a:pt x="8" y="49"/>
                    <a:pt x="8" y="48"/>
                  </a:cubicBezTo>
                  <a:cubicBezTo>
                    <a:pt x="8" y="47"/>
                    <a:pt x="9" y="45"/>
                    <a:pt x="11" y="45"/>
                  </a:cubicBezTo>
                  <a:close/>
                  <a:moveTo>
                    <a:pt x="23" y="52"/>
                  </a:moveTo>
                  <a:cubicBezTo>
                    <a:pt x="26" y="52"/>
                    <a:pt x="28" y="50"/>
                    <a:pt x="28" y="48"/>
                  </a:cubicBezTo>
                  <a:cubicBezTo>
                    <a:pt x="28" y="46"/>
                    <a:pt x="26" y="44"/>
                    <a:pt x="24" y="44"/>
                  </a:cubicBezTo>
                  <a:cubicBezTo>
                    <a:pt x="25" y="43"/>
                    <a:pt x="25" y="42"/>
                    <a:pt x="25" y="41"/>
                  </a:cubicBezTo>
                  <a:cubicBezTo>
                    <a:pt x="25" y="39"/>
                    <a:pt x="24" y="38"/>
                    <a:pt x="22" y="37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3" y="33"/>
                    <a:pt x="22" y="33"/>
                    <a:pt x="21" y="32"/>
                  </a:cubicBezTo>
                  <a:cubicBezTo>
                    <a:pt x="24" y="32"/>
                    <a:pt x="26" y="30"/>
                    <a:pt x="26" y="28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9" y="38"/>
                    <a:pt x="37" y="41"/>
                    <a:pt x="37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39" y="40"/>
                    <a:pt x="38" y="39"/>
                    <a:pt x="38" y="39"/>
                  </a:cubicBezTo>
                  <a:cubicBezTo>
                    <a:pt x="38" y="39"/>
                    <a:pt x="31" y="37"/>
                    <a:pt x="30" y="31"/>
                  </a:cubicBezTo>
                  <a:cubicBezTo>
                    <a:pt x="30" y="28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1" y="16"/>
                    <a:pt x="22" y="8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8" y="4"/>
                    <a:pt x="29" y="5"/>
                    <a:pt x="29" y="7"/>
                  </a:cubicBezTo>
                  <a:cubicBezTo>
                    <a:pt x="30" y="9"/>
                    <a:pt x="31" y="11"/>
                    <a:pt x="32" y="14"/>
                  </a:cubicBezTo>
                  <a:cubicBezTo>
                    <a:pt x="35" y="17"/>
                    <a:pt x="38" y="18"/>
                    <a:pt x="40" y="19"/>
                  </a:cubicBezTo>
                  <a:cubicBezTo>
                    <a:pt x="41" y="19"/>
                    <a:pt x="42" y="20"/>
                    <a:pt x="43" y="20"/>
                  </a:cubicBezTo>
                  <a:cubicBezTo>
                    <a:pt x="44" y="21"/>
                    <a:pt x="47" y="25"/>
                    <a:pt x="48" y="2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2"/>
                    <a:pt x="39" y="54"/>
                    <a:pt x="34" y="54"/>
                  </a:cubicBezTo>
                  <a:cubicBezTo>
                    <a:pt x="27" y="55"/>
                    <a:pt x="14" y="54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lnTo>
                    <a:pt x="23" y="52"/>
                  </a:lnTo>
                  <a:close/>
                  <a:moveTo>
                    <a:pt x="50" y="26"/>
                  </a:moveTo>
                  <a:cubicBezTo>
                    <a:pt x="61" y="27"/>
                    <a:pt x="61" y="27"/>
                    <a:pt x="61" y="27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8" y="53"/>
                    <a:pt x="48" y="53"/>
                    <a:pt x="48" y="53"/>
                  </a:cubicBezTo>
                  <a:lnTo>
                    <a:pt x="5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  <p:sp>
          <p:nvSpPr>
            <p:cNvPr id="111" name="Freeform 64">
              <a:extLst>
                <a:ext uri="{FF2B5EF4-FFF2-40B4-BE49-F238E27FC236}">
                  <a16:creationId xmlns="" xmlns:a16="http://schemas.microsoft.com/office/drawing/2014/main" id="{49C771A1-F440-43F7-8A58-658636ECE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2991" y="4154948"/>
              <a:ext cx="278989" cy="188037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>
                <a:solidFill>
                  <a:schemeClr val="bg1"/>
                </a:solidFill>
              </a:endParaRPr>
            </a:p>
          </p:txBody>
        </p:sp>
      </p:grpSp>
      <p:sp>
        <p:nvSpPr>
          <p:cNvPr id="112" name="Freeform 14">
            <a:extLst>
              <a:ext uri="{FF2B5EF4-FFF2-40B4-BE49-F238E27FC236}">
                <a16:creationId xmlns="" xmlns:a16="http://schemas.microsoft.com/office/drawing/2014/main" id="{F2915A73-DA53-441A-B997-BAEDF8C48563}"/>
              </a:ext>
            </a:extLst>
          </p:cNvPr>
          <p:cNvSpPr>
            <a:spLocks/>
          </p:cNvSpPr>
          <p:nvPr/>
        </p:nvSpPr>
        <p:spPr bwMode="auto">
          <a:xfrm>
            <a:off x="4320451" y="2457404"/>
            <a:ext cx="1206436" cy="1208192"/>
          </a:xfrm>
          <a:custGeom>
            <a:avLst/>
            <a:gdLst>
              <a:gd name="T0" fmla="*/ 246 w 420"/>
              <a:gd name="T1" fmla="*/ 340 h 420"/>
              <a:gd name="T2" fmla="*/ 80 w 420"/>
              <a:gd name="T3" fmla="*/ 174 h 420"/>
              <a:gd name="T4" fmla="*/ 129 w 420"/>
              <a:gd name="T5" fmla="*/ 57 h 420"/>
              <a:gd name="T6" fmla="*/ 72 w 420"/>
              <a:gd name="T7" fmla="*/ 0 h 420"/>
              <a:gd name="T8" fmla="*/ 0 w 420"/>
              <a:gd name="T9" fmla="*/ 174 h 420"/>
              <a:gd name="T10" fmla="*/ 246 w 420"/>
              <a:gd name="T11" fmla="*/ 420 h 420"/>
              <a:gd name="T12" fmla="*/ 420 w 420"/>
              <a:gd name="T13" fmla="*/ 348 h 420"/>
              <a:gd name="T14" fmla="*/ 363 w 420"/>
              <a:gd name="T15" fmla="*/ 291 h 420"/>
              <a:gd name="T16" fmla="*/ 246 w 420"/>
              <a:gd name="T17" fmla="*/ 34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0" h="420">
                <a:moveTo>
                  <a:pt x="246" y="340"/>
                </a:moveTo>
                <a:cubicBezTo>
                  <a:pt x="155" y="340"/>
                  <a:pt x="80" y="266"/>
                  <a:pt x="80" y="174"/>
                </a:cubicBezTo>
                <a:cubicBezTo>
                  <a:pt x="80" y="128"/>
                  <a:pt x="99" y="87"/>
                  <a:pt x="129" y="57"/>
                </a:cubicBezTo>
                <a:cubicBezTo>
                  <a:pt x="72" y="0"/>
                  <a:pt x="72" y="0"/>
                  <a:pt x="72" y="0"/>
                </a:cubicBezTo>
                <a:cubicBezTo>
                  <a:pt x="28" y="45"/>
                  <a:pt x="0" y="106"/>
                  <a:pt x="0" y="174"/>
                </a:cubicBezTo>
                <a:cubicBezTo>
                  <a:pt x="0" y="310"/>
                  <a:pt x="110" y="420"/>
                  <a:pt x="246" y="420"/>
                </a:cubicBezTo>
                <a:cubicBezTo>
                  <a:pt x="314" y="420"/>
                  <a:pt x="375" y="393"/>
                  <a:pt x="420" y="348"/>
                </a:cubicBezTo>
                <a:cubicBezTo>
                  <a:pt x="363" y="291"/>
                  <a:pt x="363" y="291"/>
                  <a:pt x="363" y="291"/>
                </a:cubicBezTo>
                <a:cubicBezTo>
                  <a:pt x="333" y="321"/>
                  <a:pt x="292" y="340"/>
                  <a:pt x="246" y="3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>
              <a:solidFill>
                <a:schemeClr val="bg1"/>
              </a:solidFill>
            </a:endParaRPr>
          </a:p>
        </p:txBody>
      </p:sp>
      <p:sp>
        <p:nvSpPr>
          <p:cNvPr id="113" name="Freeform 15">
            <a:extLst>
              <a:ext uri="{FF2B5EF4-FFF2-40B4-BE49-F238E27FC236}">
                <a16:creationId xmlns="" xmlns:a16="http://schemas.microsoft.com/office/drawing/2014/main" id="{77F402BB-0AB1-46B0-99BD-B76B8E35A33F}"/>
              </a:ext>
            </a:extLst>
          </p:cNvPr>
          <p:cNvSpPr>
            <a:spLocks noEditPoints="1"/>
          </p:cNvSpPr>
          <p:nvPr/>
        </p:nvSpPr>
        <p:spPr bwMode="auto">
          <a:xfrm>
            <a:off x="4250207" y="3367059"/>
            <a:ext cx="1552387" cy="1550629"/>
          </a:xfrm>
          <a:custGeom>
            <a:avLst/>
            <a:gdLst>
              <a:gd name="T0" fmla="*/ 444 w 540"/>
              <a:gd name="T1" fmla="*/ 96 h 540"/>
              <a:gd name="T2" fmla="*/ 96 w 540"/>
              <a:gd name="T3" fmla="*/ 96 h 540"/>
              <a:gd name="T4" fmla="*/ 96 w 540"/>
              <a:gd name="T5" fmla="*/ 444 h 540"/>
              <a:gd name="T6" fmla="*/ 444 w 540"/>
              <a:gd name="T7" fmla="*/ 444 h 540"/>
              <a:gd name="T8" fmla="*/ 444 w 540"/>
              <a:gd name="T9" fmla="*/ 96 h 540"/>
              <a:gd name="T10" fmla="*/ 153 w 540"/>
              <a:gd name="T11" fmla="*/ 387 h 540"/>
              <a:gd name="T12" fmla="*/ 153 w 540"/>
              <a:gd name="T13" fmla="*/ 153 h 540"/>
              <a:gd name="T14" fmla="*/ 387 w 540"/>
              <a:gd name="T15" fmla="*/ 153 h 540"/>
              <a:gd name="T16" fmla="*/ 387 w 540"/>
              <a:gd name="T17" fmla="*/ 387 h 540"/>
              <a:gd name="T18" fmla="*/ 153 w 540"/>
              <a:gd name="T19" fmla="*/ 387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0" h="540">
                <a:moveTo>
                  <a:pt x="444" y="96"/>
                </a:moveTo>
                <a:cubicBezTo>
                  <a:pt x="348" y="0"/>
                  <a:pt x="192" y="0"/>
                  <a:pt x="96" y="96"/>
                </a:cubicBezTo>
                <a:cubicBezTo>
                  <a:pt x="0" y="192"/>
                  <a:pt x="0" y="348"/>
                  <a:pt x="96" y="444"/>
                </a:cubicBezTo>
                <a:cubicBezTo>
                  <a:pt x="192" y="540"/>
                  <a:pt x="348" y="540"/>
                  <a:pt x="444" y="444"/>
                </a:cubicBezTo>
                <a:cubicBezTo>
                  <a:pt x="540" y="348"/>
                  <a:pt x="540" y="192"/>
                  <a:pt x="444" y="96"/>
                </a:cubicBezTo>
                <a:close/>
                <a:moveTo>
                  <a:pt x="153" y="387"/>
                </a:moveTo>
                <a:cubicBezTo>
                  <a:pt x="88" y="322"/>
                  <a:pt x="88" y="217"/>
                  <a:pt x="153" y="153"/>
                </a:cubicBezTo>
                <a:cubicBezTo>
                  <a:pt x="217" y="88"/>
                  <a:pt x="323" y="88"/>
                  <a:pt x="387" y="153"/>
                </a:cubicBezTo>
                <a:cubicBezTo>
                  <a:pt x="452" y="217"/>
                  <a:pt x="452" y="322"/>
                  <a:pt x="387" y="387"/>
                </a:cubicBezTo>
                <a:cubicBezTo>
                  <a:pt x="323" y="452"/>
                  <a:pt x="217" y="452"/>
                  <a:pt x="153" y="3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>
              <a:solidFill>
                <a:schemeClr val="bg1"/>
              </a:solidFill>
            </a:endParaRPr>
          </a:p>
        </p:txBody>
      </p:sp>
      <p:sp>
        <p:nvSpPr>
          <p:cNvPr id="114" name="Freeform 16">
            <a:extLst>
              <a:ext uri="{FF2B5EF4-FFF2-40B4-BE49-F238E27FC236}">
                <a16:creationId xmlns="" xmlns:a16="http://schemas.microsoft.com/office/drawing/2014/main" id="{B028CA00-737A-41C2-AD15-1671889E6031}"/>
              </a:ext>
            </a:extLst>
          </p:cNvPr>
          <p:cNvSpPr>
            <a:spLocks noEditPoints="1"/>
          </p:cNvSpPr>
          <p:nvPr/>
        </p:nvSpPr>
        <p:spPr bwMode="auto">
          <a:xfrm>
            <a:off x="5277521" y="3958864"/>
            <a:ext cx="1552387" cy="1550629"/>
          </a:xfrm>
          <a:custGeom>
            <a:avLst/>
            <a:gdLst>
              <a:gd name="T0" fmla="*/ 444 w 540"/>
              <a:gd name="T1" fmla="*/ 96 h 540"/>
              <a:gd name="T2" fmla="*/ 96 w 540"/>
              <a:gd name="T3" fmla="*/ 96 h 540"/>
              <a:gd name="T4" fmla="*/ 96 w 540"/>
              <a:gd name="T5" fmla="*/ 444 h 540"/>
              <a:gd name="T6" fmla="*/ 444 w 540"/>
              <a:gd name="T7" fmla="*/ 444 h 540"/>
              <a:gd name="T8" fmla="*/ 444 w 540"/>
              <a:gd name="T9" fmla="*/ 96 h 540"/>
              <a:gd name="T10" fmla="*/ 153 w 540"/>
              <a:gd name="T11" fmla="*/ 387 h 540"/>
              <a:gd name="T12" fmla="*/ 153 w 540"/>
              <a:gd name="T13" fmla="*/ 153 h 540"/>
              <a:gd name="T14" fmla="*/ 388 w 540"/>
              <a:gd name="T15" fmla="*/ 153 h 540"/>
              <a:gd name="T16" fmla="*/ 388 w 540"/>
              <a:gd name="T17" fmla="*/ 387 h 540"/>
              <a:gd name="T18" fmla="*/ 153 w 540"/>
              <a:gd name="T19" fmla="*/ 387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0" h="540">
                <a:moveTo>
                  <a:pt x="444" y="96"/>
                </a:moveTo>
                <a:cubicBezTo>
                  <a:pt x="348" y="0"/>
                  <a:pt x="192" y="0"/>
                  <a:pt x="96" y="96"/>
                </a:cubicBezTo>
                <a:cubicBezTo>
                  <a:pt x="0" y="192"/>
                  <a:pt x="0" y="348"/>
                  <a:pt x="96" y="444"/>
                </a:cubicBezTo>
                <a:cubicBezTo>
                  <a:pt x="192" y="540"/>
                  <a:pt x="348" y="540"/>
                  <a:pt x="444" y="444"/>
                </a:cubicBezTo>
                <a:cubicBezTo>
                  <a:pt x="540" y="348"/>
                  <a:pt x="540" y="192"/>
                  <a:pt x="444" y="96"/>
                </a:cubicBezTo>
                <a:close/>
                <a:moveTo>
                  <a:pt x="153" y="387"/>
                </a:moveTo>
                <a:cubicBezTo>
                  <a:pt x="88" y="323"/>
                  <a:pt x="88" y="217"/>
                  <a:pt x="153" y="153"/>
                </a:cubicBezTo>
                <a:cubicBezTo>
                  <a:pt x="218" y="88"/>
                  <a:pt x="323" y="88"/>
                  <a:pt x="388" y="153"/>
                </a:cubicBezTo>
                <a:cubicBezTo>
                  <a:pt x="452" y="217"/>
                  <a:pt x="452" y="323"/>
                  <a:pt x="388" y="387"/>
                </a:cubicBezTo>
                <a:cubicBezTo>
                  <a:pt x="323" y="452"/>
                  <a:pt x="218" y="452"/>
                  <a:pt x="153" y="3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>
              <a:solidFill>
                <a:schemeClr val="bg1"/>
              </a:solidFill>
            </a:endParaRPr>
          </a:p>
        </p:txBody>
      </p:sp>
      <p:sp>
        <p:nvSpPr>
          <p:cNvPr id="115" name="Freeform 17">
            <a:extLst>
              <a:ext uri="{FF2B5EF4-FFF2-40B4-BE49-F238E27FC236}">
                <a16:creationId xmlns="" xmlns:a16="http://schemas.microsoft.com/office/drawing/2014/main" id="{EDAEDBA8-A64B-4D14-BF6D-792AEF69FFE0}"/>
              </a:ext>
            </a:extLst>
          </p:cNvPr>
          <p:cNvSpPr>
            <a:spLocks noEditPoints="1"/>
          </p:cNvSpPr>
          <p:nvPr/>
        </p:nvSpPr>
        <p:spPr bwMode="auto">
          <a:xfrm>
            <a:off x="6306593" y="3367059"/>
            <a:ext cx="1548873" cy="1550629"/>
          </a:xfrm>
          <a:custGeom>
            <a:avLst/>
            <a:gdLst>
              <a:gd name="T0" fmla="*/ 443 w 539"/>
              <a:gd name="T1" fmla="*/ 96 h 540"/>
              <a:gd name="T2" fmla="*/ 96 w 539"/>
              <a:gd name="T3" fmla="*/ 96 h 540"/>
              <a:gd name="T4" fmla="*/ 96 w 539"/>
              <a:gd name="T5" fmla="*/ 444 h 540"/>
              <a:gd name="T6" fmla="*/ 443 w 539"/>
              <a:gd name="T7" fmla="*/ 444 h 540"/>
              <a:gd name="T8" fmla="*/ 443 w 539"/>
              <a:gd name="T9" fmla="*/ 96 h 540"/>
              <a:gd name="T10" fmla="*/ 152 w 539"/>
              <a:gd name="T11" fmla="*/ 387 h 540"/>
              <a:gd name="T12" fmla="*/ 152 w 539"/>
              <a:gd name="T13" fmla="*/ 153 h 540"/>
              <a:gd name="T14" fmla="*/ 387 w 539"/>
              <a:gd name="T15" fmla="*/ 153 h 540"/>
              <a:gd name="T16" fmla="*/ 387 w 539"/>
              <a:gd name="T17" fmla="*/ 387 h 540"/>
              <a:gd name="T18" fmla="*/ 152 w 539"/>
              <a:gd name="T19" fmla="*/ 387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540">
                <a:moveTo>
                  <a:pt x="443" y="96"/>
                </a:moveTo>
                <a:cubicBezTo>
                  <a:pt x="347" y="0"/>
                  <a:pt x="192" y="0"/>
                  <a:pt x="96" y="96"/>
                </a:cubicBezTo>
                <a:cubicBezTo>
                  <a:pt x="0" y="192"/>
                  <a:pt x="0" y="348"/>
                  <a:pt x="96" y="444"/>
                </a:cubicBezTo>
                <a:cubicBezTo>
                  <a:pt x="192" y="540"/>
                  <a:pt x="347" y="540"/>
                  <a:pt x="443" y="444"/>
                </a:cubicBezTo>
                <a:cubicBezTo>
                  <a:pt x="539" y="348"/>
                  <a:pt x="539" y="192"/>
                  <a:pt x="443" y="96"/>
                </a:cubicBezTo>
                <a:close/>
                <a:moveTo>
                  <a:pt x="152" y="387"/>
                </a:moveTo>
                <a:cubicBezTo>
                  <a:pt x="88" y="322"/>
                  <a:pt x="88" y="217"/>
                  <a:pt x="152" y="153"/>
                </a:cubicBezTo>
                <a:cubicBezTo>
                  <a:pt x="217" y="88"/>
                  <a:pt x="322" y="88"/>
                  <a:pt x="387" y="153"/>
                </a:cubicBezTo>
                <a:cubicBezTo>
                  <a:pt x="451" y="217"/>
                  <a:pt x="451" y="322"/>
                  <a:pt x="387" y="387"/>
                </a:cubicBezTo>
                <a:cubicBezTo>
                  <a:pt x="322" y="452"/>
                  <a:pt x="217" y="452"/>
                  <a:pt x="152" y="3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116" name="Freeform 18">
            <a:extLst>
              <a:ext uri="{FF2B5EF4-FFF2-40B4-BE49-F238E27FC236}">
                <a16:creationId xmlns="" xmlns:a16="http://schemas.microsoft.com/office/drawing/2014/main" id="{C85B6FB0-B014-49F7-875A-49256E5164BC}"/>
              </a:ext>
            </a:extLst>
          </p:cNvPr>
          <p:cNvSpPr>
            <a:spLocks noEditPoints="1"/>
          </p:cNvSpPr>
          <p:nvPr/>
        </p:nvSpPr>
        <p:spPr bwMode="auto">
          <a:xfrm>
            <a:off x="6306593" y="2181699"/>
            <a:ext cx="1548873" cy="1552385"/>
          </a:xfrm>
          <a:custGeom>
            <a:avLst/>
            <a:gdLst>
              <a:gd name="T0" fmla="*/ 443 w 539"/>
              <a:gd name="T1" fmla="*/ 96 h 540"/>
              <a:gd name="T2" fmla="*/ 96 w 539"/>
              <a:gd name="T3" fmla="*/ 96 h 540"/>
              <a:gd name="T4" fmla="*/ 96 w 539"/>
              <a:gd name="T5" fmla="*/ 444 h 540"/>
              <a:gd name="T6" fmla="*/ 443 w 539"/>
              <a:gd name="T7" fmla="*/ 444 h 540"/>
              <a:gd name="T8" fmla="*/ 443 w 539"/>
              <a:gd name="T9" fmla="*/ 96 h 540"/>
              <a:gd name="T10" fmla="*/ 152 w 539"/>
              <a:gd name="T11" fmla="*/ 387 h 540"/>
              <a:gd name="T12" fmla="*/ 152 w 539"/>
              <a:gd name="T13" fmla="*/ 153 h 540"/>
              <a:gd name="T14" fmla="*/ 387 w 539"/>
              <a:gd name="T15" fmla="*/ 153 h 540"/>
              <a:gd name="T16" fmla="*/ 387 w 539"/>
              <a:gd name="T17" fmla="*/ 387 h 540"/>
              <a:gd name="T18" fmla="*/ 152 w 539"/>
              <a:gd name="T19" fmla="*/ 387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540">
                <a:moveTo>
                  <a:pt x="443" y="96"/>
                </a:moveTo>
                <a:cubicBezTo>
                  <a:pt x="347" y="0"/>
                  <a:pt x="192" y="0"/>
                  <a:pt x="96" y="96"/>
                </a:cubicBezTo>
                <a:cubicBezTo>
                  <a:pt x="0" y="192"/>
                  <a:pt x="0" y="348"/>
                  <a:pt x="96" y="444"/>
                </a:cubicBezTo>
                <a:cubicBezTo>
                  <a:pt x="192" y="540"/>
                  <a:pt x="347" y="540"/>
                  <a:pt x="443" y="444"/>
                </a:cubicBezTo>
                <a:cubicBezTo>
                  <a:pt x="539" y="348"/>
                  <a:pt x="539" y="192"/>
                  <a:pt x="443" y="96"/>
                </a:cubicBezTo>
                <a:close/>
                <a:moveTo>
                  <a:pt x="152" y="387"/>
                </a:moveTo>
                <a:cubicBezTo>
                  <a:pt x="88" y="323"/>
                  <a:pt x="88" y="218"/>
                  <a:pt x="152" y="153"/>
                </a:cubicBezTo>
                <a:cubicBezTo>
                  <a:pt x="217" y="88"/>
                  <a:pt x="322" y="88"/>
                  <a:pt x="387" y="153"/>
                </a:cubicBezTo>
                <a:cubicBezTo>
                  <a:pt x="451" y="218"/>
                  <a:pt x="451" y="323"/>
                  <a:pt x="387" y="387"/>
                </a:cubicBezTo>
                <a:cubicBezTo>
                  <a:pt x="322" y="452"/>
                  <a:pt x="217" y="452"/>
                  <a:pt x="152" y="3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>
              <a:solidFill>
                <a:schemeClr val="bg1"/>
              </a:solidFill>
            </a:endParaRPr>
          </a:p>
        </p:txBody>
      </p:sp>
      <p:sp>
        <p:nvSpPr>
          <p:cNvPr id="117" name="Freeform 19">
            <a:extLst>
              <a:ext uri="{FF2B5EF4-FFF2-40B4-BE49-F238E27FC236}">
                <a16:creationId xmlns="" xmlns:a16="http://schemas.microsoft.com/office/drawing/2014/main" id="{A16F9709-7ED9-489B-A211-4CD53B40F10E}"/>
              </a:ext>
            </a:extLst>
          </p:cNvPr>
          <p:cNvSpPr>
            <a:spLocks noEditPoints="1"/>
          </p:cNvSpPr>
          <p:nvPr/>
        </p:nvSpPr>
        <p:spPr bwMode="auto">
          <a:xfrm>
            <a:off x="5346009" y="1656626"/>
            <a:ext cx="1413655" cy="1413655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246 w 492"/>
              <a:gd name="T11" fmla="*/ 412 h 492"/>
              <a:gd name="T12" fmla="*/ 80 w 492"/>
              <a:gd name="T13" fmla="*/ 246 h 492"/>
              <a:gd name="T14" fmla="*/ 246 w 492"/>
              <a:gd name="T15" fmla="*/ 80 h 492"/>
              <a:gd name="T16" fmla="*/ 412 w 492"/>
              <a:gd name="T17" fmla="*/ 246 h 492"/>
              <a:gd name="T18" fmla="*/ 246 w 492"/>
              <a:gd name="T19" fmla="*/ 41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1" y="0"/>
                  <a:pt x="0" y="110"/>
                  <a:pt x="0" y="246"/>
                </a:cubicBezTo>
                <a:cubicBezTo>
                  <a:pt x="0" y="382"/>
                  <a:pt x="111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12"/>
                </a:moveTo>
                <a:cubicBezTo>
                  <a:pt x="155" y="412"/>
                  <a:pt x="80" y="337"/>
                  <a:pt x="80" y="246"/>
                </a:cubicBezTo>
                <a:cubicBezTo>
                  <a:pt x="80" y="155"/>
                  <a:pt x="155" y="80"/>
                  <a:pt x="246" y="80"/>
                </a:cubicBezTo>
                <a:cubicBezTo>
                  <a:pt x="338" y="80"/>
                  <a:pt x="412" y="155"/>
                  <a:pt x="412" y="246"/>
                </a:cubicBezTo>
                <a:cubicBezTo>
                  <a:pt x="412" y="337"/>
                  <a:pt x="338" y="412"/>
                  <a:pt x="246" y="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>
              <a:solidFill>
                <a:schemeClr val="bg1"/>
              </a:solidFill>
            </a:endParaRPr>
          </a:p>
        </p:txBody>
      </p:sp>
      <p:sp>
        <p:nvSpPr>
          <p:cNvPr id="118" name="Freeform 20">
            <a:extLst>
              <a:ext uri="{FF2B5EF4-FFF2-40B4-BE49-F238E27FC236}">
                <a16:creationId xmlns="" xmlns:a16="http://schemas.microsoft.com/office/drawing/2014/main" id="{665AF186-8273-474E-A565-FEAB41CAA364}"/>
              </a:ext>
            </a:extLst>
          </p:cNvPr>
          <p:cNvSpPr>
            <a:spLocks/>
          </p:cNvSpPr>
          <p:nvPr/>
        </p:nvSpPr>
        <p:spPr bwMode="auto">
          <a:xfrm>
            <a:off x="4517162" y="2261752"/>
            <a:ext cx="1206436" cy="1206436"/>
          </a:xfrm>
          <a:custGeom>
            <a:avLst/>
            <a:gdLst>
              <a:gd name="T0" fmla="*/ 174 w 420"/>
              <a:gd name="T1" fmla="*/ 0 h 420"/>
              <a:gd name="T2" fmla="*/ 0 w 420"/>
              <a:gd name="T3" fmla="*/ 72 h 420"/>
              <a:gd name="T4" fmla="*/ 57 w 420"/>
              <a:gd name="T5" fmla="*/ 129 h 420"/>
              <a:gd name="T6" fmla="*/ 174 w 420"/>
              <a:gd name="T7" fmla="*/ 80 h 420"/>
              <a:gd name="T8" fmla="*/ 340 w 420"/>
              <a:gd name="T9" fmla="*/ 246 h 420"/>
              <a:gd name="T10" fmla="*/ 291 w 420"/>
              <a:gd name="T11" fmla="*/ 363 h 420"/>
              <a:gd name="T12" fmla="*/ 348 w 420"/>
              <a:gd name="T13" fmla="*/ 420 h 420"/>
              <a:gd name="T14" fmla="*/ 420 w 420"/>
              <a:gd name="T15" fmla="*/ 246 h 420"/>
              <a:gd name="T16" fmla="*/ 174 w 420"/>
              <a:gd name="T1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0" h="420">
                <a:moveTo>
                  <a:pt x="174" y="0"/>
                </a:moveTo>
                <a:cubicBezTo>
                  <a:pt x="106" y="0"/>
                  <a:pt x="45" y="28"/>
                  <a:pt x="0" y="72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87" y="99"/>
                  <a:pt x="128" y="80"/>
                  <a:pt x="174" y="80"/>
                </a:cubicBezTo>
                <a:cubicBezTo>
                  <a:pt x="266" y="80"/>
                  <a:pt x="340" y="155"/>
                  <a:pt x="340" y="246"/>
                </a:cubicBezTo>
                <a:cubicBezTo>
                  <a:pt x="340" y="292"/>
                  <a:pt x="321" y="333"/>
                  <a:pt x="291" y="363"/>
                </a:cubicBezTo>
                <a:cubicBezTo>
                  <a:pt x="348" y="420"/>
                  <a:pt x="348" y="420"/>
                  <a:pt x="348" y="420"/>
                </a:cubicBezTo>
                <a:cubicBezTo>
                  <a:pt x="392" y="376"/>
                  <a:pt x="420" y="314"/>
                  <a:pt x="420" y="246"/>
                </a:cubicBezTo>
                <a:cubicBezTo>
                  <a:pt x="420" y="110"/>
                  <a:pt x="310" y="0"/>
                  <a:pt x="1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>
              <a:solidFill>
                <a:schemeClr val="bg1"/>
              </a:solidFill>
            </a:endParaRPr>
          </a:p>
        </p:txBody>
      </p:sp>
      <p:grpSp>
        <p:nvGrpSpPr>
          <p:cNvPr id="126" name="组合 125">
            <a:extLst>
              <a:ext uri="{FF2B5EF4-FFF2-40B4-BE49-F238E27FC236}">
                <a16:creationId xmlns="" xmlns:a16="http://schemas.microsoft.com/office/drawing/2014/main" id="{28329BCE-700E-4DC0-BAB2-186FE3F16C87}"/>
              </a:ext>
            </a:extLst>
          </p:cNvPr>
          <p:cNvGrpSpPr/>
          <p:nvPr/>
        </p:nvGrpSpPr>
        <p:grpSpPr>
          <a:xfrm>
            <a:off x="5854565" y="2104981"/>
            <a:ext cx="410186" cy="453292"/>
            <a:chOff x="8407732" y="1443446"/>
            <a:chExt cx="585159" cy="646650"/>
          </a:xfrm>
        </p:grpSpPr>
        <p:sp>
          <p:nvSpPr>
            <p:cNvPr id="127" name="任意多边形: 形状 126">
              <a:extLst>
                <a:ext uri="{FF2B5EF4-FFF2-40B4-BE49-F238E27FC236}">
                  <a16:creationId xmlns="" xmlns:a16="http://schemas.microsoft.com/office/drawing/2014/main" id="{67E53893-91FD-4B16-B836-AD1053D2BE12}"/>
                </a:ext>
              </a:extLst>
            </p:cNvPr>
            <p:cNvSpPr/>
            <p:nvPr/>
          </p:nvSpPr>
          <p:spPr>
            <a:xfrm>
              <a:off x="8926771" y="1504938"/>
              <a:ext cx="52896" cy="33060"/>
            </a:xfrm>
            <a:custGeom>
              <a:avLst/>
              <a:gdLst>
                <a:gd name="connsiteX0" fmla="*/ 51904 w 52895"/>
                <a:gd name="connsiteY0" fmla="*/ 32729 h 33059"/>
                <a:gd name="connsiteX1" fmla="*/ 51904 w 52895"/>
                <a:gd name="connsiteY1" fmla="*/ 10249 h 33059"/>
                <a:gd name="connsiteX2" fmla="*/ 46614 w 52895"/>
                <a:gd name="connsiteY2" fmla="*/ 4959 h 33059"/>
                <a:gd name="connsiteX3" fmla="*/ 10248 w 52895"/>
                <a:gd name="connsiteY3" fmla="*/ 4959 h 33059"/>
                <a:gd name="connsiteX4" fmla="*/ 4959 w 52895"/>
                <a:gd name="connsiteY4" fmla="*/ 10249 h 33059"/>
                <a:gd name="connsiteX5" fmla="*/ 4959 w 52895"/>
                <a:gd name="connsiteY5" fmla="*/ 32729 h 33059"/>
                <a:gd name="connsiteX6" fmla="*/ 51904 w 52895"/>
                <a:gd name="connsiteY6" fmla="*/ 32729 h 3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5" h="33059">
                  <a:moveTo>
                    <a:pt x="51904" y="32729"/>
                  </a:moveTo>
                  <a:lnTo>
                    <a:pt x="51904" y="10249"/>
                  </a:lnTo>
                  <a:cubicBezTo>
                    <a:pt x="51904" y="7604"/>
                    <a:pt x="49920" y="4959"/>
                    <a:pt x="46614" y="4959"/>
                  </a:cubicBezTo>
                  <a:lnTo>
                    <a:pt x="10248" y="4959"/>
                  </a:lnTo>
                  <a:cubicBezTo>
                    <a:pt x="7604" y="4959"/>
                    <a:pt x="4959" y="6943"/>
                    <a:pt x="4959" y="10249"/>
                  </a:cubicBezTo>
                  <a:lnTo>
                    <a:pt x="4959" y="32729"/>
                  </a:lnTo>
                  <a:lnTo>
                    <a:pt x="51904" y="327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="" xmlns:a16="http://schemas.microsoft.com/office/drawing/2014/main" id="{45F000E5-385D-4065-A7C7-0DE59A8B4185}"/>
                </a:ext>
              </a:extLst>
            </p:cNvPr>
            <p:cNvSpPr/>
            <p:nvPr/>
          </p:nvSpPr>
          <p:spPr>
            <a:xfrm>
              <a:off x="8913547" y="1491714"/>
              <a:ext cx="79344" cy="46284"/>
            </a:xfrm>
            <a:custGeom>
              <a:avLst/>
              <a:gdLst>
                <a:gd name="connsiteX0" fmla="*/ 78352 w 79343"/>
                <a:gd name="connsiteY0" fmla="*/ 45953 h 46283"/>
                <a:gd name="connsiteX1" fmla="*/ 51904 w 79343"/>
                <a:gd name="connsiteY1" fmla="*/ 45953 h 46283"/>
                <a:gd name="connsiteX2" fmla="*/ 51904 w 79343"/>
                <a:gd name="connsiteY2" fmla="*/ 31407 h 46283"/>
                <a:gd name="connsiteX3" fmla="*/ 31407 w 79343"/>
                <a:gd name="connsiteY3" fmla="*/ 31407 h 46283"/>
                <a:gd name="connsiteX4" fmla="*/ 31407 w 79343"/>
                <a:gd name="connsiteY4" fmla="*/ 45953 h 46283"/>
                <a:gd name="connsiteX5" fmla="*/ 4959 w 79343"/>
                <a:gd name="connsiteY5" fmla="*/ 45953 h 46283"/>
                <a:gd name="connsiteX6" fmla="*/ 4959 w 79343"/>
                <a:gd name="connsiteY6" fmla="*/ 23472 h 46283"/>
                <a:gd name="connsiteX7" fmla="*/ 23472 w 79343"/>
                <a:gd name="connsiteY7" fmla="*/ 4959 h 46283"/>
                <a:gd name="connsiteX8" fmla="*/ 59838 w 79343"/>
                <a:gd name="connsiteY8" fmla="*/ 4959 h 46283"/>
                <a:gd name="connsiteX9" fmla="*/ 78352 w 79343"/>
                <a:gd name="connsiteY9" fmla="*/ 23472 h 46283"/>
                <a:gd name="connsiteX10" fmla="*/ 78352 w 79343"/>
                <a:gd name="connsiteY10" fmla="*/ 45953 h 4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343" h="46283">
                  <a:moveTo>
                    <a:pt x="78352" y="45953"/>
                  </a:moveTo>
                  <a:lnTo>
                    <a:pt x="51904" y="45953"/>
                  </a:lnTo>
                  <a:lnTo>
                    <a:pt x="51904" y="31407"/>
                  </a:lnTo>
                  <a:lnTo>
                    <a:pt x="31407" y="31407"/>
                  </a:lnTo>
                  <a:lnTo>
                    <a:pt x="31407" y="45953"/>
                  </a:lnTo>
                  <a:lnTo>
                    <a:pt x="4959" y="45953"/>
                  </a:lnTo>
                  <a:lnTo>
                    <a:pt x="4959" y="23472"/>
                  </a:lnTo>
                  <a:cubicBezTo>
                    <a:pt x="4959" y="13555"/>
                    <a:pt x="12893" y="4959"/>
                    <a:pt x="23472" y="4959"/>
                  </a:cubicBezTo>
                  <a:lnTo>
                    <a:pt x="59838" y="4959"/>
                  </a:lnTo>
                  <a:cubicBezTo>
                    <a:pt x="69756" y="4959"/>
                    <a:pt x="78352" y="12893"/>
                    <a:pt x="78352" y="23472"/>
                  </a:cubicBezTo>
                  <a:lnTo>
                    <a:pt x="78352" y="45953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="" xmlns:a16="http://schemas.microsoft.com/office/drawing/2014/main" id="{18E6200C-7C88-489B-B18F-01C2E25207D0}"/>
                </a:ext>
              </a:extLst>
            </p:cNvPr>
            <p:cNvSpPr/>
            <p:nvPr/>
          </p:nvSpPr>
          <p:spPr>
            <a:xfrm>
              <a:off x="8913547" y="1870579"/>
              <a:ext cx="79344" cy="99179"/>
            </a:xfrm>
            <a:custGeom>
              <a:avLst/>
              <a:gdLst>
                <a:gd name="connsiteX0" fmla="*/ 41986 w 79343"/>
                <a:gd name="connsiteY0" fmla="*/ 98849 h 99179"/>
                <a:gd name="connsiteX1" fmla="*/ 4959 w 79343"/>
                <a:gd name="connsiteY1" fmla="*/ 18183 h 99179"/>
                <a:gd name="connsiteX2" fmla="*/ 4959 w 79343"/>
                <a:gd name="connsiteY2" fmla="*/ 4959 h 99179"/>
                <a:gd name="connsiteX3" fmla="*/ 31407 w 79343"/>
                <a:gd name="connsiteY3" fmla="*/ 4959 h 99179"/>
                <a:gd name="connsiteX4" fmla="*/ 31407 w 79343"/>
                <a:gd name="connsiteY4" fmla="*/ 12232 h 99179"/>
                <a:gd name="connsiteX5" fmla="*/ 41986 w 79343"/>
                <a:gd name="connsiteY5" fmla="*/ 34713 h 99179"/>
                <a:gd name="connsiteX6" fmla="*/ 51904 w 79343"/>
                <a:gd name="connsiteY6" fmla="*/ 12232 h 99179"/>
                <a:gd name="connsiteX7" fmla="*/ 51904 w 79343"/>
                <a:gd name="connsiteY7" fmla="*/ 4959 h 99179"/>
                <a:gd name="connsiteX8" fmla="*/ 78352 w 79343"/>
                <a:gd name="connsiteY8" fmla="*/ 4959 h 99179"/>
                <a:gd name="connsiteX9" fmla="*/ 78352 w 79343"/>
                <a:gd name="connsiteY9" fmla="*/ 18183 h 9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343" h="99179">
                  <a:moveTo>
                    <a:pt x="41986" y="98849"/>
                  </a:moveTo>
                  <a:lnTo>
                    <a:pt x="4959" y="18183"/>
                  </a:lnTo>
                  <a:lnTo>
                    <a:pt x="4959" y="4959"/>
                  </a:lnTo>
                  <a:lnTo>
                    <a:pt x="31407" y="4959"/>
                  </a:lnTo>
                  <a:lnTo>
                    <a:pt x="31407" y="12232"/>
                  </a:lnTo>
                  <a:lnTo>
                    <a:pt x="41986" y="34713"/>
                  </a:lnTo>
                  <a:lnTo>
                    <a:pt x="51904" y="12232"/>
                  </a:lnTo>
                  <a:lnTo>
                    <a:pt x="51904" y="4959"/>
                  </a:lnTo>
                  <a:lnTo>
                    <a:pt x="78352" y="4959"/>
                  </a:lnTo>
                  <a:lnTo>
                    <a:pt x="78352" y="18183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="" xmlns:a16="http://schemas.microsoft.com/office/drawing/2014/main" id="{1B49316D-93DE-48CC-9791-E6DE39B66A1D}"/>
                </a:ext>
              </a:extLst>
            </p:cNvPr>
            <p:cNvSpPr/>
            <p:nvPr/>
          </p:nvSpPr>
          <p:spPr>
            <a:xfrm>
              <a:off x="8407732" y="1443446"/>
              <a:ext cx="482673" cy="641360"/>
            </a:xfrm>
            <a:custGeom>
              <a:avLst/>
              <a:gdLst>
                <a:gd name="connsiteX0" fmla="*/ 340846 w 482673"/>
                <a:gd name="connsiteY0" fmla="*/ 642352 h 641360"/>
                <a:gd name="connsiteX1" fmla="*/ 4959 w 482673"/>
                <a:gd name="connsiteY1" fmla="*/ 642352 h 641360"/>
                <a:gd name="connsiteX2" fmla="*/ 4959 w 482673"/>
                <a:gd name="connsiteY2" fmla="*/ 4959 h 641360"/>
                <a:gd name="connsiteX3" fmla="*/ 479037 w 482673"/>
                <a:gd name="connsiteY3" fmla="*/ 4959 h 641360"/>
                <a:gd name="connsiteX4" fmla="*/ 479037 w 482673"/>
                <a:gd name="connsiteY4" fmla="*/ 504823 h 641360"/>
                <a:gd name="connsiteX5" fmla="*/ 452589 w 482673"/>
                <a:gd name="connsiteY5" fmla="*/ 504823 h 641360"/>
                <a:gd name="connsiteX6" fmla="*/ 452589 w 482673"/>
                <a:gd name="connsiteY6" fmla="*/ 31407 h 641360"/>
                <a:gd name="connsiteX7" fmla="*/ 31407 w 482673"/>
                <a:gd name="connsiteY7" fmla="*/ 31407 h 641360"/>
                <a:gd name="connsiteX8" fmla="*/ 31407 w 482673"/>
                <a:gd name="connsiteY8" fmla="*/ 615904 h 641360"/>
                <a:gd name="connsiteX9" fmla="*/ 340846 w 482673"/>
                <a:gd name="connsiteY9" fmla="*/ 615904 h 64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2673" h="641360">
                  <a:moveTo>
                    <a:pt x="340846" y="642352"/>
                  </a:moveTo>
                  <a:lnTo>
                    <a:pt x="4959" y="642352"/>
                  </a:lnTo>
                  <a:lnTo>
                    <a:pt x="4959" y="4959"/>
                  </a:lnTo>
                  <a:lnTo>
                    <a:pt x="479037" y="4959"/>
                  </a:lnTo>
                  <a:lnTo>
                    <a:pt x="479037" y="504823"/>
                  </a:lnTo>
                  <a:lnTo>
                    <a:pt x="452589" y="504823"/>
                  </a:lnTo>
                  <a:lnTo>
                    <a:pt x="452589" y="31407"/>
                  </a:lnTo>
                  <a:lnTo>
                    <a:pt x="31407" y="31407"/>
                  </a:lnTo>
                  <a:lnTo>
                    <a:pt x="31407" y="615904"/>
                  </a:lnTo>
                  <a:lnTo>
                    <a:pt x="340846" y="615904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="" xmlns:a16="http://schemas.microsoft.com/office/drawing/2014/main" id="{C2D12A2B-F9EF-4752-9A15-E5BC6B7B813D}"/>
                </a:ext>
              </a:extLst>
            </p:cNvPr>
            <p:cNvSpPr/>
            <p:nvPr/>
          </p:nvSpPr>
          <p:spPr>
            <a:xfrm>
              <a:off x="8764778" y="1964469"/>
              <a:ext cx="125627" cy="125627"/>
            </a:xfrm>
            <a:custGeom>
              <a:avLst/>
              <a:gdLst>
                <a:gd name="connsiteX0" fmla="*/ 4959 w 125627"/>
                <a:gd name="connsiteY0" fmla="*/ 4959 h 125627"/>
                <a:gd name="connsiteX1" fmla="*/ 123313 w 125627"/>
                <a:gd name="connsiteY1" fmla="*/ 4959 h 125627"/>
                <a:gd name="connsiteX2" fmla="*/ 4959 w 125627"/>
                <a:gd name="connsiteY2" fmla="*/ 122652 h 12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627" h="125627">
                  <a:moveTo>
                    <a:pt x="4959" y="4959"/>
                  </a:moveTo>
                  <a:lnTo>
                    <a:pt x="123313" y="4959"/>
                  </a:lnTo>
                  <a:lnTo>
                    <a:pt x="4959" y="12265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="" xmlns:a16="http://schemas.microsoft.com/office/drawing/2014/main" id="{16F7BDF7-9C6E-4E8F-97CC-7D2C96C61479}"/>
                </a:ext>
              </a:extLst>
            </p:cNvPr>
            <p:cNvSpPr/>
            <p:nvPr/>
          </p:nvSpPr>
          <p:spPr>
            <a:xfrm>
              <a:off x="8569064" y="1556511"/>
              <a:ext cx="224807" cy="33060"/>
            </a:xfrm>
            <a:custGeom>
              <a:avLst/>
              <a:gdLst>
                <a:gd name="connsiteX0" fmla="*/ 4959 w 224806"/>
                <a:gd name="connsiteY0" fmla="*/ 4959 h 33059"/>
                <a:gd name="connsiteX1" fmla="*/ 219848 w 224806"/>
                <a:gd name="connsiteY1" fmla="*/ 4959 h 33059"/>
                <a:gd name="connsiteX2" fmla="*/ 219848 w 224806"/>
                <a:gd name="connsiteY2" fmla="*/ 31407 h 33059"/>
                <a:gd name="connsiteX3" fmla="*/ 4959 w 224806"/>
                <a:gd name="connsiteY3" fmla="*/ 31407 h 3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06" h="33059">
                  <a:moveTo>
                    <a:pt x="4959" y="4959"/>
                  </a:moveTo>
                  <a:lnTo>
                    <a:pt x="219848" y="4959"/>
                  </a:lnTo>
                  <a:lnTo>
                    <a:pt x="219848" y="31407"/>
                  </a:lnTo>
                  <a:lnTo>
                    <a:pt x="4959" y="3140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="" xmlns:a16="http://schemas.microsoft.com/office/drawing/2014/main" id="{4F7AE4D4-F940-41AF-A61F-6CD70A8BB53B}"/>
                </a:ext>
              </a:extLst>
            </p:cNvPr>
            <p:cNvSpPr/>
            <p:nvPr/>
          </p:nvSpPr>
          <p:spPr>
            <a:xfrm>
              <a:off x="8569064" y="1604778"/>
              <a:ext cx="224807" cy="33060"/>
            </a:xfrm>
            <a:custGeom>
              <a:avLst/>
              <a:gdLst>
                <a:gd name="connsiteX0" fmla="*/ 4959 w 224806"/>
                <a:gd name="connsiteY0" fmla="*/ 4959 h 33059"/>
                <a:gd name="connsiteX1" fmla="*/ 219848 w 224806"/>
                <a:gd name="connsiteY1" fmla="*/ 4959 h 33059"/>
                <a:gd name="connsiteX2" fmla="*/ 219848 w 224806"/>
                <a:gd name="connsiteY2" fmla="*/ 31407 h 33059"/>
                <a:gd name="connsiteX3" fmla="*/ 4959 w 224806"/>
                <a:gd name="connsiteY3" fmla="*/ 31407 h 3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06" h="33059">
                  <a:moveTo>
                    <a:pt x="4959" y="4959"/>
                  </a:moveTo>
                  <a:lnTo>
                    <a:pt x="219848" y="4959"/>
                  </a:lnTo>
                  <a:lnTo>
                    <a:pt x="219848" y="31407"/>
                  </a:lnTo>
                  <a:lnTo>
                    <a:pt x="4959" y="3140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="" xmlns:a16="http://schemas.microsoft.com/office/drawing/2014/main" id="{AF3F4CAD-13C1-41E9-9C8E-76633052BD8B}"/>
                </a:ext>
              </a:extLst>
            </p:cNvPr>
            <p:cNvSpPr/>
            <p:nvPr/>
          </p:nvSpPr>
          <p:spPr>
            <a:xfrm>
              <a:off x="8481125" y="1568412"/>
              <a:ext cx="59508" cy="46284"/>
            </a:xfrm>
            <a:custGeom>
              <a:avLst/>
              <a:gdLst>
                <a:gd name="connsiteX0" fmla="*/ 59838 w 59507"/>
                <a:gd name="connsiteY0" fmla="*/ 4959 h 46283"/>
                <a:gd name="connsiteX1" fmla="*/ 26778 w 59507"/>
                <a:gd name="connsiteY1" fmla="*/ 46614 h 46283"/>
                <a:gd name="connsiteX2" fmla="*/ 4959 w 59507"/>
                <a:gd name="connsiteY2" fmla="*/ 32068 h 4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07" h="46283">
                  <a:moveTo>
                    <a:pt x="59838" y="4959"/>
                  </a:moveTo>
                  <a:lnTo>
                    <a:pt x="26778" y="46614"/>
                  </a:lnTo>
                  <a:lnTo>
                    <a:pt x="4959" y="320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="" xmlns:a16="http://schemas.microsoft.com/office/drawing/2014/main" id="{E10B95F6-542B-4AD7-82B0-3AA1E4749005}"/>
                </a:ext>
              </a:extLst>
            </p:cNvPr>
            <p:cNvSpPr/>
            <p:nvPr/>
          </p:nvSpPr>
          <p:spPr>
            <a:xfrm>
              <a:off x="8473852" y="1559817"/>
              <a:ext cx="79344" cy="72732"/>
            </a:xfrm>
            <a:custGeom>
              <a:avLst/>
              <a:gdLst>
                <a:gd name="connsiteX0" fmla="*/ 36696 w 79343"/>
                <a:gd name="connsiteY0" fmla="*/ 72401 h 72731"/>
                <a:gd name="connsiteX1" fmla="*/ 4959 w 79343"/>
                <a:gd name="connsiteY1" fmla="*/ 51904 h 72731"/>
                <a:gd name="connsiteX2" fmla="*/ 18844 w 79343"/>
                <a:gd name="connsiteY2" fmla="*/ 29423 h 72731"/>
                <a:gd name="connsiteX3" fmla="*/ 30746 w 79343"/>
                <a:gd name="connsiteY3" fmla="*/ 37358 h 72731"/>
                <a:gd name="connsiteX4" fmla="*/ 56532 w 79343"/>
                <a:gd name="connsiteY4" fmla="*/ 4959 h 72731"/>
                <a:gd name="connsiteX5" fmla="*/ 77691 w 79343"/>
                <a:gd name="connsiteY5" fmla="*/ 21489 h 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3" h="72731">
                  <a:moveTo>
                    <a:pt x="36696" y="72401"/>
                  </a:moveTo>
                  <a:lnTo>
                    <a:pt x="4959" y="51904"/>
                  </a:lnTo>
                  <a:lnTo>
                    <a:pt x="18844" y="29423"/>
                  </a:lnTo>
                  <a:lnTo>
                    <a:pt x="30746" y="37358"/>
                  </a:lnTo>
                  <a:lnTo>
                    <a:pt x="56532" y="4959"/>
                  </a:lnTo>
                  <a:lnTo>
                    <a:pt x="77691" y="2148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="" xmlns:a16="http://schemas.microsoft.com/office/drawing/2014/main" id="{91932B8B-729C-4BB4-894F-9286D9E77731}"/>
                </a:ext>
              </a:extLst>
            </p:cNvPr>
            <p:cNvSpPr/>
            <p:nvPr/>
          </p:nvSpPr>
          <p:spPr>
            <a:xfrm>
              <a:off x="8569064" y="1699329"/>
              <a:ext cx="224807" cy="33060"/>
            </a:xfrm>
            <a:custGeom>
              <a:avLst/>
              <a:gdLst>
                <a:gd name="connsiteX0" fmla="*/ 4959 w 224806"/>
                <a:gd name="connsiteY0" fmla="*/ 4959 h 33059"/>
                <a:gd name="connsiteX1" fmla="*/ 219848 w 224806"/>
                <a:gd name="connsiteY1" fmla="*/ 4959 h 33059"/>
                <a:gd name="connsiteX2" fmla="*/ 219848 w 224806"/>
                <a:gd name="connsiteY2" fmla="*/ 31407 h 33059"/>
                <a:gd name="connsiteX3" fmla="*/ 4959 w 224806"/>
                <a:gd name="connsiteY3" fmla="*/ 31407 h 3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06" h="33059">
                  <a:moveTo>
                    <a:pt x="4959" y="4959"/>
                  </a:moveTo>
                  <a:lnTo>
                    <a:pt x="219848" y="4959"/>
                  </a:lnTo>
                  <a:lnTo>
                    <a:pt x="219848" y="31407"/>
                  </a:lnTo>
                  <a:lnTo>
                    <a:pt x="4959" y="3140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="" xmlns:a16="http://schemas.microsoft.com/office/drawing/2014/main" id="{FB7625CA-A657-4C3D-B1D6-F148504139F3}"/>
                </a:ext>
              </a:extLst>
            </p:cNvPr>
            <p:cNvSpPr/>
            <p:nvPr/>
          </p:nvSpPr>
          <p:spPr>
            <a:xfrm>
              <a:off x="8569064" y="1747597"/>
              <a:ext cx="224807" cy="33060"/>
            </a:xfrm>
            <a:custGeom>
              <a:avLst/>
              <a:gdLst>
                <a:gd name="connsiteX0" fmla="*/ 4959 w 224806"/>
                <a:gd name="connsiteY0" fmla="*/ 4959 h 33059"/>
                <a:gd name="connsiteX1" fmla="*/ 219848 w 224806"/>
                <a:gd name="connsiteY1" fmla="*/ 4959 h 33059"/>
                <a:gd name="connsiteX2" fmla="*/ 219848 w 224806"/>
                <a:gd name="connsiteY2" fmla="*/ 31407 h 33059"/>
                <a:gd name="connsiteX3" fmla="*/ 4959 w 224806"/>
                <a:gd name="connsiteY3" fmla="*/ 31407 h 3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06" h="33059">
                  <a:moveTo>
                    <a:pt x="4959" y="4959"/>
                  </a:moveTo>
                  <a:lnTo>
                    <a:pt x="219848" y="4959"/>
                  </a:lnTo>
                  <a:lnTo>
                    <a:pt x="219848" y="31407"/>
                  </a:lnTo>
                  <a:lnTo>
                    <a:pt x="4959" y="3140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="" xmlns:a16="http://schemas.microsoft.com/office/drawing/2014/main" id="{928242E7-B449-4DEE-AFCB-5775755D4F49}"/>
                </a:ext>
              </a:extLst>
            </p:cNvPr>
            <p:cNvSpPr/>
            <p:nvPr/>
          </p:nvSpPr>
          <p:spPr>
            <a:xfrm>
              <a:off x="8481125" y="1711231"/>
              <a:ext cx="59508" cy="46284"/>
            </a:xfrm>
            <a:custGeom>
              <a:avLst/>
              <a:gdLst>
                <a:gd name="connsiteX0" fmla="*/ 59838 w 59507"/>
                <a:gd name="connsiteY0" fmla="*/ 4959 h 46283"/>
                <a:gd name="connsiteX1" fmla="*/ 26778 w 59507"/>
                <a:gd name="connsiteY1" fmla="*/ 46614 h 46283"/>
                <a:gd name="connsiteX2" fmla="*/ 4959 w 59507"/>
                <a:gd name="connsiteY2" fmla="*/ 32068 h 4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07" h="46283">
                  <a:moveTo>
                    <a:pt x="59838" y="4959"/>
                  </a:moveTo>
                  <a:lnTo>
                    <a:pt x="26778" y="46614"/>
                  </a:lnTo>
                  <a:lnTo>
                    <a:pt x="4959" y="320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="" xmlns:a16="http://schemas.microsoft.com/office/drawing/2014/main" id="{FA50B38A-601C-4F9D-87A8-BD57ED66B9EF}"/>
                </a:ext>
              </a:extLst>
            </p:cNvPr>
            <p:cNvSpPr/>
            <p:nvPr/>
          </p:nvSpPr>
          <p:spPr>
            <a:xfrm>
              <a:off x="8473852" y="1702635"/>
              <a:ext cx="79344" cy="72732"/>
            </a:xfrm>
            <a:custGeom>
              <a:avLst/>
              <a:gdLst>
                <a:gd name="connsiteX0" fmla="*/ 36696 w 79343"/>
                <a:gd name="connsiteY0" fmla="*/ 72401 h 72731"/>
                <a:gd name="connsiteX1" fmla="*/ 4959 w 79343"/>
                <a:gd name="connsiteY1" fmla="*/ 51904 h 72731"/>
                <a:gd name="connsiteX2" fmla="*/ 18844 w 79343"/>
                <a:gd name="connsiteY2" fmla="*/ 30084 h 72731"/>
                <a:gd name="connsiteX3" fmla="*/ 30746 w 79343"/>
                <a:gd name="connsiteY3" fmla="*/ 37358 h 72731"/>
                <a:gd name="connsiteX4" fmla="*/ 56532 w 79343"/>
                <a:gd name="connsiteY4" fmla="*/ 4959 h 72731"/>
                <a:gd name="connsiteX5" fmla="*/ 77691 w 79343"/>
                <a:gd name="connsiteY5" fmla="*/ 21489 h 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3" h="72731">
                  <a:moveTo>
                    <a:pt x="36696" y="72401"/>
                  </a:moveTo>
                  <a:lnTo>
                    <a:pt x="4959" y="51904"/>
                  </a:lnTo>
                  <a:lnTo>
                    <a:pt x="18844" y="30084"/>
                  </a:lnTo>
                  <a:lnTo>
                    <a:pt x="30746" y="37358"/>
                  </a:lnTo>
                  <a:lnTo>
                    <a:pt x="56532" y="4959"/>
                  </a:lnTo>
                  <a:lnTo>
                    <a:pt x="77691" y="2148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="" xmlns:a16="http://schemas.microsoft.com/office/drawing/2014/main" id="{0BC4918E-7E1A-4E9A-8830-4C9111B31401}"/>
                </a:ext>
              </a:extLst>
            </p:cNvPr>
            <p:cNvSpPr/>
            <p:nvPr/>
          </p:nvSpPr>
          <p:spPr>
            <a:xfrm>
              <a:off x="8569064" y="1842148"/>
              <a:ext cx="224807" cy="33060"/>
            </a:xfrm>
            <a:custGeom>
              <a:avLst/>
              <a:gdLst>
                <a:gd name="connsiteX0" fmla="*/ 4959 w 224806"/>
                <a:gd name="connsiteY0" fmla="*/ 4959 h 33059"/>
                <a:gd name="connsiteX1" fmla="*/ 219848 w 224806"/>
                <a:gd name="connsiteY1" fmla="*/ 4959 h 33059"/>
                <a:gd name="connsiteX2" fmla="*/ 219848 w 224806"/>
                <a:gd name="connsiteY2" fmla="*/ 31407 h 33059"/>
                <a:gd name="connsiteX3" fmla="*/ 4959 w 224806"/>
                <a:gd name="connsiteY3" fmla="*/ 31407 h 3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06" h="33059">
                  <a:moveTo>
                    <a:pt x="4959" y="4959"/>
                  </a:moveTo>
                  <a:lnTo>
                    <a:pt x="219848" y="4959"/>
                  </a:lnTo>
                  <a:lnTo>
                    <a:pt x="219848" y="31407"/>
                  </a:lnTo>
                  <a:lnTo>
                    <a:pt x="4959" y="3140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="" xmlns:a16="http://schemas.microsoft.com/office/drawing/2014/main" id="{66B0DE5B-36FE-4294-8B19-284C4900E07A}"/>
                </a:ext>
              </a:extLst>
            </p:cNvPr>
            <p:cNvSpPr/>
            <p:nvPr/>
          </p:nvSpPr>
          <p:spPr>
            <a:xfrm>
              <a:off x="8569064" y="1890415"/>
              <a:ext cx="224807" cy="33060"/>
            </a:xfrm>
            <a:custGeom>
              <a:avLst/>
              <a:gdLst>
                <a:gd name="connsiteX0" fmla="*/ 4959 w 224806"/>
                <a:gd name="connsiteY0" fmla="*/ 4959 h 33059"/>
                <a:gd name="connsiteX1" fmla="*/ 219848 w 224806"/>
                <a:gd name="connsiteY1" fmla="*/ 4959 h 33059"/>
                <a:gd name="connsiteX2" fmla="*/ 219848 w 224806"/>
                <a:gd name="connsiteY2" fmla="*/ 31407 h 33059"/>
                <a:gd name="connsiteX3" fmla="*/ 4959 w 224806"/>
                <a:gd name="connsiteY3" fmla="*/ 31407 h 3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06" h="33059">
                  <a:moveTo>
                    <a:pt x="4959" y="4959"/>
                  </a:moveTo>
                  <a:lnTo>
                    <a:pt x="219848" y="4959"/>
                  </a:lnTo>
                  <a:lnTo>
                    <a:pt x="219848" y="31407"/>
                  </a:lnTo>
                  <a:lnTo>
                    <a:pt x="4959" y="3140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="" xmlns:a16="http://schemas.microsoft.com/office/drawing/2014/main" id="{278C3207-D753-4EB4-B4EE-F86AEAD6A2F4}"/>
                </a:ext>
              </a:extLst>
            </p:cNvPr>
            <p:cNvSpPr/>
            <p:nvPr/>
          </p:nvSpPr>
          <p:spPr>
            <a:xfrm>
              <a:off x="8481125" y="1854049"/>
              <a:ext cx="59508" cy="46284"/>
            </a:xfrm>
            <a:custGeom>
              <a:avLst/>
              <a:gdLst>
                <a:gd name="connsiteX0" fmla="*/ 59838 w 59507"/>
                <a:gd name="connsiteY0" fmla="*/ 4959 h 46283"/>
                <a:gd name="connsiteX1" fmla="*/ 26778 w 59507"/>
                <a:gd name="connsiteY1" fmla="*/ 46614 h 46283"/>
                <a:gd name="connsiteX2" fmla="*/ 4959 w 59507"/>
                <a:gd name="connsiteY2" fmla="*/ 32068 h 4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07" h="46283">
                  <a:moveTo>
                    <a:pt x="59838" y="4959"/>
                  </a:moveTo>
                  <a:lnTo>
                    <a:pt x="26778" y="46614"/>
                  </a:lnTo>
                  <a:lnTo>
                    <a:pt x="4959" y="320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="" xmlns:a16="http://schemas.microsoft.com/office/drawing/2014/main" id="{00E986C8-8E6E-4D01-BDBF-380DD36A626E}"/>
                </a:ext>
              </a:extLst>
            </p:cNvPr>
            <p:cNvSpPr/>
            <p:nvPr/>
          </p:nvSpPr>
          <p:spPr>
            <a:xfrm>
              <a:off x="8473852" y="1845454"/>
              <a:ext cx="79344" cy="72732"/>
            </a:xfrm>
            <a:custGeom>
              <a:avLst/>
              <a:gdLst>
                <a:gd name="connsiteX0" fmla="*/ 36696 w 79343"/>
                <a:gd name="connsiteY0" fmla="*/ 72401 h 72731"/>
                <a:gd name="connsiteX1" fmla="*/ 4959 w 79343"/>
                <a:gd name="connsiteY1" fmla="*/ 51904 h 72731"/>
                <a:gd name="connsiteX2" fmla="*/ 18844 w 79343"/>
                <a:gd name="connsiteY2" fmla="*/ 30084 h 72731"/>
                <a:gd name="connsiteX3" fmla="*/ 30746 w 79343"/>
                <a:gd name="connsiteY3" fmla="*/ 37358 h 72731"/>
                <a:gd name="connsiteX4" fmla="*/ 56532 w 79343"/>
                <a:gd name="connsiteY4" fmla="*/ 4959 h 72731"/>
                <a:gd name="connsiteX5" fmla="*/ 77691 w 79343"/>
                <a:gd name="connsiteY5" fmla="*/ 21489 h 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3" h="72731">
                  <a:moveTo>
                    <a:pt x="36696" y="72401"/>
                  </a:moveTo>
                  <a:lnTo>
                    <a:pt x="4959" y="51904"/>
                  </a:lnTo>
                  <a:lnTo>
                    <a:pt x="18844" y="30084"/>
                  </a:lnTo>
                  <a:lnTo>
                    <a:pt x="30746" y="37358"/>
                  </a:lnTo>
                  <a:lnTo>
                    <a:pt x="56532" y="4959"/>
                  </a:lnTo>
                  <a:lnTo>
                    <a:pt x="77691" y="2148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="" xmlns:a16="http://schemas.microsoft.com/office/drawing/2014/main" id="{A37699A8-643C-43C2-8881-64EFF8C352E3}"/>
                </a:ext>
              </a:extLst>
            </p:cNvPr>
            <p:cNvSpPr/>
            <p:nvPr/>
          </p:nvSpPr>
          <p:spPr>
            <a:xfrm>
              <a:off x="8913547" y="1551221"/>
              <a:ext cx="79344" cy="310762"/>
            </a:xfrm>
            <a:custGeom>
              <a:avLst/>
              <a:gdLst>
                <a:gd name="connsiteX0" fmla="*/ 4959 w 79343"/>
                <a:gd name="connsiteY0" fmla="*/ 4959 h 310762"/>
                <a:gd name="connsiteX1" fmla="*/ 78352 w 79343"/>
                <a:gd name="connsiteY1" fmla="*/ 4959 h 310762"/>
                <a:gd name="connsiteX2" fmla="*/ 78352 w 79343"/>
                <a:gd name="connsiteY2" fmla="*/ 306464 h 310762"/>
                <a:gd name="connsiteX3" fmla="*/ 4959 w 79343"/>
                <a:gd name="connsiteY3" fmla="*/ 306464 h 31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43" h="310762">
                  <a:moveTo>
                    <a:pt x="4959" y="4959"/>
                  </a:moveTo>
                  <a:lnTo>
                    <a:pt x="78352" y="4959"/>
                  </a:lnTo>
                  <a:lnTo>
                    <a:pt x="78352" y="306464"/>
                  </a:lnTo>
                  <a:lnTo>
                    <a:pt x="4959" y="30646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="" xmlns:a16="http://schemas.microsoft.com/office/drawing/2014/main" id="{3CAF64FC-BE34-4CF2-8ECD-F7CB552EBB2E}"/>
              </a:ext>
            </a:extLst>
          </p:cNvPr>
          <p:cNvGrpSpPr/>
          <p:nvPr/>
        </p:nvGrpSpPr>
        <p:grpSpPr>
          <a:xfrm>
            <a:off x="4776076" y="2733485"/>
            <a:ext cx="436130" cy="408146"/>
            <a:chOff x="6334883" y="1467249"/>
            <a:chExt cx="669792" cy="626815"/>
          </a:xfrm>
        </p:grpSpPr>
        <p:sp>
          <p:nvSpPr>
            <p:cNvPr id="146" name="任意多边形: 形状 145">
              <a:extLst>
                <a:ext uri="{FF2B5EF4-FFF2-40B4-BE49-F238E27FC236}">
                  <a16:creationId xmlns="" xmlns:a16="http://schemas.microsoft.com/office/drawing/2014/main" id="{AE7AEBDD-105B-4706-9019-B44A435C4286}"/>
                </a:ext>
              </a:extLst>
            </p:cNvPr>
            <p:cNvSpPr/>
            <p:nvPr/>
          </p:nvSpPr>
          <p:spPr>
            <a:xfrm>
              <a:off x="6420839" y="1694701"/>
              <a:ext cx="218195" cy="251255"/>
            </a:xfrm>
            <a:custGeom>
              <a:avLst/>
              <a:gdLst>
                <a:gd name="connsiteX0" fmla="*/ 215881 w 218194"/>
                <a:gd name="connsiteY0" fmla="*/ 246957 h 251254"/>
                <a:gd name="connsiteX1" fmla="*/ 73062 w 218194"/>
                <a:gd name="connsiteY1" fmla="*/ 246957 h 251254"/>
                <a:gd name="connsiteX2" fmla="*/ 4959 w 218194"/>
                <a:gd name="connsiteY2" fmla="*/ 4959 h 251254"/>
                <a:gd name="connsiteX3" fmla="*/ 148439 w 218194"/>
                <a:gd name="connsiteY3" fmla="*/ 4959 h 2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94" h="251254">
                  <a:moveTo>
                    <a:pt x="215881" y="246957"/>
                  </a:moveTo>
                  <a:lnTo>
                    <a:pt x="73062" y="246957"/>
                  </a:lnTo>
                  <a:lnTo>
                    <a:pt x="4959" y="4959"/>
                  </a:lnTo>
                  <a:lnTo>
                    <a:pt x="148439" y="49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="" xmlns:a16="http://schemas.microsoft.com/office/drawing/2014/main" id="{D394776D-4473-4EB7-8E1D-CFE9AC055C83}"/>
                </a:ext>
              </a:extLst>
            </p:cNvPr>
            <p:cNvSpPr/>
            <p:nvPr/>
          </p:nvSpPr>
          <p:spPr>
            <a:xfrm>
              <a:off x="6403647" y="1681477"/>
              <a:ext cx="251254" cy="277702"/>
            </a:xfrm>
            <a:custGeom>
              <a:avLst/>
              <a:gdLst>
                <a:gd name="connsiteX0" fmla="*/ 250924 w 251254"/>
                <a:gd name="connsiteY0" fmla="*/ 273405 h 277702"/>
                <a:gd name="connsiteX1" fmla="*/ 80335 w 251254"/>
                <a:gd name="connsiteY1" fmla="*/ 273405 h 277702"/>
                <a:gd name="connsiteX2" fmla="*/ 4959 w 251254"/>
                <a:gd name="connsiteY2" fmla="*/ 4959 h 277702"/>
                <a:gd name="connsiteX3" fmla="*/ 175548 w 251254"/>
                <a:gd name="connsiteY3" fmla="*/ 4959 h 277702"/>
                <a:gd name="connsiteX4" fmla="*/ 250924 w 251254"/>
                <a:gd name="connsiteY4" fmla="*/ 273405 h 277702"/>
                <a:gd name="connsiteX5" fmla="*/ 100171 w 251254"/>
                <a:gd name="connsiteY5" fmla="*/ 246957 h 277702"/>
                <a:gd name="connsiteX6" fmla="*/ 215880 w 251254"/>
                <a:gd name="connsiteY6" fmla="*/ 246957 h 277702"/>
                <a:gd name="connsiteX7" fmla="*/ 155712 w 251254"/>
                <a:gd name="connsiteY7" fmla="*/ 31407 h 277702"/>
                <a:gd name="connsiteX8" fmla="*/ 40002 w 251254"/>
                <a:gd name="connsiteY8" fmla="*/ 31407 h 277702"/>
                <a:gd name="connsiteX9" fmla="*/ 100171 w 251254"/>
                <a:gd name="connsiteY9" fmla="*/ 246957 h 27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254" h="277702">
                  <a:moveTo>
                    <a:pt x="250924" y="273405"/>
                  </a:moveTo>
                  <a:lnTo>
                    <a:pt x="80335" y="273405"/>
                  </a:lnTo>
                  <a:lnTo>
                    <a:pt x="4959" y="4959"/>
                  </a:lnTo>
                  <a:lnTo>
                    <a:pt x="175548" y="4959"/>
                  </a:lnTo>
                  <a:lnTo>
                    <a:pt x="250924" y="273405"/>
                  </a:lnTo>
                  <a:close/>
                  <a:moveTo>
                    <a:pt x="100171" y="246957"/>
                  </a:moveTo>
                  <a:lnTo>
                    <a:pt x="215880" y="246957"/>
                  </a:lnTo>
                  <a:lnTo>
                    <a:pt x="155712" y="31407"/>
                  </a:lnTo>
                  <a:lnTo>
                    <a:pt x="40002" y="31407"/>
                  </a:lnTo>
                  <a:lnTo>
                    <a:pt x="100171" y="24695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="" xmlns:a16="http://schemas.microsoft.com/office/drawing/2014/main" id="{EAAB04A0-24B1-4F4F-8B52-AFF74B7ACC4F}"/>
                </a:ext>
              </a:extLst>
            </p:cNvPr>
            <p:cNvSpPr/>
            <p:nvPr/>
          </p:nvSpPr>
          <p:spPr>
            <a:xfrm>
              <a:off x="6428773" y="1856033"/>
              <a:ext cx="204971" cy="224807"/>
            </a:xfrm>
            <a:custGeom>
              <a:avLst/>
              <a:gdLst>
                <a:gd name="connsiteX0" fmla="*/ 202657 w 204970"/>
                <a:gd name="connsiteY0" fmla="*/ 220509 h 224806"/>
                <a:gd name="connsiteX1" fmla="*/ 72401 w 204970"/>
                <a:gd name="connsiteY1" fmla="*/ 220509 h 224806"/>
                <a:gd name="connsiteX2" fmla="*/ 4959 w 204970"/>
                <a:gd name="connsiteY2" fmla="*/ 4959 h 224806"/>
                <a:gd name="connsiteX3" fmla="*/ 134553 w 204970"/>
                <a:gd name="connsiteY3" fmla="*/ 4959 h 22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70" h="224806">
                  <a:moveTo>
                    <a:pt x="202657" y="220509"/>
                  </a:moveTo>
                  <a:lnTo>
                    <a:pt x="72401" y="220509"/>
                  </a:lnTo>
                  <a:lnTo>
                    <a:pt x="4959" y="4959"/>
                  </a:lnTo>
                  <a:lnTo>
                    <a:pt x="134553" y="49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="" xmlns:a16="http://schemas.microsoft.com/office/drawing/2014/main" id="{CA24924E-265F-423A-8FA1-DC7E47B476F9}"/>
                </a:ext>
              </a:extLst>
            </p:cNvPr>
            <p:cNvSpPr/>
            <p:nvPr/>
          </p:nvSpPr>
          <p:spPr>
            <a:xfrm>
              <a:off x="6410921" y="1842809"/>
              <a:ext cx="238031" cy="251255"/>
            </a:xfrm>
            <a:custGeom>
              <a:avLst/>
              <a:gdLst>
                <a:gd name="connsiteX0" fmla="*/ 238361 w 238030"/>
                <a:gd name="connsiteY0" fmla="*/ 246957 h 251254"/>
                <a:gd name="connsiteX1" fmla="*/ 80335 w 238030"/>
                <a:gd name="connsiteY1" fmla="*/ 246957 h 251254"/>
                <a:gd name="connsiteX2" fmla="*/ 4959 w 238030"/>
                <a:gd name="connsiteY2" fmla="*/ 4959 h 251254"/>
                <a:gd name="connsiteX3" fmla="*/ 162324 w 238030"/>
                <a:gd name="connsiteY3" fmla="*/ 4959 h 251254"/>
                <a:gd name="connsiteX4" fmla="*/ 238361 w 238030"/>
                <a:gd name="connsiteY4" fmla="*/ 246957 h 251254"/>
                <a:gd name="connsiteX5" fmla="*/ 100171 w 238030"/>
                <a:gd name="connsiteY5" fmla="*/ 220509 h 251254"/>
                <a:gd name="connsiteX6" fmla="*/ 202657 w 238030"/>
                <a:gd name="connsiteY6" fmla="*/ 220509 h 251254"/>
                <a:gd name="connsiteX7" fmla="*/ 143149 w 238030"/>
                <a:gd name="connsiteY7" fmla="*/ 31407 h 251254"/>
                <a:gd name="connsiteX8" fmla="*/ 40664 w 238030"/>
                <a:gd name="connsiteY8" fmla="*/ 31407 h 251254"/>
                <a:gd name="connsiteX9" fmla="*/ 100171 w 238030"/>
                <a:gd name="connsiteY9" fmla="*/ 220509 h 2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030" h="251254">
                  <a:moveTo>
                    <a:pt x="238361" y="246957"/>
                  </a:moveTo>
                  <a:lnTo>
                    <a:pt x="80335" y="246957"/>
                  </a:lnTo>
                  <a:lnTo>
                    <a:pt x="4959" y="4959"/>
                  </a:lnTo>
                  <a:lnTo>
                    <a:pt x="162324" y="4959"/>
                  </a:lnTo>
                  <a:lnTo>
                    <a:pt x="238361" y="246957"/>
                  </a:lnTo>
                  <a:close/>
                  <a:moveTo>
                    <a:pt x="100171" y="220509"/>
                  </a:moveTo>
                  <a:lnTo>
                    <a:pt x="202657" y="220509"/>
                  </a:lnTo>
                  <a:lnTo>
                    <a:pt x="143149" y="31407"/>
                  </a:lnTo>
                  <a:lnTo>
                    <a:pt x="40664" y="31407"/>
                  </a:lnTo>
                  <a:lnTo>
                    <a:pt x="100171" y="22050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="" xmlns:a16="http://schemas.microsoft.com/office/drawing/2014/main" id="{7963D434-E65C-4EE8-B5F1-D7E712FF12D7}"/>
                </a:ext>
              </a:extLst>
            </p:cNvPr>
            <p:cNvSpPr/>
            <p:nvPr/>
          </p:nvSpPr>
          <p:spPr>
            <a:xfrm>
              <a:off x="6416871" y="1844131"/>
              <a:ext cx="204971" cy="66120"/>
            </a:xfrm>
            <a:custGeom>
              <a:avLst/>
              <a:gdLst>
                <a:gd name="connsiteX0" fmla="*/ 4959 w 204970"/>
                <a:gd name="connsiteY0" fmla="*/ 4959 h 66119"/>
                <a:gd name="connsiteX1" fmla="*/ 18844 w 204970"/>
                <a:gd name="connsiteY1" fmla="*/ 63805 h 66119"/>
                <a:gd name="connsiteX2" fmla="*/ 200673 w 204970"/>
                <a:gd name="connsiteY2" fmla="*/ 4959 h 6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970" h="66119">
                  <a:moveTo>
                    <a:pt x="4959" y="4959"/>
                  </a:moveTo>
                  <a:lnTo>
                    <a:pt x="18844" y="63805"/>
                  </a:lnTo>
                  <a:lnTo>
                    <a:pt x="200673" y="49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="" xmlns:a16="http://schemas.microsoft.com/office/drawing/2014/main" id="{29EE998B-6648-44EE-A22B-64D52B07389C}"/>
                </a:ext>
              </a:extLst>
            </p:cNvPr>
            <p:cNvSpPr/>
            <p:nvPr/>
          </p:nvSpPr>
          <p:spPr>
            <a:xfrm>
              <a:off x="6399680" y="1830907"/>
              <a:ext cx="224807" cy="92567"/>
            </a:xfrm>
            <a:custGeom>
              <a:avLst/>
              <a:gdLst>
                <a:gd name="connsiteX0" fmla="*/ 26778 w 224806"/>
                <a:gd name="connsiteY0" fmla="*/ 93559 h 92567"/>
                <a:gd name="connsiteX1" fmla="*/ 4959 w 224806"/>
                <a:gd name="connsiteY1" fmla="*/ 4959 h 92567"/>
                <a:gd name="connsiteX2" fmla="*/ 217864 w 224806"/>
                <a:gd name="connsiteY2" fmla="*/ 4959 h 92567"/>
                <a:gd name="connsiteX3" fmla="*/ 221831 w 224806"/>
                <a:gd name="connsiteY3" fmla="*/ 30746 h 92567"/>
                <a:gd name="connsiteX4" fmla="*/ 26778 w 224806"/>
                <a:gd name="connsiteY4" fmla="*/ 93559 h 92567"/>
                <a:gd name="connsiteX5" fmla="*/ 38680 w 224806"/>
                <a:gd name="connsiteY5" fmla="*/ 31407 h 92567"/>
                <a:gd name="connsiteX6" fmla="*/ 45292 w 224806"/>
                <a:gd name="connsiteY6" fmla="*/ 59838 h 92567"/>
                <a:gd name="connsiteX7" fmla="*/ 133231 w 224806"/>
                <a:gd name="connsiteY7" fmla="*/ 31407 h 92567"/>
                <a:gd name="connsiteX8" fmla="*/ 38680 w 224806"/>
                <a:gd name="connsiteY8" fmla="*/ 31407 h 9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806" h="92567">
                  <a:moveTo>
                    <a:pt x="26778" y="93559"/>
                  </a:moveTo>
                  <a:lnTo>
                    <a:pt x="4959" y="4959"/>
                  </a:lnTo>
                  <a:lnTo>
                    <a:pt x="217864" y="4959"/>
                  </a:lnTo>
                  <a:lnTo>
                    <a:pt x="221831" y="30746"/>
                  </a:lnTo>
                  <a:lnTo>
                    <a:pt x="26778" y="93559"/>
                  </a:lnTo>
                  <a:close/>
                  <a:moveTo>
                    <a:pt x="38680" y="31407"/>
                  </a:moveTo>
                  <a:lnTo>
                    <a:pt x="45292" y="59838"/>
                  </a:lnTo>
                  <a:lnTo>
                    <a:pt x="133231" y="31407"/>
                  </a:lnTo>
                  <a:lnTo>
                    <a:pt x="38680" y="3140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="" xmlns:a16="http://schemas.microsoft.com/office/drawing/2014/main" id="{9489312C-D2A9-4FCF-BB3B-0A3F7FFA2A20}"/>
                </a:ext>
              </a:extLst>
            </p:cNvPr>
            <p:cNvSpPr/>
            <p:nvPr/>
          </p:nvSpPr>
          <p:spPr>
            <a:xfrm>
              <a:off x="6348107" y="1657013"/>
              <a:ext cx="59508" cy="165299"/>
            </a:xfrm>
            <a:custGeom>
              <a:avLst/>
              <a:gdLst>
                <a:gd name="connsiteX0" fmla="*/ 4959 w 59507"/>
                <a:gd name="connsiteY0" fmla="*/ 4959 h 165299"/>
                <a:gd name="connsiteX1" fmla="*/ 59177 w 59507"/>
                <a:gd name="connsiteY1" fmla="*/ 4959 h 165299"/>
                <a:gd name="connsiteX2" fmla="*/ 59177 w 59507"/>
                <a:gd name="connsiteY2" fmla="*/ 164307 h 165299"/>
                <a:gd name="connsiteX3" fmla="*/ 4959 w 59507"/>
                <a:gd name="connsiteY3" fmla="*/ 164307 h 16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07" h="165299">
                  <a:moveTo>
                    <a:pt x="4959" y="4959"/>
                  </a:moveTo>
                  <a:lnTo>
                    <a:pt x="59177" y="4959"/>
                  </a:lnTo>
                  <a:lnTo>
                    <a:pt x="59177" y="164307"/>
                  </a:lnTo>
                  <a:lnTo>
                    <a:pt x="4959" y="1643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="" xmlns:a16="http://schemas.microsoft.com/office/drawing/2014/main" id="{7A268E2E-22BF-44AA-9860-92A8DEE1D227}"/>
                </a:ext>
              </a:extLst>
            </p:cNvPr>
            <p:cNvSpPr/>
            <p:nvPr/>
          </p:nvSpPr>
          <p:spPr>
            <a:xfrm>
              <a:off x="6334883" y="1643789"/>
              <a:ext cx="85955" cy="191747"/>
            </a:xfrm>
            <a:custGeom>
              <a:avLst/>
              <a:gdLst>
                <a:gd name="connsiteX0" fmla="*/ 85625 w 85955"/>
                <a:gd name="connsiteY0" fmla="*/ 190755 h 191746"/>
                <a:gd name="connsiteX1" fmla="*/ 4959 w 85955"/>
                <a:gd name="connsiteY1" fmla="*/ 190755 h 191746"/>
                <a:gd name="connsiteX2" fmla="*/ 4959 w 85955"/>
                <a:gd name="connsiteY2" fmla="*/ 4959 h 191746"/>
                <a:gd name="connsiteX3" fmla="*/ 85625 w 85955"/>
                <a:gd name="connsiteY3" fmla="*/ 4959 h 191746"/>
                <a:gd name="connsiteX4" fmla="*/ 85625 w 85955"/>
                <a:gd name="connsiteY4" fmla="*/ 190755 h 191746"/>
                <a:gd name="connsiteX5" fmla="*/ 31407 w 85955"/>
                <a:gd name="connsiteY5" fmla="*/ 164307 h 191746"/>
                <a:gd name="connsiteX6" fmla="*/ 59177 w 85955"/>
                <a:gd name="connsiteY6" fmla="*/ 164307 h 191746"/>
                <a:gd name="connsiteX7" fmla="*/ 59177 w 85955"/>
                <a:gd name="connsiteY7" fmla="*/ 31407 h 191746"/>
                <a:gd name="connsiteX8" fmla="*/ 31407 w 85955"/>
                <a:gd name="connsiteY8" fmla="*/ 31407 h 191746"/>
                <a:gd name="connsiteX9" fmla="*/ 31407 w 85955"/>
                <a:gd name="connsiteY9" fmla="*/ 164307 h 19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55" h="191746">
                  <a:moveTo>
                    <a:pt x="85625" y="190755"/>
                  </a:moveTo>
                  <a:lnTo>
                    <a:pt x="4959" y="190755"/>
                  </a:lnTo>
                  <a:lnTo>
                    <a:pt x="4959" y="4959"/>
                  </a:lnTo>
                  <a:lnTo>
                    <a:pt x="85625" y="4959"/>
                  </a:lnTo>
                  <a:lnTo>
                    <a:pt x="85625" y="190755"/>
                  </a:lnTo>
                  <a:close/>
                  <a:moveTo>
                    <a:pt x="31407" y="164307"/>
                  </a:moveTo>
                  <a:lnTo>
                    <a:pt x="59177" y="164307"/>
                  </a:lnTo>
                  <a:lnTo>
                    <a:pt x="59177" y="31407"/>
                  </a:lnTo>
                  <a:lnTo>
                    <a:pt x="31407" y="31407"/>
                  </a:lnTo>
                  <a:lnTo>
                    <a:pt x="31407" y="16430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="" xmlns:a16="http://schemas.microsoft.com/office/drawing/2014/main" id="{90F9C314-6CC1-4799-8D62-23E23E919373}"/>
                </a:ext>
              </a:extLst>
            </p:cNvPr>
            <p:cNvSpPr/>
            <p:nvPr/>
          </p:nvSpPr>
          <p:spPr>
            <a:xfrm>
              <a:off x="6958391" y="1467249"/>
              <a:ext cx="46284" cy="548793"/>
            </a:xfrm>
            <a:custGeom>
              <a:avLst/>
              <a:gdLst>
                <a:gd name="connsiteX0" fmla="*/ 4959 w 46283"/>
                <a:gd name="connsiteY0" fmla="*/ 4959 h 548792"/>
                <a:gd name="connsiteX1" fmla="*/ 43970 w 46283"/>
                <a:gd name="connsiteY1" fmla="*/ 4959 h 548792"/>
                <a:gd name="connsiteX2" fmla="*/ 43970 w 46283"/>
                <a:gd name="connsiteY2" fmla="*/ 543834 h 548792"/>
                <a:gd name="connsiteX3" fmla="*/ 4959 w 46283"/>
                <a:gd name="connsiteY3" fmla="*/ 543834 h 54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83" h="548792">
                  <a:moveTo>
                    <a:pt x="4959" y="4959"/>
                  </a:moveTo>
                  <a:lnTo>
                    <a:pt x="43970" y="4959"/>
                  </a:lnTo>
                  <a:lnTo>
                    <a:pt x="43970" y="543834"/>
                  </a:lnTo>
                  <a:lnTo>
                    <a:pt x="4959" y="5438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="" xmlns:a16="http://schemas.microsoft.com/office/drawing/2014/main" id="{A5484FBC-3B03-44AA-8F2F-20E0EE531FF2}"/>
                </a:ext>
              </a:extLst>
            </p:cNvPr>
            <p:cNvSpPr/>
            <p:nvPr/>
          </p:nvSpPr>
          <p:spPr>
            <a:xfrm>
              <a:off x="6607957" y="1487746"/>
              <a:ext cx="337210" cy="502509"/>
            </a:xfrm>
            <a:custGeom>
              <a:avLst/>
              <a:gdLst>
                <a:gd name="connsiteX0" fmla="*/ 336218 w 337209"/>
                <a:gd name="connsiteY0" fmla="*/ 502178 h 502509"/>
                <a:gd name="connsiteX1" fmla="*/ 4959 w 337209"/>
                <a:gd name="connsiteY1" fmla="*/ 369278 h 502509"/>
                <a:gd name="connsiteX2" fmla="*/ 14877 w 337209"/>
                <a:gd name="connsiteY2" fmla="*/ 344814 h 502509"/>
                <a:gd name="connsiteX3" fmla="*/ 309770 w 337209"/>
                <a:gd name="connsiteY3" fmla="*/ 463168 h 502509"/>
                <a:gd name="connsiteX4" fmla="*/ 309770 w 337209"/>
                <a:gd name="connsiteY4" fmla="*/ 44631 h 502509"/>
                <a:gd name="connsiteX5" fmla="*/ 14877 w 337209"/>
                <a:gd name="connsiteY5" fmla="*/ 162985 h 502509"/>
                <a:gd name="connsiteX6" fmla="*/ 4959 w 337209"/>
                <a:gd name="connsiteY6" fmla="*/ 138521 h 502509"/>
                <a:gd name="connsiteX7" fmla="*/ 336218 w 337209"/>
                <a:gd name="connsiteY7" fmla="*/ 4959 h 50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209" h="502509">
                  <a:moveTo>
                    <a:pt x="336218" y="502178"/>
                  </a:moveTo>
                  <a:lnTo>
                    <a:pt x="4959" y="369278"/>
                  </a:lnTo>
                  <a:lnTo>
                    <a:pt x="14877" y="344814"/>
                  </a:lnTo>
                  <a:lnTo>
                    <a:pt x="309770" y="463168"/>
                  </a:lnTo>
                  <a:lnTo>
                    <a:pt x="309770" y="44631"/>
                  </a:lnTo>
                  <a:lnTo>
                    <a:pt x="14877" y="162985"/>
                  </a:lnTo>
                  <a:lnTo>
                    <a:pt x="4959" y="138521"/>
                  </a:lnTo>
                  <a:lnTo>
                    <a:pt x="336218" y="495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="" xmlns:a16="http://schemas.microsoft.com/office/drawing/2014/main" id="{B4AB3783-DD6A-4D24-9576-32D661042B7B}"/>
                </a:ext>
              </a:extLst>
            </p:cNvPr>
            <p:cNvSpPr/>
            <p:nvPr/>
          </p:nvSpPr>
          <p:spPr>
            <a:xfrm>
              <a:off x="6387118" y="1615357"/>
              <a:ext cx="244643" cy="251255"/>
            </a:xfrm>
            <a:custGeom>
              <a:avLst/>
              <a:gdLst>
                <a:gd name="connsiteX0" fmla="*/ 4959 w 244642"/>
                <a:gd name="connsiteY0" fmla="*/ 4959 h 251254"/>
                <a:gd name="connsiteX1" fmla="*/ 240345 w 244642"/>
                <a:gd name="connsiteY1" fmla="*/ 4959 h 251254"/>
                <a:gd name="connsiteX2" fmla="*/ 240345 w 244642"/>
                <a:gd name="connsiteY2" fmla="*/ 246957 h 251254"/>
                <a:gd name="connsiteX3" fmla="*/ 4959 w 244642"/>
                <a:gd name="connsiteY3" fmla="*/ 246957 h 2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642" h="251254">
                  <a:moveTo>
                    <a:pt x="4959" y="4959"/>
                  </a:moveTo>
                  <a:lnTo>
                    <a:pt x="240345" y="4959"/>
                  </a:lnTo>
                  <a:lnTo>
                    <a:pt x="240345" y="246957"/>
                  </a:lnTo>
                  <a:lnTo>
                    <a:pt x="4959" y="246957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="" xmlns:a16="http://schemas.microsoft.com/office/drawing/2014/main" id="{9DFA5288-C4DE-4FB4-83D1-94B540ADE930}"/>
                </a:ext>
              </a:extLst>
            </p:cNvPr>
            <p:cNvSpPr/>
            <p:nvPr/>
          </p:nvSpPr>
          <p:spPr>
            <a:xfrm>
              <a:off x="6418855" y="1645111"/>
              <a:ext cx="185135" cy="33060"/>
            </a:xfrm>
            <a:custGeom>
              <a:avLst/>
              <a:gdLst>
                <a:gd name="connsiteX0" fmla="*/ 4959 w 185134"/>
                <a:gd name="connsiteY0" fmla="*/ 4959 h 33059"/>
                <a:gd name="connsiteX1" fmla="*/ 181498 w 185134"/>
                <a:gd name="connsiteY1" fmla="*/ 4959 h 33059"/>
                <a:gd name="connsiteX2" fmla="*/ 181498 w 185134"/>
                <a:gd name="connsiteY2" fmla="*/ 31407 h 33059"/>
                <a:gd name="connsiteX3" fmla="*/ 4959 w 185134"/>
                <a:gd name="connsiteY3" fmla="*/ 31407 h 3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34" h="33059">
                  <a:moveTo>
                    <a:pt x="4959" y="4959"/>
                  </a:moveTo>
                  <a:lnTo>
                    <a:pt x="181498" y="4959"/>
                  </a:lnTo>
                  <a:lnTo>
                    <a:pt x="181498" y="31407"/>
                  </a:lnTo>
                  <a:lnTo>
                    <a:pt x="4959" y="314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58" name="组合 157">
            <a:extLst>
              <a:ext uri="{FF2B5EF4-FFF2-40B4-BE49-F238E27FC236}">
                <a16:creationId xmlns="" xmlns:a16="http://schemas.microsoft.com/office/drawing/2014/main" id="{2567FA62-24DB-41C3-981B-9BE3355ECB16}"/>
              </a:ext>
            </a:extLst>
          </p:cNvPr>
          <p:cNvGrpSpPr/>
          <p:nvPr/>
        </p:nvGrpSpPr>
        <p:grpSpPr>
          <a:xfrm>
            <a:off x="5817918" y="4517697"/>
            <a:ext cx="499350" cy="454460"/>
            <a:chOff x="191275" y="6010997"/>
            <a:chExt cx="663676" cy="604012"/>
          </a:xfrm>
          <a:solidFill>
            <a:srgbClr val="282D33"/>
          </a:solidFill>
        </p:grpSpPr>
        <p:sp>
          <p:nvSpPr>
            <p:cNvPr id="159" name="任意多边形: 形状 158">
              <a:extLst>
                <a:ext uri="{FF2B5EF4-FFF2-40B4-BE49-F238E27FC236}">
                  <a16:creationId xmlns="" xmlns:a16="http://schemas.microsoft.com/office/drawing/2014/main" id="{3E88DCE8-C409-4202-901E-A186985EE876}"/>
                </a:ext>
              </a:extLst>
            </p:cNvPr>
            <p:cNvSpPr/>
            <p:nvPr/>
          </p:nvSpPr>
          <p:spPr>
            <a:xfrm>
              <a:off x="191275" y="6037812"/>
              <a:ext cx="663676" cy="422339"/>
            </a:xfrm>
            <a:custGeom>
              <a:avLst/>
              <a:gdLst>
                <a:gd name="connsiteX0" fmla="*/ 664011 w 663675"/>
                <a:gd name="connsiteY0" fmla="*/ 419323 h 422339"/>
                <a:gd name="connsiteX1" fmla="*/ 5028 w 663675"/>
                <a:gd name="connsiteY1" fmla="*/ 419323 h 422339"/>
                <a:gd name="connsiteX2" fmla="*/ 5028 w 663675"/>
                <a:gd name="connsiteY2" fmla="*/ 35865 h 422339"/>
                <a:gd name="connsiteX3" fmla="*/ 35865 w 663675"/>
                <a:gd name="connsiteY3" fmla="*/ 5028 h 422339"/>
                <a:gd name="connsiteX4" fmla="*/ 633844 w 663675"/>
                <a:gd name="connsiteY4" fmla="*/ 5028 h 422339"/>
                <a:gd name="connsiteX5" fmla="*/ 664681 w 663675"/>
                <a:gd name="connsiteY5" fmla="*/ 35865 h 422339"/>
                <a:gd name="connsiteX6" fmla="*/ 664681 w 663675"/>
                <a:gd name="connsiteY6" fmla="*/ 419323 h 422339"/>
                <a:gd name="connsiteX7" fmla="*/ 31843 w 663675"/>
                <a:gd name="connsiteY7" fmla="*/ 392507 h 422339"/>
                <a:gd name="connsiteX8" fmla="*/ 637196 w 663675"/>
                <a:gd name="connsiteY8" fmla="*/ 392507 h 422339"/>
                <a:gd name="connsiteX9" fmla="*/ 637196 w 663675"/>
                <a:gd name="connsiteY9" fmla="*/ 35865 h 422339"/>
                <a:gd name="connsiteX10" fmla="*/ 633174 w 663675"/>
                <a:gd name="connsiteY10" fmla="*/ 31843 h 422339"/>
                <a:gd name="connsiteX11" fmla="*/ 35865 w 663675"/>
                <a:gd name="connsiteY11" fmla="*/ 31843 h 422339"/>
                <a:gd name="connsiteX12" fmla="*/ 31843 w 663675"/>
                <a:gd name="connsiteY12" fmla="*/ 35865 h 422339"/>
                <a:gd name="connsiteX13" fmla="*/ 31843 w 663675"/>
                <a:gd name="connsiteY13" fmla="*/ 392507 h 4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3675" h="422339">
                  <a:moveTo>
                    <a:pt x="664011" y="419323"/>
                  </a:moveTo>
                  <a:lnTo>
                    <a:pt x="5028" y="419323"/>
                  </a:lnTo>
                  <a:lnTo>
                    <a:pt x="5028" y="35865"/>
                  </a:lnTo>
                  <a:cubicBezTo>
                    <a:pt x="5028" y="19106"/>
                    <a:pt x="19106" y="5028"/>
                    <a:pt x="35865" y="5028"/>
                  </a:cubicBezTo>
                  <a:lnTo>
                    <a:pt x="633844" y="5028"/>
                  </a:lnTo>
                  <a:cubicBezTo>
                    <a:pt x="650604" y="5028"/>
                    <a:pt x="664681" y="19106"/>
                    <a:pt x="664681" y="35865"/>
                  </a:cubicBezTo>
                  <a:lnTo>
                    <a:pt x="664681" y="419323"/>
                  </a:lnTo>
                  <a:close/>
                  <a:moveTo>
                    <a:pt x="31843" y="392507"/>
                  </a:moveTo>
                  <a:lnTo>
                    <a:pt x="637196" y="392507"/>
                  </a:lnTo>
                  <a:lnTo>
                    <a:pt x="637196" y="35865"/>
                  </a:lnTo>
                  <a:cubicBezTo>
                    <a:pt x="637196" y="33854"/>
                    <a:pt x="635185" y="31843"/>
                    <a:pt x="633174" y="31843"/>
                  </a:cubicBezTo>
                  <a:lnTo>
                    <a:pt x="35865" y="31843"/>
                  </a:lnTo>
                  <a:cubicBezTo>
                    <a:pt x="33854" y="32513"/>
                    <a:pt x="31843" y="33854"/>
                    <a:pt x="31843" y="35865"/>
                  </a:cubicBezTo>
                  <a:lnTo>
                    <a:pt x="31843" y="3925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="" xmlns:a16="http://schemas.microsoft.com/office/drawing/2014/main" id="{3A8A75BD-AE3D-4731-91B4-39E00756AB1F}"/>
                </a:ext>
              </a:extLst>
            </p:cNvPr>
            <p:cNvSpPr/>
            <p:nvPr/>
          </p:nvSpPr>
          <p:spPr>
            <a:xfrm>
              <a:off x="191275" y="6424622"/>
              <a:ext cx="663676" cy="107261"/>
            </a:xfrm>
            <a:custGeom>
              <a:avLst/>
              <a:gdLst>
                <a:gd name="connsiteX0" fmla="*/ 634514 w 663675"/>
                <a:gd name="connsiteY0" fmla="*/ 106926 h 107260"/>
                <a:gd name="connsiteX1" fmla="*/ 39217 w 663675"/>
                <a:gd name="connsiteY1" fmla="*/ 106926 h 107260"/>
                <a:gd name="connsiteX2" fmla="*/ 5028 w 663675"/>
                <a:gd name="connsiteY2" fmla="*/ 72066 h 107260"/>
                <a:gd name="connsiteX3" fmla="*/ 5028 w 663675"/>
                <a:gd name="connsiteY3" fmla="*/ 5028 h 107260"/>
                <a:gd name="connsiteX4" fmla="*/ 664681 w 663675"/>
                <a:gd name="connsiteY4" fmla="*/ 5028 h 107260"/>
                <a:gd name="connsiteX5" fmla="*/ 664681 w 663675"/>
                <a:gd name="connsiteY5" fmla="*/ 72736 h 107260"/>
                <a:gd name="connsiteX6" fmla="*/ 634514 w 663675"/>
                <a:gd name="connsiteY6" fmla="*/ 106926 h 107260"/>
                <a:gd name="connsiteX7" fmla="*/ 31843 w 663675"/>
                <a:gd name="connsiteY7" fmla="*/ 32513 h 107260"/>
                <a:gd name="connsiteX8" fmla="*/ 31843 w 663675"/>
                <a:gd name="connsiteY8" fmla="*/ 72736 h 107260"/>
                <a:gd name="connsiteX9" fmla="*/ 39217 w 663675"/>
                <a:gd name="connsiteY9" fmla="*/ 80781 h 107260"/>
                <a:gd name="connsiteX10" fmla="*/ 634514 w 663675"/>
                <a:gd name="connsiteY10" fmla="*/ 80781 h 107260"/>
                <a:gd name="connsiteX11" fmla="*/ 637196 w 663675"/>
                <a:gd name="connsiteY11" fmla="*/ 73407 h 107260"/>
                <a:gd name="connsiteX12" fmla="*/ 637196 w 663675"/>
                <a:gd name="connsiteY12" fmla="*/ 32513 h 107260"/>
                <a:gd name="connsiteX13" fmla="*/ 31843 w 663675"/>
                <a:gd name="connsiteY13" fmla="*/ 32513 h 10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3675" h="107260">
                  <a:moveTo>
                    <a:pt x="634514" y="106926"/>
                  </a:moveTo>
                  <a:lnTo>
                    <a:pt x="39217" y="106926"/>
                  </a:lnTo>
                  <a:cubicBezTo>
                    <a:pt x="21787" y="106926"/>
                    <a:pt x="5028" y="90166"/>
                    <a:pt x="5028" y="72066"/>
                  </a:cubicBezTo>
                  <a:lnTo>
                    <a:pt x="5028" y="5028"/>
                  </a:lnTo>
                  <a:lnTo>
                    <a:pt x="664681" y="5028"/>
                  </a:lnTo>
                  <a:lnTo>
                    <a:pt x="664681" y="72736"/>
                  </a:lnTo>
                  <a:cubicBezTo>
                    <a:pt x="664681" y="92177"/>
                    <a:pt x="651274" y="106926"/>
                    <a:pt x="634514" y="106926"/>
                  </a:cubicBezTo>
                  <a:close/>
                  <a:moveTo>
                    <a:pt x="31843" y="32513"/>
                  </a:moveTo>
                  <a:lnTo>
                    <a:pt x="31843" y="72736"/>
                  </a:lnTo>
                  <a:cubicBezTo>
                    <a:pt x="31843" y="76088"/>
                    <a:pt x="36536" y="80781"/>
                    <a:pt x="39217" y="80781"/>
                  </a:cubicBezTo>
                  <a:lnTo>
                    <a:pt x="634514" y="80781"/>
                  </a:lnTo>
                  <a:cubicBezTo>
                    <a:pt x="635185" y="80781"/>
                    <a:pt x="637196" y="77429"/>
                    <a:pt x="637196" y="73407"/>
                  </a:cubicBezTo>
                  <a:lnTo>
                    <a:pt x="637196" y="32513"/>
                  </a:lnTo>
                  <a:lnTo>
                    <a:pt x="31843" y="32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="" xmlns:a16="http://schemas.microsoft.com/office/drawing/2014/main" id="{C451DB74-E91C-4283-8849-3D7FC4FE9362}"/>
                </a:ext>
              </a:extLst>
            </p:cNvPr>
            <p:cNvSpPr/>
            <p:nvPr/>
          </p:nvSpPr>
          <p:spPr>
            <a:xfrm>
              <a:off x="421886" y="6513782"/>
              <a:ext cx="33519" cy="87149"/>
            </a:xfrm>
            <a:custGeom>
              <a:avLst/>
              <a:gdLst>
                <a:gd name="connsiteX0" fmla="*/ 33854 w 33518"/>
                <a:gd name="connsiteY0" fmla="*/ 5028 h 87149"/>
                <a:gd name="connsiteX1" fmla="*/ 32513 w 33518"/>
                <a:gd name="connsiteY1" fmla="*/ 62010 h 87149"/>
                <a:gd name="connsiteX2" fmla="*/ 21117 w 33518"/>
                <a:gd name="connsiteY2" fmla="*/ 79440 h 87149"/>
                <a:gd name="connsiteX3" fmla="*/ 5028 w 33518"/>
                <a:gd name="connsiteY3" fmla="*/ 86814 h 87149"/>
                <a:gd name="connsiteX4" fmla="*/ 5028 w 33518"/>
                <a:gd name="connsiteY4" fmla="*/ 86814 h 87149"/>
                <a:gd name="connsiteX5" fmla="*/ 33854 w 33518"/>
                <a:gd name="connsiteY5" fmla="*/ 5028 h 8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18" h="87149">
                  <a:moveTo>
                    <a:pt x="33854" y="5028"/>
                  </a:moveTo>
                  <a:cubicBezTo>
                    <a:pt x="32513" y="18435"/>
                    <a:pt x="35195" y="47932"/>
                    <a:pt x="32513" y="62010"/>
                  </a:cubicBezTo>
                  <a:cubicBezTo>
                    <a:pt x="29832" y="75418"/>
                    <a:pt x="27821" y="75418"/>
                    <a:pt x="21117" y="79440"/>
                  </a:cubicBezTo>
                  <a:cubicBezTo>
                    <a:pt x="17095" y="81451"/>
                    <a:pt x="10391" y="84803"/>
                    <a:pt x="5028" y="86814"/>
                  </a:cubicBezTo>
                  <a:lnTo>
                    <a:pt x="5028" y="86814"/>
                  </a:lnTo>
                  <a:lnTo>
                    <a:pt x="33854" y="50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="" xmlns:a16="http://schemas.microsoft.com/office/drawing/2014/main" id="{57B63DA7-992F-4FD0-BA33-A3DF4E140FC7}"/>
                </a:ext>
              </a:extLst>
            </p:cNvPr>
            <p:cNvSpPr/>
            <p:nvPr/>
          </p:nvSpPr>
          <p:spPr>
            <a:xfrm>
              <a:off x="415852" y="6511771"/>
              <a:ext cx="53630" cy="100557"/>
            </a:xfrm>
            <a:custGeom>
              <a:avLst/>
              <a:gdLst>
                <a:gd name="connsiteX0" fmla="*/ 15754 w 53630"/>
                <a:gd name="connsiteY0" fmla="*/ 101563 h 100557"/>
                <a:gd name="connsiteX1" fmla="*/ 5028 w 53630"/>
                <a:gd name="connsiteY1" fmla="*/ 76759 h 100557"/>
                <a:gd name="connsiteX2" fmla="*/ 20447 w 53630"/>
                <a:gd name="connsiteY2" fmla="*/ 69384 h 100557"/>
                <a:gd name="connsiteX3" fmla="*/ 21117 w 53630"/>
                <a:gd name="connsiteY3" fmla="*/ 68714 h 100557"/>
                <a:gd name="connsiteX4" fmla="*/ 23128 w 53630"/>
                <a:gd name="connsiteY4" fmla="*/ 67373 h 100557"/>
                <a:gd name="connsiteX5" fmla="*/ 24469 w 53630"/>
                <a:gd name="connsiteY5" fmla="*/ 60669 h 100557"/>
                <a:gd name="connsiteX6" fmla="*/ 25810 w 53630"/>
                <a:gd name="connsiteY6" fmla="*/ 27150 h 100557"/>
                <a:gd name="connsiteX7" fmla="*/ 25810 w 53630"/>
                <a:gd name="connsiteY7" fmla="*/ 5028 h 100557"/>
                <a:gd name="connsiteX8" fmla="*/ 52625 w 53630"/>
                <a:gd name="connsiteY8" fmla="*/ 7039 h 100557"/>
                <a:gd name="connsiteX9" fmla="*/ 52625 w 53630"/>
                <a:gd name="connsiteY9" fmla="*/ 27150 h 100557"/>
                <a:gd name="connsiteX10" fmla="*/ 51284 w 53630"/>
                <a:gd name="connsiteY10" fmla="*/ 66032 h 100557"/>
                <a:gd name="connsiteX11" fmla="*/ 33854 w 53630"/>
                <a:gd name="connsiteY11" fmla="*/ 92177 h 100557"/>
                <a:gd name="connsiteX12" fmla="*/ 33184 w 53630"/>
                <a:gd name="connsiteY12" fmla="*/ 92848 h 100557"/>
                <a:gd name="connsiteX13" fmla="*/ 15754 w 53630"/>
                <a:gd name="connsiteY13" fmla="*/ 101563 h 10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630" h="100557">
                  <a:moveTo>
                    <a:pt x="15754" y="101563"/>
                  </a:moveTo>
                  <a:lnTo>
                    <a:pt x="5028" y="76759"/>
                  </a:lnTo>
                  <a:cubicBezTo>
                    <a:pt x="11732" y="74077"/>
                    <a:pt x="17095" y="71395"/>
                    <a:pt x="20447" y="69384"/>
                  </a:cubicBezTo>
                  <a:lnTo>
                    <a:pt x="21117" y="68714"/>
                  </a:lnTo>
                  <a:cubicBezTo>
                    <a:pt x="21787" y="68044"/>
                    <a:pt x="22458" y="68044"/>
                    <a:pt x="23128" y="67373"/>
                  </a:cubicBezTo>
                  <a:cubicBezTo>
                    <a:pt x="23128" y="66703"/>
                    <a:pt x="23798" y="64692"/>
                    <a:pt x="24469" y="60669"/>
                  </a:cubicBezTo>
                  <a:cubicBezTo>
                    <a:pt x="25810" y="53295"/>
                    <a:pt x="25810" y="39217"/>
                    <a:pt x="25810" y="27150"/>
                  </a:cubicBezTo>
                  <a:cubicBezTo>
                    <a:pt x="25810" y="18435"/>
                    <a:pt x="25810" y="10391"/>
                    <a:pt x="25810" y="5028"/>
                  </a:cubicBezTo>
                  <a:lnTo>
                    <a:pt x="52625" y="7039"/>
                  </a:lnTo>
                  <a:cubicBezTo>
                    <a:pt x="51954" y="11732"/>
                    <a:pt x="52625" y="19106"/>
                    <a:pt x="52625" y="27150"/>
                  </a:cubicBezTo>
                  <a:cubicBezTo>
                    <a:pt x="52625" y="41228"/>
                    <a:pt x="53295" y="55977"/>
                    <a:pt x="51284" y="66032"/>
                  </a:cubicBezTo>
                  <a:cubicBezTo>
                    <a:pt x="47932" y="82122"/>
                    <a:pt x="43910" y="86814"/>
                    <a:pt x="33854" y="92177"/>
                  </a:cubicBezTo>
                  <a:lnTo>
                    <a:pt x="33184" y="92848"/>
                  </a:lnTo>
                  <a:cubicBezTo>
                    <a:pt x="28491" y="96200"/>
                    <a:pt x="20447" y="99551"/>
                    <a:pt x="15754" y="101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="" xmlns:a16="http://schemas.microsoft.com/office/drawing/2014/main" id="{8BB231AC-3E0D-4A03-AE2E-B3FAB8C251C2}"/>
                </a:ext>
              </a:extLst>
            </p:cNvPr>
            <p:cNvSpPr/>
            <p:nvPr/>
          </p:nvSpPr>
          <p:spPr>
            <a:xfrm>
              <a:off x="591390" y="6515123"/>
              <a:ext cx="33519" cy="87149"/>
            </a:xfrm>
            <a:custGeom>
              <a:avLst/>
              <a:gdLst>
                <a:gd name="connsiteX0" fmla="*/ 33286 w 33518"/>
                <a:gd name="connsiteY0" fmla="*/ 86144 h 87149"/>
                <a:gd name="connsiteX1" fmla="*/ 17196 w 33518"/>
                <a:gd name="connsiteY1" fmla="*/ 78770 h 87149"/>
                <a:gd name="connsiteX2" fmla="*/ 6470 w 33518"/>
                <a:gd name="connsiteY2" fmla="*/ 61340 h 87149"/>
                <a:gd name="connsiteX3" fmla="*/ 5130 w 33518"/>
                <a:gd name="connsiteY3" fmla="*/ 5028 h 87149"/>
                <a:gd name="connsiteX4" fmla="*/ 33286 w 33518"/>
                <a:gd name="connsiteY4" fmla="*/ 86144 h 8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8" h="87149">
                  <a:moveTo>
                    <a:pt x="33286" y="86144"/>
                  </a:moveTo>
                  <a:cubicBezTo>
                    <a:pt x="27922" y="83462"/>
                    <a:pt x="21219" y="80781"/>
                    <a:pt x="17196" y="78770"/>
                  </a:cubicBezTo>
                  <a:cubicBezTo>
                    <a:pt x="10493" y="74747"/>
                    <a:pt x="9152" y="74747"/>
                    <a:pt x="6470" y="61340"/>
                  </a:cubicBezTo>
                  <a:cubicBezTo>
                    <a:pt x="3789" y="46591"/>
                    <a:pt x="5800" y="18435"/>
                    <a:pt x="5130" y="5028"/>
                  </a:cubicBezTo>
                  <a:lnTo>
                    <a:pt x="33286" y="86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="" xmlns:a16="http://schemas.microsoft.com/office/drawing/2014/main" id="{25637BD3-5AAB-4AA8-ABCC-4D656D6B5800}"/>
                </a:ext>
              </a:extLst>
            </p:cNvPr>
            <p:cNvSpPr/>
            <p:nvPr/>
          </p:nvSpPr>
          <p:spPr>
            <a:xfrm>
              <a:off x="577683" y="6514452"/>
              <a:ext cx="53630" cy="100557"/>
            </a:xfrm>
            <a:custGeom>
              <a:avLst/>
              <a:gdLst>
                <a:gd name="connsiteX0" fmla="*/ 41629 w 53630"/>
                <a:gd name="connsiteY0" fmla="*/ 98881 h 100557"/>
                <a:gd name="connsiteX1" fmla="*/ 24199 w 53630"/>
                <a:gd name="connsiteY1" fmla="*/ 90837 h 100557"/>
                <a:gd name="connsiteX2" fmla="*/ 23529 w 53630"/>
                <a:gd name="connsiteY2" fmla="*/ 90837 h 100557"/>
                <a:gd name="connsiteX3" fmla="*/ 6770 w 53630"/>
                <a:gd name="connsiteY3" fmla="*/ 64692 h 100557"/>
                <a:gd name="connsiteX4" fmla="*/ 5429 w 53630"/>
                <a:gd name="connsiteY4" fmla="*/ 26480 h 100557"/>
                <a:gd name="connsiteX5" fmla="*/ 5429 w 53630"/>
                <a:gd name="connsiteY5" fmla="*/ 7039 h 100557"/>
                <a:gd name="connsiteX6" fmla="*/ 32244 w 53630"/>
                <a:gd name="connsiteY6" fmla="*/ 5028 h 100557"/>
                <a:gd name="connsiteX7" fmla="*/ 32244 w 53630"/>
                <a:gd name="connsiteY7" fmla="*/ 27150 h 100557"/>
                <a:gd name="connsiteX8" fmla="*/ 33585 w 53630"/>
                <a:gd name="connsiteY8" fmla="*/ 59999 h 100557"/>
                <a:gd name="connsiteX9" fmla="*/ 34925 w 53630"/>
                <a:gd name="connsiteY9" fmla="*/ 66703 h 100557"/>
                <a:gd name="connsiteX10" fmla="*/ 36937 w 53630"/>
                <a:gd name="connsiteY10" fmla="*/ 68044 h 100557"/>
                <a:gd name="connsiteX11" fmla="*/ 53026 w 53630"/>
                <a:gd name="connsiteY11" fmla="*/ 75418 h 100557"/>
                <a:gd name="connsiteX12" fmla="*/ 41629 w 53630"/>
                <a:gd name="connsiteY12" fmla="*/ 98881 h 10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30" h="100557">
                  <a:moveTo>
                    <a:pt x="41629" y="98881"/>
                  </a:moveTo>
                  <a:cubicBezTo>
                    <a:pt x="33585" y="95529"/>
                    <a:pt x="27551" y="92848"/>
                    <a:pt x="24199" y="90837"/>
                  </a:cubicBezTo>
                  <a:lnTo>
                    <a:pt x="23529" y="90837"/>
                  </a:lnTo>
                  <a:cubicBezTo>
                    <a:pt x="12803" y="84803"/>
                    <a:pt x="9451" y="80110"/>
                    <a:pt x="6770" y="64692"/>
                  </a:cubicBezTo>
                  <a:cubicBezTo>
                    <a:pt x="4758" y="54636"/>
                    <a:pt x="4758" y="40558"/>
                    <a:pt x="5429" y="26480"/>
                  </a:cubicBezTo>
                  <a:cubicBezTo>
                    <a:pt x="5429" y="18435"/>
                    <a:pt x="5429" y="11061"/>
                    <a:pt x="5429" y="7039"/>
                  </a:cubicBezTo>
                  <a:lnTo>
                    <a:pt x="32244" y="5028"/>
                  </a:lnTo>
                  <a:cubicBezTo>
                    <a:pt x="32914" y="11061"/>
                    <a:pt x="32914" y="19106"/>
                    <a:pt x="32244" y="27150"/>
                  </a:cubicBezTo>
                  <a:cubicBezTo>
                    <a:pt x="32244" y="38547"/>
                    <a:pt x="31574" y="52625"/>
                    <a:pt x="33585" y="59999"/>
                  </a:cubicBezTo>
                  <a:cubicBezTo>
                    <a:pt x="34255" y="64021"/>
                    <a:pt x="34925" y="66032"/>
                    <a:pt x="34925" y="66703"/>
                  </a:cubicBezTo>
                  <a:cubicBezTo>
                    <a:pt x="35596" y="67373"/>
                    <a:pt x="36266" y="67373"/>
                    <a:pt x="36937" y="68044"/>
                  </a:cubicBezTo>
                  <a:cubicBezTo>
                    <a:pt x="40289" y="70055"/>
                    <a:pt x="45652" y="72736"/>
                    <a:pt x="53026" y="75418"/>
                  </a:cubicBezTo>
                  <a:lnTo>
                    <a:pt x="41629" y="98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="" xmlns:a16="http://schemas.microsoft.com/office/drawing/2014/main" id="{26B84B60-1EF5-48DC-96B6-DF76D6724E53}"/>
                </a:ext>
              </a:extLst>
            </p:cNvPr>
            <p:cNvSpPr/>
            <p:nvPr/>
          </p:nvSpPr>
          <p:spPr>
            <a:xfrm>
              <a:off x="403786" y="6594898"/>
              <a:ext cx="241337" cy="6704"/>
            </a:xfrm>
            <a:custGeom>
              <a:avLst/>
              <a:gdLst>
                <a:gd name="connsiteX0" fmla="*/ 5028 w 241336"/>
                <a:gd name="connsiteY0" fmla="*/ 5028 h 6703"/>
                <a:gd name="connsiteX1" fmla="*/ 238990 w 241336"/>
                <a:gd name="connsiteY1" fmla="*/ 5028 h 6703"/>
                <a:gd name="connsiteX2" fmla="*/ 5028 w 241336"/>
                <a:gd name="connsiteY2" fmla="*/ 5028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336" h="6703">
                  <a:moveTo>
                    <a:pt x="5028" y="5028"/>
                  </a:moveTo>
                  <a:lnTo>
                    <a:pt x="238990" y="5028"/>
                  </a:lnTo>
                  <a:lnTo>
                    <a:pt x="5028" y="50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="" xmlns:a16="http://schemas.microsoft.com/office/drawing/2014/main" id="{3084D4F3-579A-4D70-ADD1-3DA893B2457E}"/>
                </a:ext>
              </a:extLst>
            </p:cNvPr>
            <p:cNvSpPr/>
            <p:nvPr/>
          </p:nvSpPr>
          <p:spPr>
            <a:xfrm>
              <a:off x="403786" y="6581490"/>
              <a:ext cx="241337" cy="33519"/>
            </a:xfrm>
            <a:custGeom>
              <a:avLst/>
              <a:gdLst>
                <a:gd name="connsiteX0" fmla="*/ 5028 w 241336"/>
                <a:gd name="connsiteY0" fmla="*/ 5028 h 33519"/>
                <a:gd name="connsiteX1" fmla="*/ 238990 w 241336"/>
                <a:gd name="connsiteY1" fmla="*/ 5028 h 33519"/>
                <a:gd name="connsiteX2" fmla="*/ 238990 w 241336"/>
                <a:gd name="connsiteY2" fmla="*/ 31843 h 33519"/>
                <a:gd name="connsiteX3" fmla="*/ 5028 w 241336"/>
                <a:gd name="connsiteY3" fmla="*/ 31843 h 3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36" h="33519">
                  <a:moveTo>
                    <a:pt x="5028" y="5028"/>
                  </a:moveTo>
                  <a:lnTo>
                    <a:pt x="238990" y="5028"/>
                  </a:lnTo>
                  <a:lnTo>
                    <a:pt x="238990" y="31843"/>
                  </a:lnTo>
                  <a:lnTo>
                    <a:pt x="5028" y="318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="" xmlns:a16="http://schemas.microsoft.com/office/drawing/2014/main" id="{51D8FFD4-A7BC-4934-8379-83F862C13032}"/>
                </a:ext>
              </a:extLst>
            </p:cNvPr>
            <p:cNvSpPr/>
            <p:nvPr/>
          </p:nvSpPr>
          <p:spPr>
            <a:xfrm>
              <a:off x="276413" y="6281831"/>
              <a:ext cx="87149" cy="107261"/>
            </a:xfrm>
            <a:custGeom>
              <a:avLst/>
              <a:gdLst>
                <a:gd name="connsiteX0" fmla="*/ 5028 w 87149"/>
                <a:gd name="connsiteY0" fmla="*/ 5028 h 107260"/>
                <a:gd name="connsiteX1" fmla="*/ 84803 w 87149"/>
                <a:gd name="connsiteY1" fmla="*/ 5028 h 107260"/>
                <a:gd name="connsiteX2" fmla="*/ 84803 w 87149"/>
                <a:gd name="connsiteY2" fmla="*/ 104244 h 107260"/>
                <a:gd name="connsiteX3" fmla="*/ 5028 w 87149"/>
                <a:gd name="connsiteY3" fmla="*/ 104244 h 10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49" h="107260">
                  <a:moveTo>
                    <a:pt x="5028" y="5028"/>
                  </a:moveTo>
                  <a:lnTo>
                    <a:pt x="84803" y="5028"/>
                  </a:lnTo>
                  <a:lnTo>
                    <a:pt x="84803" y="104244"/>
                  </a:lnTo>
                  <a:lnTo>
                    <a:pt x="5028" y="1042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="" xmlns:a16="http://schemas.microsoft.com/office/drawing/2014/main" id="{22132FE3-A862-4B01-BCC2-2D8DCEB69875}"/>
                </a:ext>
              </a:extLst>
            </p:cNvPr>
            <p:cNvSpPr/>
            <p:nvPr/>
          </p:nvSpPr>
          <p:spPr>
            <a:xfrm>
              <a:off x="393730" y="6135017"/>
              <a:ext cx="113965" cy="268152"/>
            </a:xfrm>
            <a:custGeom>
              <a:avLst/>
              <a:gdLst>
                <a:gd name="connsiteX0" fmla="*/ 111618 w 113964"/>
                <a:gd name="connsiteY0" fmla="*/ 264465 h 268152"/>
                <a:gd name="connsiteX1" fmla="*/ 5028 w 113964"/>
                <a:gd name="connsiteY1" fmla="*/ 264465 h 268152"/>
                <a:gd name="connsiteX2" fmla="*/ 5028 w 113964"/>
                <a:gd name="connsiteY2" fmla="*/ 5028 h 268152"/>
                <a:gd name="connsiteX3" fmla="*/ 111618 w 113964"/>
                <a:gd name="connsiteY3" fmla="*/ 5028 h 268152"/>
                <a:gd name="connsiteX4" fmla="*/ 111618 w 113964"/>
                <a:gd name="connsiteY4" fmla="*/ 264465 h 268152"/>
                <a:gd name="connsiteX5" fmla="*/ 31843 w 113964"/>
                <a:gd name="connsiteY5" fmla="*/ 237650 h 268152"/>
                <a:gd name="connsiteX6" fmla="*/ 84803 w 113964"/>
                <a:gd name="connsiteY6" fmla="*/ 237650 h 268152"/>
                <a:gd name="connsiteX7" fmla="*/ 84803 w 113964"/>
                <a:gd name="connsiteY7" fmla="*/ 31843 h 268152"/>
                <a:gd name="connsiteX8" fmla="*/ 31843 w 113964"/>
                <a:gd name="connsiteY8" fmla="*/ 31843 h 268152"/>
                <a:gd name="connsiteX9" fmla="*/ 31843 w 113964"/>
                <a:gd name="connsiteY9" fmla="*/ 237650 h 2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64" h="268152">
                  <a:moveTo>
                    <a:pt x="111618" y="264465"/>
                  </a:moveTo>
                  <a:lnTo>
                    <a:pt x="5028" y="264465"/>
                  </a:lnTo>
                  <a:lnTo>
                    <a:pt x="5028" y="5028"/>
                  </a:lnTo>
                  <a:lnTo>
                    <a:pt x="111618" y="5028"/>
                  </a:lnTo>
                  <a:lnTo>
                    <a:pt x="111618" y="264465"/>
                  </a:lnTo>
                  <a:close/>
                  <a:moveTo>
                    <a:pt x="31843" y="237650"/>
                  </a:moveTo>
                  <a:lnTo>
                    <a:pt x="84803" y="237650"/>
                  </a:lnTo>
                  <a:lnTo>
                    <a:pt x="84803" y="31843"/>
                  </a:lnTo>
                  <a:lnTo>
                    <a:pt x="31843" y="31843"/>
                  </a:lnTo>
                  <a:lnTo>
                    <a:pt x="31843" y="2376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="" xmlns:a16="http://schemas.microsoft.com/office/drawing/2014/main" id="{EB857A81-0A52-4FF7-A1EB-CBAAC24D70A3}"/>
                </a:ext>
              </a:extLst>
            </p:cNvPr>
            <p:cNvSpPr/>
            <p:nvPr/>
          </p:nvSpPr>
          <p:spPr>
            <a:xfrm>
              <a:off x="537861" y="6211441"/>
              <a:ext cx="87149" cy="174299"/>
            </a:xfrm>
            <a:custGeom>
              <a:avLst/>
              <a:gdLst>
                <a:gd name="connsiteX0" fmla="*/ 5028 w 87149"/>
                <a:gd name="connsiteY0" fmla="*/ 5028 h 174298"/>
                <a:gd name="connsiteX1" fmla="*/ 84803 w 87149"/>
                <a:gd name="connsiteY1" fmla="*/ 5028 h 174298"/>
                <a:gd name="connsiteX2" fmla="*/ 84803 w 87149"/>
                <a:gd name="connsiteY2" fmla="*/ 174634 h 174298"/>
                <a:gd name="connsiteX3" fmla="*/ 5028 w 87149"/>
                <a:gd name="connsiteY3" fmla="*/ 174634 h 17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49" h="174298">
                  <a:moveTo>
                    <a:pt x="5028" y="5028"/>
                  </a:moveTo>
                  <a:lnTo>
                    <a:pt x="84803" y="5028"/>
                  </a:lnTo>
                  <a:lnTo>
                    <a:pt x="84803" y="174634"/>
                  </a:lnTo>
                  <a:lnTo>
                    <a:pt x="5028" y="1746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="" xmlns:a16="http://schemas.microsoft.com/office/drawing/2014/main" id="{9ACA9FD8-0BDF-4A1F-801D-36BF42311346}"/>
                </a:ext>
              </a:extLst>
            </p:cNvPr>
            <p:cNvSpPr/>
            <p:nvPr/>
          </p:nvSpPr>
          <p:spPr>
            <a:xfrm>
              <a:off x="669256" y="6094795"/>
              <a:ext cx="87149" cy="294967"/>
            </a:xfrm>
            <a:custGeom>
              <a:avLst/>
              <a:gdLst>
                <a:gd name="connsiteX0" fmla="*/ 5028 w 87149"/>
                <a:gd name="connsiteY0" fmla="*/ 5028 h 294967"/>
                <a:gd name="connsiteX1" fmla="*/ 84803 w 87149"/>
                <a:gd name="connsiteY1" fmla="*/ 5028 h 294967"/>
                <a:gd name="connsiteX2" fmla="*/ 84803 w 87149"/>
                <a:gd name="connsiteY2" fmla="*/ 291280 h 294967"/>
                <a:gd name="connsiteX3" fmla="*/ 5028 w 87149"/>
                <a:gd name="connsiteY3" fmla="*/ 291280 h 2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49" h="294967">
                  <a:moveTo>
                    <a:pt x="5028" y="5028"/>
                  </a:moveTo>
                  <a:lnTo>
                    <a:pt x="84803" y="5028"/>
                  </a:lnTo>
                  <a:lnTo>
                    <a:pt x="84803" y="291280"/>
                  </a:lnTo>
                  <a:lnTo>
                    <a:pt x="5028" y="29128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="" xmlns:a16="http://schemas.microsoft.com/office/drawing/2014/main" id="{5731447E-7371-40D4-AEC3-C53795EABAEA}"/>
                </a:ext>
              </a:extLst>
            </p:cNvPr>
            <p:cNvSpPr/>
            <p:nvPr/>
          </p:nvSpPr>
          <p:spPr>
            <a:xfrm>
              <a:off x="360881" y="6010997"/>
              <a:ext cx="174299" cy="113965"/>
            </a:xfrm>
            <a:custGeom>
              <a:avLst/>
              <a:gdLst>
                <a:gd name="connsiteX0" fmla="*/ 162567 w 174298"/>
                <a:gd name="connsiteY0" fmla="*/ 5028 h 113964"/>
                <a:gd name="connsiteX1" fmla="*/ 15754 w 174298"/>
                <a:gd name="connsiteY1" fmla="*/ 5028 h 113964"/>
                <a:gd name="connsiteX2" fmla="*/ 5028 w 174298"/>
                <a:gd name="connsiteY2" fmla="*/ 15754 h 113964"/>
                <a:gd name="connsiteX3" fmla="*/ 5028 w 174298"/>
                <a:gd name="connsiteY3" fmla="*/ 76759 h 113964"/>
                <a:gd name="connsiteX4" fmla="*/ 15754 w 174298"/>
                <a:gd name="connsiteY4" fmla="*/ 87485 h 113964"/>
                <a:gd name="connsiteX5" fmla="*/ 74747 w 174298"/>
                <a:gd name="connsiteY5" fmla="*/ 87485 h 113964"/>
                <a:gd name="connsiteX6" fmla="*/ 78770 w 174298"/>
                <a:gd name="connsiteY6" fmla="*/ 94188 h 113964"/>
                <a:gd name="connsiteX7" fmla="*/ 89496 w 174298"/>
                <a:gd name="connsiteY7" fmla="*/ 112289 h 113964"/>
                <a:gd name="connsiteX8" fmla="*/ 100222 w 174298"/>
                <a:gd name="connsiteY8" fmla="*/ 94188 h 113964"/>
                <a:gd name="connsiteX9" fmla="*/ 104244 w 174298"/>
                <a:gd name="connsiteY9" fmla="*/ 87485 h 113964"/>
                <a:gd name="connsiteX10" fmla="*/ 163237 w 174298"/>
                <a:gd name="connsiteY10" fmla="*/ 87485 h 113964"/>
                <a:gd name="connsiteX11" fmla="*/ 173964 w 174298"/>
                <a:gd name="connsiteY11" fmla="*/ 76759 h 113964"/>
                <a:gd name="connsiteX12" fmla="*/ 173964 w 174298"/>
                <a:gd name="connsiteY12" fmla="*/ 15754 h 113964"/>
                <a:gd name="connsiteX13" fmla="*/ 162567 w 174298"/>
                <a:gd name="connsiteY13" fmla="*/ 5028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298" h="113964">
                  <a:moveTo>
                    <a:pt x="162567" y="5028"/>
                  </a:moveTo>
                  <a:lnTo>
                    <a:pt x="15754" y="5028"/>
                  </a:lnTo>
                  <a:cubicBezTo>
                    <a:pt x="9721" y="5028"/>
                    <a:pt x="5028" y="9721"/>
                    <a:pt x="5028" y="15754"/>
                  </a:cubicBezTo>
                  <a:lnTo>
                    <a:pt x="5028" y="76759"/>
                  </a:lnTo>
                  <a:cubicBezTo>
                    <a:pt x="5028" y="82792"/>
                    <a:pt x="9721" y="87485"/>
                    <a:pt x="15754" y="87485"/>
                  </a:cubicBezTo>
                  <a:lnTo>
                    <a:pt x="74747" y="87485"/>
                  </a:lnTo>
                  <a:lnTo>
                    <a:pt x="78770" y="94188"/>
                  </a:lnTo>
                  <a:lnTo>
                    <a:pt x="89496" y="112289"/>
                  </a:lnTo>
                  <a:lnTo>
                    <a:pt x="100222" y="94188"/>
                  </a:lnTo>
                  <a:lnTo>
                    <a:pt x="104244" y="87485"/>
                  </a:lnTo>
                  <a:lnTo>
                    <a:pt x="163237" y="87485"/>
                  </a:lnTo>
                  <a:cubicBezTo>
                    <a:pt x="169271" y="87485"/>
                    <a:pt x="173964" y="82792"/>
                    <a:pt x="173964" y="76759"/>
                  </a:cubicBezTo>
                  <a:lnTo>
                    <a:pt x="173964" y="15754"/>
                  </a:lnTo>
                  <a:cubicBezTo>
                    <a:pt x="172623" y="9721"/>
                    <a:pt x="167930" y="5028"/>
                    <a:pt x="162567" y="50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="" xmlns:a16="http://schemas.microsoft.com/office/drawing/2014/main" id="{6F465B35-7813-42A7-A97E-2D97DC1FCB54}"/>
                </a:ext>
              </a:extLst>
            </p:cNvPr>
            <p:cNvSpPr/>
            <p:nvPr/>
          </p:nvSpPr>
          <p:spPr>
            <a:xfrm>
              <a:off x="250939" y="6381047"/>
              <a:ext cx="549711" cy="6704"/>
            </a:xfrm>
            <a:custGeom>
              <a:avLst/>
              <a:gdLst>
                <a:gd name="connsiteX0" fmla="*/ 5028 w 549711"/>
                <a:gd name="connsiteY0" fmla="*/ 5028 h 6703"/>
                <a:gd name="connsiteX1" fmla="*/ 546024 w 549711"/>
                <a:gd name="connsiteY1" fmla="*/ 5028 h 6703"/>
                <a:gd name="connsiteX2" fmla="*/ 5028 w 549711"/>
                <a:gd name="connsiteY2" fmla="*/ 5028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9711" h="6703">
                  <a:moveTo>
                    <a:pt x="5028" y="5028"/>
                  </a:moveTo>
                  <a:lnTo>
                    <a:pt x="546024" y="5028"/>
                  </a:lnTo>
                  <a:lnTo>
                    <a:pt x="5028" y="50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="" xmlns:a16="http://schemas.microsoft.com/office/drawing/2014/main" id="{00BBA885-7E61-4518-AFAD-271B2CA0E9C3}"/>
                </a:ext>
              </a:extLst>
            </p:cNvPr>
            <p:cNvSpPr/>
            <p:nvPr/>
          </p:nvSpPr>
          <p:spPr>
            <a:xfrm>
              <a:off x="250939" y="6367639"/>
              <a:ext cx="549711" cy="33519"/>
            </a:xfrm>
            <a:custGeom>
              <a:avLst/>
              <a:gdLst>
                <a:gd name="connsiteX0" fmla="*/ 5028 w 549711"/>
                <a:gd name="connsiteY0" fmla="*/ 5028 h 33519"/>
                <a:gd name="connsiteX1" fmla="*/ 546024 w 549711"/>
                <a:gd name="connsiteY1" fmla="*/ 5028 h 33519"/>
                <a:gd name="connsiteX2" fmla="*/ 546024 w 549711"/>
                <a:gd name="connsiteY2" fmla="*/ 31843 h 33519"/>
                <a:gd name="connsiteX3" fmla="*/ 5028 w 549711"/>
                <a:gd name="connsiteY3" fmla="*/ 31843 h 3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11" h="33519">
                  <a:moveTo>
                    <a:pt x="5028" y="5028"/>
                  </a:moveTo>
                  <a:lnTo>
                    <a:pt x="546024" y="5028"/>
                  </a:lnTo>
                  <a:lnTo>
                    <a:pt x="546024" y="31843"/>
                  </a:lnTo>
                  <a:lnTo>
                    <a:pt x="5028" y="3184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74" name="组合 173">
            <a:extLst>
              <a:ext uri="{FF2B5EF4-FFF2-40B4-BE49-F238E27FC236}">
                <a16:creationId xmlns="" xmlns:a16="http://schemas.microsoft.com/office/drawing/2014/main" id="{0DE230AF-4456-409B-B3DD-38863CFD632F}"/>
              </a:ext>
            </a:extLst>
          </p:cNvPr>
          <p:cNvGrpSpPr/>
          <p:nvPr/>
        </p:nvGrpSpPr>
        <p:grpSpPr>
          <a:xfrm>
            <a:off x="6784527" y="2659677"/>
            <a:ext cx="563572" cy="504398"/>
            <a:chOff x="9314002" y="6026006"/>
            <a:chExt cx="659622" cy="590362"/>
          </a:xfrm>
        </p:grpSpPr>
        <p:sp>
          <p:nvSpPr>
            <p:cNvPr id="175" name="任意多边形: 形状 174">
              <a:extLst>
                <a:ext uri="{FF2B5EF4-FFF2-40B4-BE49-F238E27FC236}">
                  <a16:creationId xmlns="" xmlns:a16="http://schemas.microsoft.com/office/drawing/2014/main" id="{0FB8C560-9461-4251-8DA2-5F118D8876D4}"/>
                </a:ext>
              </a:extLst>
            </p:cNvPr>
            <p:cNvSpPr/>
            <p:nvPr/>
          </p:nvSpPr>
          <p:spPr>
            <a:xfrm>
              <a:off x="9327194" y="6186953"/>
              <a:ext cx="633237" cy="415562"/>
            </a:xfrm>
            <a:custGeom>
              <a:avLst/>
              <a:gdLst>
                <a:gd name="connsiteX0" fmla="*/ 147425 w 633237"/>
                <a:gd name="connsiteY0" fmla="*/ 5607 h 415561"/>
                <a:gd name="connsiteX1" fmla="*/ 4947 w 633237"/>
                <a:gd name="connsiteY1" fmla="*/ 121041 h 415561"/>
                <a:gd name="connsiteX2" fmla="*/ 4947 w 633237"/>
                <a:gd name="connsiteY2" fmla="*/ 298479 h 415561"/>
                <a:gd name="connsiteX3" fmla="*/ 147425 w 633237"/>
                <a:gd name="connsiteY3" fmla="*/ 413913 h 415561"/>
                <a:gd name="connsiteX4" fmla="*/ 628950 w 633237"/>
                <a:gd name="connsiteY4" fmla="*/ 413913 h 415561"/>
                <a:gd name="connsiteX5" fmla="*/ 628950 w 633237"/>
                <a:gd name="connsiteY5" fmla="*/ 209430 h 415561"/>
                <a:gd name="connsiteX6" fmla="*/ 628950 w 633237"/>
                <a:gd name="connsiteY6" fmla="*/ 4947 h 415561"/>
                <a:gd name="connsiteX7" fmla="*/ 147425 w 633237"/>
                <a:gd name="connsiteY7" fmla="*/ 4947 h 4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237" h="415561">
                  <a:moveTo>
                    <a:pt x="147425" y="5607"/>
                  </a:moveTo>
                  <a:lnTo>
                    <a:pt x="4947" y="121041"/>
                  </a:lnTo>
                  <a:lnTo>
                    <a:pt x="4947" y="298479"/>
                  </a:lnTo>
                  <a:lnTo>
                    <a:pt x="147425" y="413913"/>
                  </a:lnTo>
                  <a:lnTo>
                    <a:pt x="628950" y="413913"/>
                  </a:lnTo>
                  <a:lnTo>
                    <a:pt x="628950" y="209430"/>
                  </a:lnTo>
                  <a:lnTo>
                    <a:pt x="628950" y="4947"/>
                  </a:lnTo>
                  <a:lnTo>
                    <a:pt x="147425" y="49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="" xmlns:a16="http://schemas.microsoft.com/office/drawing/2014/main" id="{81BA7F68-19AF-450E-BA50-5A009EE7269D}"/>
                </a:ext>
              </a:extLst>
            </p:cNvPr>
            <p:cNvSpPr/>
            <p:nvPr/>
          </p:nvSpPr>
          <p:spPr>
            <a:xfrm>
              <a:off x="9314002" y="6174421"/>
              <a:ext cx="659622" cy="441947"/>
            </a:xfrm>
            <a:custGeom>
              <a:avLst/>
              <a:gdLst>
                <a:gd name="connsiteX0" fmla="*/ 655335 w 659622"/>
                <a:gd name="connsiteY0" fmla="*/ 440298 h 441946"/>
                <a:gd name="connsiteX1" fmla="*/ 156001 w 659622"/>
                <a:gd name="connsiteY1" fmla="*/ 440298 h 441946"/>
                <a:gd name="connsiteX2" fmla="*/ 4947 w 659622"/>
                <a:gd name="connsiteY2" fmla="*/ 317608 h 441946"/>
                <a:gd name="connsiteX3" fmla="*/ 4947 w 659622"/>
                <a:gd name="connsiteY3" fmla="*/ 127637 h 441946"/>
                <a:gd name="connsiteX4" fmla="*/ 156001 w 659622"/>
                <a:gd name="connsiteY4" fmla="*/ 4947 h 441946"/>
                <a:gd name="connsiteX5" fmla="*/ 655335 w 659622"/>
                <a:gd name="connsiteY5" fmla="*/ 4947 h 441946"/>
                <a:gd name="connsiteX6" fmla="*/ 655335 w 659622"/>
                <a:gd name="connsiteY6" fmla="*/ 440298 h 441946"/>
                <a:gd name="connsiteX7" fmla="*/ 165235 w 659622"/>
                <a:gd name="connsiteY7" fmla="*/ 413913 h 441946"/>
                <a:gd name="connsiteX8" fmla="*/ 628950 w 659622"/>
                <a:gd name="connsiteY8" fmla="*/ 413913 h 441946"/>
                <a:gd name="connsiteX9" fmla="*/ 628950 w 659622"/>
                <a:gd name="connsiteY9" fmla="*/ 31332 h 441946"/>
                <a:gd name="connsiteX10" fmla="*/ 165235 w 659622"/>
                <a:gd name="connsiteY10" fmla="*/ 31332 h 441946"/>
                <a:gd name="connsiteX11" fmla="*/ 31332 w 659622"/>
                <a:gd name="connsiteY11" fmla="*/ 140170 h 441946"/>
                <a:gd name="connsiteX12" fmla="*/ 31332 w 659622"/>
                <a:gd name="connsiteY12" fmla="*/ 305075 h 441946"/>
                <a:gd name="connsiteX13" fmla="*/ 165235 w 659622"/>
                <a:gd name="connsiteY13" fmla="*/ 413913 h 44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9622" h="441946">
                  <a:moveTo>
                    <a:pt x="655335" y="440298"/>
                  </a:moveTo>
                  <a:lnTo>
                    <a:pt x="156001" y="440298"/>
                  </a:lnTo>
                  <a:lnTo>
                    <a:pt x="4947" y="317608"/>
                  </a:lnTo>
                  <a:lnTo>
                    <a:pt x="4947" y="127637"/>
                  </a:lnTo>
                  <a:lnTo>
                    <a:pt x="156001" y="4947"/>
                  </a:lnTo>
                  <a:lnTo>
                    <a:pt x="655335" y="4947"/>
                  </a:lnTo>
                  <a:lnTo>
                    <a:pt x="655335" y="440298"/>
                  </a:lnTo>
                  <a:close/>
                  <a:moveTo>
                    <a:pt x="165235" y="413913"/>
                  </a:moveTo>
                  <a:lnTo>
                    <a:pt x="628950" y="413913"/>
                  </a:lnTo>
                  <a:lnTo>
                    <a:pt x="628950" y="31332"/>
                  </a:lnTo>
                  <a:lnTo>
                    <a:pt x="165235" y="31332"/>
                  </a:lnTo>
                  <a:lnTo>
                    <a:pt x="31332" y="140170"/>
                  </a:lnTo>
                  <a:lnTo>
                    <a:pt x="31332" y="305075"/>
                  </a:lnTo>
                  <a:lnTo>
                    <a:pt x="165235" y="413913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="" xmlns:a16="http://schemas.microsoft.com/office/drawing/2014/main" id="{8BD89E4E-902D-4616-8755-7D7BF0E909E8}"/>
                </a:ext>
              </a:extLst>
            </p:cNvPr>
            <p:cNvSpPr/>
            <p:nvPr/>
          </p:nvSpPr>
          <p:spPr>
            <a:xfrm>
              <a:off x="9391837" y="6367030"/>
              <a:ext cx="59366" cy="59366"/>
            </a:xfrm>
            <a:custGeom>
              <a:avLst/>
              <a:gdLst>
                <a:gd name="connsiteX0" fmla="*/ 55079 w 59366"/>
                <a:gd name="connsiteY0" fmla="*/ 30013 h 59365"/>
                <a:gd name="connsiteX1" fmla="*/ 30013 w 59366"/>
                <a:gd name="connsiteY1" fmla="*/ 55078 h 59365"/>
                <a:gd name="connsiteX2" fmla="*/ 4947 w 59366"/>
                <a:gd name="connsiteY2" fmla="*/ 30013 h 59365"/>
                <a:gd name="connsiteX3" fmla="*/ 30013 w 59366"/>
                <a:gd name="connsiteY3" fmla="*/ 4947 h 59365"/>
                <a:gd name="connsiteX4" fmla="*/ 55079 w 59366"/>
                <a:gd name="connsiteY4" fmla="*/ 30013 h 5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66" h="59365">
                  <a:moveTo>
                    <a:pt x="55079" y="30013"/>
                  </a:moveTo>
                  <a:cubicBezTo>
                    <a:pt x="55079" y="43856"/>
                    <a:pt x="43856" y="55078"/>
                    <a:pt x="30013" y="55078"/>
                  </a:cubicBezTo>
                  <a:cubicBezTo>
                    <a:pt x="16169" y="55078"/>
                    <a:pt x="4947" y="43856"/>
                    <a:pt x="4947" y="30013"/>
                  </a:cubicBezTo>
                  <a:cubicBezTo>
                    <a:pt x="4947" y="16169"/>
                    <a:pt x="16170" y="4947"/>
                    <a:pt x="30013" y="4947"/>
                  </a:cubicBezTo>
                  <a:cubicBezTo>
                    <a:pt x="43856" y="4947"/>
                    <a:pt x="55079" y="16169"/>
                    <a:pt x="55079" y="30013"/>
                  </a:cubicBezTo>
                  <a:close/>
                </a:path>
              </a:pathLst>
            </a:custGeom>
            <a:solidFill>
              <a:srgbClr val="FB61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="" xmlns:a16="http://schemas.microsoft.com/office/drawing/2014/main" id="{B17CBC1D-E6FF-40FC-9F9D-442C6FE934D3}"/>
                </a:ext>
              </a:extLst>
            </p:cNvPr>
            <p:cNvSpPr/>
            <p:nvPr/>
          </p:nvSpPr>
          <p:spPr>
            <a:xfrm>
              <a:off x="9554104" y="6256873"/>
              <a:ext cx="277041" cy="277041"/>
            </a:xfrm>
            <a:custGeom>
              <a:avLst/>
              <a:gdLst>
                <a:gd name="connsiteX0" fmla="*/ 275392 w 277041"/>
                <a:gd name="connsiteY0" fmla="*/ 140170 h 277041"/>
                <a:gd name="connsiteX1" fmla="*/ 140170 w 277041"/>
                <a:gd name="connsiteY1" fmla="*/ 275392 h 277041"/>
                <a:gd name="connsiteX2" fmla="*/ 4947 w 277041"/>
                <a:gd name="connsiteY2" fmla="*/ 140170 h 277041"/>
                <a:gd name="connsiteX3" fmla="*/ 140170 w 277041"/>
                <a:gd name="connsiteY3" fmla="*/ 4947 h 277041"/>
                <a:gd name="connsiteX4" fmla="*/ 275392 w 277041"/>
                <a:gd name="connsiteY4" fmla="*/ 140170 h 27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41" h="277041">
                  <a:moveTo>
                    <a:pt x="275392" y="140170"/>
                  </a:moveTo>
                  <a:cubicBezTo>
                    <a:pt x="275392" y="214851"/>
                    <a:pt x="214851" y="275392"/>
                    <a:pt x="140170" y="275392"/>
                  </a:cubicBezTo>
                  <a:cubicBezTo>
                    <a:pt x="65488" y="275392"/>
                    <a:pt x="4947" y="214851"/>
                    <a:pt x="4947" y="140170"/>
                  </a:cubicBezTo>
                  <a:cubicBezTo>
                    <a:pt x="4947" y="65488"/>
                    <a:pt x="65488" y="4947"/>
                    <a:pt x="140170" y="4947"/>
                  </a:cubicBezTo>
                  <a:cubicBezTo>
                    <a:pt x="214851" y="4947"/>
                    <a:pt x="275392" y="65488"/>
                    <a:pt x="275392" y="1401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="" xmlns:a16="http://schemas.microsoft.com/office/drawing/2014/main" id="{265AAEDE-517D-4329-8542-435EA65BECA3}"/>
                </a:ext>
              </a:extLst>
            </p:cNvPr>
            <p:cNvSpPr/>
            <p:nvPr/>
          </p:nvSpPr>
          <p:spPr>
            <a:xfrm>
              <a:off x="9639195" y="6301728"/>
              <a:ext cx="105540" cy="191290"/>
            </a:xfrm>
            <a:custGeom>
              <a:avLst/>
              <a:gdLst>
                <a:gd name="connsiteX0" fmla="*/ 90698 w 105539"/>
                <a:gd name="connsiteY0" fmla="*/ 186343 h 191290"/>
                <a:gd name="connsiteX1" fmla="*/ 18140 w 105539"/>
                <a:gd name="connsiteY1" fmla="*/ 186343 h 191290"/>
                <a:gd name="connsiteX2" fmla="*/ 4947 w 105539"/>
                <a:gd name="connsiteY2" fmla="*/ 173151 h 191290"/>
                <a:gd name="connsiteX3" fmla="*/ 4947 w 105539"/>
                <a:gd name="connsiteY3" fmla="*/ 18140 h 191290"/>
                <a:gd name="connsiteX4" fmla="*/ 18140 w 105539"/>
                <a:gd name="connsiteY4" fmla="*/ 4947 h 191290"/>
                <a:gd name="connsiteX5" fmla="*/ 90698 w 105539"/>
                <a:gd name="connsiteY5" fmla="*/ 4947 h 191290"/>
                <a:gd name="connsiteX6" fmla="*/ 103891 w 105539"/>
                <a:gd name="connsiteY6" fmla="*/ 18140 h 191290"/>
                <a:gd name="connsiteX7" fmla="*/ 90698 w 105539"/>
                <a:gd name="connsiteY7" fmla="*/ 31332 h 191290"/>
                <a:gd name="connsiteX8" fmla="*/ 31332 w 105539"/>
                <a:gd name="connsiteY8" fmla="*/ 31332 h 191290"/>
                <a:gd name="connsiteX9" fmla="*/ 31332 w 105539"/>
                <a:gd name="connsiteY9" fmla="*/ 159958 h 191290"/>
                <a:gd name="connsiteX10" fmla="*/ 90698 w 105539"/>
                <a:gd name="connsiteY10" fmla="*/ 159958 h 191290"/>
                <a:gd name="connsiteX11" fmla="*/ 103891 w 105539"/>
                <a:gd name="connsiteY11" fmla="*/ 173151 h 191290"/>
                <a:gd name="connsiteX12" fmla="*/ 90698 w 105539"/>
                <a:gd name="connsiteY12" fmla="*/ 186343 h 19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539" h="191290">
                  <a:moveTo>
                    <a:pt x="90698" y="186343"/>
                  </a:moveTo>
                  <a:lnTo>
                    <a:pt x="18140" y="186343"/>
                  </a:lnTo>
                  <a:cubicBezTo>
                    <a:pt x="10884" y="186343"/>
                    <a:pt x="4947" y="180407"/>
                    <a:pt x="4947" y="173151"/>
                  </a:cubicBezTo>
                  <a:lnTo>
                    <a:pt x="4947" y="18140"/>
                  </a:lnTo>
                  <a:cubicBezTo>
                    <a:pt x="4947" y="10884"/>
                    <a:pt x="10884" y="4947"/>
                    <a:pt x="18140" y="4947"/>
                  </a:cubicBezTo>
                  <a:lnTo>
                    <a:pt x="90698" y="4947"/>
                  </a:lnTo>
                  <a:cubicBezTo>
                    <a:pt x="97954" y="4947"/>
                    <a:pt x="103891" y="10884"/>
                    <a:pt x="103891" y="18140"/>
                  </a:cubicBezTo>
                  <a:cubicBezTo>
                    <a:pt x="103891" y="25395"/>
                    <a:pt x="97954" y="31332"/>
                    <a:pt x="90698" y="31332"/>
                  </a:cubicBezTo>
                  <a:lnTo>
                    <a:pt x="31332" y="31332"/>
                  </a:lnTo>
                  <a:lnTo>
                    <a:pt x="31332" y="159958"/>
                  </a:lnTo>
                  <a:lnTo>
                    <a:pt x="90698" y="159958"/>
                  </a:lnTo>
                  <a:cubicBezTo>
                    <a:pt x="97954" y="159958"/>
                    <a:pt x="103891" y="165895"/>
                    <a:pt x="103891" y="173151"/>
                  </a:cubicBezTo>
                  <a:cubicBezTo>
                    <a:pt x="103891" y="180407"/>
                    <a:pt x="97954" y="186343"/>
                    <a:pt x="90698" y="186343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="" xmlns:a16="http://schemas.microsoft.com/office/drawing/2014/main" id="{1D5E4EC6-511C-4641-882C-A5D9197111E7}"/>
                </a:ext>
              </a:extLst>
            </p:cNvPr>
            <p:cNvSpPr/>
            <p:nvPr/>
          </p:nvSpPr>
          <p:spPr>
            <a:xfrm>
              <a:off x="9639195" y="6378903"/>
              <a:ext cx="85751" cy="32981"/>
            </a:xfrm>
            <a:custGeom>
              <a:avLst/>
              <a:gdLst>
                <a:gd name="connsiteX0" fmla="*/ 68271 w 85750"/>
                <a:gd name="connsiteY0" fmla="*/ 31332 h 32981"/>
                <a:gd name="connsiteX1" fmla="*/ 18140 w 85750"/>
                <a:gd name="connsiteY1" fmla="*/ 31332 h 32981"/>
                <a:gd name="connsiteX2" fmla="*/ 4947 w 85750"/>
                <a:gd name="connsiteY2" fmla="*/ 18140 h 32981"/>
                <a:gd name="connsiteX3" fmla="*/ 18140 w 85750"/>
                <a:gd name="connsiteY3" fmla="*/ 4947 h 32981"/>
                <a:gd name="connsiteX4" fmla="*/ 68271 w 85750"/>
                <a:gd name="connsiteY4" fmla="*/ 4947 h 32981"/>
                <a:gd name="connsiteX5" fmla="*/ 81463 w 85750"/>
                <a:gd name="connsiteY5" fmla="*/ 18140 h 32981"/>
                <a:gd name="connsiteX6" fmla="*/ 68271 w 85750"/>
                <a:gd name="connsiteY6" fmla="*/ 31332 h 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50" h="32981">
                  <a:moveTo>
                    <a:pt x="68271" y="31332"/>
                  </a:moveTo>
                  <a:lnTo>
                    <a:pt x="18140" y="31332"/>
                  </a:lnTo>
                  <a:cubicBezTo>
                    <a:pt x="10884" y="31332"/>
                    <a:pt x="4947" y="25395"/>
                    <a:pt x="4947" y="18140"/>
                  </a:cubicBezTo>
                  <a:cubicBezTo>
                    <a:pt x="4947" y="10884"/>
                    <a:pt x="10884" y="4947"/>
                    <a:pt x="18140" y="4947"/>
                  </a:cubicBezTo>
                  <a:lnTo>
                    <a:pt x="68271" y="4947"/>
                  </a:lnTo>
                  <a:cubicBezTo>
                    <a:pt x="75527" y="4947"/>
                    <a:pt x="81463" y="10884"/>
                    <a:pt x="81463" y="18140"/>
                  </a:cubicBezTo>
                  <a:cubicBezTo>
                    <a:pt x="81463" y="25395"/>
                    <a:pt x="75527" y="31332"/>
                    <a:pt x="68271" y="31332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="" xmlns:a16="http://schemas.microsoft.com/office/drawing/2014/main" id="{0CC424B5-A7E3-43E8-8707-BC7C53B69602}"/>
                </a:ext>
              </a:extLst>
            </p:cNvPr>
            <p:cNvSpPr/>
            <p:nvPr/>
          </p:nvSpPr>
          <p:spPr>
            <a:xfrm>
              <a:off x="9517165" y="6301068"/>
              <a:ext cx="112136" cy="118732"/>
            </a:xfrm>
            <a:custGeom>
              <a:avLst/>
              <a:gdLst>
                <a:gd name="connsiteX0" fmla="*/ 76186 w 112135"/>
                <a:gd name="connsiteY0" fmla="*/ 116423 h 118731"/>
                <a:gd name="connsiteX1" fmla="*/ 71569 w 112135"/>
                <a:gd name="connsiteY1" fmla="*/ 115764 h 118731"/>
                <a:gd name="connsiteX2" fmla="*/ 29353 w 112135"/>
                <a:gd name="connsiteY2" fmla="*/ 99273 h 118731"/>
                <a:gd name="connsiteX3" fmla="*/ 26715 w 112135"/>
                <a:gd name="connsiteY3" fmla="*/ 97954 h 118731"/>
                <a:gd name="connsiteX4" fmla="*/ 4947 w 112135"/>
                <a:gd name="connsiteY4" fmla="*/ 64973 h 118731"/>
                <a:gd name="connsiteX5" fmla="*/ 4947 w 112135"/>
                <a:gd name="connsiteY5" fmla="*/ 45844 h 118731"/>
                <a:gd name="connsiteX6" fmla="*/ 45844 w 112135"/>
                <a:gd name="connsiteY6" fmla="*/ 4947 h 118731"/>
                <a:gd name="connsiteX7" fmla="*/ 68271 w 112135"/>
                <a:gd name="connsiteY7" fmla="*/ 4947 h 118731"/>
                <a:gd name="connsiteX8" fmla="*/ 109167 w 112135"/>
                <a:gd name="connsiteY8" fmla="*/ 45844 h 118731"/>
                <a:gd name="connsiteX9" fmla="*/ 109167 w 112135"/>
                <a:gd name="connsiteY9" fmla="*/ 54419 h 118731"/>
                <a:gd name="connsiteX10" fmla="*/ 95975 w 112135"/>
                <a:gd name="connsiteY10" fmla="*/ 67611 h 118731"/>
                <a:gd name="connsiteX11" fmla="*/ 82783 w 112135"/>
                <a:gd name="connsiteY11" fmla="*/ 54419 h 118731"/>
                <a:gd name="connsiteX12" fmla="*/ 82783 w 112135"/>
                <a:gd name="connsiteY12" fmla="*/ 45844 h 118731"/>
                <a:gd name="connsiteX13" fmla="*/ 68271 w 112135"/>
                <a:gd name="connsiteY13" fmla="*/ 31332 h 118731"/>
                <a:gd name="connsiteX14" fmla="*/ 45844 w 112135"/>
                <a:gd name="connsiteY14" fmla="*/ 31332 h 118731"/>
                <a:gd name="connsiteX15" fmla="*/ 31332 w 112135"/>
                <a:gd name="connsiteY15" fmla="*/ 45844 h 118731"/>
                <a:gd name="connsiteX16" fmla="*/ 31332 w 112135"/>
                <a:gd name="connsiteY16" fmla="*/ 64973 h 118731"/>
                <a:gd name="connsiteX17" fmla="*/ 39907 w 112135"/>
                <a:gd name="connsiteY17" fmla="*/ 74867 h 118731"/>
                <a:gd name="connsiteX18" fmla="*/ 80804 w 112135"/>
                <a:gd name="connsiteY18" fmla="*/ 90698 h 118731"/>
                <a:gd name="connsiteX19" fmla="*/ 88719 w 112135"/>
                <a:gd name="connsiteY19" fmla="*/ 107848 h 118731"/>
                <a:gd name="connsiteX20" fmla="*/ 76186 w 112135"/>
                <a:gd name="connsiteY20" fmla="*/ 116423 h 11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35" h="118731">
                  <a:moveTo>
                    <a:pt x="76186" y="116423"/>
                  </a:moveTo>
                  <a:cubicBezTo>
                    <a:pt x="74867" y="116423"/>
                    <a:pt x="72888" y="116423"/>
                    <a:pt x="71569" y="115764"/>
                  </a:cubicBezTo>
                  <a:lnTo>
                    <a:pt x="29353" y="99273"/>
                  </a:lnTo>
                  <a:cubicBezTo>
                    <a:pt x="28694" y="99273"/>
                    <a:pt x="28034" y="98613"/>
                    <a:pt x="26715" y="97954"/>
                  </a:cubicBezTo>
                  <a:cubicBezTo>
                    <a:pt x="8905" y="86740"/>
                    <a:pt x="4947" y="73548"/>
                    <a:pt x="4947" y="64973"/>
                  </a:cubicBezTo>
                  <a:lnTo>
                    <a:pt x="4947" y="45844"/>
                  </a:lnTo>
                  <a:cubicBezTo>
                    <a:pt x="4947" y="23417"/>
                    <a:pt x="23417" y="4947"/>
                    <a:pt x="45844" y="4947"/>
                  </a:cubicBezTo>
                  <a:lnTo>
                    <a:pt x="68271" y="4947"/>
                  </a:lnTo>
                  <a:cubicBezTo>
                    <a:pt x="90698" y="4947"/>
                    <a:pt x="109167" y="23417"/>
                    <a:pt x="109167" y="45844"/>
                  </a:cubicBezTo>
                  <a:lnTo>
                    <a:pt x="109167" y="54419"/>
                  </a:lnTo>
                  <a:cubicBezTo>
                    <a:pt x="109167" y="61675"/>
                    <a:pt x="103231" y="67611"/>
                    <a:pt x="95975" y="67611"/>
                  </a:cubicBezTo>
                  <a:cubicBezTo>
                    <a:pt x="88719" y="67611"/>
                    <a:pt x="82783" y="61675"/>
                    <a:pt x="82783" y="54419"/>
                  </a:cubicBezTo>
                  <a:lnTo>
                    <a:pt x="82783" y="45844"/>
                  </a:lnTo>
                  <a:cubicBezTo>
                    <a:pt x="82783" y="37928"/>
                    <a:pt x="76186" y="31332"/>
                    <a:pt x="68271" y="31332"/>
                  </a:cubicBezTo>
                  <a:lnTo>
                    <a:pt x="45844" y="31332"/>
                  </a:lnTo>
                  <a:cubicBezTo>
                    <a:pt x="37928" y="31332"/>
                    <a:pt x="31332" y="37928"/>
                    <a:pt x="31332" y="45844"/>
                  </a:cubicBezTo>
                  <a:lnTo>
                    <a:pt x="31332" y="64973"/>
                  </a:lnTo>
                  <a:cubicBezTo>
                    <a:pt x="31332" y="67611"/>
                    <a:pt x="34630" y="71569"/>
                    <a:pt x="39907" y="74867"/>
                  </a:cubicBezTo>
                  <a:lnTo>
                    <a:pt x="80804" y="90698"/>
                  </a:lnTo>
                  <a:cubicBezTo>
                    <a:pt x="87400" y="93337"/>
                    <a:pt x="90698" y="101252"/>
                    <a:pt x="88719" y="107848"/>
                  </a:cubicBezTo>
                  <a:cubicBezTo>
                    <a:pt x="86740" y="113125"/>
                    <a:pt x="81463" y="116423"/>
                    <a:pt x="76186" y="116423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="" xmlns:a16="http://schemas.microsoft.com/office/drawing/2014/main" id="{67B4E5A7-A89B-40DF-BE8A-8729078AF40D}"/>
                </a:ext>
              </a:extLst>
            </p:cNvPr>
            <p:cNvSpPr/>
            <p:nvPr/>
          </p:nvSpPr>
          <p:spPr>
            <a:xfrm>
              <a:off x="9517165" y="6372056"/>
              <a:ext cx="112136" cy="118732"/>
            </a:xfrm>
            <a:custGeom>
              <a:avLst/>
              <a:gdLst>
                <a:gd name="connsiteX0" fmla="*/ 68271 w 112135"/>
                <a:gd name="connsiteY0" fmla="*/ 116015 h 118731"/>
                <a:gd name="connsiteX1" fmla="*/ 45844 w 112135"/>
                <a:gd name="connsiteY1" fmla="*/ 116015 h 118731"/>
                <a:gd name="connsiteX2" fmla="*/ 4947 w 112135"/>
                <a:gd name="connsiteY2" fmla="*/ 75118 h 118731"/>
                <a:gd name="connsiteX3" fmla="*/ 4947 w 112135"/>
                <a:gd name="connsiteY3" fmla="*/ 66543 h 118731"/>
                <a:gd name="connsiteX4" fmla="*/ 18140 w 112135"/>
                <a:gd name="connsiteY4" fmla="*/ 53351 h 118731"/>
                <a:gd name="connsiteX5" fmla="*/ 31332 w 112135"/>
                <a:gd name="connsiteY5" fmla="*/ 66543 h 118731"/>
                <a:gd name="connsiteX6" fmla="*/ 31332 w 112135"/>
                <a:gd name="connsiteY6" fmla="*/ 75118 h 118731"/>
                <a:gd name="connsiteX7" fmla="*/ 45844 w 112135"/>
                <a:gd name="connsiteY7" fmla="*/ 89630 h 118731"/>
                <a:gd name="connsiteX8" fmla="*/ 68271 w 112135"/>
                <a:gd name="connsiteY8" fmla="*/ 89630 h 118731"/>
                <a:gd name="connsiteX9" fmla="*/ 82783 w 112135"/>
                <a:gd name="connsiteY9" fmla="*/ 75118 h 118731"/>
                <a:gd name="connsiteX10" fmla="*/ 82783 w 112135"/>
                <a:gd name="connsiteY10" fmla="*/ 55989 h 118731"/>
                <a:gd name="connsiteX11" fmla="*/ 73548 w 112135"/>
                <a:gd name="connsiteY11" fmla="*/ 45435 h 118731"/>
                <a:gd name="connsiteX12" fmla="*/ 33971 w 112135"/>
                <a:gd name="connsiteY12" fmla="*/ 30264 h 118731"/>
                <a:gd name="connsiteX13" fmla="*/ 26715 w 112135"/>
                <a:gd name="connsiteY13" fmla="*/ 13114 h 118731"/>
                <a:gd name="connsiteX14" fmla="*/ 43865 w 112135"/>
                <a:gd name="connsiteY14" fmla="*/ 5858 h 118731"/>
                <a:gd name="connsiteX15" fmla="*/ 84102 w 112135"/>
                <a:gd name="connsiteY15" fmla="*/ 21689 h 118731"/>
                <a:gd name="connsiteX16" fmla="*/ 86740 w 112135"/>
                <a:gd name="connsiteY16" fmla="*/ 23008 h 118731"/>
                <a:gd name="connsiteX17" fmla="*/ 109167 w 112135"/>
                <a:gd name="connsiteY17" fmla="*/ 56649 h 118731"/>
                <a:gd name="connsiteX18" fmla="*/ 109167 w 112135"/>
                <a:gd name="connsiteY18" fmla="*/ 75778 h 118731"/>
                <a:gd name="connsiteX19" fmla="*/ 68271 w 112135"/>
                <a:gd name="connsiteY19" fmla="*/ 116015 h 11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2135" h="118731">
                  <a:moveTo>
                    <a:pt x="68271" y="116015"/>
                  </a:moveTo>
                  <a:lnTo>
                    <a:pt x="45844" y="116015"/>
                  </a:lnTo>
                  <a:cubicBezTo>
                    <a:pt x="23417" y="116015"/>
                    <a:pt x="4947" y="97545"/>
                    <a:pt x="4947" y="75118"/>
                  </a:cubicBezTo>
                  <a:lnTo>
                    <a:pt x="4947" y="66543"/>
                  </a:lnTo>
                  <a:cubicBezTo>
                    <a:pt x="4947" y="59287"/>
                    <a:pt x="10884" y="53351"/>
                    <a:pt x="18140" y="53351"/>
                  </a:cubicBezTo>
                  <a:cubicBezTo>
                    <a:pt x="25396" y="53351"/>
                    <a:pt x="31332" y="59287"/>
                    <a:pt x="31332" y="66543"/>
                  </a:cubicBezTo>
                  <a:lnTo>
                    <a:pt x="31332" y="75118"/>
                  </a:lnTo>
                  <a:cubicBezTo>
                    <a:pt x="31332" y="83034"/>
                    <a:pt x="37928" y="89630"/>
                    <a:pt x="45844" y="89630"/>
                  </a:cubicBezTo>
                  <a:lnTo>
                    <a:pt x="68271" y="89630"/>
                  </a:lnTo>
                  <a:cubicBezTo>
                    <a:pt x="76186" y="89630"/>
                    <a:pt x="82783" y="83034"/>
                    <a:pt x="82783" y="75118"/>
                  </a:cubicBezTo>
                  <a:lnTo>
                    <a:pt x="82783" y="55989"/>
                  </a:lnTo>
                  <a:cubicBezTo>
                    <a:pt x="82783" y="54010"/>
                    <a:pt x="80144" y="50053"/>
                    <a:pt x="73548" y="45435"/>
                  </a:cubicBezTo>
                  <a:lnTo>
                    <a:pt x="33971" y="30264"/>
                  </a:lnTo>
                  <a:cubicBezTo>
                    <a:pt x="27374" y="27626"/>
                    <a:pt x="24076" y="19710"/>
                    <a:pt x="26715" y="13114"/>
                  </a:cubicBezTo>
                  <a:cubicBezTo>
                    <a:pt x="29353" y="6518"/>
                    <a:pt x="37269" y="3220"/>
                    <a:pt x="43865" y="5858"/>
                  </a:cubicBezTo>
                  <a:lnTo>
                    <a:pt x="84102" y="21689"/>
                  </a:lnTo>
                  <a:cubicBezTo>
                    <a:pt x="84762" y="21689"/>
                    <a:pt x="85421" y="22349"/>
                    <a:pt x="86740" y="23008"/>
                  </a:cubicBezTo>
                  <a:cubicBezTo>
                    <a:pt x="105210" y="34881"/>
                    <a:pt x="109167" y="47414"/>
                    <a:pt x="109167" y="56649"/>
                  </a:cubicBezTo>
                  <a:lnTo>
                    <a:pt x="109167" y="75778"/>
                  </a:lnTo>
                  <a:cubicBezTo>
                    <a:pt x="109167" y="97545"/>
                    <a:pt x="90698" y="116015"/>
                    <a:pt x="68271" y="116015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="" xmlns:a16="http://schemas.microsoft.com/office/drawing/2014/main" id="{538E46FF-3DBC-4EF8-B767-B01351DFEE6E}"/>
                </a:ext>
              </a:extLst>
            </p:cNvPr>
            <p:cNvSpPr/>
            <p:nvPr/>
          </p:nvSpPr>
          <p:spPr>
            <a:xfrm>
              <a:off x="9754629" y="6301728"/>
              <a:ext cx="112136" cy="191290"/>
            </a:xfrm>
            <a:custGeom>
              <a:avLst/>
              <a:gdLst>
                <a:gd name="connsiteX0" fmla="*/ 69590 w 112135"/>
                <a:gd name="connsiteY0" fmla="*/ 186343 h 191290"/>
                <a:gd name="connsiteX1" fmla="*/ 47163 w 112135"/>
                <a:gd name="connsiteY1" fmla="*/ 186343 h 191290"/>
                <a:gd name="connsiteX2" fmla="*/ 4947 w 112135"/>
                <a:gd name="connsiteY2" fmla="*/ 144127 h 191290"/>
                <a:gd name="connsiteX3" fmla="*/ 4947 w 112135"/>
                <a:gd name="connsiteY3" fmla="*/ 47163 h 191290"/>
                <a:gd name="connsiteX4" fmla="*/ 47163 w 112135"/>
                <a:gd name="connsiteY4" fmla="*/ 4947 h 191290"/>
                <a:gd name="connsiteX5" fmla="*/ 69590 w 112135"/>
                <a:gd name="connsiteY5" fmla="*/ 4947 h 191290"/>
                <a:gd name="connsiteX6" fmla="*/ 111806 w 112135"/>
                <a:gd name="connsiteY6" fmla="*/ 47163 h 191290"/>
                <a:gd name="connsiteX7" fmla="*/ 111806 w 112135"/>
                <a:gd name="connsiteY7" fmla="*/ 144127 h 191290"/>
                <a:gd name="connsiteX8" fmla="*/ 69590 w 112135"/>
                <a:gd name="connsiteY8" fmla="*/ 186343 h 191290"/>
                <a:gd name="connsiteX9" fmla="*/ 46503 w 112135"/>
                <a:gd name="connsiteY9" fmla="*/ 31332 h 191290"/>
                <a:gd name="connsiteX10" fmla="*/ 30673 w 112135"/>
                <a:gd name="connsiteY10" fmla="*/ 47163 h 191290"/>
                <a:gd name="connsiteX11" fmla="*/ 30673 w 112135"/>
                <a:gd name="connsiteY11" fmla="*/ 144127 h 191290"/>
                <a:gd name="connsiteX12" fmla="*/ 46503 w 112135"/>
                <a:gd name="connsiteY12" fmla="*/ 159958 h 191290"/>
                <a:gd name="connsiteX13" fmla="*/ 68931 w 112135"/>
                <a:gd name="connsiteY13" fmla="*/ 159958 h 191290"/>
                <a:gd name="connsiteX14" fmla="*/ 84761 w 112135"/>
                <a:gd name="connsiteY14" fmla="*/ 144127 h 191290"/>
                <a:gd name="connsiteX15" fmla="*/ 84761 w 112135"/>
                <a:gd name="connsiteY15" fmla="*/ 47163 h 191290"/>
                <a:gd name="connsiteX16" fmla="*/ 68931 w 112135"/>
                <a:gd name="connsiteY16" fmla="*/ 31332 h 191290"/>
                <a:gd name="connsiteX17" fmla="*/ 46503 w 112135"/>
                <a:gd name="connsiteY17" fmla="*/ 31332 h 19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135" h="191290">
                  <a:moveTo>
                    <a:pt x="69590" y="186343"/>
                  </a:moveTo>
                  <a:lnTo>
                    <a:pt x="47163" y="186343"/>
                  </a:lnTo>
                  <a:cubicBezTo>
                    <a:pt x="24076" y="186343"/>
                    <a:pt x="4947" y="167214"/>
                    <a:pt x="4947" y="144127"/>
                  </a:cubicBezTo>
                  <a:lnTo>
                    <a:pt x="4947" y="47163"/>
                  </a:lnTo>
                  <a:cubicBezTo>
                    <a:pt x="4947" y="24076"/>
                    <a:pt x="24076" y="4947"/>
                    <a:pt x="47163" y="4947"/>
                  </a:cubicBezTo>
                  <a:lnTo>
                    <a:pt x="69590" y="4947"/>
                  </a:lnTo>
                  <a:cubicBezTo>
                    <a:pt x="92677" y="4947"/>
                    <a:pt x="111806" y="24076"/>
                    <a:pt x="111806" y="47163"/>
                  </a:cubicBezTo>
                  <a:lnTo>
                    <a:pt x="111806" y="144127"/>
                  </a:lnTo>
                  <a:cubicBezTo>
                    <a:pt x="111806" y="167214"/>
                    <a:pt x="92677" y="186343"/>
                    <a:pt x="69590" y="186343"/>
                  </a:cubicBezTo>
                  <a:close/>
                  <a:moveTo>
                    <a:pt x="46503" y="31332"/>
                  </a:moveTo>
                  <a:cubicBezTo>
                    <a:pt x="37928" y="31332"/>
                    <a:pt x="30673" y="38588"/>
                    <a:pt x="30673" y="47163"/>
                  </a:cubicBezTo>
                  <a:lnTo>
                    <a:pt x="30673" y="144127"/>
                  </a:lnTo>
                  <a:cubicBezTo>
                    <a:pt x="30673" y="152703"/>
                    <a:pt x="37928" y="159958"/>
                    <a:pt x="46503" y="159958"/>
                  </a:cubicBezTo>
                  <a:lnTo>
                    <a:pt x="68931" y="159958"/>
                  </a:lnTo>
                  <a:cubicBezTo>
                    <a:pt x="77506" y="159958"/>
                    <a:pt x="84761" y="152703"/>
                    <a:pt x="84761" y="144127"/>
                  </a:cubicBezTo>
                  <a:lnTo>
                    <a:pt x="84761" y="47163"/>
                  </a:lnTo>
                  <a:cubicBezTo>
                    <a:pt x="84761" y="38588"/>
                    <a:pt x="77506" y="31332"/>
                    <a:pt x="68931" y="31332"/>
                  </a:cubicBezTo>
                  <a:lnTo>
                    <a:pt x="46503" y="31332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="" xmlns:a16="http://schemas.microsoft.com/office/drawing/2014/main" id="{8D6C778B-AC60-464B-925A-5519B30835E2}"/>
                </a:ext>
              </a:extLst>
            </p:cNvPr>
            <p:cNvSpPr/>
            <p:nvPr/>
          </p:nvSpPr>
          <p:spPr>
            <a:xfrm>
              <a:off x="9320598" y="6026006"/>
              <a:ext cx="197887" cy="375985"/>
            </a:xfrm>
            <a:custGeom>
              <a:avLst/>
              <a:gdLst>
                <a:gd name="connsiteX0" fmla="*/ 100592 w 197886"/>
                <a:gd name="connsiteY0" fmla="*/ 376314 h 375984"/>
                <a:gd name="connsiteX1" fmla="*/ 89379 w 197886"/>
                <a:gd name="connsiteY1" fmla="*/ 370378 h 375984"/>
                <a:gd name="connsiteX2" fmla="*/ 4947 w 197886"/>
                <a:gd name="connsiteY2" fmla="*/ 161278 h 375984"/>
                <a:gd name="connsiteX3" fmla="*/ 99933 w 197886"/>
                <a:gd name="connsiteY3" fmla="*/ 4947 h 375984"/>
                <a:gd name="connsiteX4" fmla="*/ 192940 w 197886"/>
                <a:gd name="connsiteY4" fmla="*/ 126318 h 375984"/>
                <a:gd name="connsiteX5" fmla="*/ 181726 w 197886"/>
                <a:gd name="connsiteY5" fmla="*/ 141489 h 375984"/>
                <a:gd name="connsiteX6" fmla="*/ 166555 w 197886"/>
                <a:gd name="connsiteY6" fmla="*/ 130275 h 375984"/>
                <a:gd name="connsiteX7" fmla="*/ 99933 w 197886"/>
                <a:gd name="connsiteY7" fmla="*/ 31992 h 375984"/>
                <a:gd name="connsiteX8" fmla="*/ 31332 w 197886"/>
                <a:gd name="connsiteY8" fmla="*/ 161937 h 375984"/>
                <a:gd name="connsiteX9" fmla="*/ 111146 w 197886"/>
                <a:gd name="connsiteY9" fmla="*/ 355866 h 375984"/>
                <a:gd name="connsiteX10" fmla="*/ 107848 w 197886"/>
                <a:gd name="connsiteY10" fmla="*/ 374335 h 375984"/>
                <a:gd name="connsiteX11" fmla="*/ 100592 w 197886"/>
                <a:gd name="connsiteY11" fmla="*/ 376314 h 37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886" h="375984">
                  <a:moveTo>
                    <a:pt x="100592" y="376314"/>
                  </a:moveTo>
                  <a:cubicBezTo>
                    <a:pt x="96635" y="376314"/>
                    <a:pt x="92017" y="374335"/>
                    <a:pt x="89379" y="370378"/>
                  </a:cubicBezTo>
                  <a:cubicBezTo>
                    <a:pt x="86081" y="365101"/>
                    <a:pt x="4947" y="243730"/>
                    <a:pt x="4947" y="161278"/>
                  </a:cubicBezTo>
                  <a:cubicBezTo>
                    <a:pt x="4947" y="73548"/>
                    <a:pt x="46503" y="4947"/>
                    <a:pt x="99933" y="4947"/>
                  </a:cubicBezTo>
                  <a:cubicBezTo>
                    <a:pt x="144787" y="4947"/>
                    <a:pt x="183045" y="55078"/>
                    <a:pt x="192940" y="126318"/>
                  </a:cubicBezTo>
                  <a:cubicBezTo>
                    <a:pt x="193599" y="133573"/>
                    <a:pt x="188982" y="140170"/>
                    <a:pt x="181726" y="141489"/>
                  </a:cubicBezTo>
                  <a:cubicBezTo>
                    <a:pt x="174470" y="142808"/>
                    <a:pt x="167874" y="137531"/>
                    <a:pt x="166555" y="130275"/>
                  </a:cubicBezTo>
                  <a:cubicBezTo>
                    <a:pt x="158639" y="72888"/>
                    <a:pt x="130935" y="31992"/>
                    <a:pt x="99933" y="31992"/>
                  </a:cubicBezTo>
                  <a:cubicBezTo>
                    <a:pt x="62994" y="31992"/>
                    <a:pt x="31332" y="91358"/>
                    <a:pt x="31332" y="161937"/>
                  </a:cubicBezTo>
                  <a:cubicBezTo>
                    <a:pt x="31332" y="236475"/>
                    <a:pt x="110487" y="355206"/>
                    <a:pt x="111146" y="355866"/>
                  </a:cubicBezTo>
                  <a:cubicBezTo>
                    <a:pt x="115104" y="361803"/>
                    <a:pt x="113785" y="370378"/>
                    <a:pt x="107848" y="374335"/>
                  </a:cubicBezTo>
                  <a:cubicBezTo>
                    <a:pt x="105869" y="375655"/>
                    <a:pt x="103231" y="376314"/>
                    <a:pt x="100592" y="376314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85" name="组合 184">
            <a:extLst>
              <a:ext uri="{FF2B5EF4-FFF2-40B4-BE49-F238E27FC236}">
                <a16:creationId xmlns="" xmlns:a16="http://schemas.microsoft.com/office/drawing/2014/main" id="{57AA859A-DC08-4C2C-B54C-4614020227DB}"/>
              </a:ext>
            </a:extLst>
          </p:cNvPr>
          <p:cNvGrpSpPr/>
          <p:nvPr/>
        </p:nvGrpSpPr>
        <p:grpSpPr>
          <a:xfrm>
            <a:off x="6815699" y="3970919"/>
            <a:ext cx="557150" cy="423050"/>
            <a:chOff x="10348780" y="5178793"/>
            <a:chExt cx="643981" cy="488983"/>
          </a:xfrm>
        </p:grpSpPr>
        <p:sp>
          <p:nvSpPr>
            <p:cNvPr id="186" name="任意多边形: 形状 185">
              <a:extLst>
                <a:ext uri="{FF2B5EF4-FFF2-40B4-BE49-F238E27FC236}">
                  <a16:creationId xmlns="" xmlns:a16="http://schemas.microsoft.com/office/drawing/2014/main" id="{E2801262-937F-4C0F-A839-7C0DADC5BE60}"/>
                </a:ext>
              </a:extLst>
            </p:cNvPr>
            <p:cNvSpPr/>
            <p:nvPr/>
          </p:nvSpPr>
          <p:spPr>
            <a:xfrm>
              <a:off x="10571223" y="5291635"/>
              <a:ext cx="421538" cy="376141"/>
            </a:xfrm>
            <a:custGeom>
              <a:avLst/>
              <a:gdLst>
                <a:gd name="connsiteX0" fmla="*/ 4864 w 421537"/>
                <a:gd name="connsiteY0" fmla="*/ 4864 h 376141"/>
                <a:gd name="connsiteX1" fmla="*/ 417971 w 421537"/>
                <a:gd name="connsiteY1" fmla="*/ 4864 h 376141"/>
                <a:gd name="connsiteX2" fmla="*/ 417971 w 421537"/>
                <a:gd name="connsiteY2" fmla="*/ 297995 h 376141"/>
                <a:gd name="connsiteX3" fmla="*/ 345985 w 421537"/>
                <a:gd name="connsiteY3" fmla="*/ 297995 h 376141"/>
                <a:gd name="connsiteX4" fmla="*/ 345985 w 421537"/>
                <a:gd name="connsiteY4" fmla="*/ 375817 h 376141"/>
                <a:gd name="connsiteX5" fmla="*/ 268163 w 421537"/>
                <a:gd name="connsiteY5" fmla="*/ 297995 h 376141"/>
                <a:gd name="connsiteX6" fmla="*/ 4864 w 421537"/>
                <a:gd name="connsiteY6" fmla="*/ 297995 h 37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37" h="376141">
                  <a:moveTo>
                    <a:pt x="4864" y="4864"/>
                  </a:moveTo>
                  <a:lnTo>
                    <a:pt x="417971" y="4864"/>
                  </a:lnTo>
                  <a:lnTo>
                    <a:pt x="417971" y="297995"/>
                  </a:lnTo>
                  <a:lnTo>
                    <a:pt x="345985" y="297995"/>
                  </a:lnTo>
                  <a:lnTo>
                    <a:pt x="345985" y="375817"/>
                  </a:lnTo>
                  <a:lnTo>
                    <a:pt x="268163" y="297995"/>
                  </a:lnTo>
                  <a:lnTo>
                    <a:pt x="4864" y="297995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="" xmlns:a16="http://schemas.microsoft.com/office/drawing/2014/main" id="{5BC93D56-FBE4-406D-94D9-DE9825E63636}"/>
                </a:ext>
              </a:extLst>
            </p:cNvPr>
            <p:cNvSpPr/>
            <p:nvPr/>
          </p:nvSpPr>
          <p:spPr>
            <a:xfrm>
              <a:off x="10361751" y="5191763"/>
              <a:ext cx="551242" cy="434508"/>
            </a:xfrm>
            <a:custGeom>
              <a:avLst/>
              <a:gdLst>
                <a:gd name="connsiteX0" fmla="*/ 552215 w 551241"/>
                <a:gd name="connsiteY0" fmla="*/ 4864 h 434507"/>
                <a:gd name="connsiteX1" fmla="*/ 4864 w 551241"/>
                <a:gd name="connsiteY1" fmla="*/ 4864 h 434507"/>
                <a:gd name="connsiteX2" fmla="*/ 4864 w 551241"/>
                <a:gd name="connsiteY2" fmla="*/ 331717 h 434507"/>
                <a:gd name="connsiteX3" fmla="*/ 91766 w 551241"/>
                <a:gd name="connsiteY3" fmla="*/ 331717 h 434507"/>
                <a:gd name="connsiteX4" fmla="*/ 91766 w 551241"/>
                <a:gd name="connsiteY4" fmla="*/ 434183 h 434507"/>
                <a:gd name="connsiteX5" fmla="*/ 204608 w 551241"/>
                <a:gd name="connsiteY5" fmla="*/ 331717 h 434507"/>
                <a:gd name="connsiteX6" fmla="*/ 552215 w 551241"/>
                <a:gd name="connsiteY6" fmla="*/ 331717 h 43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241" h="434507">
                  <a:moveTo>
                    <a:pt x="552215" y="4864"/>
                  </a:moveTo>
                  <a:lnTo>
                    <a:pt x="4864" y="4864"/>
                  </a:lnTo>
                  <a:lnTo>
                    <a:pt x="4864" y="331717"/>
                  </a:lnTo>
                  <a:lnTo>
                    <a:pt x="91766" y="331717"/>
                  </a:lnTo>
                  <a:lnTo>
                    <a:pt x="91766" y="434183"/>
                  </a:lnTo>
                  <a:lnTo>
                    <a:pt x="204608" y="331717"/>
                  </a:lnTo>
                  <a:lnTo>
                    <a:pt x="552215" y="33171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="" xmlns:a16="http://schemas.microsoft.com/office/drawing/2014/main" id="{EC40B2E5-24A5-47A4-8699-421F3E60BD1A}"/>
                </a:ext>
              </a:extLst>
            </p:cNvPr>
            <p:cNvSpPr/>
            <p:nvPr/>
          </p:nvSpPr>
          <p:spPr>
            <a:xfrm>
              <a:off x="10348780" y="5178793"/>
              <a:ext cx="577182" cy="479904"/>
            </a:xfrm>
            <a:custGeom>
              <a:avLst/>
              <a:gdLst>
                <a:gd name="connsiteX0" fmla="*/ 91766 w 577182"/>
                <a:gd name="connsiteY0" fmla="*/ 476337 h 479904"/>
                <a:gd name="connsiteX1" fmla="*/ 91766 w 577182"/>
                <a:gd name="connsiteY1" fmla="*/ 357658 h 479904"/>
                <a:gd name="connsiteX2" fmla="*/ 4864 w 577182"/>
                <a:gd name="connsiteY2" fmla="*/ 357658 h 479904"/>
                <a:gd name="connsiteX3" fmla="*/ 4864 w 577182"/>
                <a:gd name="connsiteY3" fmla="*/ 4864 h 479904"/>
                <a:gd name="connsiteX4" fmla="*/ 578155 w 577182"/>
                <a:gd name="connsiteY4" fmla="*/ 4864 h 479904"/>
                <a:gd name="connsiteX5" fmla="*/ 578155 w 577182"/>
                <a:gd name="connsiteY5" fmla="*/ 357658 h 479904"/>
                <a:gd name="connsiteX6" fmla="*/ 222767 w 577182"/>
                <a:gd name="connsiteY6" fmla="*/ 357658 h 479904"/>
                <a:gd name="connsiteX7" fmla="*/ 91766 w 577182"/>
                <a:gd name="connsiteY7" fmla="*/ 476337 h 479904"/>
                <a:gd name="connsiteX8" fmla="*/ 30805 w 577182"/>
                <a:gd name="connsiteY8" fmla="*/ 331717 h 479904"/>
                <a:gd name="connsiteX9" fmla="*/ 117706 w 577182"/>
                <a:gd name="connsiteY9" fmla="*/ 331717 h 479904"/>
                <a:gd name="connsiteX10" fmla="*/ 117706 w 577182"/>
                <a:gd name="connsiteY10" fmla="*/ 417971 h 479904"/>
                <a:gd name="connsiteX11" fmla="*/ 213039 w 577182"/>
                <a:gd name="connsiteY11" fmla="*/ 331717 h 479904"/>
                <a:gd name="connsiteX12" fmla="*/ 552215 w 577182"/>
                <a:gd name="connsiteY12" fmla="*/ 331717 h 479904"/>
                <a:gd name="connsiteX13" fmla="*/ 552215 w 577182"/>
                <a:gd name="connsiteY13" fmla="*/ 30805 h 479904"/>
                <a:gd name="connsiteX14" fmla="*/ 30805 w 577182"/>
                <a:gd name="connsiteY14" fmla="*/ 30805 h 479904"/>
                <a:gd name="connsiteX15" fmla="*/ 30805 w 577182"/>
                <a:gd name="connsiteY15" fmla="*/ 331717 h 47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7182" h="479904">
                  <a:moveTo>
                    <a:pt x="91766" y="476337"/>
                  </a:moveTo>
                  <a:lnTo>
                    <a:pt x="91766" y="357658"/>
                  </a:lnTo>
                  <a:lnTo>
                    <a:pt x="4864" y="357658"/>
                  </a:lnTo>
                  <a:lnTo>
                    <a:pt x="4864" y="4864"/>
                  </a:lnTo>
                  <a:lnTo>
                    <a:pt x="578155" y="4864"/>
                  </a:lnTo>
                  <a:lnTo>
                    <a:pt x="578155" y="357658"/>
                  </a:lnTo>
                  <a:lnTo>
                    <a:pt x="222767" y="357658"/>
                  </a:lnTo>
                  <a:lnTo>
                    <a:pt x="91766" y="476337"/>
                  </a:lnTo>
                  <a:close/>
                  <a:moveTo>
                    <a:pt x="30805" y="331717"/>
                  </a:moveTo>
                  <a:lnTo>
                    <a:pt x="117706" y="331717"/>
                  </a:lnTo>
                  <a:lnTo>
                    <a:pt x="117706" y="417971"/>
                  </a:lnTo>
                  <a:lnTo>
                    <a:pt x="213039" y="331717"/>
                  </a:lnTo>
                  <a:lnTo>
                    <a:pt x="552215" y="331717"/>
                  </a:lnTo>
                  <a:lnTo>
                    <a:pt x="552215" y="30805"/>
                  </a:lnTo>
                  <a:lnTo>
                    <a:pt x="30805" y="30805"/>
                  </a:lnTo>
                  <a:lnTo>
                    <a:pt x="30805" y="33171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="" xmlns:a16="http://schemas.microsoft.com/office/drawing/2014/main" id="{06C2B4E1-39FE-4A86-AFF6-4A734B7DAFA1}"/>
                </a:ext>
              </a:extLst>
            </p:cNvPr>
            <p:cNvSpPr/>
            <p:nvPr/>
          </p:nvSpPr>
          <p:spPr>
            <a:xfrm>
              <a:off x="10401959" y="5231972"/>
              <a:ext cx="473419" cy="252922"/>
            </a:xfrm>
            <a:custGeom>
              <a:avLst/>
              <a:gdLst>
                <a:gd name="connsiteX0" fmla="*/ 91766 w 473419"/>
                <a:gd name="connsiteY0" fmla="*/ 250653 h 252922"/>
                <a:gd name="connsiteX1" fmla="*/ 4864 w 473419"/>
                <a:gd name="connsiteY1" fmla="*/ 250653 h 252922"/>
                <a:gd name="connsiteX2" fmla="*/ 4864 w 473419"/>
                <a:gd name="connsiteY2" fmla="*/ 4864 h 252922"/>
                <a:gd name="connsiteX3" fmla="*/ 471798 w 473419"/>
                <a:gd name="connsiteY3" fmla="*/ 4864 h 252922"/>
                <a:gd name="connsiteX4" fmla="*/ 471798 w 473419"/>
                <a:gd name="connsiteY4" fmla="*/ 250653 h 252922"/>
                <a:gd name="connsiteX5" fmla="*/ 148835 w 473419"/>
                <a:gd name="connsiteY5" fmla="*/ 250653 h 25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419" h="252922">
                  <a:moveTo>
                    <a:pt x="91766" y="250653"/>
                  </a:moveTo>
                  <a:lnTo>
                    <a:pt x="4864" y="250653"/>
                  </a:lnTo>
                  <a:lnTo>
                    <a:pt x="4864" y="4864"/>
                  </a:lnTo>
                  <a:lnTo>
                    <a:pt x="471798" y="4864"/>
                  </a:lnTo>
                  <a:lnTo>
                    <a:pt x="471798" y="250653"/>
                  </a:lnTo>
                  <a:lnTo>
                    <a:pt x="148835" y="2506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="" xmlns:a16="http://schemas.microsoft.com/office/drawing/2014/main" id="{C69152EF-E3FF-4A56-BD5F-A832E3871BD3}"/>
                </a:ext>
              </a:extLst>
            </p:cNvPr>
            <p:cNvSpPr/>
            <p:nvPr/>
          </p:nvSpPr>
          <p:spPr>
            <a:xfrm>
              <a:off x="10501831" y="5328601"/>
              <a:ext cx="58367" cy="58367"/>
            </a:xfrm>
            <a:custGeom>
              <a:avLst/>
              <a:gdLst>
                <a:gd name="connsiteX0" fmla="*/ 54151 w 58366"/>
                <a:gd name="connsiteY0" fmla="*/ 29508 h 58366"/>
                <a:gd name="connsiteX1" fmla="*/ 29508 w 58366"/>
                <a:gd name="connsiteY1" fmla="*/ 54151 h 58366"/>
                <a:gd name="connsiteX2" fmla="*/ 4864 w 58366"/>
                <a:gd name="connsiteY2" fmla="*/ 29508 h 58366"/>
                <a:gd name="connsiteX3" fmla="*/ 29508 w 58366"/>
                <a:gd name="connsiteY3" fmla="*/ 4864 h 58366"/>
                <a:gd name="connsiteX4" fmla="*/ 54151 w 58366"/>
                <a:gd name="connsiteY4" fmla="*/ 29508 h 5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66" h="58366">
                  <a:moveTo>
                    <a:pt x="54151" y="29508"/>
                  </a:moveTo>
                  <a:cubicBezTo>
                    <a:pt x="54151" y="43118"/>
                    <a:pt x="43118" y="54151"/>
                    <a:pt x="29508" y="54151"/>
                  </a:cubicBezTo>
                  <a:cubicBezTo>
                    <a:pt x="15897" y="54151"/>
                    <a:pt x="4864" y="43118"/>
                    <a:pt x="4864" y="29508"/>
                  </a:cubicBezTo>
                  <a:cubicBezTo>
                    <a:pt x="4864" y="15897"/>
                    <a:pt x="15897" y="4864"/>
                    <a:pt x="29508" y="4864"/>
                  </a:cubicBezTo>
                  <a:cubicBezTo>
                    <a:pt x="43118" y="4864"/>
                    <a:pt x="54151" y="15897"/>
                    <a:pt x="54151" y="295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="" xmlns:a16="http://schemas.microsoft.com/office/drawing/2014/main" id="{154F0F99-2546-4FF8-9A36-5300FF6A1738}"/>
                </a:ext>
              </a:extLst>
            </p:cNvPr>
            <p:cNvSpPr/>
            <p:nvPr/>
          </p:nvSpPr>
          <p:spPr>
            <a:xfrm>
              <a:off x="10610782" y="5328601"/>
              <a:ext cx="58367" cy="58367"/>
            </a:xfrm>
            <a:custGeom>
              <a:avLst/>
              <a:gdLst>
                <a:gd name="connsiteX0" fmla="*/ 54151 w 58366"/>
                <a:gd name="connsiteY0" fmla="*/ 29508 h 58366"/>
                <a:gd name="connsiteX1" fmla="*/ 29508 w 58366"/>
                <a:gd name="connsiteY1" fmla="*/ 54151 h 58366"/>
                <a:gd name="connsiteX2" fmla="*/ 4864 w 58366"/>
                <a:gd name="connsiteY2" fmla="*/ 29508 h 58366"/>
                <a:gd name="connsiteX3" fmla="*/ 29508 w 58366"/>
                <a:gd name="connsiteY3" fmla="*/ 4864 h 58366"/>
                <a:gd name="connsiteX4" fmla="*/ 54151 w 58366"/>
                <a:gd name="connsiteY4" fmla="*/ 29508 h 5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66" h="58366">
                  <a:moveTo>
                    <a:pt x="54151" y="29508"/>
                  </a:moveTo>
                  <a:cubicBezTo>
                    <a:pt x="54151" y="43118"/>
                    <a:pt x="43118" y="54151"/>
                    <a:pt x="29508" y="54151"/>
                  </a:cubicBezTo>
                  <a:cubicBezTo>
                    <a:pt x="15897" y="54151"/>
                    <a:pt x="4864" y="43118"/>
                    <a:pt x="4864" y="29508"/>
                  </a:cubicBezTo>
                  <a:cubicBezTo>
                    <a:pt x="4864" y="15897"/>
                    <a:pt x="15897" y="4864"/>
                    <a:pt x="29508" y="4864"/>
                  </a:cubicBezTo>
                  <a:cubicBezTo>
                    <a:pt x="43118" y="4864"/>
                    <a:pt x="54151" y="15897"/>
                    <a:pt x="54151" y="295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="" xmlns:a16="http://schemas.microsoft.com/office/drawing/2014/main" id="{248B2320-D8B1-423D-A857-6E6B84D9CE9D}"/>
                </a:ext>
              </a:extLst>
            </p:cNvPr>
            <p:cNvSpPr/>
            <p:nvPr/>
          </p:nvSpPr>
          <p:spPr>
            <a:xfrm>
              <a:off x="10719734" y="5328601"/>
              <a:ext cx="58367" cy="58367"/>
            </a:xfrm>
            <a:custGeom>
              <a:avLst/>
              <a:gdLst>
                <a:gd name="connsiteX0" fmla="*/ 54151 w 58366"/>
                <a:gd name="connsiteY0" fmla="*/ 29508 h 58366"/>
                <a:gd name="connsiteX1" fmla="*/ 29508 w 58366"/>
                <a:gd name="connsiteY1" fmla="*/ 54151 h 58366"/>
                <a:gd name="connsiteX2" fmla="*/ 4864 w 58366"/>
                <a:gd name="connsiteY2" fmla="*/ 29508 h 58366"/>
                <a:gd name="connsiteX3" fmla="*/ 29508 w 58366"/>
                <a:gd name="connsiteY3" fmla="*/ 4864 h 58366"/>
                <a:gd name="connsiteX4" fmla="*/ 54151 w 58366"/>
                <a:gd name="connsiteY4" fmla="*/ 29508 h 5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66" h="58366">
                  <a:moveTo>
                    <a:pt x="54151" y="29508"/>
                  </a:moveTo>
                  <a:cubicBezTo>
                    <a:pt x="54151" y="43118"/>
                    <a:pt x="43118" y="54151"/>
                    <a:pt x="29508" y="54151"/>
                  </a:cubicBezTo>
                  <a:cubicBezTo>
                    <a:pt x="15897" y="54151"/>
                    <a:pt x="4864" y="43118"/>
                    <a:pt x="4864" y="29508"/>
                  </a:cubicBezTo>
                  <a:cubicBezTo>
                    <a:pt x="4864" y="15897"/>
                    <a:pt x="15897" y="4864"/>
                    <a:pt x="29508" y="4864"/>
                  </a:cubicBezTo>
                  <a:cubicBezTo>
                    <a:pt x="43118" y="4864"/>
                    <a:pt x="54151" y="15897"/>
                    <a:pt x="54151" y="295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93" name="组合 192">
            <a:extLst>
              <a:ext uri="{FF2B5EF4-FFF2-40B4-BE49-F238E27FC236}">
                <a16:creationId xmlns="" xmlns:a16="http://schemas.microsoft.com/office/drawing/2014/main" id="{0C7E53DE-3E8A-4036-B36F-4968DE3122D8}"/>
              </a:ext>
            </a:extLst>
          </p:cNvPr>
          <p:cNvGrpSpPr/>
          <p:nvPr/>
        </p:nvGrpSpPr>
        <p:grpSpPr>
          <a:xfrm>
            <a:off x="4748155" y="3953152"/>
            <a:ext cx="590190" cy="378442"/>
            <a:chOff x="2143614" y="3504231"/>
            <a:chExt cx="1434367" cy="919745"/>
          </a:xfrm>
          <a:solidFill>
            <a:srgbClr val="282D33"/>
          </a:solidFill>
        </p:grpSpPr>
        <p:sp>
          <p:nvSpPr>
            <p:cNvPr id="194" name="任意多边形: 形状 193">
              <a:extLst>
                <a:ext uri="{FF2B5EF4-FFF2-40B4-BE49-F238E27FC236}">
                  <a16:creationId xmlns="" xmlns:a16="http://schemas.microsoft.com/office/drawing/2014/main" id="{2F66FC1D-6CB5-44E2-96FE-F1115AE0A7BD}"/>
                </a:ext>
              </a:extLst>
            </p:cNvPr>
            <p:cNvSpPr/>
            <p:nvPr/>
          </p:nvSpPr>
          <p:spPr>
            <a:xfrm>
              <a:off x="2143614" y="3504231"/>
              <a:ext cx="1286550" cy="561154"/>
            </a:xfrm>
            <a:custGeom>
              <a:avLst/>
              <a:gdLst>
                <a:gd name="connsiteX0" fmla="*/ 586645 w 617175"/>
                <a:gd name="connsiteY0" fmla="*/ 266895 h 269193"/>
                <a:gd name="connsiteX1" fmla="*/ 59420 w 617175"/>
                <a:gd name="connsiteY1" fmla="*/ 266895 h 269193"/>
                <a:gd name="connsiteX2" fmla="*/ 30530 w 617175"/>
                <a:gd name="connsiteY2" fmla="*/ 238006 h 269193"/>
                <a:gd name="connsiteX3" fmla="*/ 30530 w 617175"/>
                <a:gd name="connsiteY3" fmla="*/ 113258 h 269193"/>
                <a:gd name="connsiteX4" fmla="*/ 4924 w 617175"/>
                <a:gd name="connsiteY4" fmla="*/ 84369 h 269193"/>
                <a:gd name="connsiteX5" fmla="*/ 30530 w 617175"/>
                <a:gd name="connsiteY5" fmla="*/ 50228 h 269193"/>
                <a:gd name="connsiteX6" fmla="*/ 30530 w 617175"/>
                <a:gd name="connsiteY6" fmla="*/ 33813 h 269193"/>
                <a:gd name="connsiteX7" fmla="*/ 59420 w 617175"/>
                <a:gd name="connsiteY7" fmla="*/ 4924 h 269193"/>
                <a:gd name="connsiteX8" fmla="*/ 586645 w 617175"/>
                <a:gd name="connsiteY8" fmla="*/ 4924 h 269193"/>
                <a:gd name="connsiteX9" fmla="*/ 615534 w 617175"/>
                <a:gd name="connsiteY9" fmla="*/ 33813 h 269193"/>
                <a:gd name="connsiteX10" fmla="*/ 615534 w 617175"/>
                <a:gd name="connsiteY10" fmla="*/ 238006 h 269193"/>
                <a:gd name="connsiteX11" fmla="*/ 586645 w 617175"/>
                <a:gd name="connsiteY11" fmla="*/ 266895 h 269193"/>
                <a:gd name="connsiteX12" fmla="*/ 38409 w 617175"/>
                <a:gd name="connsiteY12" fmla="*/ 83056 h 269193"/>
                <a:gd name="connsiteX13" fmla="*/ 56137 w 617175"/>
                <a:gd name="connsiteY13" fmla="*/ 103410 h 269193"/>
                <a:gd name="connsiteX14" fmla="*/ 56137 w 617175"/>
                <a:gd name="connsiteY14" fmla="*/ 238006 h 269193"/>
                <a:gd name="connsiteX15" fmla="*/ 58763 w 617175"/>
                <a:gd name="connsiteY15" fmla="*/ 240633 h 269193"/>
                <a:gd name="connsiteX16" fmla="*/ 585988 w 617175"/>
                <a:gd name="connsiteY16" fmla="*/ 240633 h 269193"/>
                <a:gd name="connsiteX17" fmla="*/ 588614 w 617175"/>
                <a:gd name="connsiteY17" fmla="*/ 238006 h 269193"/>
                <a:gd name="connsiteX18" fmla="*/ 588614 w 617175"/>
                <a:gd name="connsiteY18" fmla="*/ 33813 h 269193"/>
                <a:gd name="connsiteX19" fmla="*/ 585988 w 617175"/>
                <a:gd name="connsiteY19" fmla="*/ 31187 h 269193"/>
                <a:gd name="connsiteX20" fmla="*/ 58763 w 617175"/>
                <a:gd name="connsiteY20" fmla="*/ 31187 h 269193"/>
                <a:gd name="connsiteX21" fmla="*/ 56137 w 617175"/>
                <a:gd name="connsiteY21" fmla="*/ 33813 h 269193"/>
                <a:gd name="connsiteX22" fmla="*/ 56137 w 617175"/>
                <a:gd name="connsiteY22" fmla="*/ 58763 h 269193"/>
                <a:gd name="connsiteX23" fmla="*/ 38409 w 617175"/>
                <a:gd name="connsiteY23" fmla="*/ 83056 h 26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175" h="269193">
                  <a:moveTo>
                    <a:pt x="586645" y="266895"/>
                  </a:moveTo>
                  <a:lnTo>
                    <a:pt x="59420" y="266895"/>
                  </a:lnTo>
                  <a:cubicBezTo>
                    <a:pt x="43662" y="266895"/>
                    <a:pt x="30530" y="253764"/>
                    <a:pt x="30530" y="238006"/>
                  </a:cubicBezTo>
                  <a:lnTo>
                    <a:pt x="30530" y="113258"/>
                  </a:lnTo>
                  <a:lnTo>
                    <a:pt x="4924" y="84369"/>
                  </a:lnTo>
                  <a:lnTo>
                    <a:pt x="30530" y="50228"/>
                  </a:lnTo>
                  <a:lnTo>
                    <a:pt x="30530" y="33813"/>
                  </a:lnTo>
                  <a:cubicBezTo>
                    <a:pt x="30530" y="18056"/>
                    <a:pt x="43662" y="4924"/>
                    <a:pt x="59420" y="4924"/>
                  </a:cubicBezTo>
                  <a:lnTo>
                    <a:pt x="586645" y="4924"/>
                  </a:lnTo>
                  <a:cubicBezTo>
                    <a:pt x="602402" y="4924"/>
                    <a:pt x="615534" y="18056"/>
                    <a:pt x="615534" y="33813"/>
                  </a:cubicBezTo>
                  <a:lnTo>
                    <a:pt x="615534" y="238006"/>
                  </a:lnTo>
                  <a:cubicBezTo>
                    <a:pt x="615534" y="254420"/>
                    <a:pt x="602402" y="266895"/>
                    <a:pt x="586645" y="266895"/>
                  </a:cubicBezTo>
                  <a:close/>
                  <a:moveTo>
                    <a:pt x="38409" y="83056"/>
                  </a:moveTo>
                  <a:lnTo>
                    <a:pt x="56137" y="103410"/>
                  </a:lnTo>
                  <a:lnTo>
                    <a:pt x="56137" y="238006"/>
                  </a:lnTo>
                  <a:cubicBezTo>
                    <a:pt x="56137" y="239319"/>
                    <a:pt x="57450" y="240633"/>
                    <a:pt x="58763" y="240633"/>
                  </a:cubicBezTo>
                  <a:lnTo>
                    <a:pt x="585988" y="240633"/>
                  </a:lnTo>
                  <a:cubicBezTo>
                    <a:pt x="587301" y="240633"/>
                    <a:pt x="588614" y="239319"/>
                    <a:pt x="588614" y="238006"/>
                  </a:cubicBezTo>
                  <a:lnTo>
                    <a:pt x="588614" y="33813"/>
                  </a:lnTo>
                  <a:cubicBezTo>
                    <a:pt x="588614" y="32500"/>
                    <a:pt x="587301" y="31187"/>
                    <a:pt x="585988" y="31187"/>
                  </a:cubicBezTo>
                  <a:lnTo>
                    <a:pt x="58763" y="31187"/>
                  </a:lnTo>
                  <a:cubicBezTo>
                    <a:pt x="57450" y="31187"/>
                    <a:pt x="56137" y="32500"/>
                    <a:pt x="56137" y="33813"/>
                  </a:cubicBezTo>
                  <a:lnTo>
                    <a:pt x="56137" y="58763"/>
                  </a:lnTo>
                  <a:lnTo>
                    <a:pt x="38409" y="83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="" xmlns:a16="http://schemas.microsoft.com/office/drawing/2014/main" id="{169C2E77-5B2C-4829-AE88-8623A8078F22}"/>
                </a:ext>
              </a:extLst>
            </p:cNvPr>
            <p:cNvSpPr/>
            <p:nvPr/>
          </p:nvSpPr>
          <p:spPr>
            <a:xfrm>
              <a:off x="2359864" y="4136556"/>
              <a:ext cx="1218117" cy="287420"/>
            </a:xfrm>
            <a:custGeom>
              <a:avLst/>
              <a:gdLst>
                <a:gd name="connsiteX0" fmla="*/ 4924 w 584346"/>
                <a:gd name="connsiteY0" fmla="*/ 120480 h 137879"/>
                <a:gd name="connsiteX1" fmla="*/ 20682 w 584346"/>
                <a:gd name="connsiteY1" fmla="*/ 136238 h 137879"/>
                <a:gd name="connsiteX2" fmla="*/ 544624 w 584346"/>
                <a:gd name="connsiteY2" fmla="*/ 136238 h 137879"/>
                <a:gd name="connsiteX3" fmla="*/ 560382 w 584346"/>
                <a:gd name="connsiteY3" fmla="*/ 120480 h 137879"/>
                <a:gd name="connsiteX4" fmla="*/ 560382 w 584346"/>
                <a:gd name="connsiteY4" fmla="*/ 95531 h 137879"/>
                <a:gd name="connsiteX5" fmla="*/ 582049 w 584346"/>
                <a:gd name="connsiteY5" fmla="*/ 70581 h 137879"/>
                <a:gd name="connsiteX6" fmla="*/ 560382 w 584346"/>
                <a:gd name="connsiteY6" fmla="*/ 41692 h 137879"/>
                <a:gd name="connsiteX7" fmla="*/ 560382 w 584346"/>
                <a:gd name="connsiteY7" fmla="*/ 20682 h 137879"/>
                <a:gd name="connsiteX8" fmla="*/ 544624 w 584346"/>
                <a:gd name="connsiteY8" fmla="*/ 4924 h 137879"/>
                <a:gd name="connsiteX9" fmla="*/ 20682 w 584346"/>
                <a:gd name="connsiteY9" fmla="*/ 4924 h 137879"/>
                <a:gd name="connsiteX10" fmla="*/ 4924 w 584346"/>
                <a:gd name="connsiteY10" fmla="*/ 20682 h 137879"/>
                <a:gd name="connsiteX11" fmla="*/ 4924 w 584346"/>
                <a:gd name="connsiteY11" fmla="*/ 120480 h 13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4346" h="137879">
                  <a:moveTo>
                    <a:pt x="4924" y="120480"/>
                  </a:moveTo>
                  <a:cubicBezTo>
                    <a:pt x="4924" y="129016"/>
                    <a:pt x="12146" y="136238"/>
                    <a:pt x="20682" y="136238"/>
                  </a:cubicBezTo>
                  <a:lnTo>
                    <a:pt x="544624" y="136238"/>
                  </a:lnTo>
                  <a:cubicBezTo>
                    <a:pt x="553160" y="136238"/>
                    <a:pt x="560382" y="129016"/>
                    <a:pt x="560382" y="120480"/>
                  </a:cubicBezTo>
                  <a:lnTo>
                    <a:pt x="560382" y="95531"/>
                  </a:lnTo>
                  <a:lnTo>
                    <a:pt x="582049" y="70581"/>
                  </a:lnTo>
                  <a:lnTo>
                    <a:pt x="560382" y="41692"/>
                  </a:lnTo>
                  <a:lnTo>
                    <a:pt x="560382" y="20682"/>
                  </a:lnTo>
                  <a:cubicBezTo>
                    <a:pt x="560382" y="12147"/>
                    <a:pt x="553160" y="4924"/>
                    <a:pt x="544624" y="4924"/>
                  </a:cubicBezTo>
                  <a:lnTo>
                    <a:pt x="20682" y="4924"/>
                  </a:lnTo>
                  <a:cubicBezTo>
                    <a:pt x="12146" y="4924"/>
                    <a:pt x="4924" y="12147"/>
                    <a:pt x="4924" y="20682"/>
                  </a:cubicBezTo>
                  <a:lnTo>
                    <a:pt x="4924" y="12048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="" xmlns:a16="http://schemas.microsoft.com/office/drawing/2014/main" id="{E53A30F9-6AB4-43E7-B391-B48DA139A38A}"/>
                </a:ext>
              </a:extLst>
            </p:cNvPr>
            <p:cNvSpPr/>
            <p:nvPr/>
          </p:nvSpPr>
          <p:spPr>
            <a:xfrm>
              <a:off x="2328385" y="3665734"/>
              <a:ext cx="355854" cy="13687"/>
            </a:xfrm>
            <a:custGeom>
              <a:avLst/>
              <a:gdLst>
                <a:gd name="connsiteX0" fmla="*/ 4924 w 170708"/>
                <a:gd name="connsiteY0" fmla="*/ 4924 h 6565"/>
                <a:gd name="connsiteX1" fmla="*/ 169067 w 170708"/>
                <a:gd name="connsiteY1" fmla="*/ 4924 h 6565"/>
                <a:gd name="connsiteX2" fmla="*/ 4924 w 170708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08" h="6565">
                  <a:moveTo>
                    <a:pt x="4924" y="4924"/>
                  </a:moveTo>
                  <a:lnTo>
                    <a:pt x="169067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="" xmlns:a16="http://schemas.microsoft.com/office/drawing/2014/main" id="{F54B1F48-656F-4496-82DE-F72B2335D689}"/>
                </a:ext>
              </a:extLst>
            </p:cNvPr>
            <p:cNvSpPr/>
            <p:nvPr/>
          </p:nvSpPr>
          <p:spPr>
            <a:xfrm>
              <a:off x="2328385" y="3638359"/>
              <a:ext cx="355854" cy="68433"/>
            </a:xfrm>
            <a:custGeom>
              <a:avLst/>
              <a:gdLst>
                <a:gd name="connsiteX0" fmla="*/ 4924 w 170708"/>
                <a:gd name="connsiteY0" fmla="*/ 4924 h 32828"/>
                <a:gd name="connsiteX1" fmla="*/ 169067 w 170708"/>
                <a:gd name="connsiteY1" fmla="*/ 4924 h 32828"/>
                <a:gd name="connsiteX2" fmla="*/ 169067 w 170708"/>
                <a:gd name="connsiteY2" fmla="*/ 31187 h 32828"/>
                <a:gd name="connsiteX3" fmla="*/ 4924 w 170708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708" h="32828">
                  <a:moveTo>
                    <a:pt x="4924" y="4924"/>
                  </a:moveTo>
                  <a:lnTo>
                    <a:pt x="169067" y="4924"/>
                  </a:lnTo>
                  <a:lnTo>
                    <a:pt x="169067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="" xmlns:a16="http://schemas.microsoft.com/office/drawing/2014/main" id="{4701C0B1-8132-4689-9860-44B509C5DC1A}"/>
                </a:ext>
              </a:extLst>
            </p:cNvPr>
            <p:cNvSpPr/>
            <p:nvPr/>
          </p:nvSpPr>
          <p:spPr>
            <a:xfrm>
              <a:off x="2725299" y="3665734"/>
              <a:ext cx="342167" cy="13687"/>
            </a:xfrm>
            <a:custGeom>
              <a:avLst/>
              <a:gdLst>
                <a:gd name="connsiteX0" fmla="*/ 4924 w 164142"/>
                <a:gd name="connsiteY0" fmla="*/ 4924 h 6565"/>
                <a:gd name="connsiteX1" fmla="*/ 162501 w 164142"/>
                <a:gd name="connsiteY1" fmla="*/ 4924 h 6565"/>
                <a:gd name="connsiteX2" fmla="*/ 4924 w 164142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42" h="6565">
                  <a:moveTo>
                    <a:pt x="4924" y="4924"/>
                  </a:moveTo>
                  <a:lnTo>
                    <a:pt x="162501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="" xmlns:a16="http://schemas.microsoft.com/office/drawing/2014/main" id="{C34FF662-68EA-4303-9CA7-B36367FBAEB3}"/>
                </a:ext>
              </a:extLst>
            </p:cNvPr>
            <p:cNvSpPr/>
            <p:nvPr/>
          </p:nvSpPr>
          <p:spPr>
            <a:xfrm>
              <a:off x="2725299" y="3638359"/>
              <a:ext cx="342167" cy="68433"/>
            </a:xfrm>
            <a:custGeom>
              <a:avLst/>
              <a:gdLst>
                <a:gd name="connsiteX0" fmla="*/ 4924 w 164142"/>
                <a:gd name="connsiteY0" fmla="*/ 4924 h 32828"/>
                <a:gd name="connsiteX1" fmla="*/ 162501 w 164142"/>
                <a:gd name="connsiteY1" fmla="*/ 4924 h 32828"/>
                <a:gd name="connsiteX2" fmla="*/ 162501 w 164142"/>
                <a:gd name="connsiteY2" fmla="*/ 31187 h 32828"/>
                <a:gd name="connsiteX3" fmla="*/ 4924 w 164142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142" h="32828">
                  <a:moveTo>
                    <a:pt x="4924" y="4924"/>
                  </a:moveTo>
                  <a:lnTo>
                    <a:pt x="162501" y="4924"/>
                  </a:lnTo>
                  <a:lnTo>
                    <a:pt x="162501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="" xmlns:a16="http://schemas.microsoft.com/office/drawing/2014/main" id="{852055D3-B985-4707-8BA9-34E2DB15D38E}"/>
                </a:ext>
              </a:extLst>
            </p:cNvPr>
            <p:cNvSpPr/>
            <p:nvPr/>
          </p:nvSpPr>
          <p:spPr>
            <a:xfrm>
              <a:off x="2926494" y="3665734"/>
              <a:ext cx="301107" cy="13687"/>
            </a:xfrm>
            <a:custGeom>
              <a:avLst/>
              <a:gdLst>
                <a:gd name="connsiteX0" fmla="*/ 4924 w 144445"/>
                <a:gd name="connsiteY0" fmla="*/ 4924 h 6565"/>
                <a:gd name="connsiteX1" fmla="*/ 142804 w 144445"/>
                <a:gd name="connsiteY1" fmla="*/ 4924 h 6565"/>
                <a:gd name="connsiteX2" fmla="*/ 4924 w 144445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445" h="6565">
                  <a:moveTo>
                    <a:pt x="4924" y="4924"/>
                  </a:moveTo>
                  <a:lnTo>
                    <a:pt x="142804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="" xmlns:a16="http://schemas.microsoft.com/office/drawing/2014/main" id="{866049E5-B94D-4333-A225-F2A8FCC54353}"/>
                </a:ext>
              </a:extLst>
            </p:cNvPr>
            <p:cNvSpPr/>
            <p:nvPr/>
          </p:nvSpPr>
          <p:spPr>
            <a:xfrm>
              <a:off x="2926494" y="3638359"/>
              <a:ext cx="301107" cy="68433"/>
            </a:xfrm>
            <a:custGeom>
              <a:avLst/>
              <a:gdLst>
                <a:gd name="connsiteX0" fmla="*/ 4924 w 144445"/>
                <a:gd name="connsiteY0" fmla="*/ 4924 h 32828"/>
                <a:gd name="connsiteX1" fmla="*/ 142804 w 144445"/>
                <a:gd name="connsiteY1" fmla="*/ 4924 h 32828"/>
                <a:gd name="connsiteX2" fmla="*/ 142804 w 144445"/>
                <a:gd name="connsiteY2" fmla="*/ 31187 h 32828"/>
                <a:gd name="connsiteX3" fmla="*/ 4924 w 144445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45" h="32828">
                  <a:moveTo>
                    <a:pt x="4924" y="4924"/>
                  </a:moveTo>
                  <a:lnTo>
                    <a:pt x="142804" y="4924"/>
                  </a:lnTo>
                  <a:lnTo>
                    <a:pt x="142804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="" xmlns:a16="http://schemas.microsoft.com/office/drawing/2014/main" id="{3D1E88D2-19B3-45F0-B2EC-4F96345EAFA5}"/>
                </a:ext>
              </a:extLst>
            </p:cNvPr>
            <p:cNvSpPr/>
            <p:nvPr/>
          </p:nvSpPr>
          <p:spPr>
            <a:xfrm>
              <a:off x="2328385" y="3772489"/>
              <a:ext cx="164240" cy="13687"/>
            </a:xfrm>
            <a:custGeom>
              <a:avLst/>
              <a:gdLst>
                <a:gd name="connsiteX0" fmla="*/ 4924 w 78788"/>
                <a:gd name="connsiteY0" fmla="*/ 4924 h 6565"/>
                <a:gd name="connsiteX1" fmla="*/ 75834 w 78788"/>
                <a:gd name="connsiteY1" fmla="*/ 4924 h 6565"/>
                <a:gd name="connsiteX2" fmla="*/ 4924 w 78788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88" h="6565">
                  <a:moveTo>
                    <a:pt x="4924" y="4924"/>
                  </a:moveTo>
                  <a:lnTo>
                    <a:pt x="75834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="" xmlns:a16="http://schemas.microsoft.com/office/drawing/2014/main" id="{FB3B2B85-5C10-4994-A7AB-B7CDD45DCC44}"/>
                </a:ext>
              </a:extLst>
            </p:cNvPr>
            <p:cNvSpPr/>
            <p:nvPr/>
          </p:nvSpPr>
          <p:spPr>
            <a:xfrm>
              <a:off x="2328385" y="3745116"/>
              <a:ext cx="164240" cy="68433"/>
            </a:xfrm>
            <a:custGeom>
              <a:avLst/>
              <a:gdLst>
                <a:gd name="connsiteX0" fmla="*/ 4924 w 78788"/>
                <a:gd name="connsiteY0" fmla="*/ 4924 h 32828"/>
                <a:gd name="connsiteX1" fmla="*/ 75834 w 78788"/>
                <a:gd name="connsiteY1" fmla="*/ 4924 h 32828"/>
                <a:gd name="connsiteX2" fmla="*/ 75834 w 78788"/>
                <a:gd name="connsiteY2" fmla="*/ 31187 h 32828"/>
                <a:gd name="connsiteX3" fmla="*/ 4924 w 78788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88" h="32828">
                  <a:moveTo>
                    <a:pt x="4924" y="4924"/>
                  </a:moveTo>
                  <a:lnTo>
                    <a:pt x="75834" y="4924"/>
                  </a:lnTo>
                  <a:lnTo>
                    <a:pt x="75834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="" xmlns:a16="http://schemas.microsoft.com/office/drawing/2014/main" id="{888E3C1D-8A9E-4F83-AC4D-D1E9F77142BC}"/>
                </a:ext>
              </a:extLst>
            </p:cNvPr>
            <p:cNvSpPr/>
            <p:nvPr/>
          </p:nvSpPr>
          <p:spPr>
            <a:xfrm>
              <a:off x="2536421" y="3772489"/>
              <a:ext cx="520094" cy="13687"/>
            </a:xfrm>
            <a:custGeom>
              <a:avLst/>
              <a:gdLst>
                <a:gd name="connsiteX0" fmla="*/ 4924 w 249496"/>
                <a:gd name="connsiteY0" fmla="*/ 4924 h 6565"/>
                <a:gd name="connsiteX1" fmla="*/ 246542 w 249496"/>
                <a:gd name="connsiteY1" fmla="*/ 4924 h 6565"/>
                <a:gd name="connsiteX2" fmla="*/ 4924 w 249496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496" h="6565">
                  <a:moveTo>
                    <a:pt x="4924" y="4924"/>
                  </a:moveTo>
                  <a:lnTo>
                    <a:pt x="246542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="" xmlns:a16="http://schemas.microsoft.com/office/drawing/2014/main" id="{6F08913A-8154-40D5-BE7A-C2E799CA3ED7}"/>
                </a:ext>
              </a:extLst>
            </p:cNvPr>
            <p:cNvSpPr/>
            <p:nvPr/>
          </p:nvSpPr>
          <p:spPr>
            <a:xfrm>
              <a:off x="2536421" y="3745116"/>
              <a:ext cx="520094" cy="68433"/>
            </a:xfrm>
            <a:custGeom>
              <a:avLst/>
              <a:gdLst>
                <a:gd name="connsiteX0" fmla="*/ 4924 w 249496"/>
                <a:gd name="connsiteY0" fmla="*/ 4924 h 32828"/>
                <a:gd name="connsiteX1" fmla="*/ 246542 w 249496"/>
                <a:gd name="connsiteY1" fmla="*/ 4924 h 32828"/>
                <a:gd name="connsiteX2" fmla="*/ 246542 w 249496"/>
                <a:gd name="connsiteY2" fmla="*/ 31187 h 32828"/>
                <a:gd name="connsiteX3" fmla="*/ 4924 w 249496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6" h="32828">
                  <a:moveTo>
                    <a:pt x="4924" y="4924"/>
                  </a:moveTo>
                  <a:lnTo>
                    <a:pt x="246542" y="4924"/>
                  </a:lnTo>
                  <a:lnTo>
                    <a:pt x="246542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="" xmlns:a16="http://schemas.microsoft.com/office/drawing/2014/main" id="{8DA0FAA1-020F-415B-81D5-9D8085CCD697}"/>
                </a:ext>
              </a:extLst>
            </p:cNvPr>
            <p:cNvSpPr/>
            <p:nvPr/>
          </p:nvSpPr>
          <p:spPr>
            <a:xfrm>
              <a:off x="3094840" y="3772489"/>
              <a:ext cx="191614" cy="13687"/>
            </a:xfrm>
            <a:custGeom>
              <a:avLst/>
              <a:gdLst>
                <a:gd name="connsiteX0" fmla="*/ 4924 w 91919"/>
                <a:gd name="connsiteY0" fmla="*/ 4924 h 6565"/>
                <a:gd name="connsiteX1" fmla="*/ 86995 w 91919"/>
                <a:gd name="connsiteY1" fmla="*/ 4924 h 6565"/>
                <a:gd name="connsiteX2" fmla="*/ 4924 w 91919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919" h="6565">
                  <a:moveTo>
                    <a:pt x="4924" y="4924"/>
                  </a:moveTo>
                  <a:lnTo>
                    <a:pt x="86995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="" xmlns:a16="http://schemas.microsoft.com/office/drawing/2014/main" id="{4B8AC34E-4068-4E0E-9849-B766EA75B322}"/>
                </a:ext>
              </a:extLst>
            </p:cNvPr>
            <p:cNvSpPr/>
            <p:nvPr/>
          </p:nvSpPr>
          <p:spPr>
            <a:xfrm>
              <a:off x="3094840" y="3745116"/>
              <a:ext cx="191614" cy="68433"/>
            </a:xfrm>
            <a:custGeom>
              <a:avLst/>
              <a:gdLst>
                <a:gd name="connsiteX0" fmla="*/ 4924 w 91919"/>
                <a:gd name="connsiteY0" fmla="*/ 4924 h 32828"/>
                <a:gd name="connsiteX1" fmla="*/ 86995 w 91919"/>
                <a:gd name="connsiteY1" fmla="*/ 4924 h 32828"/>
                <a:gd name="connsiteX2" fmla="*/ 86995 w 91919"/>
                <a:gd name="connsiteY2" fmla="*/ 31187 h 32828"/>
                <a:gd name="connsiteX3" fmla="*/ 4924 w 91919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19" h="32828">
                  <a:moveTo>
                    <a:pt x="4924" y="4924"/>
                  </a:moveTo>
                  <a:lnTo>
                    <a:pt x="86995" y="4924"/>
                  </a:lnTo>
                  <a:lnTo>
                    <a:pt x="86995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="" xmlns:a16="http://schemas.microsoft.com/office/drawing/2014/main" id="{5D4C5482-BDBE-4CE1-96C3-E7A77821F58E}"/>
                </a:ext>
              </a:extLst>
            </p:cNvPr>
            <p:cNvSpPr/>
            <p:nvPr/>
          </p:nvSpPr>
          <p:spPr>
            <a:xfrm>
              <a:off x="2328385" y="3877877"/>
              <a:ext cx="355854" cy="13687"/>
            </a:xfrm>
            <a:custGeom>
              <a:avLst/>
              <a:gdLst>
                <a:gd name="connsiteX0" fmla="*/ 4924 w 170708"/>
                <a:gd name="connsiteY0" fmla="*/ 4924 h 6565"/>
                <a:gd name="connsiteX1" fmla="*/ 169067 w 170708"/>
                <a:gd name="connsiteY1" fmla="*/ 4924 h 6565"/>
                <a:gd name="connsiteX2" fmla="*/ 4924 w 170708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08" h="6565">
                  <a:moveTo>
                    <a:pt x="4924" y="4924"/>
                  </a:moveTo>
                  <a:lnTo>
                    <a:pt x="169067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="" xmlns:a16="http://schemas.microsoft.com/office/drawing/2014/main" id="{15306DFA-7CF9-42E2-B7EE-25BA5384A60D}"/>
                </a:ext>
              </a:extLst>
            </p:cNvPr>
            <p:cNvSpPr/>
            <p:nvPr/>
          </p:nvSpPr>
          <p:spPr>
            <a:xfrm>
              <a:off x="2328385" y="3850504"/>
              <a:ext cx="355854" cy="68433"/>
            </a:xfrm>
            <a:custGeom>
              <a:avLst/>
              <a:gdLst>
                <a:gd name="connsiteX0" fmla="*/ 4924 w 170708"/>
                <a:gd name="connsiteY0" fmla="*/ 4924 h 32828"/>
                <a:gd name="connsiteX1" fmla="*/ 169067 w 170708"/>
                <a:gd name="connsiteY1" fmla="*/ 4924 h 32828"/>
                <a:gd name="connsiteX2" fmla="*/ 169067 w 170708"/>
                <a:gd name="connsiteY2" fmla="*/ 31187 h 32828"/>
                <a:gd name="connsiteX3" fmla="*/ 4924 w 170708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708" h="32828">
                  <a:moveTo>
                    <a:pt x="4924" y="4924"/>
                  </a:moveTo>
                  <a:lnTo>
                    <a:pt x="169067" y="4924"/>
                  </a:lnTo>
                  <a:lnTo>
                    <a:pt x="169067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="" xmlns:a16="http://schemas.microsoft.com/office/drawing/2014/main" id="{CEA38E55-B3D6-4156-9167-042604A91F08}"/>
                </a:ext>
              </a:extLst>
            </p:cNvPr>
            <p:cNvSpPr/>
            <p:nvPr/>
          </p:nvSpPr>
          <p:spPr>
            <a:xfrm>
              <a:off x="2725299" y="3877877"/>
              <a:ext cx="246360" cy="13687"/>
            </a:xfrm>
            <a:custGeom>
              <a:avLst/>
              <a:gdLst>
                <a:gd name="connsiteX0" fmla="*/ 4924 w 118182"/>
                <a:gd name="connsiteY0" fmla="*/ 4924 h 6565"/>
                <a:gd name="connsiteX1" fmla="*/ 115228 w 118182"/>
                <a:gd name="connsiteY1" fmla="*/ 4924 h 6565"/>
                <a:gd name="connsiteX2" fmla="*/ 4924 w 118182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82" h="6565">
                  <a:moveTo>
                    <a:pt x="4924" y="4924"/>
                  </a:moveTo>
                  <a:lnTo>
                    <a:pt x="115228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="" xmlns:a16="http://schemas.microsoft.com/office/drawing/2014/main" id="{6D80E9AD-392D-4728-9800-D1C8C4621279}"/>
                </a:ext>
              </a:extLst>
            </p:cNvPr>
            <p:cNvSpPr/>
            <p:nvPr/>
          </p:nvSpPr>
          <p:spPr>
            <a:xfrm>
              <a:off x="2725299" y="3850504"/>
              <a:ext cx="246360" cy="68433"/>
            </a:xfrm>
            <a:custGeom>
              <a:avLst/>
              <a:gdLst>
                <a:gd name="connsiteX0" fmla="*/ 4924 w 118182"/>
                <a:gd name="connsiteY0" fmla="*/ 4924 h 32828"/>
                <a:gd name="connsiteX1" fmla="*/ 115228 w 118182"/>
                <a:gd name="connsiteY1" fmla="*/ 4924 h 32828"/>
                <a:gd name="connsiteX2" fmla="*/ 115228 w 118182"/>
                <a:gd name="connsiteY2" fmla="*/ 31187 h 32828"/>
                <a:gd name="connsiteX3" fmla="*/ 4924 w 118182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82" h="32828">
                  <a:moveTo>
                    <a:pt x="4924" y="4924"/>
                  </a:moveTo>
                  <a:lnTo>
                    <a:pt x="115228" y="4924"/>
                  </a:lnTo>
                  <a:lnTo>
                    <a:pt x="115228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="" xmlns:a16="http://schemas.microsoft.com/office/drawing/2014/main" id="{0AB3048A-A48F-4E46-BFE4-C48E1F21BC0F}"/>
                </a:ext>
              </a:extLst>
            </p:cNvPr>
            <p:cNvSpPr/>
            <p:nvPr/>
          </p:nvSpPr>
          <p:spPr>
            <a:xfrm>
              <a:off x="2458408" y="4272054"/>
              <a:ext cx="328482" cy="13687"/>
            </a:xfrm>
            <a:custGeom>
              <a:avLst/>
              <a:gdLst>
                <a:gd name="connsiteX0" fmla="*/ 4924 w 157576"/>
                <a:gd name="connsiteY0" fmla="*/ 4924 h 6565"/>
                <a:gd name="connsiteX1" fmla="*/ 155935 w 157576"/>
                <a:gd name="connsiteY1" fmla="*/ 4924 h 6565"/>
                <a:gd name="connsiteX2" fmla="*/ 4924 w 157576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76" h="6565">
                  <a:moveTo>
                    <a:pt x="4924" y="4924"/>
                  </a:moveTo>
                  <a:lnTo>
                    <a:pt x="155935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="" xmlns:a16="http://schemas.microsoft.com/office/drawing/2014/main" id="{AF06CD63-05C7-478F-A468-55D723E7D8EA}"/>
                </a:ext>
              </a:extLst>
            </p:cNvPr>
            <p:cNvSpPr/>
            <p:nvPr/>
          </p:nvSpPr>
          <p:spPr>
            <a:xfrm>
              <a:off x="2458408" y="4244679"/>
              <a:ext cx="328482" cy="68433"/>
            </a:xfrm>
            <a:custGeom>
              <a:avLst/>
              <a:gdLst>
                <a:gd name="connsiteX0" fmla="*/ 4924 w 157576"/>
                <a:gd name="connsiteY0" fmla="*/ 4924 h 32828"/>
                <a:gd name="connsiteX1" fmla="*/ 155935 w 157576"/>
                <a:gd name="connsiteY1" fmla="*/ 4924 h 32828"/>
                <a:gd name="connsiteX2" fmla="*/ 155935 w 157576"/>
                <a:gd name="connsiteY2" fmla="*/ 31187 h 32828"/>
                <a:gd name="connsiteX3" fmla="*/ 4924 w 157576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76" h="32828">
                  <a:moveTo>
                    <a:pt x="4924" y="4924"/>
                  </a:moveTo>
                  <a:lnTo>
                    <a:pt x="155935" y="4924"/>
                  </a:lnTo>
                  <a:lnTo>
                    <a:pt x="155935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="" xmlns:a16="http://schemas.microsoft.com/office/drawing/2014/main" id="{F6BAD70A-8129-4790-91A9-22087E308F6A}"/>
                </a:ext>
              </a:extLst>
            </p:cNvPr>
            <p:cNvSpPr/>
            <p:nvPr/>
          </p:nvSpPr>
          <p:spPr>
            <a:xfrm>
              <a:off x="2841635" y="4272054"/>
              <a:ext cx="410602" cy="13687"/>
            </a:xfrm>
            <a:custGeom>
              <a:avLst/>
              <a:gdLst>
                <a:gd name="connsiteX0" fmla="*/ 4924 w 196970"/>
                <a:gd name="connsiteY0" fmla="*/ 4924 h 6565"/>
                <a:gd name="connsiteX1" fmla="*/ 197299 w 196970"/>
                <a:gd name="connsiteY1" fmla="*/ 4924 h 6565"/>
                <a:gd name="connsiteX2" fmla="*/ 4924 w 196970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970" h="6565">
                  <a:moveTo>
                    <a:pt x="4924" y="4924"/>
                  </a:moveTo>
                  <a:lnTo>
                    <a:pt x="197299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="" xmlns:a16="http://schemas.microsoft.com/office/drawing/2014/main" id="{5F06D7FC-6F6C-4961-B41B-D21B806A1C90}"/>
                </a:ext>
              </a:extLst>
            </p:cNvPr>
            <p:cNvSpPr/>
            <p:nvPr/>
          </p:nvSpPr>
          <p:spPr>
            <a:xfrm>
              <a:off x="2841635" y="4244679"/>
              <a:ext cx="410602" cy="68433"/>
            </a:xfrm>
            <a:custGeom>
              <a:avLst/>
              <a:gdLst>
                <a:gd name="connsiteX0" fmla="*/ 4924 w 196970"/>
                <a:gd name="connsiteY0" fmla="*/ 4924 h 32828"/>
                <a:gd name="connsiteX1" fmla="*/ 197299 w 196970"/>
                <a:gd name="connsiteY1" fmla="*/ 4924 h 32828"/>
                <a:gd name="connsiteX2" fmla="*/ 197299 w 196970"/>
                <a:gd name="connsiteY2" fmla="*/ 31187 h 32828"/>
                <a:gd name="connsiteX3" fmla="*/ 4924 w 196970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70" h="32828">
                  <a:moveTo>
                    <a:pt x="4924" y="4924"/>
                  </a:moveTo>
                  <a:lnTo>
                    <a:pt x="197299" y="4924"/>
                  </a:lnTo>
                  <a:lnTo>
                    <a:pt x="197299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="" xmlns:a16="http://schemas.microsoft.com/office/drawing/2014/main" id="{F6501125-F757-4EDC-B89C-26CCECC11C88}"/>
                </a:ext>
              </a:extLst>
            </p:cNvPr>
            <p:cNvSpPr/>
            <p:nvPr/>
          </p:nvSpPr>
          <p:spPr>
            <a:xfrm>
              <a:off x="3300140" y="4272054"/>
              <a:ext cx="109495" cy="13687"/>
            </a:xfrm>
            <a:custGeom>
              <a:avLst/>
              <a:gdLst>
                <a:gd name="connsiteX0" fmla="*/ 4924 w 52525"/>
                <a:gd name="connsiteY0" fmla="*/ 4924 h 6565"/>
                <a:gd name="connsiteX1" fmla="*/ 50228 w 52525"/>
                <a:gd name="connsiteY1" fmla="*/ 4924 h 6565"/>
                <a:gd name="connsiteX2" fmla="*/ 4924 w 52525"/>
                <a:gd name="connsiteY2" fmla="*/ 4924 h 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25" h="6565">
                  <a:moveTo>
                    <a:pt x="4924" y="4924"/>
                  </a:moveTo>
                  <a:lnTo>
                    <a:pt x="50228" y="4924"/>
                  </a:lnTo>
                  <a:lnTo>
                    <a:pt x="4924" y="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="" xmlns:a16="http://schemas.microsoft.com/office/drawing/2014/main" id="{3323C711-9ABD-4BD8-BD04-633E6FEB4A76}"/>
                </a:ext>
              </a:extLst>
            </p:cNvPr>
            <p:cNvSpPr/>
            <p:nvPr/>
          </p:nvSpPr>
          <p:spPr>
            <a:xfrm>
              <a:off x="3300140" y="4244679"/>
              <a:ext cx="109495" cy="68433"/>
            </a:xfrm>
            <a:custGeom>
              <a:avLst/>
              <a:gdLst>
                <a:gd name="connsiteX0" fmla="*/ 4924 w 52525"/>
                <a:gd name="connsiteY0" fmla="*/ 4924 h 32828"/>
                <a:gd name="connsiteX1" fmla="*/ 50228 w 52525"/>
                <a:gd name="connsiteY1" fmla="*/ 4924 h 32828"/>
                <a:gd name="connsiteX2" fmla="*/ 50228 w 52525"/>
                <a:gd name="connsiteY2" fmla="*/ 31187 h 32828"/>
                <a:gd name="connsiteX3" fmla="*/ 4924 w 52525"/>
                <a:gd name="connsiteY3" fmla="*/ 31187 h 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25" h="32828">
                  <a:moveTo>
                    <a:pt x="4924" y="4924"/>
                  </a:moveTo>
                  <a:lnTo>
                    <a:pt x="50228" y="4924"/>
                  </a:lnTo>
                  <a:lnTo>
                    <a:pt x="50228" y="31187"/>
                  </a:lnTo>
                  <a:lnTo>
                    <a:pt x="4924" y="311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18" name="椭圆 217">
            <a:extLst>
              <a:ext uri="{FF2B5EF4-FFF2-40B4-BE49-F238E27FC236}">
                <a16:creationId xmlns="" xmlns:a16="http://schemas.microsoft.com/office/drawing/2014/main" id="{F1B16564-5A07-4C0C-9202-3DE53E483ECD}"/>
              </a:ext>
            </a:extLst>
          </p:cNvPr>
          <p:cNvSpPr/>
          <p:nvPr/>
        </p:nvSpPr>
        <p:spPr>
          <a:xfrm>
            <a:off x="5340389" y="2836458"/>
            <a:ext cx="1424432" cy="14244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219" name="图表 218">
            <a:extLst>
              <a:ext uri="{FF2B5EF4-FFF2-40B4-BE49-F238E27FC236}">
                <a16:creationId xmlns="" xmlns:a16="http://schemas.microsoft.com/office/drawing/2014/main" id="{A78C3D91-6555-424F-A617-F225116C8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373868"/>
              </p:ext>
            </p:extLst>
          </p:nvPr>
        </p:nvGraphicFramePr>
        <p:xfrm>
          <a:off x="4373879" y="2622092"/>
          <a:ext cx="3119241" cy="20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0" name="矩形 219">
            <a:extLst>
              <a:ext uri="{FF2B5EF4-FFF2-40B4-BE49-F238E27FC236}">
                <a16:creationId xmlns="" xmlns:a16="http://schemas.microsoft.com/office/drawing/2014/main" id="{EAF60089-B0E0-4712-B662-B0722C7C2B06}"/>
              </a:ext>
            </a:extLst>
          </p:cNvPr>
          <p:cNvSpPr/>
          <p:nvPr/>
        </p:nvSpPr>
        <p:spPr>
          <a:xfrm>
            <a:off x="8053851" y="2734318"/>
            <a:ext cx="2646172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221" name="TextBox 11">
            <a:extLst>
              <a:ext uri="{FF2B5EF4-FFF2-40B4-BE49-F238E27FC236}">
                <a16:creationId xmlns="" xmlns:a16="http://schemas.microsoft.com/office/drawing/2014/main" id="{9C4276C4-45D3-4297-9CC5-CB1E31D9D3E2}"/>
              </a:ext>
            </a:extLst>
          </p:cNvPr>
          <p:cNvSpPr txBox="1"/>
          <p:nvPr/>
        </p:nvSpPr>
        <p:spPr>
          <a:xfrm>
            <a:off x="8053603" y="2364824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添加主要标题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="" xmlns:a16="http://schemas.microsoft.com/office/drawing/2014/main" id="{75DC892D-30E5-4A62-9381-538898E7219E}"/>
              </a:ext>
            </a:extLst>
          </p:cNvPr>
          <p:cNvSpPr/>
          <p:nvPr/>
        </p:nvSpPr>
        <p:spPr>
          <a:xfrm>
            <a:off x="8053851" y="4018133"/>
            <a:ext cx="2646172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223" name="TextBox 11">
            <a:extLst>
              <a:ext uri="{FF2B5EF4-FFF2-40B4-BE49-F238E27FC236}">
                <a16:creationId xmlns="" xmlns:a16="http://schemas.microsoft.com/office/drawing/2014/main" id="{49388275-CD02-49CC-95B3-7C9531BF9300}"/>
              </a:ext>
            </a:extLst>
          </p:cNvPr>
          <p:cNvSpPr txBox="1"/>
          <p:nvPr/>
        </p:nvSpPr>
        <p:spPr>
          <a:xfrm>
            <a:off x="8053603" y="3648639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添加主要标题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="" xmlns:a16="http://schemas.microsoft.com/office/drawing/2014/main" id="{41AC8EEC-3BA6-44B5-AB62-F500880AA1C3}"/>
              </a:ext>
            </a:extLst>
          </p:cNvPr>
          <p:cNvSpPr/>
          <p:nvPr/>
        </p:nvSpPr>
        <p:spPr>
          <a:xfrm>
            <a:off x="1396788" y="4018133"/>
            <a:ext cx="2646172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225" name="TextBox 11">
            <a:extLst>
              <a:ext uri="{FF2B5EF4-FFF2-40B4-BE49-F238E27FC236}">
                <a16:creationId xmlns="" xmlns:a16="http://schemas.microsoft.com/office/drawing/2014/main" id="{A3178272-C93F-4F92-BBDB-637FFF03CB37}"/>
              </a:ext>
            </a:extLst>
          </p:cNvPr>
          <p:cNvSpPr txBox="1"/>
          <p:nvPr/>
        </p:nvSpPr>
        <p:spPr>
          <a:xfrm>
            <a:off x="2586727" y="3648639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添加主要标题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="" xmlns:a16="http://schemas.microsoft.com/office/drawing/2014/main" id="{71EB9019-64FD-4801-9159-B274873079E8}"/>
              </a:ext>
            </a:extLst>
          </p:cNvPr>
          <p:cNvSpPr/>
          <p:nvPr/>
        </p:nvSpPr>
        <p:spPr>
          <a:xfrm>
            <a:off x="1396788" y="2762996"/>
            <a:ext cx="2646172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227" name="TextBox 11">
            <a:extLst>
              <a:ext uri="{FF2B5EF4-FFF2-40B4-BE49-F238E27FC236}">
                <a16:creationId xmlns="" xmlns:a16="http://schemas.microsoft.com/office/drawing/2014/main" id="{11361330-FBAD-4A76-BC3F-E3B6127942F2}"/>
              </a:ext>
            </a:extLst>
          </p:cNvPr>
          <p:cNvSpPr txBox="1"/>
          <p:nvPr/>
        </p:nvSpPr>
        <p:spPr>
          <a:xfrm>
            <a:off x="2586727" y="2393502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添加主要标题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="" xmlns:a16="http://schemas.microsoft.com/office/drawing/2014/main" id="{6BDB3282-42AD-4FAE-88E5-6A8C1A39FAD9}"/>
              </a:ext>
            </a:extLst>
          </p:cNvPr>
          <p:cNvSpPr/>
          <p:nvPr/>
        </p:nvSpPr>
        <p:spPr>
          <a:xfrm>
            <a:off x="4061465" y="1229476"/>
            <a:ext cx="4013356" cy="34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229" name="TextBox 11">
            <a:extLst>
              <a:ext uri="{FF2B5EF4-FFF2-40B4-BE49-F238E27FC236}">
                <a16:creationId xmlns="" xmlns:a16="http://schemas.microsoft.com/office/drawing/2014/main" id="{24BB93CB-F90D-436C-A721-8F8EDE0DA83F}"/>
              </a:ext>
            </a:extLst>
          </p:cNvPr>
          <p:cNvSpPr txBox="1"/>
          <p:nvPr/>
        </p:nvSpPr>
        <p:spPr>
          <a:xfrm>
            <a:off x="5360286" y="859982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添加主要标题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="" xmlns:a16="http://schemas.microsoft.com/office/drawing/2014/main" id="{257885B5-3763-4BA8-8E82-C67E51E0818C}"/>
              </a:ext>
            </a:extLst>
          </p:cNvPr>
          <p:cNvSpPr/>
          <p:nvPr/>
        </p:nvSpPr>
        <p:spPr>
          <a:xfrm>
            <a:off x="4061465" y="5868149"/>
            <a:ext cx="4013356" cy="34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231" name="TextBox 11">
            <a:extLst>
              <a:ext uri="{FF2B5EF4-FFF2-40B4-BE49-F238E27FC236}">
                <a16:creationId xmlns="" xmlns:a16="http://schemas.microsoft.com/office/drawing/2014/main" id="{00A73D4A-AE76-4A9A-9C93-D17F2EA3743F}"/>
              </a:ext>
            </a:extLst>
          </p:cNvPr>
          <p:cNvSpPr txBox="1"/>
          <p:nvPr/>
        </p:nvSpPr>
        <p:spPr>
          <a:xfrm>
            <a:off x="5360286" y="5498655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添加主要标题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不足与问题</a:t>
            </a:r>
            <a:r>
              <a:rPr lang="en-US" altLang="zh-CN" dirty="0"/>
              <a:t>-</a:t>
            </a:r>
            <a:r>
              <a:rPr lang="zh-CN" altLang="en-US" dirty="0">
                <a:latin typeface="+mn-ea"/>
                <a:ea typeface="+mn-ea"/>
              </a:rPr>
              <a:t>点击添加关键信息内容</a:t>
            </a:r>
          </a:p>
        </p:txBody>
      </p:sp>
      <p:sp>
        <p:nvSpPr>
          <p:cNvPr id="35" name="Rounded Rectangle 63">
            <a:extLst>
              <a:ext uri="{FF2B5EF4-FFF2-40B4-BE49-F238E27FC236}">
                <a16:creationId xmlns="" xmlns:a16="http://schemas.microsoft.com/office/drawing/2014/main" id="{4BEA5B8F-0144-4C5D-8C30-36C9AB0BF7A3}"/>
              </a:ext>
            </a:extLst>
          </p:cNvPr>
          <p:cNvSpPr/>
          <p:nvPr/>
        </p:nvSpPr>
        <p:spPr>
          <a:xfrm>
            <a:off x="9184190" y="1213523"/>
            <a:ext cx="2599822" cy="4790938"/>
          </a:xfrm>
          <a:prstGeom prst="roundRect">
            <a:avLst>
              <a:gd name="adj" fmla="val 3955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1" name="Oval 64">
            <a:extLst>
              <a:ext uri="{FF2B5EF4-FFF2-40B4-BE49-F238E27FC236}">
                <a16:creationId xmlns="" xmlns:a16="http://schemas.microsoft.com/office/drawing/2014/main" id="{8E72A627-F73F-4C98-B08D-6295E448AEAF}"/>
              </a:ext>
            </a:extLst>
          </p:cNvPr>
          <p:cNvSpPr/>
          <p:nvPr/>
        </p:nvSpPr>
        <p:spPr>
          <a:xfrm>
            <a:off x="9652379" y="1816332"/>
            <a:ext cx="1663446" cy="16634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grpSp>
        <p:nvGrpSpPr>
          <p:cNvPr id="62" name="Group 65">
            <a:extLst>
              <a:ext uri="{FF2B5EF4-FFF2-40B4-BE49-F238E27FC236}">
                <a16:creationId xmlns="" xmlns:a16="http://schemas.microsoft.com/office/drawing/2014/main" id="{772A9D3D-C1F9-4C17-828A-A748BDBEE703}"/>
              </a:ext>
            </a:extLst>
          </p:cNvPr>
          <p:cNvGrpSpPr/>
          <p:nvPr/>
        </p:nvGrpSpPr>
        <p:grpSpPr>
          <a:xfrm>
            <a:off x="10170816" y="4255974"/>
            <a:ext cx="626570" cy="98116"/>
            <a:chOff x="611263" y="2046852"/>
            <a:chExt cx="419423" cy="65678"/>
          </a:xfrm>
          <a:solidFill>
            <a:schemeClr val="accent5"/>
          </a:solidFill>
        </p:grpSpPr>
        <p:sp>
          <p:nvSpPr>
            <p:cNvPr id="63" name="Oval 133">
              <a:extLst>
                <a:ext uri="{FF2B5EF4-FFF2-40B4-BE49-F238E27FC236}">
                  <a16:creationId xmlns="" xmlns:a16="http://schemas.microsoft.com/office/drawing/2014/main" id="{6D5B7BBF-5BB9-43E9-BC0E-D8B54FCEC5AC}"/>
                </a:ext>
              </a:extLst>
            </p:cNvPr>
            <p:cNvSpPr/>
            <p:nvPr/>
          </p:nvSpPr>
          <p:spPr>
            <a:xfrm rot="10800000">
              <a:off x="611263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64" name="Oval 134">
              <a:extLst>
                <a:ext uri="{FF2B5EF4-FFF2-40B4-BE49-F238E27FC236}">
                  <a16:creationId xmlns="" xmlns:a16="http://schemas.microsoft.com/office/drawing/2014/main" id="{F227D76E-891B-40C5-A05A-E51E2AA4FC23}"/>
                </a:ext>
              </a:extLst>
            </p:cNvPr>
            <p:cNvSpPr/>
            <p:nvPr/>
          </p:nvSpPr>
          <p:spPr>
            <a:xfrm rot="10800000">
              <a:off x="699932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65" name="Oval 135">
              <a:extLst>
                <a:ext uri="{FF2B5EF4-FFF2-40B4-BE49-F238E27FC236}">
                  <a16:creationId xmlns="" xmlns:a16="http://schemas.microsoft.com/office/drawing/2014/main" id="{0B7EEEDE-2A8C-4FAC-AD4F-3F5B315D488E}"/>
                </a:ext>
              </a:extLst>
            </p:cNvPr>
            <p:cNvSpPr/>
            <p:nvPr/>
          </p:nvSpPr>
          <p:spPr>
            <a:xfrm rot="10800000">
              <a:off x="788601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66" name="Oval 136">
              <a:extLst>
                <a:ext uri="{FF2B5EF4-FFF2-40B4-BE49-F238E27FC236}">
                  <a16:creationId xmlns="" xmlns:a16="http://schemas.microsoft.com/office/drawing/2014/main" id="{D28F8474-2497-407B-B4C6-298069FCEE1E}"/>
                </a:ext>
              </a:extLst>
            </p:cNvPr>
            <p:cNvSpPr/>
            <p:nvPr/>
          </p:nvSpPr>
          <p:spPr>
            <a:xfrm rot="10800000">
              <a:off x="877270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67" name="Oval 137">
              <a:extLst>
                <a:ext uri="{FF2B5EF4-FFF2-40B4-BE49-F238E27FC236}">
                  <a16:creationId xmlns="" xmlns:a16="http://schemas.microsoft.com/office/drawing/2014/main" id="{887374F6-CD7A-4297-8817-993C76265FF5}"/>
                </a:ext>
              </a:extLst>
            </p:cNvPr>
            <p:cNvSpPr/>
            <p:nvPr/>
          </p:nvSpPr>
          <p:spPr>
            <a:xfrm rot="10800000">
              <a:off x="965008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</p:grpSp>
      <p:sp>
        <p:nvSpPr>
          <p:cNvPr id="80" name="Freeform 19">
            <a:extLst>
              <a:ext uri="{FF2B5EF4-FFF2-40B4-BE49-F238E27FC236}">
                <a16:creationId xmlns="" xmlns:a16="http://schemas.microsoft.com/office/drawing/2014/main" id="{9C056C67-7C65-4404-8C17-7D388E1F41F2}"/>
              </a:ext>
            </a:extLst>
          </p:cNvPr>
          <p:cNvSpPr>
            <a:spLocks noEditPoints="1"/>
          </p:cNvSpPr>
          <p:nvPr/>
        </p:nvSpPr>
        <p:spPr bwMode="auto">
          <a:xfrm>
            <a:off x="10107446" y="2312862"/>
            <a:ext cx="730159" cy="723735"/>
          </a:xfrm>
          <a:custGeom>
            <a:avLst/>
            <a:gdLst>
              <a:gd name="T0" fmla="*/ 13 w 199"/>
              <a:gd name="T1" fmla="*/ 137 h 197"/>
              <a:gd name="T2" fmla="*/ 103 w 199"/>
              <a:gd name="T3" fmla="*/ 197 h 197"/>
              <a:gd name="T4" fmla="*/ 96 w 199"/>
              <a:gd name="T5" fmla="*/ 0 h 197"/>
              <a:gd name="T6" fmla="*/ 94 w 199"/>
              <a:gd name="T7" fmla="*/ 6 h 197"/>
              <a:gd name="T8" fmla="*/ 39 w 199"/>
              <a:gd name="T9" fmla="*/ 32 h 197"/>
              <a:gd name="T10" fmla="*/ 35 w 199"/>
              <a:gd name="T11" fmla="*/ 36 h 197"/>
              <a:gd name="T12" fmla="*/ 46 w 199"/>
              <a:gd name="T13" fmla="*/ 96 h 197"/>
              <a:gd name="T14" fmla="*/ 35 w 199"/>
              <a:gd name="T15" fmla="*/ 36 h 197"/>
              <a:gd name="T16" fmla="*/ 12 w 199"/>
              <a:gd name="T17" fmla="*/ 102 h 197"/>
              <a:gd name="T18" fmla="*/ 56 w 199"/>
              <a:gd name="T19" fmla="*/ 145 h 197"/>
              <a:gd name="T20" fmla="*/ 11 w 199"/>
              <a:gd name="T21" fmla="*/ 102 h 197"/>
              <a:gd name="T22" fmla="*/ 58 w 199"/>
              <a:gd name="T23" fmla="*/ 150 h 197"/>
              <a:gd name="T24" fmla="*/ 92 w 199"/>
              <a:gd name="T25" fmla="*/ 190 h 197"/>
              <a:gd name="T26" fmla="*/ 99 w 199"/>
              <a:gd name="T27" fmla="*/ 188 h 197"/>
              <a:gd name="T28" fmla="*/ 64 w 199"/>
              <a:gd name="T29" fmla="*/ 147 h 197"/>
              <a:gd name="T30" fmla="*/ 99 w 199"/>
              <a:gd name="T31" fmla="*/ 188 h 197"/>
              <a:gd name="T32" fmla="*/ 52 w 199"/>
              <a:gd name="T33" fmla="*/ 102 h 197"/>
              <a:gd name="T34" fmla="*/ 99 w 199"/>
              <a:gd name="T35" fmla="*/ 102 h 197"/>
              <a:gd name="T36" fmla="*/ 61 w 199"/>
              <a:gd name="T37" fmla="*/ 142 h 197"/>
              <a:gd name="T38" fmla="*/ 99 w 199"/>
              <a:gd name="T39" fmla="*/ 96 h 197"/>
              <a:gd name="T40" fmla="*/ 52 w 199"/>
              <a:gd name="T41" fmla="*/ 96 h 197"/>
              <a:gd name="T42" fmla="*/ 99 w 199"/>
              <a:gd name="T43" fmla="*/ 64 h 197"/>
              <a:gd name="T44" fmla="*/ 64 w 199"/>
              <a:gd name="T45" fmla="*/ 49 h 197"/>
              <a:gd name="T46" fmla="*/ 99 w 199"/>
              <a:gd name="T47" fmla="*/ 58 h 197"/>
              <a:gd name="T48" fmla="*/ 116 w 199"/>
              <a:gd name="T49" fmla="*/ 119 h 197"/>
              <a:gd name="T50" fmla="*/ 145 w 199"/>
              <a:gd name="T51" fmla="*/ 118 h 197"/>
              <a:gd name="T52" fmla="*/ 116 w 199"/>
              <a:gd name="T53" fmla="*/ 136 h 197"/>
              <a:gd name="T54" fmla="*/ 116 w 199"/>
              <a:gd name="T55" fmla="*/ 143 h 197"/>
              <a:gd name="T56" fmla="*/ 167 w 199"/>
              <a:gd name="T57" fmla="*/ 118 h 197"/>
              <a:gd name="T58" fmla="*/ 116 w 199"/>
              <a:gd name="T59" fmla="*/ 159 h 197"/>
              <a:gd name="T60" fmla="*/ 195 w 199"/>
              <a:gd name="T61" fmla="*/ 111 h 197"/>
              <a:gd name="T62" fmla="*/ 116 w 199"/>
              <a:gd name="T63" fmla="*/ 183 h 197"/>
              <a:gd name="T64" fmla="*/ 180 w 199"/>
              <a:gd name="T65" fmla="*/ 108 h 197"/>
              <a:gd name="T66" fmla="*/ 116 w 199"/>
              <a:gd name="T67" fmla="*/ 75 h 197"/>
              <a:gd name="T68" fmla="*/ 152 w 199"/>
              <a:gd name="T69" fmla="*/ 90 h 197"/>
              <a:gd name="T70" fmla="*/ 155 w 199"/>
              <a:gd name="T71" fmla="*/ 97 h 197"/>
              <a:gd name="T72" fmla="*/ 150 w 199"/>
              <a:gd name="T73" fmla="*/ 103 h 197"/>
              <a:gd name="T74" fmla="*/ 140 w 199"/>
              <a:gd name="T75" fmla="*/ 103 h 197"/>
              <a:gd name="T76" fmla="*/ 137 w 199"/>
              <a:gd name="T77" fmla="*/ 97 h 197"/>
              <a:gd name="T78" fmla="*/ 116 w 199"/>
              <a:gd name="T79" fmla="*/ 51 h 197"/>
              <a:gd name="T80" fmla="*/ 174 w 199"/>
              <a:gd name="T81" fmla="*/ 90 h 197"/>
              <a:gd name="T82" fmla="*/ 177 w 199"/>
              <a:gd name="T83" fmla="*/ 97 h 197"/>
              <a:gd name="T84" fmla="*/ 172 w 199"/>
              <a:gd name="T85" fmla="*/ 103 h 197"/>
              <a:gd name="T86" fmla="*/ 161 w 199"/>
              <a:gd name="T87" fmla="*/ 103 h 197"/>
              <a:gd name="T88" fmla="*/ 156 w 199"/>
              <a:gd name="T89" fmla="*/ 97 h 197"/>
              <a:gd name="T90" fmla="*/ 158 w 199"/>
              <a:gd name="T91" fmla="*/ 90 h 197"/>
              <a:gd name="T92" fmla="*/ 116 w 199"/>
              <a:gd name="T93" fmla="*/ 28 h 197"/>
              <a:gd name="T94" fmla="*/ 172 w 199"/>
              <a:gd name="T95" fmla="*/ 37 h 197"/>
              <a:gd name="T96" fmla="*/ 199 w 199"/>
              <a:gd name="T97" fmla="*/ 97 h 197"/>
              <a:gd name="T98" fmla="*/ 188 w 199"/>
              <a:gd name="T99" fmla="*/ 108 h 197"/>
              <a:gd name="T100" fmla="*/ 182 w 199"/>
              <a:gd name="T101" fmla="*/ 101 h 197"/>
              <a:gd name="T102" fmla="*/ 181 w 199"/>
              <a:gd name="T103" fmla="*/ 97 h 197"/>
              <a:gd name="T104" fmla="*/ 116 w 199"/>
              <a:gd name="T105" fmla="*/ 2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9" h="197">
                <a:moveTo>
                  <a:pt x="19" y="48"/>
                </a:moveTo>
                <a:cubicBezTo>
                  <a:pt x="3" y="73"/>
                  <a:pt x="0" y="110"/>
                  <a:pt x="13" y="137"/>
                </a:cubicBezTo>
                <a:cubicBezTo>
                  <a:pt x="28" y="171"/>
                  <a:pt x="64" y="197"/>
                  <a:pt x="102" y="197"/>
                </a:cubicBezTo>
                <a:cubicBezTo>
                  <a:pt x="102" y="197"/>
                  <a:pt x="103" y="197"/>
                  <a:pt x="103" y="19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98" y="0"/>
                  <a:pt x="96" y="0"/>
                </a:cubicBezTo>
                <a:cubicBezTo>
                  <a:pt x="66" y="2"/>
                  <a:pt x="35" y="20"/>
                  <a:pt x="19" y="48"/>
                </a:cubicBezTo>
                <a:close/>
                <a:moveTo>
                  <a:pt x="94" y="6"/>
                </a:moveTo>
                <a:cubicBezTo>
                  <a:pt x="80" y="16"/>
                  <a:pt x="66" y="32"/>
                  <a:pt x="59" y="47"/>
                </a:cubicBezTo>
                <a:cubicBezTo>
                  <a:pt x="51" y="43"/>
                  <a:pt x="44" y="38"/>
                  <a:pt x="39" y="32"/>
                </a:cubicBezTo>
                <a:cubicBezTo>
                  <a:pt x="54" y="17"/>
                  <a:pt x="74" y="8"/>
                  <a:pt x="94" y="6"/>
                </a:cubicBezTo>
                <a:close/>
                <a:moveTo>
                  <a:pt x="35" y="36"/>
                </a:moveTo>
                <a:cubicBezTo>
                  <a:pt x="41" y="43"/>
                  <a:pt x="48" y="48"/>
                  <a:pt x="56" y="52"/>
                </a:cubicBezTo>
                <a:cubicBezTo>
                  <a:pt x="50" y="66"/>
                  <a:pt x="46" y="80"/>
                  <a:pt x="46" y="96"/>
                </a:cubicBezTo>
                <a:cubicBezTo>
                  <a:pt x="11" y="96"/>
                  <a:pt x="11" y="96"/>
                  <a:pt x="11" y="96"/>
                </a:cubicBezTo>
                <a:cubicBezTo>
                  <a:pt x="11" y="73"/>
                  <a:pt x="19" y="53"/>
                  <a:pt x="35" y="36"/>
                </a:cubicBezTo>
                <a:close/>
                <a:moveTo>
                  <a:pt x="11" y="102"/>
                </a:moveTo>
                <a:cubicBezTo>
                  <a:pt x="11" y="102"/>
                  <a:pt x="12" y="102"/>
                  <a:pt x="12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16"/>
                  <a:pt x="50" y="132"/>
                  <a:pt x="56" y="145"/>
                </a:cubicBezTo>
                <a:cubicBezTo>
                  <a:pt x="48" y="149"/>
                  <a:pt x="41" y="154"/>
                  <a:pt x="35" y="160"/>
                </a:cubicBezTo>
                <a:cubicBezTo>
                  <a:pt x="20" y="144"/>
                  <a:pt x="12" y="124"/>
                  <a:pt x="11" y="102"/>
                </a:cubicBezTo>
                <a:close/>
                <a:moveTo>
                  <a:pt x="39" y="165"/>
                </a:moveTo>
                <a:cubicBezTo>
                  <a:pt x="45" y="159"/>
                  <a:pt x="51" y="154"/>
                  <a:pt x="58" y="150"/>
                </a:cubicBezTo>
                <a:cubicBezTo>
                  <a:pt x="60" y="153"/>
                  <a:pt x="61" y="156"/>
                  <a:pt x="63" y="158"/>
                </a:cubicBezTo>
                <a:cubicBezTo>
                  <a:pt x="70" y="170"/>
                  <a:pt x="81" y="182"/>
                  <a:pt x="92" y="190"/>
                </a:cubicBezTo>
                <a:cubicBezTo>
                  <a:pt x="72" y="188"/>
                  <a:pt x="54" y="179"/>
                  <a:pt x="39" y="165"/>
                </a:cubicBezTo>
                <a:close/>
                <a:moveTo>
                  <a:pt x="99" y="188"/>
                </a:moveTo>
                <a:cubicBezTo>
                  <a:pt x="85" y="178"/>
                  <a:pt x="71" y="163"/>
                  <a:pt x="63" y="148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75" y="142"/>
                  <a:pt x="87" y="139"/>
                  <a:pt x="99" y="138"/>
                </a:cubicBezTo>
                <a:lnTo>
                  <a:pt x="99" y="188"/>
                </a:lnTo>
                <a:close/>
                <a:moveTo>
                  <a:pt x="61" y="142"/>
                </a:moveTo>
                <a:cubicBezTo>
                  <a:pt x="55" y="130"/>
                  <a:pt x="52" y="116"/>
                  <a:pt x="52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5" y="133"/>
                  <a:pt x="72" y="137"/>
                  <a:pt x="61" y="142"/>
                </a:cubicBezTo>
                <a:close/>
                <a:moveTo>
                  <a:pt x="99" y="64"/>
                </a:moveTo>
                <a:cubicBezTo>
                  <a:pt x="99" y="96"/>
                  <a:pt x="99" y="96"/>
                  <a:pt x="99" y="96"/>
                </a:cubicBezTo>
                <a:cubicBezTo>
                  <a:pt x="99" y="97"/>
                  <a:pt x="99" y="97"/>
                  <a:pt x="99" y="97"/>
                </a:cubicBezTo>
                <a:cubicBezTo>
                  <a:pt x="52" y="96"/>
                  <a:pt x="52" y="96"/>
                  <a:pt x="52" y="96"/>
                </a:cubicBezTo>
                <a:cubicBezTo>
                  <a:pt x="52" y="81"/>
                  <a:pt x="55" y="67"/>
                  <a:pt x="61" y="55"/>
                </a:cubicBezTo>
                <a:cubicBezTo>
                  <a:pt x="73" y="60"/>
                  <a:pt x="86" y="64"/>
                  <a:pt x="99" y="64"/>
                </a:cubicBezTo>
                <a:close/>
                <a:moveTo>
                  <a:pt x="99" y="58"/>
                </a:moveTo>
                <a:cubicBezTo>
                  <a:pt x="86" y="58"/>
                  <a:pt x="75" y="55"/>
                  <a:pt x="64" y="49"/>
                </a:cubicBezTo>
                <a:cubicBezTo>
                  <a:pt x="71" y="35"/>
                  <a:pt x="85" y="20"/>
                  <a:pt x="99" y="10"/>
                </a:cubicBezTo>
                <a:lnTo>
                  <a:pt x="99" y="58"/>
                </a:lnTo>
                <a:close/>
                <a:moveTo>
                  <a:pt x="116" y="136"/>
                </a:moveTo>
                <a:cubicBezTo>
                  <a:pt x="116" y="119"/>
                  <a:pt x="116" y="119"/>
                  <a:pt x="116" y="119"/>
                </a:cubicBezTo>
                <a:cubicBezTo>
                  <a:pt x="124" y="119"/>
                  <a:pt x="131" y="114"/>
                  <a:pt x="134" y="106"/>
                </a:cubicBezTo>
                <a:cubicBezTo>
                  <a:pt x="145" y="118"/>
                  <a:pt x="145" y="118"/>
                  <a:pt x="145" y="118"/>
                </a:cubicBezTo>
                <a:cubicBezTo>
                  <a:pt x="148" y="114"/>
                  <a:pt x="148" y="114"/>
                  <a:pt x="148" y="114"/>
                </a:cubicBezTo>
                <a:cubicBezTo>
                  <a:pt x="142" y="126"/>
                  <a:pt x="130" y="135"/>
                  <a:pt x="116" y="136"/>
                </a:cubicBezTo>
                <a:close/>
                <a:moveTo>
                  <a:pt x="116" y="159"/>
                </a:moveTo>
                <a:cubicBezTo>
                  <a:pt x="116" y="143"/>
                  <a:pt x="116" y="143"/>
                  <a:pt x="116" y="143"/>
                </a:cubicBezTo>
                <a:cubicBezTo>
                  <a:pt x="136" y="142"/>
                  <a:pt x="152" y="127"/>
                  <a:pt x="157" y="108"/>
                </a:cubicBezTo>
                <a:cubicBezTo>
                  <a:pt x="167" y="118"/>
                  <a:pt x="167" y="118"/>
                  <a:pt x="167" y="118"/>
                </a:cubicBezTo>
                <a:cubicBezTo>
                  <a:pt x="172" y="111"/>
                  <a:pt x="172" y="111"/>
                  <a:pt x="172" y="111"/>
                </a:cubicBezTo>
                <a:cubicBezTo>
                  <a:pt x="166" y="138"/>
                  <a:pt x="143" y="158"/>
                  <a:pt x="116" y="159"/>
                </a:cubicBezTo>
                <a:close/>
                <a:moveTo>
                  <a:pt x="188" y="118"/>
                </a:moveTo>
                <a:cubicBezTo>
                  <a:pt x="195" y="111"/>
                  <a:pt x="195" y="111"/>
                  <a:pt x="195" y="111"/>
                </a:cubicBezTo>
                <a:cubicBezTo>
                  <a:pt x="192" y="128"/>
                  <a:pt x="184" y="144"/>
                  <a:pt x="172" y="157"/>
                </a:cubicBezTo>
                <a:cubicBezTo>
                  <a:pt x="157" y="173"/>
                  <a:pt x="137" y="182"/>
                  <a:pt x="116" y="183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48" y="165"/>
                  <a:pt x="174" y="141"/>
                  <a:pt x="180" y="108"/>
                </a:cubicBezTo>
                <a:lnTo>
                  <a:pt x="188" y="118"/>
                </a:lnTo>
                <a:close/>
                <a:moveTo>
                  <a:pt x="116" y="75"/>
                </a:moveTo>
                <a:cubicBezTo>
                  <a:pt x="116" y="58"/>
                  <a:pt x="116" y="58"/>
                  <a:pt x="116" y="58"/>
                </a:cubicBezTo>
                <a:cubicBezTo>
                  <a:pt x="134" y="59"/>
                  <a:pt x="148" y="72"/>
                  <a:pt x="152" y="90"/>
                </a:cubicBezTo>
                <a:cubicBezTo>
                  <a:pt x="152" y="93"/>
                  <a:pt x="152" y="95"/>
                  <a:pt x="152" y="97"/>
                </a:cubicBezTo>
                <a:cubicBezTo>
                  <a:pt x="155" y="97"/>
                  <a:pt x="155" y="97"/>
                  <a:pt x="155" y="97"/>
                </a:cubicBezTo>
                <a:cubicBezTo>
                  <a:pt x="151" y="101"/>
                  <a:pt x="151" y="101"/>
                  <a:pt x="151" y="101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45" y="108"/>
                  <a:pt x="145" y="108"/>
                  <a:pt x="145" y="108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34" y="97"/>
                  <a:pt x="134" y="97"/>
                  <a:pt x="134" y="97"/>
                </a:cubicBezTo>
                <a:cubicBezTo>
                  <a:pt x="137" y="97"/>
                  <a:pt x="137" y="97"/>
                  <a:pt x="137" y="97"/>
                </a:cubicBezTo>
                <a:cubicBezTo>
                  <a:pt x="136" y="85"/>
                  <a:pt x="127" y="75"/>
                  <a:pt x="116" y="75"/>
                </a:cubicBezTo>
                <a:close/>
                <a:moveTo>
                  <a:pt x="116" y="51"/>
                </a:moveTo>
                <a:cubicBezTo>
                  <a:pt x="116" y="35"/>
                  <a:pt x="116" y="35"/>
                  <a:pt x="116" y="35"/>
                </a:cubicBezTo>
                <a:cubicBezTo>
                  <a:pt x="146" y="35"/>
                  <a:pt x="170" y="60"/>
                  <a:pt x="174" y="90"/>
                </a:cubicBezTo>
                <a:cubicBezTo>
                  <a:pt x="174" y="93"/>
                  <a:pt x="174" y="95"/>
                  <a:pt x="17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2" y="103"/>
                  <a:pt x="172" y="103"/>
                  <a:pt x="172" y="103"/>
                </a:cubicBezTo>
                <a:cubicBezTo>
                  <a:pt x="167" y="108"/>
                  <a:pt x="167" y="108"/>
                  <a:pt x="167" y="108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97"/>
                  <a:pt x="156" y="97"/>
                  <a:pt x="156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59" y="95"/>
                  <a:pt x="158" y="93"/>
                  <a:pt x="158" y="90"/>
                </a:cubicBezTo>
                <a:cubicBezTo>
                  <a:pt x="155" y="69"/>
                  <a:pt x="137" y="52"/>
                  <a:pt x="116" y="51"/>
                </a:cubicBezTo>
                <a:close/>
                <a:moveTo>
                  <a:pt x="116" y="28"/>
                </a:moveTo>
                <a:cubicBezTo>
                  <a:pt x="116" y="11"/>
                  <a:pt x="116" y="11"/>
                  <a:pt x="116" y="11"/>
                </a:cubicBezTo>
                <a:cubicBezTo>
                  <a:pt x="137" y="12"/>
                  <a:pt x="157" y="21"/>
                  <a:pt x="172" y="37"/>
                </a:cubicBezTo>
                <a:cubicBezTo>
                  <a:pt x="187" y="53"/>
                  <a:pt x="196" y="74"/>
                  <a:pt x="196" y="97"/>
                </a:cubicBezTo>
                <a:cubicBezTo>
                  <a:pt x="199" y="97"/>
                  <a:pt x="199" y="97"/>
                  <a:pt x="199" y="97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81" y="97"/>
                  <a:pt x="181" y="97"/>
                  <a:pt x="181" y="97"/>
                </a:cubicBezTo>
                <a:cubicBezTo>
                  <a:pt x="181" y="95"/>
                  <a:pt x="180" y="93"/>
                  <a:pt x="180" y="90"/>
                </a:cubicBezTo>
                <a:cubicBezTo>
                  <a:pt x="177" y="56"/>
                  <a:pt x="149" y="29"/>
                  <a:pt x="116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Rounded Rectangle 45">
            <a:extLst>
              <a:ext uri="{FF2B5EF4-FFF2-40B4-BE49-F238E27FC236}">
                <a16:creationId xmlns="" xmlns:a16="http://schemas.microsoft.com/office/drawing/2014/main" id="{CBEB4CC1-8239-4221-B924-5BC997C3F4C9}"/>
              </a:ext>
            </a:extLst>
          </p:cNvPr>
          <p:cNvSpPr/>
          <p:nvPr/>
        </p:nvSpPr>
        <p:spPr>
          <a:xfrm>
            <a:off x="6238899" y="1213523"/>
            <a:ext cx="2599822" cy="4790938"/>
          </a:xfrm>
          <a:prstGeom prst="roundRect">
            <a:avLst>
              <a:gd name="adj" fmla="val 3955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4" name="Oval 48">
            <a:extLst>
              <a:ext uri="{FF2B5EF4-FFF2-40B4-BE49-F238E27FC236}">
                <a16:creationId xmlns="" xmlns:a16="http://schemas.microsoft.com/office/drawing/2014/main" id="{6680A148-BB9C-4198-B25B-D908903FADCA}"/>
              </a:ext>
            </a:extLst>
          </p:cNvPr>
          <p:cNvSpPr/>
          <p:nvPr/>
        </p:nvSpPr>
        <p:spPr>
          <a:xfrm>
            <a:off x="6707088" y="1816332"/>
            <a:ext cx="1663446" cy="16634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grpSp>
        <p:nvGrpSpPr>
          <p:cNvPr id="55" name="Group 55">
            <a:extLst>
              <a:ext uri="{FF2B5EF4-FFF2-40B4-BE49-F238E27FC236}">
                <a16:creationId xmlns="" xmlns:a16="http://schemas.microsoft.com/office/drawing/2014/main" id="{035C29A7-8415-41C7-90F9-D77C3347D02F}"/>
              </a:ext>
            </a:extLst>
          </p:cNvPr>
          <p:cNvGrpSpPr/>
          <p:nvPr/>
        </p:nvGrpSpPr>
        <p:grpSpPr>
          <a:xfrm>
            <a:off x="7225525" y="4255974"/>
            <a:ext cx="626570" cy="98116"/>
            <a:chOff x="611263" y="2046852"/>
            <a:chExt cx="419423" cy="65678"/>
          </a:xfrm>
          <a:solidFill>
            <a:schemeClr val="accent6"/>
          </a:solidFill>
        </p:grpSpPr>
        <p:sp>
          <p:nvSpPr>
            <p:cNvPr id="56" name="Oval 121">
              <a:extLst>
                <a:ext uri="{FF2B5EF4-FFF2-40B4-BE49-F238E27FC236}">
                  <a16:creationId xmlns="" xmlns:a16="http://schemas.microsoft.com/office/drawing/2014/main" id="{CE916E04-7DFB-4AA8-9E23-6F76C144C8EA}"/>
                </a:ext>
              </a:extLst>
            </p:cNvPr>
            <p:cNvSpPr/>
            <p:nvPr/>
          </p:nvSpPr>
          <p:spPr>
            <a:xfrm rot="10800000">
              <a:off x="611263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7" name="Oval 122">
              <a:extLst>
                <a:ext uri="{FF2B5EF4-FFF2-40B4-BE49-F238E27FC236}">
                  <a16:creationId xmlns="" xmlns:a16="http://schemas.microsoft.com/office/drawing/2014/main" id="{B3DE8071-D3B7-4E70-9F90-AAFDA1090BF8}"/>
                </a:ext>
              </a:extLst>
            </p:cNvPr>
            <p:cNvSpPr/>
            <p:nvPr/>
          </p:nvSpPr>
          <p:spPr>
            <a:xfrm rot="10800000">
              <a:off x="699932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8" name="Oval 123">
              <a:extLst>
                <a:ext uri="{FF2B5EF4-FFF2-40B4-BE49-F238E27FC236}">
                  <a16:creationId xmlns="" xmlns:a16="http://schemas.microsoft.com/office/drawing/2014/main" id="{400B7D0C-064E-41F6-A4CF-8B27F44FEF20}"/>
                </a:ext>
              </a:extLst>
            </p:cNvPr>
            <p:cNvSpPr/>
            <p:nvPr/>
          </p:nvSpPr>
          <p:spPr>
            <a:xfrm rot="10800000">
              <a:off x="788601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9" name="Oval 124">
              <a:extLst>
                <a:ext uri="{FF2B5EF4-FFF2-40B4-BE49-F238E27FC236}">
                  <a16:creationId xmlns="" xmlns:a16="http://schemas.microsoft.com/office/drawing/2014/main" id="{A3909483-6524-45CF-9137-E68C9C6B787F}"/>
                </a:ext>
              </a:extLst>
            </p:cNvPr>
            <p:cNvSpPr/>
            <p:nvPr/>
          </p:nvSpPr>
          <p:spPr>
            <a:xfrm rot="10800000">
              <a:off x="877270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60" name="Oval 125">
              <a:extLst>
                <a:ext uri="{FF2B5EF4-FFF2-40B4-BE49-F238E27FC236}">
                  <a16:creationId xmlns="" xmlns:a16="http://schemas.microsoft.com/office/drawing/2014/main" id="{7F5CE981-49F0-49A2-BC81-BBAE8E7C350F}"/>
                </a:ext>
              </a:extLst>
            </p:cNvPr>
            <p:cNvSpPr/>
            <p:nvPr/>
          </p:nvSpPr>
          <p:spPr>
            <a:xfrm rot="10800000">
              <a:off x="965008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</p:grpSp>
      <p:sp>
        <p:nvSpPr>
          <p:cNvPr id="81" name="Freeform 22">
            <a:extLst>
              <a:ext uri="{FF2B5EF4-FFF2-40B4-BE49-F238E27FC236}">
                <a16:creationId xmlns="" xmlns:a16="http://schemas.microsoft.com/office/drawing/2014/main" id="{7099606D-55EB-453C-9A87-DA2C19DB4689}"/>
              </a:ext>
            </a:extLst>
          </p:cNvPr>
          <p:cNvSpPr>
            <a:spLocks noEditPoints="1"/>
          </p:cNvSpPr>
          <p:nvPr/>
        </p:nvSpPr>
        <p:spPr bwMode="auto">
          <a:xfrm>
            <a:off x="7195891" y="2312862"/>
            <a:ext cx="674486" cy="725875"/>
          </a:xfrm>
          <a:custGeom>
            <a:avLst/>
            <a:gdLst>
              <a:gd name="T0" fmla="*/ 17 w 184"/>
              <a:gd name="T1" fmla="*/ 102 h 198"/>
              <a:gd name="T2" fmla="*/ 9 w 184"/>
              <a:gd name="T3" fmla="*/ 144 h 198"/>
              <a:gd name="T4" fmla="*/ 184 w 184"/>
              <a:gd name="T5" fmla="*/ 102 h 198"/>
              <a:gd name="T6" fmla="*/ 5 w 184"/>
              <a:gd name="T7" fmla="*/ 107 h 198"/>
              <a:gd name="T8" fmla="*/ 38 w 184"/>
              <a:gd name="T9" fmla="*/ 107 h 198"/>
              <a:gd name="T10" fmla="*/ 28 w 184"/>
              <a:gd name="T11" fmla="*/ 162 h 198"/>
              <a:gd name="T12" fmla="*/ 84 w 184"/>
              <a:gd name="T13" fmla="*/ 191 h 198"/>
              <a:gd name="T14" fmla="*/ 56 w 184"/>
              <a:gd name="T15" fmla="*/ 149 h 198"/>
              <a:gd name="T16" fmla="*/ 91 w 184"/>
              <a:gd name="T17" fmla="*/ 136 h 198"/>
              <a:gd name="T18" fmla="*/ 46 w 184"/>
              <a:gd name="T19" fmla="*/ 109 h 198"/>
              <a:gd name="T20" fmla="*/ 91 w 184"/>
              <a:gd name="T21" fmla="*/ 107 h 198"/>
              <a:gd name="T22" fmla="*/ 139 w 184"/>
              <a:gd name="T23" fmla="*/ 107 h 198"/>
              <a:gd name="T24" fmla="*/ 96 w 184"/>
              <a:gd name="T25" fmla="*/ 136 h 198"/>
              <a:gd name="T26" fmla="*/ 129 w 184"/>
              <a:gd name="T27" fmla="*/ 150 h 198"/>
              <a:gd name="T28" fmla="*/ 96 w 184"/>
              <a:gd name="T29" fmla="*/ 142 h 198"/>
              <a:gd name="T30" fmla="*/ 134 w 184"/>
              <a:gd name="T31" fmla="*/ 153 h 198"/>
              <a:gd name="T32" fmla="*/ 156 w 184"/>
              <a:gd name="T33" fmla="*/ 162 h 198"/>
              <a:gd name="T34" fmla="*/ 163 w 184"/>
              <a:gd name="T35" fmla="*/ 107 h 198"/>
              <a:gd name="T36" fmla="*/ 179 w 184"/>
              <a:gd name="T37" fmla="*/ 107 h 198"/>
              <a:gd name="T38" fmla="*/ 2 w 184"/>
              <a:gd name="T39" fmla="*/ 78 h 198"/>
              <a:gd name="T40" fmla="*/ 87 w 184"/>
              <a:gd name="T41" fmla="*/ 0 h 198"/>
              <a:gd name="T42" fmla="*/ 140 w 184"/>
              <a:gd name="T43" fmla="*/ 29 h 198"/>
              <a:gd name="T44" fmla="*/ 162 w 184"/>
              <a:gd name="T45" fmla="*/ 94 h 198"/>
              <a:gd name="T46" fmla="*/ 140 w 184"/>
              <a:gd name="T47" fmla="*/ 40 h 198"/>
              <a:gd name="T48" fmla="*/ 122 w 184"/>
              <a:gd name="T49" fmla="*/ 44 h 198"/>
              <a:gd name="T50" fmla="*/ 51 w 184"/>
              <a:gd name="T51" fmla="*/ 45 h 198"/>
              <a:gd name="T52" fmla="*/ 38 w 184"/>
              <a:gd name="T53" fmla="*/ 53 h 198"/>
              <a:gd name="T54" fmla="*/ 6 w 184"/>
              <a:gd name="T55" fmla="*/ 94 h 198"/>
              <a:gd name="T56" fmla="*/ 54 w 184"/>
              <a:gd name="T57" fmla="*/ 81 h 198"/>
              <a:gd name="T58" fmla="*/ 35 w 184"/>
              <a:gd name="T59" fmla="*/ 74 h 198"/>
              <a:gd name="T60" fmla="*/ 54 w 184"/>
              <a:gd name="T61" fmla="*/ 67 h 198"/>
              <a:gd name="T62" fmla="*/ 64 w 184"/>
              <a:gd name="T63" fmla="*/ 62 h 198"/>
              <a:gd name="T64" fmla="*/ 74 w 184"/>
              <a:gd name="T65" fmla="*/ 86 h 198"/>
              <a:gd name="T66" fmla="*/ 64 w 184"/>
              <a:gd name="T67" fmla="*/ 62 h 198"/>
              <a:gd name="T68" fmla="*/ 98 w 184"/>
              <a:gd name="T69" fmla="*/ 74 h 198"/>
              <a:gd name="T70" fmla="*/ 92 w 184"/>
              <a:gd name="T71" fmla="*/ 74 h 198"/>
              <a:gd name="T72" fmla="*/ 86 w 184"/>
              <a:gd name="T73" fmla="*/ 66 h 198"/>
              <a:gd name="T74" fmla="*/ 107 w 184"/>
              <a:gd name="T75" fmla="*/ 76 h 198"/>
              <a:gd name="T76" fmla="*/ 116 w 184"/>
              <a:gd name="T77" fmla="*/ 62 h 198"/>
              <a:gd name="T78" fmla="*/ 112 w 184"/>
              <a:gd name="T79" fmla="*/ 87 h 198"/>
              <a:gd name="T80" fmla="*/ 107 w 184"/>
              <a:gd name="T81" fmla="*/ 62 h 198"/>
              <a:gd name="T82" fmla="*/ 127 w 184"/>
              <a:gd name="T83" fmla="*/ 86 h 198"/>
              <a:gd name="T84" fmla="*/ 149 w 184"/>
              <a:gd name="T85" fmla="*/ 73 h 198"/>
              <a:gd name="T86" fmla="*/ 134 w 184"/>
              <a:gd name="T87" fmla="*/ 82 h 198"/>
              <a:gd name="T88" fmla="*/ 135 w 184"/>
              <a:gd name="T89" fmla="*/ 66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4" h="198">
                <a:moveTo>
                  <a:pt x="174" y="102"/>
                </a:moveTo>
                <a:cubicBezTo>
                  <a:pt x="161" y="102"/>
                  <a:pt x="161" y="102"/>
                  <a:pt x="161" y="102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7"/>
                  <a:pt x="3" y="132"/>
                  <a:pt x="9" y="144"/>
                </a:cubicBezTo>
                <a:cubicBezTo>
                  <a:pt x="24" y="176"/>
                  <a:pt x="59" y="198"/>
                  <a:pt x="94" y="197"/>
                </a:cubicBezTo>
                <a:cubicBezTo>
                  <a:pt x="129" y="197"/>
                  <a:pt x="163" y="173"/>
                  <a:pt x="176" y="141"/>
                </a:cubicBezTo>
                <a:cubicBezTo>
                  <a:pt x="182" y="129"/>
                  <a:pt x="184" y="115"/>
                  <a:pt x="184" y="102"/>
                </a:cubicBezTo>
                <a:lnTo>
                  <a:pt x="174" y="102"/>
                </a:lnTo>
                <a:close/>
                <a:moveTo>
                  <a:pt x="28" y="162"/>
                </a:moveTo>
                <a:cubicBezTo>
                  <a:pt x="14" y="147"/>
                  <a:pt x="6" y="128"/>
                  <a:pt x="5" y="107"/>
                </a:cubicBezTo>
                <a:cubicBezTo>
                  <a:pt x="7" y="107"/>
                  <a:pt x="7" y="107"/>
                  <a:pt x="7" y="107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1" y="121"/>
                  <a:pt x="44" y="134"/>
                  <a:pt x="49" y="147"/>
                </a:cubicBezTo>
                <a:cubicBezTo>
                  <a:pt x="41" y="151"/>
                  <a:pt x="34" y="156"/>
                  <a:pt x="28" y="162"/>
                </a:cubicBezTo>
                <a:close/>
                <a:moveTo>
                  <a:pt x="31" y="166"/>
                </a:moveTo>
                <a:cubicBezTo>
                  <a:pt x="37" y="160"/>
                  <a:pt x="45" y="155"/>
                  <a:pt x="51" y="152"/>
                </a:cubicBezTo>
                <a:cubicBezTo>
                  <a:pt x="59" y="166"/>
                  <a:pt x="70" y="181"/>
                  <a:pt x="84" y="191"/>
                </a:cubicBezTo>
                <a:cubicBezTo>
                  <a:pt x="64" y="189"/>
                  <a:pt x="46" y="180"/>
                  <a:pt x="31" y="166"/>
                </a:cubicBezTo>
                <a:close/>
                <a:moveTo>
                  <a:pt x="90" y="189"/>
                </a:moveTo>
                <a:cubicBezTo>
                  <a:pt x="76" y="179"/>
                  <a:pt x="64" y="165"/>
                  <a:pt x="56" y="149"/>
                </a:cubicBezTo>
                <a:cubicBezTo>
                  <a:pt x="67" y="144"/>
                  <a:pt x="78" y="142"/>
                  <a:pt x="90" y="142"/>
                </a:cubicBezTo>
                <a:lnTo>
                  <a:pt x="90" y="189"/>
                </a:lnTo>
                <a:close/>
                <a:moveTo>
                  <a:pt x="91" y="136"/>
                </a:moveTo>
                <a:cubicBezTo>
                  <a:pt x="90" y="136"/>
                  <a:pt x="90" y="136"/>
                  <a:pt x="89" y="136"/>
                </a:cubicBezTo>
                <a:cubicBezTo>
                  <a:pt x="77" y="137"/>
                  <a:pt x="65" y="139"/>
                  <a:pt x="54" y="144"/>
                </a:cubicBezTo>
                <a:cubicBezTo>
                  <a:pt x="50" y="133"/>
                  <a:pt x="47" y="121"/>
                  <a:pt x="46" y="109"/>
                </a:cubicBezTo>
                <a:cubicBezTo>
                  <a:pt x="46" y="107"/>
                  <a:pt x="46" y="107"/>
                  <a:pt x="46" y="107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91" y="107"/>
                  <a:pt x="91" y="107"/>
                  <a:pt x="91" y="107"/>
                </a:cubicBezTo>
                <a:lnTo>
                  <a:pt x="91" y="136"/>
                </a:lnTo>
                <a:close/>
                <a:moveTo>
                  <a:pt x="96" y="107"/>
                </a:moveTo>
                <a:cubicBezTo>
                  <a:pt x="139" y="107"/>
                  <a:pt x="139" y="107"/>
                  <a:pt x="139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21"/>
                  <a:pt x="137" y="133"/>
                  <a:pt x="132" y="145"/>
                </a:cubicBezTo>
                <a:cubicBezTo>
                  <a:pt x="121" y="140"/>
                  <a:pt x="109" y="137"/>
                  <a:pt x="96" y="136"/>
                </a:cubicBezTo>
                <a:lnTo>
                  <a:pt x="96" y="107"/>
                </a:lnTo>
                <a:close/>
                <a:moveTo>
                  <a:pt x="96" y="142"/>
                </a:moveTo>
                <a:cubicBezTo>
                  <a:pt x="107" y="142"/>
                  <a:pt x="119" y="145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2" y="165"/>
                  <a:pt x="110" y="179"/>
                  <a:pt x="96" y="189"/>
                </a:cubicBezTo>
                <a:lnTo>
                  <a:pt x="96" y="142"/>
                </a:lnTo>
                <a:close/>
                <a:moveTo>
                  <a:pt x="102" y="191"/>
                </a:moveTo>
                <a:cubicBezTo>
                  <a:pt x="113" y="182"/>
                  <a:pt x="123" y="172"/>
                  <a:pt x="130" y="160"/>
                </a:cubicBezTo>
                <a:cubicBezTo>
                  <a:pt x="131" y="158"/>
                  <a:pt x="133" y="155"/>
                  <a:pt x="134" y="153"/>
                </a:cubicBezTo>
                <a:cubicBezTo>
                  <a:pt x="141" y="156"/>
                  <a:pt x="147" y="161"/>
                  <a:pt x="152" y="166"/>
                </a:cubicBezTo>
                <a:cubicBezTo>
                  <a:pt x="138" y="180"/>
                  <a:pt x="121" y="188"/>
                  <a:pt x="102" y="191"/>
                </a:cubicBezTo>
                <a:close/>
                <a:moveTo>
                  <a:pt x="156" y="162"/>
                </a:moveTo>
                <a:cubicBezTo>
                  <a:pt x="150" y="156"/>
                  <a:pt x="143" y="152"/>
                  <a:pt x="137" y="148"/>
                </a:cubicBezTo>
                <a:cubicBezTo>
                  <a:pt x="142" y="135"/>
                  <a:pt x="146" y="121"/>
                  <a:pt x="146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71" y="107"/>
                  <a:pt x="171" y="107"/>
                  <a:pt x="171" y="107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8" y="107"/>
                  <a:pt x="178" y="107"/>
                  <a:pt x="179" y="107"/>
                </a:cubicBezTo>
                <a:cubicBezTo>
                  <a:pt x="178" y="128"/>
                  <a:pt x="170" y="146"/>
                  <a:pt x="156" y="162"/>
                </a:cubicBezTo>
                <a:close/>
                <a:moveTo>
                  <a:pt x="6" y="94"/>
                </a:moveTo>
                <a:cubicBezTo>
                  <a:pt x="3" y="89"/>
                  <a:pt x="2" y="84"/>
                  <a:pt x="2" y="78"/>
                </a:cubicBezTo>
                <a:cubicBezTo>
                  <a:pt x="2" y="58"/>
                  <a:pt x="18" y="42"/>
                  <a:pt x="38" y="42"/>
                </a:cubicBezTo>
                <a:cubicBezTo>
                  <a:pt x="38" y="42"/>
                  <a:pt x="39" y="42"/>
                  <a:pt x="40" y="43"/>
                </a:cubicBezTo>
                <a:cubicBezTo>
                  <a:pt x="43" y="19"/>
                  <a:pt x="63" y="0"/>
                  <a:pt x="87" y="0"/>
                </a:cubicBezTo>
                <a:cubicBezTo>
                  <a:pt x="105" y="0"/>
                  <a:pt x="121" y="12"/>
                  <a:pt x="129" y="32"/>
                </a:cubicBezTo>
                <a:cubicBezTo>
                  <a:pt x="129" y="31"/>
                  <a:pt x="130" y="31"/>
                  <a:pt x="131" y="31"/>
                </a:cubicBezTo>
                <a:cubicBezTo>
                  <a:pt x="134" y="30"/>
                  <a:pt x="137" y="29"/>
                  <a:pt x="140" y="29"/>
                </a:cubicBezTo>
                <a:cubicBezTo>
                  <a:pt x="163" y="29"/>
                  <a:pt x="182" y="48"/>
                  <a:pt x="182" y="71"/>
                </a:cubicBezTo>
                <a:cubicBezTo>
                  <a:pt x="182" y="80"/>
                  <a:pt x="180" y="87"/>
                  <a:pt x="176" y="94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68" y="88"/>
                  <a:pt x="172" y="80"/>
                  <a:pt x="172" y="71"/>
                </a:cubicBezTo>
                <a:cubicBezTo>
                  <a:pt x="172" y="54"/>
                  <a:pt x="157" y="40"/>
                  <a:pt x="140" y="40"/>
                </a:cubicBezTo>
                <a:cubicBezTo>
                  <a:pt x="139" y="40"/>
                  <a:pt x="135" y="41"/>
                  <a:pt x="134" y="41"/>
                </a:cubicBezTo>
                <a:cubicBezTo>
                  <a:pt x="132" y="42"/>
                  <a:pt x="131" y="42"/>
                  <a:pt x="130" y="42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19" y="37"/>
                  <a:pt x="119" y="37"/>
                  <a:pt x="119" y="37"/>
                </a:cubicBezTo>
                <a:cubicBezTo>
                  <a:pt x="115" y="25"/>
                  <a:pt x="104" y="11"/>
                  <a:pt x="87" y="11"/>
                </a:cubicBezTo>
                <a:cubicBezTo>
                  <a:pt x="68" y="11"/>
                  <a:pt x="52" y="26"/>
                  <a:pt x="51" y="45"/>
                </a:cubicBezTo>
                <a:cubicBezTo>
                  <a:pt x="50" y="55"/>
                  <a:pt x="50" y="55"/>
                  <a:pt x="50" y="55"/>
                </a:cubicBezTo>
                <a:cubicBezTo>
                  <a:pt x="41" y="53"/>
                  <a:pt x="41" y="53"/>
                  <a:pt x="41" y="53"/>
                </a:cubicBezTo>
                <a:cubicBezTo>
                  <a:pt x="40" y="53"/>
                  <a:pt x="38" y="53"/>
                  <a:pt x="38" y="53"/>
                </a:cubicBezTo>
                <a:cubicBezTo>
                  <a:pt x="24" y="53"/>
                  <a:pt x="13" y="64"/>
                  <a:pt x="13" y="78"/>
                </a:cubicBezTo>
                <a:cubicBezTo>
                  <a:pt x="13" y="84"/>
                  <a:pt x="15" y="89"/>
                  <a:pt x="18" y="94"/>
                </a:cubicBezTo>
                <a:lnTo>
                  <a:pt x="6" y="94"/>
                </a:lnTo>
                <a:close/>
                <a:moveTo>
                  <a:pt x="41" y="74"/>
                </a:moveTo>
                <a:cubicBezTo>
                  <a:pt x="41" y="79"/>
                  <a:pt x="44" y="82"/>
                  <a:pt x="49" y="82"/>
                </a:cubicBezTo>
                <a:cubicBezTo>
                  <a:pt x="51" y="82"/>
                  <a:pt x="53" y="82"/>
                  <a:pt x="54" y="81"/>
                </a:cubicBezTo>
                <a:cubicBezTo>
                  <a:pt x="55" y="86"/>
                  <a:pt x="55" y="86"/>
                  <a:pt x="55" y="86"/>
                </a:cubicBezTo>
                <a:cubicBezTo>
                  <a:pt x="54" y="86"/>
                  <a:pt x="51" y="87"/>
                  <a:pt x="48" y="87"/>
                </a:cubicBezTo>
                <a:cubicBezTo>
                  <a:pt x="40" y="87"/>
                  <a:pt x="35" y="81"/>
                  <a:pt x="35" y="74"/>
                </a:cubicBezTo>
                <a:cubicBezTo>
                  <a:pt x="35" y="66"/>
                  <a:pt x="41" y="61"/>
                  <a:pt x="49" y="61"/>
                </a:cubicBezTo>
                <a:cubicBezTo>
                  <a:pt x="52" y="61"/>
                  <a:pt x="54" y="62"/>
                  <a:pt x="55" y="62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66"/>
                  <a:pt x="51" y="66"/>
                  <a:pt x="49" y="66"/>
                </a:cubicBezTo>
                <a:cubicBezTo>
                  <a:pt x="45" y="66"/>
                  <a:pt x="41" y="69"/>
                  <a:pt x="41" y="74"/>
                </a:cubicBezTo>
                <a:close/>
                <a:moveTo>
                  <a:pt x="64" y="62"/>
                </a:moveTo>
                <a:cubicBezTo>
                  <a:pt x="64" y="82"/>
                  <a:pt x="64" y="82"/>
                  <a:pt x="64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6"/>
                  <a:pt x="74" y="86"/>
                  <a:pt x="74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62"/>
                  <a:pt x="58" y="62"/>
                  <a:pt x="58" y="62"/>
                </a:cubicBezTo>
                <a:lnTo>
                  <a:pt x="64" y="62"/>
                </a:lnTo>
                <a:close/>
                <a:moveTo>
                  <a:pt x="74" y="74"/>
                </a:moveTo>
                <a:cubicBezTo>
                  <a:pt x="74" y="81"/>
                  <a:pt x="79" y="87"/>
                  <a:pt x="86" y="87"/>
                </a:cubicBezTo>
                <a:cubicBezTo>
                  <a:pt x="93" y="87"/>
                  <a:pt x="98" y="82"/>
                  <a:pt x="98" y="74"/>
                </a:cubicBezTo>
                <a:cubicBezTo>
                  <a:pt x="98" y="67"/>
                  <a:pt x="94" y="61"/>
                  <a:pt x="86" y="61"/>
                </a:cubicBezTo>
                <a:cubicBezTo>
                  <a:pt x="79" y="61"/>
                  <a:pt x="74" y="67"/>
                  <a:pt x="74" y="74"/>
                </a:cubicBezTo>
                <a:close/>
                <a:moveTo>
                  <a:pt x="92" y="74"/>
                </a:moveTo>
                <a:cubicBezTo>
                  <a:pt x="92" y="79"/>
                  <a:pt x="90" y="82"/>
                  <a:pt x="86" y="82"/>
                </a:cubicBezTo>
                <a:cubicBezTo>
                  <a:pt x="83" y="82"/>
                  <a:pt x="80" y="79"/>
                  <a:pt x="80" y="74"/>
                </a:cubicBezTo>
                <a:cubicBezTo>
                  <a:pt x="80" y="69"/>
                  <a:pt x="83" y="66"/>
                  <a:pt x="86" y="66"/>
                </a:cubicBezTo>
                <a:cubicBezTo>
                  <a:pt x="90" y="66"/>
                  <a:pt x="92" y="70"/>
                  <a:pt x="92" y="74"/>
                </a:cubicBezTo>
                <a:close/>
                <a:moveTo>
                  <a:pt x="107" y="62"/>
                </a:moveTo>
                <a:cubicBezTo>
                  <a:pt x="107" y="76"/>
                  <a:pt x="107" y="76"/>
                  <a:pt x="107" y="76"/>
                </a:cubicBezTo>
                <a:cubicBezTo>
                  <a:pt x="107" y="80"/>
                  <a:pt x="109" y="82"/>
                  <a:pt x="112" y="82"/>
                </a:cubicBezTo>
                <a:cubicBezTo>
                  <a:pt x="115" y="82"/>
                  <a:pt x="116" y="80"/>
                  <a:pt x="116" y="76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83"/>
                  <a:pt x="118" y="87"/>
                  <a:pt x="112" y="87"/>
                </a:cubicBezTo>
                <a:cubicBezTo>
                  <a:pt x="105" y="87"/>
                  <a:pt x="102" y="83"/>
                  <a:pt x="102" y="75"/>
                </a:cubicBezTo>
                <a:cubicBezTo>
                  <a:pt x="102" y="62"/>
                  <a:pt x="102" y="62"/>
                  <a:pt x="102" y="62"/>
                </a:cubicBezTo>
                <a:lnTo>
                  <a:pt x="107" y="62"/>
                </a:lnTo>
                <a:close/>
                <a:moveTo>
                  <a:pt x="134" y="62"/>
                </a:moveTo>
                <a:cubicBezTo>
                  <a:pt x="132" y="62"/>
                  <a:pt x="129" y="62"/>
                  <a:pt x="127" y="62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8" y="86"/>
                  <a:pt x="130" y="87"/>
                  <a:pt x="133" y="87"/>
                </a:cubicBezTo>
                <a:cubicBezTo>
                  <a:pt x="138" y="87"/>
                  <a:pt x="142" y="86"/>
                  <a:pt x="144" y="83"/>
                </a:cubicBezTo>
                <a:cubicBezTo>
                  <a:pt x="147" y="81"/>
                  <a:pt x="149" y="78"/>
                  <a:pt x="149" y="73"/>
                </a:cubicBezTo>
                <a:cubicBezTo>
                  <a:pt x="149" y="69"/>
                  <a:pt x="147" y="66"/>
                  <a:pt x="144" y="64"/>
                </a:cubicBezTo>
                <a:cubicBezTo>
                  <a:pt x="142" y="62"/>
                  <a:pt x="139" y="62"/>
                  <a:pt x="134" y="62"/>
                </a:cubicBezTo>
                <a:close/>
                <a:moveTo>
                  <a:pt x="134" y="82"/>
                </a:moveTo>
                <a:cubicBezTo>
                  <a:pt x="134" y="82"/>
                  <a:pt x="133" y="82"/>
                  <a:pt x="132" y="82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33" y="66"/>
                  <a:pt x="134" y="66"/>
                  <a:pt x="135" y="66"/>
                </a:cubicBezTo>
                <a:cubicBezTo>
                  <a:pt x="140" y="66"/>
                  <a:pt x="143" y="69"/>
                  <a:pt x="143" y="74"/>
                </a:cubicBezTo>
                <a:cubicBezTo>
                  <a:pt x="143" y="80"/>
                  <a:pt x="139" y="82"/>
                  <a:pt x="134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ounded Rectangle 31">
            <a:extLst>
              <a:ext uri="{FF2B5EF4-FFF2-40B4-BE49-F238E27FC236}">
                <a16:creationId xmlns="" xmlns:a16="http://schemas.microsoft.com/office/drawing/2014/main" id="{4E616657-39BB-4888-8E77-56EADEB7F3B6}"/>
              </a:ext>
            </a:extLst>
          </p:cNvPr>
          <p:cNvSpPr/>
          <p:nvPr/>
        </p:nvSpPr>
        <p:spPr>
          <a:xfrm>
            <a:off x="3339922" y="1213523"/>
            <a:ext cx="2599822" cy="4790938"/>
          </a:xfrm>
          <a:prstGeom prst="roundRect">
            <a:avLst>
              <a:gd name="adj" fmla="val 3955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7" name="Oval 32">
            <a:extLst>
              <a:ext uri="{FF2B5EF4-FFF2-40B4-BE49-F238E27FC236}">
                <a16:creationId xmlns="" xmlns:a16="http://schemas.microsoft.com/office/drawing/2014/main" id="{BF6DAA5D-314C-426D-B603-B4E08A14EADB}"/>
              </a:ext>
            </a:extLst>
          </p:cNvPr>
          <p:cNvSpPr/>
          <p:nvPr/>
        </p:nvSpPr>
        <p:spPr>
          <a:xfrm>
            <a:off x="3808111" y="1816332"/>
            <a:ext cx="1663446" cy="16634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grpSp>
        <p:nvGrpSpPr>
          <p:cNvPr id="48" name="Group 33">
            <a:extLst>
              <a:ext uri="{FF2B5EF4-FFF2-40B4-BE49-F238E27FC236}">
                <a16:creationId xmlns="" xmlns:a16="http://schemas.microsoft.com/office/drawing/2014/main" id="{B902106A-703F-416C-AB3E-E37AF514F8C5}"/>
              </a:ext>
            </a:extLst>
          </p:cNvPr>
          <p:cNvGrpSpPr/>
          <p:nvPr/>
        </p:nvGrpSpPr>
        <p:grpSpPr>
          <a:xfrm>
            <a:off x="4326548" y="4255974"/>
            <a:ext cx="626570" cy="98116"/>
            <a:chOff x="611263" y="2046852"/>
            <a:chExt cx="419423" cy="65678"/>
          </a:xfrm>
          <a:solidFill>
            <a:schemeClr val="accent3"/>
          </a:solidFill>
        </p:grpSpPr>
        <p:sp>
          <p:nvSpPr>
            <p:cNvPr id="49" name="Oval 109">
              <a:extLst>
                <a:ext uri="{FF2B5EF4-FFF2-40B4-BE49-F238E27FC236}">
                  <a16:creationId xmlns="" xmlns:a16="http://schemas.microsoft.com/office/drawing/2014/main" id="{7FB5239C-238C-44B5-8F1A-859C950010EB}"/>
                </a:ext>
              </a:extLst>
            </p:cNvPr>
            <p:cNvSpPr/>
            <p:nvPr/>
          </p:nvSpPr>
          <p:spPr>
            <a:xfrm rot="10800000">
              <a:off x="611263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0" name="Oval 110">
              <a:extLst>
                <a:ext uri="{FF2B5EF4-FFF2-40B4-BE49-F238E27FC236}">
                  <a16:creationId xmlns="" xmlns:a16="http://schemas.microsoft.com/office/drawing/2014/main" id="{6E4EDAC6-4608-43D1-AD61-0BE3DE513E4A}"/>
                </a:ext>
              </a:extLst>
            </p:cNvPr>
            <p:cNvSpPr/>
            <p:nvPr/>
          </p:nvSpPr>
          <p:spPr>
            <a:xfrm rot="10800000">
              <a:off x="699932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1" name="Oval 111">
              <a:extLst>
                <a:ext uri="{FF2B5EF4-FFF2-40B4-BE49-F238E27FC236}">
                  <a16:creationId xmlns="" xmlns:a16="http://schemas.microsoft.com/office/drawing/2014/main" id="{0BCC141B-B61E-4EE5-B371-383A2F795CA7}"/>
                </a:ext>
              </a:extLst>
            </p:cNvPr>
            <p:cNvSpPr/>
            <p:nvPr/>
          </p:nvSpPr>
          <p:spPr>
            <a:xfrm rot="10800000">
              <a:off x="788601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2" name="Oval 112">
              <a:extLst>
                <a:ext uri="{FF2B5EF4-FFF2-40B4-BE49-F238E27FC236}">
                  <a16:creationId xmlns="" xmlns:a16="http://schemas.microsoft.com/office/drawing/2014/main" id="{9DD34C6A-995F-419A-BFEC-9661822AE316}"/>
                </a:ext>
              </a:extLst>
            </p:cNvPr>
            <p:cNvSpPr/>
            <p:nvPr/>
          </p:nvSpPr>
          <p:spPr>
            <a:xfrm rot="10800000">
              <a:off x="877270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3" name="Oval 113">
              <a:extLst>
                <a:ext uri="{FF2B5EF4-FFF2-40B4-BE49-F238E27FC236}">
                  <a16:creationId xmlns="" xmlns:a16="http://schemas.microsoft.com/office/drawing/2014/main" id="{13C94726-BAD5-49A3-8F55-E9D64DD2CB01}"/>
                </a:ext>
              </a:extLst>
            </p:cNvPr>
            <p:cNvSpPr/>
            <p:nvPr/>
          </p:nvSpPr>
          <p:spPr>
            <a:xfrm rot="10800000">
              <a:off x="965008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</p:grpSp>
      <p:sp>
        <p:nvSpPr>
          <p:cNvPr id="82" name="Freeform 25">
            <a:extLst>
              <a:ext uri="{FF2B5EF4-FFF2-40B4-BE49-F238E27FC236}">
                <a16:creationId xmlns="" xmlns:a16="http://schemas.microsoft.com/office/drawing/2014/main" id="{BC3F197E-B0E1-44A7-BCE0-B6AFB03993E2}"/>
              </a:ext>
            </a:extLst>
          </p:cNvPr>
          <p:cNvSpPr>
            <a:spLocks noEditPoints="1"/>
          </p:cNvSpPr>
          <p:nvPr/>
        </p:nvSpPr>
        <p:spPr bwMode="auto">
          <a:xfrm>
            <a:off x="4298502" y="2312862"/>
            <a:ext cx="734441" cy="723735"/>
          </a:xfrm>
          <a:custGeom>
            <a:avLst/>
            <a:gdLst>
              <a:gd name="T0" fmla="*/ 112 w 200"/>
              <a:gd name="T1" fmla="*/ 124 h 197"/>
              <a:gd name="T2" fmla="*/ 117 w 200"/>
              <a:gd name="T3" fmla="*/ 116 h 197"/>
              <a:gd name="T4" fmla="*/ 126 w 200"/>
              <a:gd name="T5" fmla="*/ 91 h 197"/>
              <a:gd name="T6" fmla="*/ 112 w 200"/>
              <a:gd name="T7" fmla="*/ 80 h 197"/>
              <a:gd name="T8" fmla="*/ 119 w 200"/>
              <a:gd name="T9" fmla="*/ 75 h 197"/>
              <a:gd name="T10" fmla="*/ 120 w 200"/>
              <a:gd name="T11" fmla="*/ 122 h 197"/>
              <a:gd name="T12" fmla="*/ 198 w 200"/>
              <a:gd name="T13" fmla="*/ 113 h 197"/>
              <a:gd name="T14" fmla="*/ 182 w 200"/>
              <a:gd name="T15" fmla="*/ 81 h 197"/>
              <a:gd name="T16" fmla="*/ 172 w 200"/>
              <a:gd name="T17" fmla="*/ 57 h 197"/>
              <a:gd name="T18" fmla="*/ 158 w 200"/>
              <a:gd name="T19" fmla="*/ 24 h 197"/>
              <a:gd name="T20" fmla="*/ 136 w 200"/>
              <a:gd name="T21" fmla="*/ 44 h 197"/>
              <a:gd name="T22" fmla="*/ 133 w 200"/>
              <a:gd name="T23" fmla="*/ 14 h 197"/>
              <a:gd name="T24" fmla="*/ 112 w 200"/>
              <a:gd name="T25" fmla="*/ 55 h 197"/>
              <a:gd name="T26" fmla="*/ 126 w 200"/>
              <a:gd name="T27" fmla="*/ 138 h 197"/>
              <a:gd name="T28" fmla="*/ 112 w 200"/>
              <a:gd name="T29" fmla="*/ 186 h 197"/>
              <a:gd name="T30" fmla="*/ 128 w 200"/>
              <a:gd name="T31" fmla="*/ 168 h 197"/>
              <a:gd name="T32" fmla="*/ 152 w 200"/>
              <a:gd name="T33" fmla="*/ 158 h 197"/>
              <a:gd name="T34" fmla="*/ 190 w 200"/>
              <a:gd name="T35" fmla="*/ 139 h 197"/>
              <a:gd name="T36" fmla="*/ 167 w 200"/>
              <a:gd name="T37" fmla="*/ 116 h 197"/>
              <a:gd name="T38" fmla="*/ 96 w 200"/>
              <a:gd name="T39" fmla="*/ 0 h 197"/>
              <a:gd name="T40" fmla="*/ 103 w 200"/>
              <a:gd name="T41" fmla="*/ 197 h 197"/>
              <a:gd name="T42" fmla="*/ 13 w 200"/>
              <a:gd name="T43" fmla="*/ 137 h 197"/>
              <a:gd name="T44" fmla="*/ 96 w 200"/>
              <a:gd name="T45" fmla="*/ 0 h 197"/>
              <a:gd name="T46" fmla="*/ 58 w 200"/>
              <a:gd name="T47" fmla="*/ 47 h 197"/>
              <a:gd name="T48" fmla="*/ 38 w 200"/>
              <a:gd name="T49" fmla="*/ 32 h 197"/>
              <a:gd name="T50" fmla="*/ 45 w 200"/>
              <a:gd name="T51" fmla="*/ 96 h 197"/>
              <a:gd name="T52" fmla="*/ 34 w 200"/>
              <a:gd name="T53" fmla="*/ 36 h 197"/>
              <a:gd name="T54" fmla="*/ 34 w 200"/>
              <a:gd name="T55" fmla="*/ 160 h 197"/>
              <a:gd name="T56" fmla="*/ 45 w 200"/>
              <a:gd name="T57" fmla="*/ 102 h 197"/>
              <a:gd name="T58" fmla="*/ 10 w 200"/>
              <a:gd name="T59" fmla="*/ 102 h 197"/>
              <a:gd name="T60" fmla="*/ 92 w 200"/>
              <a:gd name="T61" fmla="*/ 190 h 197"/>
              <a:gd name="T62" fmla="*/ 58 w 200"/>
              <a:gd name="T63" fmla="*/ 150 h 197"/>
              <a:gd name="T64" fmla="*/ 92 w 200"/>
              <a:gd name="T65" fmla="*/ 190 h 197"/>
              <a:gd name="T66" fmla="*/ 63 w 200"/>
              <a:gd name="T67" fmla="*/ 147 h 197"/>
              <a:gd name="T68" fmla="*/ 99 w 200"/>
              <a:gd name="T69" fmla="*/ 188 h 197"/>
              <a:gd name="T70" fmla="*/ 99 w 200"/>
              <a:gd name="T71" fmla="*/ 133 h 197"/>
              <a:gd name="T72" fmla="*/ 52 w 200"/>
              <a:gd name="T73" fmla="*/ 102 h 197"/>
              <a:gd name="T74" fmla="*/ 60 w 200"/>
              <a:gd name="T75" fmla="*/ 142 h 197"/>
              <a:gd name="T76" fmla="*/ 99 w 200"/>
              <a:gd name="T77" fmla="*/ 64 h 197"/>
              <a:gd name="T78" fmla="*/ 51 w 200"/>
              <a:gd name="T79" fmla="*/ 96 h 197"/>
              <a:gd name="T80" fmla="*/ 98 w 200"/>
              <a:gd name="T81" fmla="*/ 96 h 197"/>
              <a:gd name="T82" fmla="*/ 98 w 200"/>
              <a:gd name="T83" fmla="*/ 10 h 197"/>
              <a:gd name="T84" fmla="*/ 98 w 200"/>
              <a:gd name="T85" fmla="*/ 5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0" h="197">
                <a:moveTo>
                  <a:pt x="120" y="122"/>
                </a:moveTo>
                <a:cubicBezTo>
                  <a:pt x="117" y="123"/>
                  <a:pt x="115" y="124"/>
                  <a:pt x="112" y="124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4" y="117"/>
                  <a:pt x="115" y="116"/>
                  <a:pt x="117" y="116"/>
                </a:cubicBezTo>
                <a:cubicBezTo>
                  <a:pt x="121" y="114"/>
                  <a:pt x="125" y="110"/>
                  <a:pt x="127" y="105"/>
                </a:cubicBezTo>
                <a:cubicBezTo>
                  <a:pt x="129" y="101"/>
                  <a:pt x="128" y="96"/>
                  <a:pt x="126" y="91"/>
                </a:cubicBezTo>
                <a:cubicBezTo>
                  <a:pt x="124" y="86"/>
                  <a:pt x="121" y="83"/>
                  <a:pt x="116" y="81"/>
                </a:cubicBezTo>
                <a:cubicBezTo>
                  <a:pt x="115" y="81"/>
                  <a:pt x="113" y="80"/>
                  <a:pt x="112" y="80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4" y="73"/>
                  <a:pt x="117" y="74"/>
                  <a:pt x="119" y="75"/>
                </a:cubicBezTo>
                <a:cubicBezTo>
                  <a:pt x="125" y="77"/>
                  <a:pt x="130" y="82"/>
                  <a:pt x="133" y="88"/>
                </a:cubicBezTo>
                <a:cubicBezTo>
                  <a:pt x="139" y="101"/>
                  <a:pt x="133" y="117"/>
                  <a:pt x="120" y="122"/>
                </a:cubicBezTo>
                <a:close/>
                <a:moveTo>
                  <a:pt x="183" y="108"/>
                </a:moveTo>
                <a:cubicBezTo>
                  <a:pt x="198" y="113"/>
                  <a:pt x="198" y="113"/>
                  <a:pt x="198" y="113"/>
                </a:cubicBezTo>
                <a:cubicBezTo>
                  <a:pt x="200" y="101"/>
                  <a:pt x="200" y="88"/>
                  <a:pt x="196" y="75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72" y="86"/>
                  <a:pt x="168" y="81"/>
                  <a:pt x="165" y="74"/>
                </a:cubicBezTo>
                <a:cubicBezTo>
                  <a:pt x="162" y="68"/>
                  <a:pt x="162" y="61"/>
                  <a:pt x="172" y="57"/>
                </a:cubicBezTo>
                <a:cubicBezTo>
                  <a:pt x="185" y="51"/>
                  <a:pt x="185" y="51"/>
                  <a:pt x="185" y="51"/>
                </a:cubicBezTo>
                <a:cubicBezTo>
                  <a:pt x="178" y="40"/>
                  <a:pt x="168" y="31"/>
                  <a:pt x="158" y="24"/>
                </a:cubicBezTo>
                <a:cubicBezTo>
                  <a:pt x="153" y="36"/>
                  <a:pt x="153" y="36"/>
                  <a:pt x="153" y="36"/>
                </a:cubicBezTo>
                <a:cubicBezTo>
                  <a:pt x="149" y="47"/>
                  <a:pt x="143" y="47"/>
                  <a:pt x="136" y="44"/>
                </a:cubicBezTo>
                <a:cubicBezTo>
                  <a:pt x="129" y="41"/>
                  <a:pt x="124" y="37"/>
                  <a:pt x="128" y="27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26" y="12"/>
                  <a:pt x="119" y="11"/>
                  <a:pt x="112" y="1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28" y="56"/>
                  <a:pt x="142" y="66"/>
                  <a:pt x="149" y="81"/>
                </a:cubicBezTo>
                <a:cubicBezTo>
                  <a:pt x="158" y="103"/>
                  <a:pt x="148" y="129"/>
                  <a:pt x="126" y="138"/>
                </a:cubicBezTo>
                <a:cubicBezTo>
                  <a:pt x="122" y="140"/>
                  <a:pt x="117" y="142"/>
                  <a:pt x="112" y="142"/>
                </a:cubicBezTo>
                <a:cubicBezTo>
                  <a:pt x="112" y="186"/>
                  <a:pt x="112" y="186"/>
                  <a:pt x="112" y="186"/>
                </a:cubicBezTo>
                <a:cubicBezTo>
                  <a:pt x="119" y="186"/>
                  <a:pt x="127" y="185"/>
                  <a:pt x="134" y="183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3" y="158"/>
                  <a:pt x="128" y="154"/>
                  <a:pt x="135" y="151"/>
                </a:cubicBezTo>
                <a:cubicBezTo>
                  <a:pt x="142" y="148"/>
                  <a:pt x="148" y="147"/>
                  <a:pt x="152" y="158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72" y="164"/>
                  <a:pt x="183" y="152"/>
                  <a:pt x="190" y="139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64" y="130"/>
                  <a:pt x="164" y="123"/>
                  <a:pt x="167" y="116"/>
                </a:cubicBezTo>
                <a:cubicBezTo>
                  <a:pt x="169" y="109"/>
                  <a:pt x="173" y="104"/>
                  <a:pt x="183" y="108"/>
                </a:cubicBezTo>
                <a:close/>
                <a:moveTo>
                  <a:pt x="96" y="0"/>
                </a:moveTo>
                <a:cubicBezTo>
                  <a:pt x="98" y="0"/>
                  <a:pt x="100" y="0"/>
                  <a:pt x="103" y="0"/>
                </a:cubicBezTo>
                <a:cubicBezTo>
                  <a:pt x="103" y="197"/>
                  <a:pt x="103" y="197"/>
                  <a:pt x="103" y="197"/>
                </a:cubicBezTo>
                <a:cubicBezTo>
                  <a:pt x="102" y="197"/>
                  <a:pt x="102" y="197"/>
                  <a:pt x="101" y="197"/>
                </a:cubicBezTo>
                <a:cubicBezTo>
                  <a:pt x="63" y="197"/>
                  <a:pt x="27" y="171"/>
                  <a:pt x="13" y="137"/>
                </a:cubicBezTo>
                <a:cubicBezTo>
                  <a:pt x="0" y="110"/>
                  <a:pt x="3" y="73"/>
                  <a:pt x="19" y="48"/>
                </a:cubicBezTo>
                <a:cubicBezTo>
                  <a:pt x="35" y="20"/>
                  <a:pt x="65" y="2"/>
                  <a:pt x="96" y="0"/>
                </a:cubicBezTo>
                <a:close/>
                <a:moveTo>
                  <a:pt x="38" y="32"/>
                </a:moveTo>
                <a:cubicBezTo>
                  <a:pt x="44" y="38"/>
                  <a:pt x="51" y="43"/>
                  <a:pt x="58" y="47"/>
                </a:cubicBezTo>
                <a:cubicBezTo>
                  <a:pt x="66" y="32"/>
                  <a:pt x="79" y="16"/>
                  <a:pt x="94" y="6"/>
                </a:cubicBezTo>
                <a:cubicBezTo>
                  <a:pt x="73" y="8"/>
                  <a:pt x="54" y="17"/>
                  <a:pt x="38" y="32"/>
                </a:cubicBezTo>
                <a:close/>
                <a:moveTo>
                  <a:pt x="10" y="96"/>
                </a:moveTo>
                <a:cubicBezTo>
                  <a:pt x="45" y="96"/>
                  <a:pt x="45" y="96"/>
                  <a:pt x="45" y="96"/>
                </a:cubicBezTo>
                <a:cubicBezTo>
                  <a:pt x="46" y="80"/>
                  <a:pt x="49" y="66"/>
                  <a:pt x="55" y="52"/>
                </a:cubicBezTo>
                <a:cubicBezTo>
                  <a:pt x="48" y="48"/>
                  <a:pt x="41" y="43"/>
                  <a:pt x="34" y="36"/>
                </a:cubicBezTo>
                <a:cubicBezTo>
                  <a:pt x="19" y="53"/>
                  <a:pt x="11" y="73"/>
                  <a:pt x="10" y="96"/>
                </a:cubicBezTo>
                <a:close/>
                <a:moveTo>
                  <a:pt x="34" y="160"/>
                </a:moveTo>
                <a:cubicBezTo>
                  <a:pt x="41" y="154"/>
                  <a:pt x="48" y="149"/>
                  <a:pt x="55" y="145"/>
                </a:cubicBezTo>
                <a:cubicBezTo>
                  <a:pt x="49" y="132"/>
                  <a:pt x="45" y="116"/>
                  <a:pt x="45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1" y="102"/>
                  <a:pt x="11" y="102"/>
                  <a:pt x="10" y="102"/>
                </a:cubicBezTo>
                <a:cubicBezTo>
                  <a:pt x="11" y="124"/>
                  <a:pt x="19" y="144"/>
                  <a:pt x="34" y="160"/>
                </a:cubicBezTo>
                <a:close/>
                <a:moveTo>
                  <a:pt x="92" y="190"/>
                </a:moveTo>
                <a:cubicBezTo>
                  <a:pt x="80" y="182"/>
                  <a:pt x="70" y="170"/>
                  <a:pt x="62" y="158"/>
                </a:cubicBezTo>
                <a:cubicBezTo>
                  <a:pt x="61" y="156"/>
                  <a:pt x="59" y="153"/>
                  <a:pt x="58" y="150"/>
                </a:cubicBezTo>
                <a:cubicBezTo>
                  <a:pt x="51" y="154"/>
                  <a:pt x="44" y="159"/>
                  <a:pt x="38" y="165"/>
                </a:cubicBezTo>
                <a:cubicBezTo>
                  <a:pt x="53" y="179"/>
                  <a:pt x="72" y="188"/>
                  <a:pt x="92" y="190"/>
                </a:cubicBezTo>
                <a:close/>
                <a:moveTo>
                  <a:pt x="99" y="138"/>
                </a:moveTo>
                <a:cubicBezTo>
                  <a:pt x="87" y="139"/>
                  <a:pt x="74" y="142"/>
                  <a:pt x="63" y="147"/>
                </a:cubicBezTo>
                <a:cubicBezTo>
                  <a:pt x="63" y="148"/>
                  <a:pt x="63" y="148"/>
                  <a:pt x="63" y="148"/>
                </a:cubicBezTo>
                <a:cubicBezTo>
                  <a:pt x="71" y="163"/>
                  <a:pt x="84" y="178"/>
                  <a:pt x="99" y="188"/>
                </a:cubicBezTo>
                <a:lnTo>
                  <a:pt x="99" y="138"/>
                </a:lnTo>
                <a:close/>
                <a:moveTo>
                  <a:pt x="99" y="133"/>
                </a:moveTo>
                <a:cubicBezTo>
                  <a:pt x="98" y="102"/>
                  <a:pt x="98" y="102"/>
                  <a:pt x="98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16"/>
                  <a:pt x="55" y="130"/>
                  <a:pt x="60" y="142"/>
                </a:cubicBezTo>
                <a:cubicBezTo>
                  <a:pt x="72" y="137"/>
                  <a:pt x="85" y="133"/>
                  <a:pt x="99" y="133"/>
                </a:cubicBezTo>
                <a:close/>
                <a:moveTo>
                  <a:pt x="99" y="64"/>
                </a:moveTo>
                <a:cubicBezTo>
                  <a:pt x="85" y="64"/>
                  <a:pt x="72" y="60"/>
                  <a:pt x="61" y="55"/>
                </a:cubicBezTo>
                <a:cubicBezTo>
                  <a:pt x="55" y="67"/>
                  <a:pt x="51" y="81"/>
                  <a:pt x="51" y="96"/>
                </a:cubicBezTo>
                <a:cubicBezTo>
                  <a:pt x="98" y="97"/>
                  <a:pt x="98" y="97"/>
                  <a:pt x="98" y="97"/>
                </a:cubicBezTo>
                <a:cubicBezTo>
                  <a:pt x="98" y="96"/>
                  <a:pt x="98" y="96"/>
                  <a:pt x="98" y="96"/>
                </a:cubicBezTo>
                <a:cubicBezTo>
                  <a:pt x="99" y="64"/>
                  <a:pt x="99" y="64"/>
                  <a:pt x="99" y="64"/>
                </a:cubicBezTo>
                <a:close/>
                <a:moveTo>
                  <a:pt x="98" y="10"/>
                </a:moveTo>
                <a:cubicBezTo>
                  <a:pt x="84" y="20"/>
                  <a:pt x="71" y="35"/>
                  <a:pt x="63" y="49"/>
                </a:cubicBezTo>
                <a:cubicBezTo>
                  <a:pt x="74" y="55"/>
                  <a:pt x="86" y="58"/>
                  <a:pt x="98" y="58"/>
                </a:cubicBezTo>
                <a:lnTo>
                  <a:pt x="98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Rounded Rectangle 21">
            <a:extLst>
              <a:ext uri="{FF2B5EF4-FFF2-40B4-BE49-F238E27FC236}">
                <a16:creationId xmlns="" xmlns:a16="http://schemas.microsoft.com/office/drawing/2014/main" id="{7037E336-9EA3-4557-B6CD-F1A507325E27}"/>
              </a:ext>
            </a:extLst>
          </p:cNvPr>
          <p:cNvSpPr/>
          <p:nvPr/>
        </p:nvSpPr>
        <p:spPr>
          <a:xfrm>
            <a:off x="394632" y="1213523"/>
            <a:ext cx="2599822" cy="4790938"/>
          </a:xfrm>
          <a:prstGeom prst="roundRect">
            <a:avLst>
              <a:gd name="adj" fmla="val 3955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0" name="Oval 22">
            <a:extLst>
              <a:ext uri="{FF2B5EF4-FFF2-40B4-BE49-F238E27FC236}">
                <a16:creationId xmlns="" xmlns:a16="http://schemas.microsoft.com/office/drawing/2014/main" id="{827C982D-F020-4412-9DD2-03F5F1BC2F97}"/>
              </a:ext>
            </a:extLst>
          </p:cNvPr>
          <p:cNvSpPr/>
          <p:nvPr/>
        </p:nvSpPr>
        <p:spPr>
          <a:xfrm>
            <a:off x="862821" y="1816332"/>
            <a:ext cx="1663446" cy="16634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grpSp>
        <p:nvGrpSpPr>
          <p:cNvPr id="41" name="Group 23">
            <a:extLst>
              <a:ext uri="{FF2B5EF4-FFF2-40B4-BE49-F238E27FC236}">
                <a16:creationId xmlns="" xmlns:a16="http://schemas.microsoft.com/office/drawing/2014/main" id="{A7518B13-06E3-4EB9-9F4F-9B82484FC66F}"/>
              </a:ext>
            </a:extLst>
          </p:cNvPr>
          <p:cNvGrpSpPr/>
          <p:nvPr/>
        </p:nvGrpSpPr>
        <p:grpSpPr>
          <a:xfrm>
            <a:off x="1381258" y="4255974"/>
            <a:ext cx="626570" cy="98116"/>
            <a:chOff x="611263" y="2046852"/>
            <a:chExt cx="419423" cy="65678"/>
          </a:xfrm>
          <a:solidFill>
            <a:schemeClr val="accent2"/>
          </a:solidFill>
        </p:grpSpPr>
        <p:sp>
          <p:nvSpPr>
            <p:cNvPr id="42" name="Oval 97">
              <a:extLst>
                <a:ext uri="{FF2B5EF4-FFF2-40B4-BE49-F238E27FC236}">
                  <a16:creationId xmlns="" xmlns:a16="http://schemas.microsoft.com/office/drawing/2014/main" id="{6C840228-CA05-43C6-B993-66937DE51990}"/>
                </a:ext>
              </a:extLst>
            </p:cNvPr>
            <p:cNvSpPr/>
            <p:nvPr/>
          </p:nvSpPr>
          <p:spPr>
            <a:xfrm rot="10800000">
              <a:off x="611263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43" name="Oval 98">
              <a:extLst>
                <a:ext uri="{FF2B5EF4-FFF2-40B4-BE49-F238E27FC236}">
                  <a16:creationId xmlns="" xmlns:a16="http://schemas.microsoft.com/office/drawing/2014/main" id="{3BEEEE5A-EA07-4441-B376-442D5594593B}"/>
                </a:ext>
              </a:extLst>
            </p:cNvPr>
            <p:cNvSpPr/>
            <p:nvPr/>
          </p:nvSpPr>
          <p:spPr>
            <a:xfrm rot="10800000">
              <a:off x="699932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44" name="Oval 99">
              <a:extLst>
                <a:ext uri="{FF2B5EF4-FFF2-40B4-BE49-F238E27FC236}">
                  <a16:creationId xmlns="" xmlns:a16="http://schemas.microsoft.com/office/drawing/2014/main" id="{DF9C0ECF-7E61-4731-AC8C-A06FD11D0938}"/>
                </a:ext>
              </a:extLst>
            </p:cNvPr>
            <p:cNvSpPr/>
            <p:nvPr/>
          </p:nvSpPr>
          <p:spPr>
            <a:xfrm rot="10800000">
              <a:off x="788601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45" name="Oval 100">
              <a:extLst>
                <a:ext uri="{FF2B5EF4-FFF2-40B4-BE49-F238E27FC236}">
                  <a16:creationId xmlns="" xmlns:a16="http://schemas.microsoft.com/office/drawing/2014/main" id="{F9B900AE-397E-4AF4-9BB8-F89A04653875}"/>
                </a:ext>
              </a:extLst>
            </p:cNvPr>
            <p:cNvSpPr/>
            <p:nvPr/>
          </p:nvSpPr>
          <p:spPr>
            <a:xfrm rot="10800000">
              <a:off x="877270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46" name="Oval 101">
              <a:extLst>
                <a:ext uri="{FF2B5EF4-FFF2-40B4-BE49-F238E27FC236}">
                  <a16:creationId xmlns="" xmlns:a16="http://schemas.microsoft.com/office/drawing/2014/main" id="{97F99DCE-397B-4148-BB21-550B2DC3A5C0}"/>
                </a:ext>
              </a:extLst>
            </p:cNvPr>
            <p:cNvSpPr/>
            <p:nvPr/>
          </p:nvSpPr>
          <p:spPr>
            <a:xfrm rot="10800000">
              <a:off x="965008" y="2046852"/>
              <a:ext cx="65678" cy="6567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bg1"/>
                </a:solidFill>
              </a:endParaRPr>
            </a:p>
          </p:txBody>
        </p:sp>
      </p:grpSp>
      <p:sp>
        <p:nvSpPr>
          <p:cNvPr id="70" name="TextBox 11">
            <a:extLst>
              <a:ext uri="{FF2B5EF4-FFF2-40B4-BE49-F238E27FC236}">
                <a16:creationId xmlns="" xmlns:a16="http://schemas.microsoft.com/office/drawing/2014/main" id="{07B3F8AA-5DE7-4E21-B6BC-65CEB1C9B785}"/>
              </a:ext>
            </a:extLst>
          </p:cNvPr>
          <p:cNvSpPr txBox="1"/>
          <p:nvPr/>
        </p:nvSpPr>
        <p:spPr>
          <a:xfrm>
            <a:off x="638338" y="3714202"/>
            <a:ext cx="2108569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点击此处添加标题</a:t>
            </a:r>
          </a:p>
        </p:txBody>
      </p:sp>
      <p:sp>
        <p:nvSpPr>
          <p:cNvPr id="83" name="Freeform 28">
            <a:extLst>
              <a:ext uri="{FF2B5EF4-FFF2-40B4-BE49-F238E27FC236}">
                <a16:creationId xmlns="" xmlns:a16="http://schemas.microsoft.com/office/drawing/2014/main" id="{EE09D581-6EDF-4661-A46E-586EA37ED652}"/>
              </a:ext>
            </a:extLst>
          </p:cNvPr>
          <p:cNvSpPr>
            <a:spLocks noEditPoints="1"/>
          </p:cNvSpPr>
          <p:nvPr/>
        </p:nvSpPr>
        <p:spPr bwMode="auto">
          <a:xfrm>
            <a:off x="1317257" y="2312862"/>
            <a:ext cx="743006" cy="723735"/>
          </a:xfrm>
          <a:custGeom>
            <a:avLst/>
            <a:gdLst>
              <a:gd name="T0" fmla="*/ 13 w 203"/>
              <a:gd name="T1" fmla="*/ 137 h 197"/>
              <a:gd name="T2" fmla="*/ 103 w 203"/>
              <a:gd name="T3" fmla="*/ 197 h 197"/>
              <a:gd name="T4" fmla="*/ 96 w 203"/>
              <a:gd name="T5" fmla="*/ 0 h 197"/>
              <a:gd name="T6" fmla="*/ 94 w 203"/>
              <a:gd name="T7" fmla="*/ 6 h 197"/>
              <a:gd name="T8" fmla="*/ 38 w 203"/>
              <a:gd name="T9" fmla="*/ 32 h 197"/>
              <a:gd name="T10" fmla="*/ 34 w 203"/>
              <a:gd name="T11" fmla="*/ 36 h 197"/>
              <a:gd name="T12" fmla="*/ 46 w 203"/>
              <a:gd name="T13" fmla="*/ 96 h 197"/>
              <a:gd name="T14" fmla="*/ 34 w 203"/>
              <a:gd name="T15" fmla="*/ 36 h 197"/>
              <a:gd name="T16" fmla="*/ 12 w 203"/>
              <a:gd name="T17" fmla="*/ 102 h 197"/>
              <a:gd name="T18" fmla="*/ 55 w 203"/>
              <a:gd name="T19" fmla="*/ 145 h 197"/>
              <a:gd name="T20" fmla="*/ 10 w 203"/>
              <a:gd name="T21" fmla="*/ 102 h 197"/>
              <a:gd name="T22" fmla="*/ 58 w 203"/>
              <a:gd name="T23" fmla="*/ 150 h 197"/>
              <a:gd name="T24" fmla="*/ 92 w 203"/>
              <a:gd name="T25" fmla="*/ 190 h 197"/>
              <a:gd name="T26" fmla="*/ 99 w 203"/>
              <a:gd name="T27" fmla="*/ 188 h 197"/>
              <a:gd name="T28" fmla="*/ 64 w 203"/>
              <a:gd name="T29" fmla="*/ 147 h 197"/>
              <a:gd name="T30" fmla="*/ 99 w 203"/>
              <a:gd name="T31" fmla="*/ 188 h 197"/>
              <a:gd name="T32" fmla="*/ 51 w 203"/>
              <a:gd name="T33" fmla="*/ 102 h 197"/>
              <a:gd name="T34" fmla="*/ 99 w 203"/>
              <a:gd name="T35" fmla="*/ 102 h 197"/>
              <a:gd name="T36" fmla="*/ 61 w 203"/>
              <a:gd name="T37" fmla="*/ 142 h 197"/>
              <a:gd name="T38" fmla="*/ 99 w 203"/>
              <a:gd name="T39" fmla="*/ 96 h 197"/>
              <a:gd name="T40" fmla="*/ 51 w 203"/>
              <a:gd name="T41" fmla="*/ 96 h 197"/>
              <a:gd name="T42" fmla="*/ 99 w 203"/>
              <a:gd name="T43" fmla="*/ 64 h 197"/>
              <a:gd name="T44" fmla="*/ 63 w 203"/>
              <a:gd name="T45" fmla="*/ 49 h 197"/>
              <a:gd name="T46" fmla="*/ 99 w 203"/>
              <a:gd name="T47" fmla="*/ 58 h 197"/>
              <a:gd name="T48" fmla="*/ 116 w 203"/>
              <a:gd name="T49" fmla="*/ 69 h 197"/>
              <a:gd name="T50" fmla="*/ 145 w 203"/>
              <a:gd name="T51" fmla="*/ 56 h 197"/>
              <a:gd name="T52" fmla="*/ 149 w 203"/>
              <a:gd name="T53" fmla="*/ 39 h 197"/>
              <a:gd name="T54" fmla="*/ 116 w 203"/>
              <a:gd name="T55" fmla="*/ 11 h 197"/>
              <a:gd name="T56" fmla="*/ 152 w 203"/>
              <a:gd name="T57" fmla="*/ 33 h 197"/>
              <a:gd name="T58" fmla="*/ 203 w 203"/>
              <a:gd name="T59" fmla="*/ 98 h 197"/>
              <a:gd name="T60" fmla="*/ 116 w 203"/>
              <a:gd name="T61" fmla="*/ 167 h 197"/>
              <a:gd name="T62" fmla="*/ 175 w 203"/>
              <a:gd name="T63" fmla="*/ 66 h 197"/>
              <a:gd name="T64" fmla="*/ 191 w 203"/>
              <a:gd name="T65" fmla="*/ 54 h 197"/>
              <a:gd name="T66" fmla="*/ 126 w 203"/>
              <a:gd name="T67" fmla="*/ 109 h 197"/>
              <a:gd name="T68" fmla="*/ 116 w 203"/>
              <a:gd name="T69" fmla="*/ 84 h 197"/>
              <a:gd name="T70" fmla="*/ 155 w 203"/>
              <a:gd name="T71" fmla="*/ 53 h 197"/>
              <a:gd name="T72" fmla="*/ 155 w 203"/>
              <a:gd name="T73" fmla="*/ 36 h 197"/>
              <a:gd name="T74" fmla="*/ 177 w 203"/>
              <a:gd name="T75" fmla="*/ 18 h 197"/>
              <a:gd name="T76" fmla="*/ 196 w 203"/>
              <a:gd name="T77" fmla="*/ 38 h 197"/>
              <a:gd name="T78" fmla="*/ 178 w 203"/>
              <a:gd name="T79" fmla="*/ 59 h 197"/>
              <a:gd name="T80" fmla="*/ 162 w 203"/>
              <a:gd name="T81" fmla="*/ 60 h 197"/>
              <a:gd name="T82" fmla="*/ 126 w 203"/>
              <a:gd name="T83" fmla="*/ 109 h 197"/>
              <a:gd name="T84" fmla="*/ 116 w 203"/>
              <a:gd name="T85" fmla="*/ 128 h 197"/>
              <a:gd name="T86" fmla="*/ 142 w 203"/>
              <a:gd name="T87" fmla="*/ 86 h 197"/>
              <a:gd name="T88" fmla="*/ 167 w 203"/>
              <a:gd name="T89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3" h="197">
                <a:moveTo>
                  <a:pt x="19" y="48"/>
                </a:moveTo>
                <a:cubicBezTo>
                  <a:pt x="3" y="73"/>
                  <a:pt x="0" y="110"/>
                  <a:pt x="13" y="137"/>
                </a:cubicBezTo>
                <a:cubicBezTo>
                  <a:pt x="28" y="171"/>
                  <a:pt x="64" y="197"/>
                  <a:pt x="101" y="197"/>
                </a:cubicBezTo>
                <a:cubicBezTo>
                  <a:pt x="102" y="197"/>
                  <a:pt x="103" y="197"/>
                  <a:pt x="103" y="19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98" y="0"/>
                  <a:pt x="96" y="0"/>
                </a:cubicBezTo>
                <a:cubicBezTo>
                  <a:pt x="65" y="2"/>
                  <a:pt x="35" y="20"/>
                  <a:pt x="19" y="48"/>
                </a:cubicBezTo>
                <a:close/>
                <a:moveTo>
                  <a:pt x="94" y="6"/>
                </a:moveTo>
                <a:cubicBezTo>
                  <a:pt x="80" y="16"/>
                  <a:pt x="66" y="32"/>
                  <a:pt x="58" y="47"/>
                </a:cubicBezTo>
                <a:cubicBezTo>
                  <a:pt x="51" y="43"/>
                  <a:pt x="44" y="38"/>
                  <a:pt x="38" y="32"/>
                </a:cubicBezTo>
                <a:cubicBezTo>
                  <a:pt x="54" y="17"/>
                  <a:pt x="73" y="8"/>
                  <a:pt x="94" y="6"/>
                </a:cubicBezTo>
                <a:close/>
                <a:moveTo>
                  <a:pt x="34" y="36"/>
                </a:moveTo>
                <a:cubicBezTo>
                  <a:pt x="41" y="43"/>
                  <a:pt x="48" y="48"/>
                  <a:pt x="56" y="52"/>
                </a:cubicBezTo>
                <a:cubicBezTo>
                  <a:pt x="50" y="66"/>
                  <a:pt x="46" y="80"/>
                  <a:pt x="46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11" y="73"/>
                  <a:pt x="19" y="53"/>
                  <a:pt x="34" y="36"/>
                </a:cubicBezTo>
                <a:close/>
                <a:moveTo>
                  <a:pt x="10" y="102"/>
                </a:moveTo>
                <a:cubicBezTo>
                  <a:pt x="11" y="102"/>
                  <a:pt x="11" y="102"/>
                  <a:pt x="12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16"/>
                  <a:pt x="50" y="132"/>
                  <a:pt x="55" y="145"/>
                </a:cubicBezTo>
                <a:cubicBezTo>
                  <a:pt x="48" y="149"/>
                  <a:pt x="41" y="154"/>
                  <a:pt x="35" y="160"/>
                </a:cubicBezTo>
                <a:cubicBezTo>
                  <a:pt x="20" y="144"/>
                  <a:pt x="11" y="124"/>
                  <a:pt x="10" y="102"/>
                </a:cubicBezTo>
                <a:close/>
                <a:moveTo>
                  <a:pt x="39" y="165"/>
                </a:moveTo>
                <a:cubicBezTo>
                  <a:pt x="45" y="159"/>
                  <a:pt x="51" y="154"/>
                  <a:pt x="58" y="150"/>
                </a:cubicBezTo>
                <a:cubicBezTo>
                  <a:pt x="60" y="153"/>
                  <a:pt x="61" y="156"/>
                  <a:pt x="63" y="158"/>
                </a:cubicBezTo>
                <a:cubicBezTo>
                  <a:pt x="70" y="170"/>
                  <a:pt x="81" y="182"/>
                  <a:pt x="92" y="190"/>
                </a:cubicBezTo>
                <a:cubicBezTo>
                  <a:pt x="72" y="188"/>
                  <a:pt x="53" y="179"/>
                  <a:pt x="39" y="165"/>
                </a:cubicBezTo>
                <a:close/>
                <a:moveTo>
                  <a:pt x="99" y="188"/>
                </a:moveTo>
                <a:cubicBezTo>
                  <a:pt x="84" y="178"/>
                  <a:pt x="71" y="163"/>
                  <a:pt x="63" y="148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75" y="142"/>
                  <a:pt x="87" y="139"/>
                  <a:pt x="99" y="138"/>
                </a:cubicBezTo>
                <a:lnTo>
                  <a:pt x="99" y="188"/>
                </a:lnTo>
                <a:close/>
                <a:moveTo>
                  <a:pt x="61" y="142"/>
                </a:moveTo>
                <a:cubicBezTo>
                  <a:pt x="55" y="130"/>
                  <a:pt x="52" y="116"/>
                  <a:pt x="51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5" y="133"/>
                  <a:pt x="72" y="137"/>
                  <a:pt x="61" y="142"/>
                </a:cubicBezTo>
                <a:close/>
                <a:moveTo>
                  <a:pt x="99" y="64"/>
                </a:moveTo>
                <a:cubicBezTo>
                  <a:pt x="99" y="96"/>
                  <a:pt x="99" y="96"/>
                  <a:pt x="99" y="96"/>
                </a:cubicBezTo>
                <a:cubicBezTo>
                  <a:pt x="99" y="97"/>
                  <a:pt x="99" y="97"/>
                  <a:pt x="99" y="97"/>
                </a:cubicBezTo>
                <a:cubicBezTo>
                  <a:pt x="51" y="96"/>
                  <a:pt x="51" y="96"/>
                  <a:pt x="51" y="96"/>
                </a:cubicBezTo>
                <a:cubicBezTo>
                  <a:pt x="52" y="81"/>
                  <a:pt x="55" y="67"/>
                  <a:pt x="61" y="55"/>
                </a:cubicBezTo>
                <a:cubicBezTo>
                  <a:pt x="73" y="60"/>
                  <a:pt x="86" y="64"/>
                  <a:pt x="99" y="64"/>
                </a:cubicBezTo>
                <a:close/>
                <a:moveTo>
                  <a:pt x="99" y="58"/>
                </a:moveTo>
                <a:cubicBezTo>
                  <a:pt x="86" y="58"/>
                  <a:pt x="74" y="55"/>
                  <a:pt x="63" y="49"/>
                </a:cubicBezTo>
                <a:cubicBezTo>
                  <a:pt x="71" y="35"/>
                  <a:pt x="84" y="20"/>
                  <a:pt x="99" y="10"/>
                </a:cubicBezTo>
                <a:lnTo>
                  <a:pt x="99" y="58"/>
                </a:lnTo>
                <a:close/>
                <a:moveTo>
                  <a:pt x="128" y="72"/>
                </a:moveTo>
                <a:cubicBezTo>
                  <a:pt x="125" y="70"/>
                  <a:pt x="120" y="69"/>
                  <a:pt x="116" y="69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26" y="47"/>
                  <a:pt x="136" y="51"/>
                  <a:pt x="145" y="56"/>
                </a:cubicBezTo>
                <a:lnTo>
                  <a:pt x="128" y="72"/>
                </a:lnTo>
                <a:close/>
                <a:moveTo>
                  <a:pt x="149" y="39"/>
                </a:moveTo>
                <a:cubicBezTo>
                  <a:pt x="139" y="34"/>
                  <a:pt x="128" y="30"/>
                  <a:pt x="116" y="30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32" y="11"/>
                  <a:pt x="148" y="16"/>
                  <a:pt x="161" y="24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1" y="35"/>
                  <a:pt x="149" y="37"/>
                  <a:pt x="149" y="39"/>
                </a:cubicBezTo>
                <a:close/>
                <a:moveTo>
                  <a:pt x="203" y="98"/>
                </a:moveTo>
                <a:cubicBezTo>
                  <a:pt x="203" y="147"/>
                  <a:pt x="164" y="186"/>
                  <a:pt x="116" y="186"/>
                </a:cubicBezTo>
                <a:cubicBezTo>
                  <a:pt x="116" y="167"/>
                  <a:pt x="116" y="167"/>
                  <a:pt x="116" y="167"/>
                </a:cubicBezTo>
                <a:cubicBezTo>
                  <a:pt x="153" y="167"/>
                  <a:pt x="184" y="136"/>
                  <a:pt x="184" y="98"/>
                </a:cubicBezTo>
                <a:cubicBezTo>
                  <a:pt x="184" y="87"/>
                  <a:pt x="181" y="75"/>
                  <a:pt x="175" y="66"/>
                </a:cubicBezTo>
                <a:cubicBezTo>
                  <a:pt x="178" y="65"/>
                  <a:pt x="180" y="64"/>
                  <a:pt x="182" y="63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9" y="67"/>
                  <a:pt x="203" y="82"/>
                  <a:pt x="203" y="98"/>
                </a:cubicBezTo>
                <a:close/>
                <a:moveTo>
                  <a:pt x="126" y="109"/>
                </a:moveTo>
                <a:cubicBezTo>
                  <a:pt x="123" y="112"/>
                  <a:pt x="120" y="114"/>
                  <a:pt x="116" y="114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8" y="84"/>
                  <a:pt x="120" y="84"/>
                  <a:pt x="122" y="85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3" y="40"/>
                  <a:pt x="154" y="38"/>
                  <a:pt x="155" y="36"/>
                </a:cubicBezTo>
                <a:cubicBezTo>
                  <a:pt x="174" y="18"/>
                  <a:pt x="174" y="18"/>
                  <a:pt x="174" y="18"/>
                </a:cubicBezTo>
                <a:cubicBezTo>
                  <a:pt x="176" y="16"/>
                  <a:pt x="177" y="17"/>
                  <a:pt x="177" y="18"/>
                </a:cubicBezTo>
                <a:cubicBezTo>
                  <a:pt x="179" y="36"/>
                  <a:pt x="179" y="36"/>
                  <a:pt x="179" y="36"/>
                </a:cubicBezTo>
                <a:cubicBezTo>
                  <a:pt x="196" y="38"/>
                  <a:pt x="196" y="38"/>
                  <a:pt x="196" y="38"/>
                </a:cubicBezTo>
                <a:cubicBezTo>
                  <a:pt x="198" y="38"/>
                  <a:pt x="198" y="39"/>
                  <a:pt x="197" y="40"/>
                </a:cubicBezTo>
                <a:cubicBezTo>
                  <a:pt x="178" y="59"/>
                  <a:pt x="178" y="59"/>
                  <a:pt x="178" y="59"/>
                </a:cubicBezTo>
                <a:cubicBezTo>
                  <a:pt x="177" y="60"/>
                  <a:pt x="175" y="61"/>
                  <a:pt x="173" y="61"/>
                </a:cubicBezTo>
                <a:cubicBezTo>
                  <a:pt x="162" y="60"/>
                  <a:pt x="162" y="60"/>
                  <a:pt x="162" y="60"/>
                </a:cubicBezTo>
                <a:cubicBezTo>
                  <a:pt x="129" y="93"/>
                  <a:pt x="129" y="93"/>
                  <a:pt x="129" y="93"/>
                </a:cubicBezTo>
                <a:cubicBezTo>
                  <a:pt x="132" y="98"/>
                  <a:pt x="131" y="105"/>
                  <a:pt x="126" y="109"/>
                </a:cubicBezTo>
                <a:close/>
                <a:moveTo>
                  <a:pt x="116" y="149"/>
                </a:moveTo>
                <a:cubicBezTo>
                  <a:pt x="116" y="128"/>
                  <a:pt x="116" y="128"/>
                  <a:pt x="116" y="128"/>
                </a:cubicBezTo>
                <a:cubicBezTo>
                  <a:pt x="132" y="128"/>
                  <a:pt x="145" y="114"/>
                  <a:pt x="145" y="98"/>
                </a:cubicBezTo>
                <a:cubicBezTo>
                  <a:pt x="145" y="94"/>
                  <a:pt x="144" y="90"/>
                  <a:pt x="142" y="86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64" y="78"/>
                  <a:pt x="167" y="88"/>
                  <a:pt x="167" y="98"/>
                </a:cubicBezTo>
                <a:cubicBezTo>
                  <a:pt x="167" y="127"/>
                  <a:pt x="144" y="149"/>
                  <a:pt x="116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TextBox 11">
            <a:extLst>
              <a:ext uri="{FF2B5EF4-FFF2-40B4-BE49-F238E27FC236}">
                <a16:creationId xmlns="" xmlns:a16="http://schemas.microsoft.com/office/drawing/2014/main" id="{B7C77AAB-2B43-481D-88DE-35B52E244568}"/>
              </a:ext>
            </a:extLst>
          </p:cNvPr>
          <p:cNvSpPr txBox="1"/>
          <p:nvPr/>
        </p:nvSpPr>
        <p:spPr>
          <a:xfrm>
            <a:off x="751645" y="4605977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90" name="TextBox 11">
            <a:extLst>
              <a:ext uri="{FF2B5EF4-FFF2-40B4-BE49-F238E27FC236}">
                <a16:creationId xmlns="" xmlns:a16="http://schemas.microsoft.com/office/drawing/2014/main" id="{6751CCE4-CFE5-4D56-A457-F2CA345D7DB2}"/>
              </a:ext>
            </a:extLst>
          </p:cNvPr>
          <p:cNvSpPr txBox="1"/>
          <p:nvPr/>
        </p:nvSpPr>
        <p:spPr>
          <a:xfrm>
            <a:off x="751645" y="5212032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91" name="TextBox 11">
            <a:extLst>
              <a:ext uri="{FF2B5EF4-FFF2-40B4-BE49-F238E27FC236}">
                <a16:creationId xmlns="" xmlns:a16="http://schemas.microsoft.com/office/drawing/2014/main" id="{BF2B51D6-B71E-4692-8604-7A8CA5D090C2}"/>
              </a:ext>
            </a:extLst>
          </p:cNvPr>
          <p:cNvSpPr txBox="1"/>
          <p:nvPr/>
        </p:nvSpPr>
        <p:spPr>
          <a:xfrm>
            <a:off x="3620225" y="3714202"/>
            <a:ext cx="2108569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点击此处添加标题</a:t>
            </a:r>
          </a:p>
        </p:txBody>
      </p:sp>
      <p:sp>
        <p:nvSpPr>
          <p:cNvPr id="92" name="TextBox 11">
            <a:extLst>
              <a:ext uri="{FF2B5EF4-FFF2-40B4-BE49-F238E27FC236}">
                <a16:creationId xmlns="" xmlns:a16="http://schemas.microsoft.com/office/drawing/2014/main" id="{8BB5A2B0-B30E-4128-862D-28F73E923C65}"/>
              </a:ext>
            </a:extLst>
          </p:cNvPr>
          <p:cNvSpPr txBox="1"/>
          <p:nvPr/>
        </p:nvSpPr>
        <p:spPr>
          <a:xfrm>
            <a:off x="3733532" y="4605977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93" name="TextBox 11">
            <a:extLst>
              <a:ext uri="{FF2B5EF4-FFF2-40B4-BE49-F238E27FC236}">
                <a16:creationId xmlns="" xmlns:a16="http://schemas.microsoft.com/office/drawing/2014/main" id="{959E5B2F-B0B4-4DCC-A206-1C98E3171597}"/>
              </a:ext>
            </a:extLst>
          </p:cNvPr>
          <p:cNvSpPr txBox="1"/>
          <p:nvPr/>
        </p:nvSpPr>
        <p:spPr>
          <a:xfrm>
            <a:off x="3733532" y="5212032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94" name="TextBox 11">
            <a:extLst>
              <a:ext uri="{FF2B5EF4-FFF2-40B4-BE49-F238E27FC236}">
                <a16:creationId xmlns="" xmlns:a16="http://schemas.microsoft.com/office/drawing/2014/main" id="{6B3EFFC0-8EE5-4CFA-983E-ACEC43D48095}"/>
              </a:ext>
            </a:extLst>
          </p:cNvPr>
          <p:cNvSpPr txBox="1"/>
          <p:nvPr/>
        </p:nvSpPr>
        <p:spPr>
          <a:xfrm>
            <a:off x="6436162" y="3714202"/>
            <a:ext cx="2108569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点击此处添加标题</a:t>
            </a:r>
          </a:p>
        </p:txBody>
      </p:sp>
      <p:sp>
        <p:nvSpPr>
          <p:cNvPr id="95" name="TextBox 11">
            <a:extLst>
              <a:ext uri="{FF2B5EF4-FFF2-40B4-BE49-F238E27FC236}">
                <a16:creationId xmlns="" xmlns:a16="http://schemas.microsoft.com/office/drawing/2014/main" id="{7D7288AF-9288-4A14-BEC9-C9724F4F1BCB}"/>
              </a:ext>
            </a:extLst>
          </p:cNvPr>
          <p:cNvSpPr txBox="1"/>
          <p:nvPr/>
        </p:nvSpPr>
        <p:spPr>
          <a:xfrm>
            <a:off x="6549469" y="4605977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96" name="TextBox 11">
            <a:extLst>
              <a:ext uri="{FF2B5EF4-FFF2-40B4-BE49-F238E27FC236}">
                <a16:creationId xmlns="" xmlns:a16="http://schemas.microsoft.com/office/drawing/2014/main" id="{FD2B7ABE-503D-459E-93A8-90332F825872}"/>
              </a:ext>
            </a:extLst>
          </p:cNvPr>
          <p:cNvSpPr txBox="1"/>
          <p:nvPr/>
        </p:nvSpPr>
        <p:spPr>
          <a:xfrm>
            <a:off x="6549469" y="5212032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97" name="TextBox 11">
            <a:extLst>
              <a:ext uri="{FF2B5EF4-FFF2-40B4-BE49-F238E27FC236}">
                <a16:creationId xmlns="" xmlns:a16="http://schemas.microsoft.com/office/drawing/2014/main" id="{900C78BE-50BF-4629-A1DB-BFAFA2DB1C47}"/>
              </a:ext>
            </a:extLst>
          </p:cNvPr>
          <p:cNvSpPr txBox="1"/>
          <p:nvPr/>
        </p:nvSpPr>
        <p:spPr>
          <a:xfrm>
            <a:off x="9418049" y="3714202"/>
            <a:ext cx="2108569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点击此处添加标题</a:t>
            </a:r>
          </a:p>
        </p:txBody>
      </p:sp>
      <p:sp>
        <p:nvSpPr>
          <p:cNvPr id="98" name="TextBox 11">
            <a:extLst>
              <a:ext uri="{FF2B5EF4-FFF2-40B4-BE49-F238E27FC236}">
                <a16:creationId xmlns="" xmlns:a16="http://schemas.microsoft.com/office/drawing/2014/main" id="{9B52E509-A62E-4BF0-96A6-6588FEC5F90B}"/>
              </a:ext>
            </a:extLst>
          </p:cNvPr>
          <p:cNvSpPr txBox="1"/>
          <p:nvPr/>
        </p:nvSpPr>
        <p:spPr>
          <a:xfrm>
            <a:off x="9531356" y="4605977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99" name="TextBox 11">
            <a:extLst>
              <a:ext uri="{FF2B5EF4-FFF2-40B4-BE49-F238E27FC236}">
                <a16:creationId xmlns="" xmlns:a16="http://schemas.microsoft.com/office/drawing/2014/main" id="{B15730D4-5E0E-448A-B8C1-A58B7B8720A6}"/>
              </a:ext>
            </a:extLst>
          </p:cNvPr>
          <p:cNvSpPr txBox="1"/>
          <p:nvPr/>
        </p:nvSpPr>
        <p:spPr>
          <a:xfrm>
            <a:off x="9531356" y="5212032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</p:spTree>
    <p:extLst>
      <p:ext uri="{BB962C8B-B14F-4D97-AF65-F5344CB8AC3E}">
        <p14:creationId xmlns:p14="http://schemas.microsoft.com/office/powerpoint/2010/main" val="19673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1212FA8-60B2-4B48-BD75-1FF5E06B2F91}"/>
              </a:ext>
            </a:extLst>
          </p:cNvPr>
          <p:cNvGrpSpPr/>
          <p:nvPr/>
        </p:nvGrpSpPr>
        <p:grpSpPr>
          <a:xfrm>
            <a:off x="2501900" y="1034588"/>
            <a:ext cx="7188200" cy="5848812"/>
            <a:chOff x="3933484" y="4198032"/>
            <a:chExt cx="2690710" cy="2189347"/>
          </a:xfrm>
        </p:grpSpPr>
        <p:sp>
          <p:nvSpPr>
            <p:cNvPr id="3" name="任意多边形: 形状 2">
              <a:extLst>
                <a:ext uri="{FF2B5EF4-FFF2-40B4-BE49-F238E27FC236}">
                  <a16:creationId xmlns="" xmlns:a16="http://schemas.microsoft.com/office/drawing/2014/main" id="{BCA85122-4EB2-4453-ABF2-1ECB74FD4097}"/>
                </a:ext>
              </a:extLst>
            </p:cNvPr>
            <p:cNvSpPr/>
            <p:nvPr/>
          </p:nvSpPr>
          <p:spPr>
            <a:xfrm>
              <a:off x="4672945" y="5922796"/>
              <a:ext cx="1219530" cy="464583"/>
            </a:xfrm>
            <a:custGeom>
              <a:avLst/>
              <a:gdLst>
                <a:gd name="connsiteX0" fmla="*/ 866254 w 1219530"/>
                <a:gd name="connsiteY0" fmla="*/ 266167 h 464583"/>
                <a:gd name="connsiteX1" fmla="*/ 866254 w 1219530"/>
                <a:gd name="connsiteY1" fmla="*/ 14518 h 464583"/>
                <a:gd name="connsiteX2" fmla="*/ 612669 w 1219530"/>
                <a:gd name="connsiteY2" fmla="*/ 14518 h 464583"/>
                <a:gd name="connsiteX3" fmla="*/ 359084 w 1219530"/>
                <a:gd name="connsiteY3" fmla="*/ 14518 h 464583"/>
                <a:gd name="connsiteX4" fmla="*/ 359084 w 1219530"/>
                <a:gd name="connsiteY4" fmla="*/ 266167 h 464583"/>
                <a:gd name="connsiteX5" fmla="*/ 14518 w 1219530"/>
                <a:gd name="connsiteY5" fmla="*/ 452001 h 464583"/>
                <a:gd name="connsiteX6" fmla="*/ 612669 w 1219530"/>
                <a:gd name="connsiteY6" fmla="*/ 452001 h 464583"/>
                <a:gd name="connsiteX7" fmla="*/ 1210819 w 1219530"/>
                <a:gd name="connsiteY7" fmla="*/ 452001 h 464583"/>
                <a:gd name="connsiteX8" fmla="*/ 866254 w 1219530"/>
                <a:gd name="connsiteY8" fmla="*/ 266167 h 46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530" h="464583">
                  <a:moveTo>
                    <a:pt x="866254" y="266167"/>
                  </a:moveTo>
                  <a:cubicBezTo>
                    <a:pt x="866254" y="163572"/>
                    <a:pt x="866254" y="14518"/>
                    <a:pt x="866254" y="14518"/>
                  </a:cubicBezTo>
                  <a:lnTo>
                    <a:pt x="612669" y="14518"/>
                  </a:lnTo>
                  <a:lnTo>
                    <a:pt x="359084" y="14518"/>
                  </a:lnTo>
                  <a:cubicBezTo>
                    <a:pt x="359084" y="14518"/>
                    <a:pt x="359084" y="163572"/>
                    <a:pt x="359084" y="266167"/>
                  </a:cubicBezTo>
                  <a:cubicBezTo>
                    <a:pt x="359084" y="368763"/>
                    <a:pt x="14518" y="452001"/>
                    <a:pt x="14518" y="452001"/>
                  </a:cubicBezTo>
                  <a:lnTo>
                    <a:pt x="612669" y="452001"/>
                  </a:lnTo>
                  <a:lnTo>
                    <a:pt x="1210819" y="452001"/>
                  </a:lnTo>
                  <a:cubicBezTo>
                    <a:pt x="1210819" y="452001"/>
                    <a:pt x="866254" y="368763"/>
                    <a:pt x="866254" y="266167"/>
                  </a:cubicBezTo>
                  <a:close/>
                </a:path>
              </a:pathLst>
            </a:custGeom>
            <a:solidFill>
              <a:srgbClr val="E5E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="" xmlns:a16="http://schemas.microsoft.com/office/drawing/2014/main" id="{B203C3FB-6418-4BAA-B17C-EA390053938A}"/>
                </a:ext>
              </a:extLst>
            </p:cNvPr>
            <p:cNvSpPr/>
            <p:nvPr/>
          </p:nvSpPr>
          <p:spPr>
            <a:xfrm>
              <a:off x="5017511" y="5922796"/>
              <a:ext cx="522656" cy="271007"/>
            </a:xfrm>
            <a:custGeom>
              <a:avLst/>
              <a:gdLst>
                <a:gd name="connsiteX0" fmla="*/ 521688 w 522655"/>
                <a:gd name="connsiteY0" fmla="*/ 260360 h 271006"/>
                <a:gd name="connsiteX1" fmla="*/ 521688 w 522655"/>
                <a:gd name="connsiteY1" fmla="*/ 14518 h 271006"/>
                <a:gd name="connsiteX2" fmla="*/ 14518 w 522655"/>
                <a:gd name="connsiteY2" fmla="*/ 14518 h 271006"/>
                <a:gd name="connsiteX3" fmla="*/ 14518 w 522655"/>
                <a:gd name="connsiteY3" fmla="*/ 260360 h 271006"/>
                <a:gd name="connsiteX4" fmla="*/ 521688 w 522655"/>
                <a:gd name="connsiteY4" fmla="*/ 260360 h 27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55" h="271006">
                  <a:moveTo>
                    <a:pt x="521688" y="260360"/>
                  </a:moveTo>
                  <a:cubicBezTo>
                    <a:pt x="521688" y="157765"/>
                    <a:pt x="521688" y="14518"/>
                    <a:pt x="521688" y="14518"/>
                  </a:cubicBezTo>
                  <a:lnTo>
                    <a:pt x="14518" y="14518"/>
                  </a:lnTo>
                  <a:cubicBezTo>
                    <a:pt x="14518" y="14518"/>
                    <a:pt x="14518" y="157765"/>
                    <a:pt x="14518" y="260360"/>
                  </a:cubicBezTo>
                  <a:lnTo>
                    <a:pt x="521688" y="260360"/>
                  </a:ln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AFE8CFCB-E505-443A-A7E4-B0FECD9AB8CE}"/>
                </a:ext>
              </a:extLst>
            </p:cNvPr>
            <p:cNvSpPr/>
            <p:nvPr/>
          </p:nvSpPr>
          <p:spPr>
            <a:xfrm>
              <a:off x="3933484" y="4198032"/>
              <a:ext cx="2690710" cy="1703471"/>
            </a:xfrm>
            <a:custGeom>
              <a:avLst/>
              <a:gdLst>
                <a:gd name="connsiteX0" fmla="*/ 2610376 w 2690709"/>
                <a:gd name="connsiteY0" fmla="*/ 14518 h 1703471"/>
                <a:gd name="connsiteX1" fmla="*/ 93884 w 2690709"/>
                <a:gd name="connsiteY1" fmla="*/ 14518 h 1703471"/>
                <a:gd name="connsiteX2" fmla="*/ 14518 w 2690709"/>
                <a:gd name="connsiteY2" fmla="*/ 95820 h 1703471"/>
                <a:gd name="connsiteX3" fmla="*/ 14518 w 2690709"/>
                <a:gd name="connsiteY3" fmla="*/ 1692824 h 1703471"/>
                <a:gd name="connsiteX4" fmla="*/ 2687806 w 2690709"/>
                <a:gd name="connsiteY4" fmla="*/ 1692824 h 1703471"/>
                <a:gd name="connsiteX5" fmla="*/ 2687806 w 2690709"/>
                <a:gd name="connsiteY5" fmla="*/ 95820 h 1703471"/>
                <a:gd name="connsiteX6" fmla="*/ 2610376 w 2690709"/>
                <a:gd name="connsiteY6" fmla="*/ 14518 h 17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09" h="1703471">
                  <a:moveTo>
                    <a:pt x="2610376" y="14518"/>
                  </a:moveTo>
                  <a:lnTo>
                    <a:pt x="93884" y="14518"/>
                  </a:lnTo>
                  <a:cubicBezTo>
                    <a:pt x="49362" y="14518"/>
                    <a:pt x="14518" y="51298"/>
                    <a:pt x="14518" y="95820"/>
                  </a:cubicBezTo>
                  <a:lnTo>
                    <a:pt x="14518" y="1692824"/>
                  </a:lnTo>
                  <a:lnTo>
                    <a:pt x="2687806" y="1692824"/>
                  </a:lnTo>
                  <a:lnTo>
                    <a:pt x="2687806" y="95820"/>
                  </a:lnTo>
                  <a:cubicBezTo>
                    <a:pt x="2687806" y="51298"/>
                    <a:pt x="2652962" y="14518"/>
                    <a:pt x="2610376" y="14518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1413EF62-26AE-411E-AAE9-475463B05474}"/>
                </a:ext>
              </a:extLst>
            </p:cNvPr>
            <p:cNvSpPr/>
            <p:nvPr/>
          </p:nvSpPr>
          <p:spPr>
            <a:xfrm>
              <a:off x="4059308" y="4298691"/>
              <a:ext cx="2439061" cy="1451822"/>
            </a:xfrm>
            <a:custGeom>
              <a:avLst/>
              <a:gdLst>
                <a:gd name="connsiteX0" fmla="*/ 14518 w 2439060"/>
                <a:gd name="connsiteY0" fmla="*/ 14518 h 1451821"/>
                <a:gd name="connsiteX1" fmla="*/ 2434221 w 2439060"/>
                <a:gd name="connsiteY1" fmla="*/ 14518 h 1451821"/>
                <a:gd name="connsiteX2" fmla="*/ 2434221 w 2439060"/>
                <a:gd name="connsiteY2" fmla="*/ 1452790 h 1451821"/>
                <a:gd name="connsiteX3" fmla="*/ 14518 w 2439060"/>
                <a:gd name="connsiteY3" fmla="*/ 1452790 h 145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9060" h="1451821">
                  <a:moveTo>
                    <a:pt x="14518" y="14518"/>
                  </a:moveTo>
                  <a:lnTo>
                    <a:pt x="2434221" y="14518"/>
                  </a:lnTo>
                  <a:lnTo>
                    <a:pt x="2434221" y="1452790"/>
                  </a:lnTo>
                  <a:lnTo>
                    <a:pt x="14518" y="14527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8B739AAC-58AC-49D4-AB74-6F5B4B42CBED}"/>
                </a:ext>
              </a:extLst>
            </p:cNvPr>
            <p:cNvSpPr/>
            <p:nvPr/>
          </p:nvSpPr>
          <p:spPr>
            <a:xfrm>
              <a:off x="3933484" y="5839558"/>
              <a:ext cx="2690710" cy="212934"/>
            </a:xfrm>
            <a:custGeom>
              <a:avLst/>
              <a:gdLst>
                <a:gd name="connsiteX0" fmla="*/ 14518 w 2690709"/>
                <a:gd name="connsiteY0" fmla="*/ 14518 h 212933"/>
                <a:gd name="connsiteX1" fmla="*/ 14518 w 2690709"/>
                <a:gd name="connsiteY1" fmla="*/ 119049 h 212933"/>
                <a:gd name="connsiteX2" fmla="*/ 93884 w 2690709"/>
                <a:gd name="connsiteY2" fmla="*/ 200351 h 212933"/>
                <a:gd name="connsiteX3" fmla="*/ 2610376 w 2690709"/>
                <a:gd name="connsiteY3" fmla="*/ 200351 h 212933"/>
                <a:gd name="connsiteX4" fmla="*/ 2689742 w 2690709"/>
                <a:gd name="connsiteY4" fmla="*/ 119049 h 212933"/>
                <a:gd name="connsiteX5" fmla="*/ 2689742 w 2690709"/>
                <a:gd name="connsiteY5" fmla="*/ 14518 h 212933"/>
                <a:gd name="connsiteX6" fmla="*/ 14518 w 2690709"/>
                <a:gd name="connsiteY6" fmla="*/ 14518 h 2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09" h="212933">
                  <a:moveTo>
                    <a:pt x="14518" y="14518"/>
                  </a:moveTo>
                  <a:lnTo>
                    <a:pt x="14518" y="119049"/>
                  </a:lnTo>
                  <a:cubicBezTo>
                    <a:pt x="14518" y="163572"/>
                    <a:pt x="49362" y="200351"/>
                    <a:pt x="93884" y="200351"/>
                  </a:cubicBezTo>
                  <a:lnTo>
                    <a:pt x="2610376" y="200351"/>
                  </a:lnTo>
                  <a:cubicBezTo>
                    <a:pt x="2654898" y="200351"/>
                    <a:pt x="2689742" y="163572"/>
                    <a:pt x="2689742" y="119049"/>
                  </a:cubicBezTo>
                  <a:lnTo>
                    <a:pt x="2689742" y="14518"/>
                  </a:lnTo>
                  <a:lnTo>
                    <a:pt x="14518" y="14518"/>
                  </a:lnTo>
                  <a:close/>
                </a:path>
              </a:pathLst>
            </a:custGeom>
            <a:solidFill>
              <a:srgbClr val="E5E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5C6E5277-5F0F-45F2-AA50-122720C1507D}"/>
              </a:ext>
            </a:extLst>
          </p:cNvPr>
          <p:cNvSpPr/>
          <p:nvPr/>
        </p:nvSpPr>
        <p:spPr>
          <a:xfrm>
            <a:off x="6077101" y="2216836"/>
            <a:ext cx="2364750" cy="2186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  <a:endParaRPr lang="en-US" altLang="zh-CN" sz="1400" spc="300" dirty="0">
              <a:solidFill>
                <a:prstClr val="white">
                  <a:lumMod val="50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="" xmlns:a16="http://schemas.microsoft.com/office/drawing/2014/main" id="{56F8E984-3E99-446F-B7FC-1DC675CB1F29}"/>
              </a:ext>
            </a:extLst>
          </p:cNvPr>
          <p:cNvSpPr/>
          <p:nvPr/>
        </p:nvSpPr>
        <p:spPr>
          <a:xfrm>
            <a:off x="5812809" y="2411516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a16="http://schemas.microsoft.com/office/drawing/2014/main" id="{65F72170-E59E-42D7-8A09-5210BC260D99}"/>
              </a:ext>
            </a:extLst>
          </p:cNvPr>
          <p:cNvSpPr/>
          <p:nvPr/>
        </p:nvSpPr>
        <p:spPr>
          <a:xfrm>
            <a:off x="5812809" y="2833651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="" xmlns:a16="http://schemas.microsoft.com/office/drawing/2014/main" id="{110F8722-7E83-4B6E-AFA7-536980445299}"/>
              </a:ext>
            </a:extLst>
          </p:cNvPr>
          <p:cNvSpPr/>
          <p:nvPr/>
        </p:nvSpPr>
        <p:spPr>
          <a:xfrm>
            <a:off x="5812809" y="3255786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="" xmlns:a16="http://schemas.microsoft.com/office/drawing/2014/main" id="{82EED2F8-923B-472E-B520-8D630A0C3A6A}"/>
              </a:ext>
            </a:extLst>
          </p:cNvPr>
          <p:cNvSpPr/>
          <p:nvPr/>
        </p:nvSpPr>
        <p:spPr>
          <a:xfrm>
            <a:off x="5812809" y="3677921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="" xmlns:a16="http://schemas.microsoft.com/office/drawing/2014/main" id="{A0EF0E9E-72EC-4C85-98E5-A22BB58D2F58}"/>
              </a:ext>
            </a:extLst>
          </p:cNvPr>
          <p:cNvSpPr/>
          <p:nvPr/>
        </p:nvSpPr>
        <p:spPr>
          <a:xfrm>
            <a:off x="5812809" y="4100054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1FEBFF23-C808-49D5-9860-8F27DA0E45CD}"/>
              </a:ext>
            </a:extLst>
          </p:cNvPr>
          <p:cNvGrpSpPr/>
          <p:nvPr/>
        </p:nvGrpSpPr>
        <p:grpSpPr>
          <a:xfrm>
            <a:off x="3533382" y="1581968"/>
            <a:ext cx="2067683" cy="3770263"/>
            <a:chOff x="8701694" y="2252809"/>
            <a:chExt cx="2067683" cy="3770263"/>
          </a:xfrm>
        </p:grpSpPr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720E9E5B-C7B7-4161-A1EF-4755958D62F9}"/>
                </a:ext>
              </a:extLst>
            </p:cNvPr>
            <p:cNvSpPr txBox="1"/>
            <p:nvPr/>
          </p:nvSpPr>
          <p:spPr>
            <a:xfrm>
              <a:off x="8779730" y="2252809"/>
              <a:ext cx="1989647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3900" b="0" i="0" u="none" strike="noStrike" kern="1200" cap="none" spc="0" normalizeH="0" baseline="0" noProof="0" dirty="0">
                  <a:ln>
                    <a:noFill/>
                  </a:ln>
                  <a:solidFill>
                    <a:srgbClr val="E5E9FF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</a:t>
              </a:r>
              <a:endParaRPr kumimoji="0" lang="zh-CN" altLang="en-US" sz="23900" b="0" i="0" u="none" strike="noStrike" kern="1200" cap="none" spc="0" normalizeH="0" baseline="0" noProof="0" dirty="0">
                <a:ln>
                  <a:noFill/>
                </a:ln>
                <a:solidFill>
                  <a:srgbClr val="E5E9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4D3DEB63-19B8-4595-9BF2-C8CFBFE5A1D4}"/>
                </a:ext>
              </a:extLst>
            </p:cNvPr>
            <p:cNvGrpSpPr/>
            <p:nvPr/>
          </p:nvGrpSpPr>
          <p:grpSpPr>
            <a:xfrm>
              <a:off x="9389483" y="3245491"/>
              <a:ext cx="661474" cy="671020"/>
              <a:chOff x="4323249" y="5988676"/>
              <a:chExt cx="661474" cy="671020"/>
            </a:xfrm>
          </p:grpSpPr>
          <p:sp>
            <p:nvSpPr>
              <p:cNvPr id="35" name="任意多边形: 形状 34">
                <a:extLst>
                  <a:ext uri="{FF2B5EF4-FFF2-40B4-BE49-F238E27FC236}">
                    <a16:creationId xmlns="" xmlns:a16="http://schemas.microsoft.com/office/drawing/2014/main" id="{72342483-8D93-4616-B1EA-693638DAF1D5}"/>
                  </a:ext>
                </a:extLst>
              </p:cNvPr>
              <p:cNvSpPr/>
              <p:nvPr/>
            </p:nvSpPr>
            <p:spPr>
              <a:xfrm>
                <a:off x="4323249" y="5988676"/>
                <a:ext cx="470532" cy="470532"/>
              </a:xfrm>
              <a:custGeom>
                <a:avLst/>
                <a:gdLst>
                  <a:gd name="connsiteX0" fmla="*/ 470873 w 470532"/>
                  <a:gd name="connsiteY0" fmla="*/ 266976 h 470532"/>
                  <a:gd name="connsiteX1" fmla="*/ 470873 w 470532"/>
                  <a:gd name="connsiteY1" fmla="*/ 203556 h 470532"/>
                  <a:gd name="connsiteX2" fmla="*/ 433367 w 470532"/>
                  <a:gd name="connsiteY2" fmla="*/ 195373 h 470532"/>
                  <a:gd name="connsiteX3" fmla="*/ 426548 w 470532"/>
                  <a:gd name="connsiteY3" fmla="*/ 172188 h 470532"/>
                  <a:gd name="connsiteX4" fmla="*/ 455189 w 470532"/>
                  <a:gd name="connsiteY4" fmla="*/ 146274 h 470532"/>
                  <a:gd name="connsiteX5" fmla="*/ 423138 w 470532"/>
                  <a:gd name="connsiteY5" fmla="*/ 91038 h 470532"/>
                  <a:gd name="connsiteX6" fmla="*/ 383586 w 470532"/>
                  <a:gd name="connsiteY6" fmla="*/ 103994 h 470532"/>
                  <a:gd name="connsiteX7" fmla="*/ 367902 w 470532"/>
                  <a:gd name="connsiteY7" fmla="*/ 88992 h 470532"/>
                  <a:gd name="connsiteX8" fmla="*/ 380177 w 470532"/>
                  <a:gd name="connsiteY8" fmla="*/ 50804 h 470532"/>
                  <a:gd name="connsiteX9" fmla="*/ 324940 w 470532"/>
                  <a:gd name="connsiteY9" fmla="*/ 18753 h 470532"/>
                  <a:gd name="connsiteX10" fmla="*/ 296981 w 470532"/>
                  <a:gd name="connsiteY10" fmla="*/ 50122 h 470532"/>
                  <a:gd name="connsiteX11" fmla="*/ 275841 w 470532"/>
                  <a:gd name="connsiteY11" fmla="*/ 44666 h 470532"/>
                  <a:gd name="connsiteX12" fmla="*/ 267658 w 470532"/>
                  <a:gd name="connsiteY12" fmla="*/ 5114 h 470532"/>
                  <a:gd name="connsiteX13" fmla="*/ 204238 w 470532"/>
                  <a:gd name="connsiteY13" fmla="*/ 5114 h 470532"/>
                  <a:gd name="connsiteX14" fmla="*/ 196055 w 470532"/>
                  <a:gd name="connsiteY14" fmla="*/ 44666 h 470532"/>
                  <a:gd name="connsiteX15" fmla="*/ 173552 w 470532"/>
                  <a:gd name="connsiteY15" fmla="*/ 50804 h 470532"/>
                  <a:gd name="connsiteX16" fmla="*/ 147638 w 470532"/>
                  <a:gd name="connsiteY16" fmla="*/ 22163 h 470532"/>
                  <a:gd name="connsiteX17" fmla="*/ 92402 w 470532"/>
                  <a:gd name="connsiteY17" fmla="*/ 54213 h 470532"/>
                  <a:gd name="connsiteX18" fmla="*/ 103994 w 470532"/>
                  <a:gd name="connsiteY18" fmla="*/ 90356 h 470532"/>
                  <a:gd name="connsiteX19" fmla="*/ 85582 w 470532"/>
                  <a:gd name="connsiteY19" fmla="*/ 108086 h 470532"/>
                  <a:gd name="connsiteX20" fmla="*/ 51486 w 470532"/>
                  <a:gd name="connsiteY20" fmla="*/ 97175 h 470532"/>
                  <a:gd name="connsiteX21" fmla="*/ 19435 w 470532"/>
                  <a:gd name="connsiteY21" fmla="*/ 152412 h 470532"/>
                  <a:gd name="connsiteX22" fmla="*/ 44666 w 470532"/>
                  <a:gd name="connsiteY22" fmla="*/ 174915 h 470532"/>
                  <a:gd name="connsiteX23" fmla="*/ 36483 w 470532"/>
                  <a:gd name="connsiteY23" fmla="*/ 202874 h 470532"/>
                  <a:gd name="connsiteX24" fmla="*/ 5114 w 470532"/>
                  <a:gd name="connsiteY24" fmla="*/ 209694 h 470532"/>
                  <a:gd name="connsiteX25" fmla="*/ 5114 w 470532"/>
                  <a:gd name="connsiteY25" fmla="*/ 273113 h 470532"/>
                  <a:gd name="connsiteX26" fmla="*/ 35119 w 470532"/>
                  <a:gd name="connsiteY26" fmla="*/ 279251 h 470532"/>
                  <a:gd name="connsiteX27" fmla="*/ 43302 w 470532"/>
                  <a:gd name="connsiteY27" fmla="*/ 310619 h 470532"/>
                  <a:gd name="connsiteX28" fmla="*/ 22163 w 470532"/>
                  <a:gd name="connsiteY28" fmla="*/ 329714 h 470532"/>
                  <a:gd name="connsiteX29" fmla="*/ 54214 w 470532"/>
                  <a:gd name="connsiteY29" fmla="*/ 384950 h 470532"/>
                  <a:gd name="connsiteX30" fmla="*/ 80809 w 470532"/>
                  <a:gd name="connsiteY30" fmla="*/ 376085 h 470532"/>
                  <a:gd name="connsiteX31" fmla="*/ 105358 w 470532"/>
                  <a:gd name="connsiteY31" fmla="*/ 400634 h 470532"/>
                  <a:gd name="connsiteX32" fmla="*/ 97175 w 470532"/>
                  <a:gd name="connsiteY32" fmla="*/ 425866 h 470532"/>
                  <a:gd name="connsiteX33" fmla="*/ 152411 w 470532"/>
                  <a:gd name="connsiteY33" fmla="*/ 457916 h 470532"/>
                  <a:gd name="connsiteX34" fmla="*/ 170142 w 470532"/>
                  <a:gd name="connsiteY34" fmla="*/ 438140 h 470532"/>
                  <a:gd name="connsiteX35" fmla="*/ 204238 w 470532"/>
                  <a:gd name="connsiteY35" fmla="*/ 446324 h 470532"/>
                  <a:gd name="connsiteX36" fmla="*/ 209694 w 470532"/>
                  <a:gd name="connsiteY36" fmla="*/ 471555 h 470532"/>
                  <a:gd name="connsiteX37" fmla="*/ 273113 w 470532"/>
                  <a:gd name="connsiteY37" fmla="*/ 471555 h 470532"/>
                  <a:gd name="connsiteX38" fmla="*/ 279251 w 470532"/>
                  <a:gd name="connsiteY38" fmla="*/ 444278 h 470532"/>
                  <a:gd name="connsiteX39" fmla="*/ 311301 w 470532"/>
                  <a:gd name="connsiteY39" fmla="*/ 434731 h 470532"/>
                  <a:gd name="connsiteX40" fmla="*/ 329714 w 470532"/>
                  <a:gd name="connsiteY40" fmla="*/ 455189 h 470532"/>
                  <a:gd name="connsiteX41" fmla="*/ 384950 w 470532"/>
                  <a:gd name="connsiteY41" fmla="*/ 423138 h 470532"/>
                  <a:gd name="connsiteX42" fmla="*/ 375403 w 470532"/>
                  <a:gd name="connsiteY42" fmla="*/ 393815 h 470532"/>
                  <a:gd name="connsiteX43" fmla="*/ 396543 w 470532"/>
                  <a:gd name="connsiteY43" fmla="*/ 371311 h 470532"/>
                  <a:gd name="connsiteX44" fmla="*/ 425866 w 470532"/>
                  <a:gd name="connsiteY44" fmla="*/ 380858 h 470532"/>
                  <a:gd name="connsiteX45" fmla="*/ 457917 w 470532"/>
                  <a:gd name="connsiteY45" fmla="*/ 325622 h 470532"/>
                  <a:gd name="connsiteX46" fmla="*/ 432003 w 470532"/>
                  <a:gd name="connsiteY46" fmla="*/ 302436 h 470532"/>
                  <a:gd name="connsiteX47" fmla="*/ 438141 w 470532"/>
                  <a:gd name="connsiteY47" fmla="*/ 275841 h 470532"/>
                  <a:gd name="connsiteX48" fmla="*/ 470873 w 470532"/>
                  <a:gd name="connsiteY48" fmla="*/ 266976 h 470532"/>
                  <a:gd name="connsiteX49" fmla="*/ 237653 w 470532"/>
                  <a:gd name="connsiteY49" fmla="*/ 354945 h 470532"/>
                  <a:gd name="connsiteX50" fmla="*/ 120361 w 470532"/>
                  <a:gd name="connsiteY50" fmla="*/ 237653 h 470532"/>
                  <a:gd name="connsiteX51" fmla="*/ 237653 w 470532"/>
                  <a:gd name="connsiteY51" fmla="*/ 120361 h 470532"/>
                  <a:gd name="connsiteX52" fmla="*/ 354945 w 470532"/>
                  <a:gd name="connsiteY52" fmla="*/ 237653 h 470532"/>
                  <a:gd name="connsiteX53" fmla="*/ 237653 w 470532"/>
                  <a:gd name="connsiteY53" fmla="*/ 354945 h 47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70532" h="470532">
                    <a:moveTo>
                      <a:pt x="470873" y="266976"/>
                    </a:moveTo>
                    <a:lnTo>
                      <a:pt x="470873" y="203556"/>
                    </a:lnTo>
                    <a:lnTo>
                      <a:pt x="433367" y="195373"/>
                    </a:lnTo>
                    <a:cubicBezTo>
                      <a:pt x="431321" y="187190"/>
                      <a:pt x="429276" y="179689"/>
                      <a:pt x="426548" y="172188"/>
                    </a:cubicBezTo>
                    <a:lnTo>
                      <a:pt x="455189" y="146274"/>
                    </a:lnTo>
                    <a:lnTo>
                      <a:pt x="423138" y="91038"/>
                    </a:lnTo>
                    <a:lnTo>
                      <a:pt x="383586" y="103994"/>
                    </a:lnTo>
                    <a:cubicBezTo>
                      <a:pt x="378813" y="98539"/>
                      <a:pt x="373357" y="93765"/>
                      <a:pt x="367902" y="88992"/>
                    </a:cubicBezTo>
                    <a:lnTo>
                      <a:pt x="380177" y="50804"/>
                    </a:lnTo>
                    <a:lnTo>
                      <a:pt x="324940" y="18753"/>
                    </a:lnTo>
                    <a:lnTo>
                      <a:pt x="296981" y="50122"/>
                    </a:lnTo>
                    <a:cubicBezTo>
                      <a:pt x="290162" y="48076"/>
                      <a:pt x="283342" y="46030"/>
                      <a:pt x="275841" y="44666"/>
                    </a:cubicBezTo>
                    <a:lnTo>
                      <a:pt x="267658" y="5114"/>
                    </a:lnTo>
                    <a:lnTo>
                      <a:pt x="204238" y="5114"/>
                    </a:lnTo>
                    <a:lnTo>
                      <a:pt x="196055" y="44666"/>
                    </a:lnTo>
                    <a:cubicBezTo>
                      <a:pt x="188554" y="46030"/>
                      <a:pt x="181053" y="48076"/>
                      <a:pt x="173552" y="50804"/>
                    </a:cubicBezTo>
                    <a:lnTo>
                      <a:pt x="147638" y="22163"/>
                    </a:lnTo>
                    <a:lnTo>
                      <a:pt x="92402" y="54213"/>
                    </a:lnTo>
                    <a:lnTo>
                      <a:pt x="103994" y="90356"/>
                    </a:lnTo>
                    <a:cubicBezTo>
                      <a:pt x="97175" y="95811"/>
                      <a:pt x="91038" y="101949"/>
                      <a:pt x="85582" y="108086"/>
                    </a:cubicBezTo>
                    <a:lnTo>
                      <a:pt x="51486" y="97175"/>
                    </a:lnTo>
                    <a:lnTo>
                      <a:pt x="19435" y="152412"/>
                    </a:lnTo>
                    <a:lnTo>
                      <a:pt x="44666" y="174915"/>
                    </a:lnTo>
                    <a:cubicBezTo>
                      <a:pt x="41257" y="183780"/>
                      <a:pt x="38529" y="193327"/>
                      <a:pt x="36483" y="202874"/>
                    </a:cubicBezTo>
                    <a:lnTo>
                      <a:pt x="5114" y="209694"/>
                    </a:lnTo>
                    <a:lnTo>
                      <a:pt x="5114" y="273113"/>
                    </a:lnTo>
                    <a:lnTo>
                      <a:pt x="35119" y="279251"/>
                    </a:lnTo>
                    <a:cubicBezTo>
                      <a:pt x="37165" y="290162"/>
                      <a:pt x="39893" y="300390"/>
                      <a:pt x="43302" y="310619"/>
                    </a:cubicBezTo>
                    <a:lnTo>
                      <a:pt x="22163" y="329714"/>
                    </a:lnTo>
                    <a:lnTo>
                      <a:pt x="54214" y="384950"/>
                    </a:lnTo>
                    <a:lnTo>
                      <a:pt x="80809" y="376085"/>
                    </a:lnTo>
                    <a:cubicBezTo>
                      <a:pt x="88310" y="384950"/>
                      <a:pt x="96493" y="393133"/>
                      <a:pt x="105358" y="400634"/>
                    </a:cubicBezTo>
                    <a:lnTo>
                      <a:pt x="97175" y="425866"/>
                    </a:lnTo>
                    <a:lnTo>
                      <a:pt x="152411" y="457916"/>
                    </a:lnTo>
                    <a:lnTo>
                      <a:pt x="170142" y="438140"/>
                    </a:lnTo>
                    <a:cubicBezTo>
                      <a:pt x="181053" y="442232"/>
                      <a:pt x="192646" y="444960"/>
                      <a:pt x="204238" y="446324"/>
                    </a:cubicBezTo>
                    <a:lnTo>
                      <a:pt x="209694" y="471555"/>
                    </a:lnTo>
                    <a:lnTo>
                      <a:pt x="273113" y="471555"/>
                    </a:lnTo>
                    <a:lnTo>
                      <a:pt x="279251" y="444278"/>
                    </a:lnTo>
                    <a:cubicBezTo>
                      <a:pt x="290162" y="442232"/>
                      <a:pt x="301072" y="438822"/>
                      <a:pt x="311301" y="434731"/>
                    </a:cubicBezTo>
                    <a:lnTo>
                      <a:pt x="329714" y="455189"/>
                    </a:lnTo>
                    <a:lnTo>
                      <a:pt x="384950" y="423138"/>
                    </a:lnTo>
                    <a:lnTo>
                      <a:pt x="375403" y="393815"/>
                    </a:lnTo>
                    <a:cubicBezTo>
                      <a:pt x="382904" y="386996"/>
                      <a:pt x="389723" y="379494"/>
                      <a:pt x="396543" y="371311"/>
                    </a:cubicBezTo>
                    <a:lnTo>
                      <a:pt x="425866" y="380858"/>
                    </a:lnTo>
                    <a:lnTo>
                      <a:pt x="457917" y="325622"/>
                    </a:lnTo>
                    <a:lnTo>
                      <a:pt x="432003" y="302436"/>
                    </a:lnTo>
                    <a:cubicBezTo>
                      <a:pt x="434731" y="293571"/>
                      <a:pt x="436777" y="284706"/>
                      <a:pt x="438141" y="275841"/>
                    </a:cubicBezTo>
                    <a:lnTo>
                      <a:pt x="470873" y="266976"/>
                    </a:lnTo>
                    <a:close/>
                    <a:moveTo>
                      <a:pt x="237653" y="354945"/>
                    </a:moveTo>
                    <a:cubicBezTo>
                      <a:pt x="172869" y="354945"/>
                      <a:pt x="120361" y="302436"/>
                      <a:pt x="120361" y="237653"/>
                    </a:cubicBezTo>
                    <a:cubicBezTo>
                      <a:pt x="120361" y="172869"/>
                      <a:pt x="172869" y="120361"/>
                      <a:pt x="237653" y="120361"/>
                    </a:cubicBezTo>
                    <a:cubicBezTo>
                      <a:pt x="302436" y="120361"/>
                      <a:pt x="354945" y="172869"/>
                      <a:pt x="354945" y="237653"/>
                    </a:cubicBezTo>
                    <a:cubicBezTo>
                      <a:pt x="354263" y="302436"/>
                      <a:pt x="301755" y="354945"/>
                      <a:pt x="237653" y="3549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="" xmlns:a16="http://schemas.microsoft.com/office/drawing/2014/main" id="{97A40EF4-9156-462A-820B-224292C2D983}"/>
                  </a:ext>
                </a:extLst>
              </p:cNvPr>
              <p:cNvSpPr/>
              <p:nvPr/>
            </p:nvSpPr>
            <p:spPr>
              <a:xfrm>
                <a:off x="4497824" y="6185672"/>
                <a:ext cx="456894" cy="456894"/>
              </a:xfrm>
              <a:custGeom>
                <a:avLst/>
                <a:gdLst>
                  <a:gd name="connsiteX0" fmla="*/ 456553 w 456893"/>
                  <a:gd name="connsiteY0" fmla="*/ 230834 h 456893"/>
                  <a:gd name="connsiteX1" fmla="*/ 230834 w 456893"/>
                  <a:gd name="connsiteY1" fmla="*/ 456553 h 456893"/>
                  <a:gd name="connsiteX2" fmla="*/ 5115 w 456893"/>
                  <a:gd name="connsiteY2" fmla="*/ 230834 h 456893"/>
                  <a:gd name="connsiteX3" fmla="*/ 230834 w 456893"/>
                  <a:gd name="connsiteY3" fmla="*/ 5114 h 456893"/>
                  <a:gd name="connsiteX4" fmla="*/ 456553 w 456893"/>
                  <a:gd name="connsiteY4" fmla="*/ 230834 h 45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893" h="456893">
                    <a:moveTo>
                      <a:pt x="456553" y="230834"/>
                    </a:moveTo>
                    <a:cubicBezTo>
                      <a:pt x="456553" y="355495"/>
                      <a:pt x="355495" y="456553"/>
                      <a:pt x="230834" y="456553"/>
                    </a:cubicBezTo>
                    <a:cubicBezTo>
                      <a:pt x="106173" y="456553"/>
                      <a:pt x="5115" y="355495"/>
                      <a:pt x="5115" y="230834"/>
                    </a:cubicBezTo>
                    <a:cubicBezTo>
                      <a:pt x="5115" y="106172"/>
                      <a:pt x="106173" y="5114"/>
                      <a:pt x="230834" y="5114"/>
                    </a:cubicBezTo>
                    <a:cubicBezTo>
                      <a:pt x="355495" y="5114"/>
                      <a:pt x="456553" y="106172"/>
                      <a:pt x="456553" y="230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="" xmlns:a16="http://schemas.microsoft.com/office/drawing/2014/main" id="{93F1C2F6-EDC0-47D3-B4B9-74F342C8DA30}"/>
                  </a:ext>
                </a:extLst>
              </p:cNvPr>
              <p:cNvSpPr/>
              <p:nvPr/>
            </p:nvSpPr>
            <p:spPr>
              <a:xfrm>
                <a:off x="4500552" y="6175525"/>
                <a:ext cx="484171" cy="484171"/>
              </a:xfrm>
              <a:custGeom>
                <a:avLst/>
                <a:gdLst>
                  <a:gd name="connsiteX0" fmla="*/ 244472 w 484171"/>
                  <a:gd name="connsiteY0" fmla="*/ 483830 h 484170"/>
                  <a:gd name="connsiteX1" fmla="*/ 5114 w 484171"/>
                  <a:gd name="connsiteY1" fmla="*/ 244472 h 484170"/>
                  <a:gd name="connsiteX2" fmla="*/ 244472 w 484171"/>
                  <a:gd name="connsiteY2" fmla="*/ 5114 h 484170"/>
                  <a:gd name="connsiteX3" fmla="*/ 483830 w 484171"/>
                  <a:gd name="connsiteY3" fmla="*/ 244472 h 484170"/>
                  <a:gd name="connsiteX4" fmla="*/ 244472 w 484171"/>
                  <a:gd name="connsiteY4" fmla="*/ 483830 h 484170"/>
                  <a:gd name="connsiteX5" fmla="*/ 244472 w 484171"/>
                  <a:gd name="connsiteY5" fmla="*/ 33074 h 484170"/>
                  <a:gd name="connsiteX6" fmla="*/ 32392 w 484171"/>
                  <a:gd name="connsiteY6" fmla="*/ 245154 h 484170"/>
                  <a:gd name="connsiteX7" fmla="*/ 244472 w 484171"/>
                  <a:gd name="connsiteY7" fmla="*/ 457235 h 484170"/>
                  <a:gd name="connsiteX8" fmla="*/ 456553 w 484171"/>
                  <a:gd name="connsiteY8" fmla="*/ 245154 h 484170"/>
                  <a:gd name="connsiteX9" fmla="*/ 244472 w 484171"/>
                  <a:gd name="connsiteY9" fmla="*/ 33074 h 48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4171" h="484170">
                    <a:moveTo>
                      <a:pt x="244472" y="483830"/>
                    </a:moveTo>
                    <a:cubicBezTo>
                      <a:pt x="112860" y="483830"/>
                      <a:pt x="5114" y="376767"/>
                      <a:pt x="5114" y="244472"/>
                    </a:cubicBezTo>
                    <a:cubicBezTo>
                      <a:pt x="5114" y="112860"/>
                      <a:pt x="112178" y="5114"/>
                      <a:pt x="244472" y="5114"/>
                    </a:cubicBezTo>
                    <a:cubicBezTo>
                      <a:pt x="376085" y="5114"/>
                      <a:pt x="483830" y="112178"/>
                      <a:pt x="483830" y="244472"/>
                    </a:cubicBezTo>
                    <a:cubicBezTo>
                      <a:pt x="483830" y="376767"/>
                      <a:pt x="376085" y="483830"/>
                      <a:pt x="244472" y="483830"/>
                    </a:cubicBezTo>
                    <a:close/>
                    <a:moveTo>
                      <a:pt x="244472" y="33074"/>
                    </a:moveTo>
                    <a:cubicBezTo>
                      <a:pt x="127862" y="33074"/>
                      <a:pt x="32392" y="127862"/>
                      <a:pt x="32392" y="245154"/>
                    </a:cubicBezTo>
                    <a:cubicBezTo>
                      <a:pt x="32392" y="361764"/>
                      <a:pt x="127180" y="457235"/>
                      <a:pt x="244472" y="457235"/>
                    </a:cubicBezTo>
                    <a:cubicBezTo>
                      <a:pt x="361083" y="457235"/>
                      <a:pt x="456553" y="362446"/>
                      <a:pt x="456553" y="245154"/>
                    </a:cubicBezTo>
                    <a:cubicBezTo>
                      <a:pt x="456553" y="127862"/>
                      <a:pt x="361083" y="33074"/>
                      <a:pt x="244472" y="33074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="" xmlns:a16="http://schemas.microsoft.com/office/drawing/2014/main" id="{7DA04B87-9EE3-4447-98F2-5B47B2AF09A9}"/>
                  </a:ext>
                </a:extLst>
              </p:cNvPr>
              <p:cNvSpPr/>
              <p:nvPr/>
            </p:nvSpPr>
            <p:spPr>
              <a:xfrm>
                <a:off x="4737182" y="6234853"/>
                <a:ext cx="190941" cy="184121"/>
              </a:xfrm>
              <a:custGeom>
                <a:avLst/>
                <a:gdLst>
                  <a:gd name="connsiteX0" fmla="*/ 7842 w 190940"/>
                  <a:gd name="connsiteY0" fmla="*/ 5114 h 184121"/>
                  <a:gd name="connsiteX1" fmla="*/ 5114 w 190940"/>
                  <a:gd name="connsiteY1" fmla="*/ 5114 h 184121"/>
                  <a:gd name="connsiteX2" fmla="*/ 5114 w 190940"/>
                  <a:gd name="connsiteY2" fmla="*/ 184462 h 184121"/>
                  <a:gd name="connsiteX3" fmla="*/ 187872 w 190940"/>
                  <a:gd name="connsiteY3" fmla="*/ 184462 h 184121"/>
                  <a:gd name="connsiteX4" fmla="*/ 7842 w 190940"/>
                  <a:gd name="connsiteY4" fmla="*/ 5114 h 18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940" h="184121">
                    <a:moveTo>
                      <a:pt x="7842" y="5114"/>
                    </a:moveTo>
                    <a:cubicBezTo>
                      <a:pt x="7160" y="5114"/>
                      <a:pt x="6478" y="5114"/>
                      <a:pt x="5114" y="5114"/>
                    </a:cubicBezTo>
                    <a:lnTo>
                      <a:pt x="5114" y="184462"/>
                    </a:lnTo>
                    <a:lnTo>
                      <a:pt x="187872" y="184462"/>
                    </a:lnTo>
                    <a:cubicBezTo>
                      <a:pt x="187190" y="85582"/>
                      <a:pt x="106722" y="5114"/>
                      <a:pt x="7842" y="511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="" xmlns:a16="http://schemas.microsoft.com/office/drawing/2014/main" id="{710A7835-98D3-4E5F-86AC-A5DD08A0EE51}"/>
                  </a:ext>
                </a:extLst>
              </p:cNvPr>
              <p:cNvSpPr/>
              <p:nvPr/>
            </p:nvSpPr>
            <p:spPr>
              <a:xfrm>
                <a:off x="4694902" y="6077327"/>
                <a:ext cx="95470" cy="75012"/>
              </a:xfrm>
              <a:custGeom>
                <a:avLst/>
                <a:gdLst>
                  <a:gd name="connsiteX0" fmla="*/ 95129 w 95470"/>
                  <a:gd name="connsiteY0" fmla="*/ 61033 h 75012"/>
                  <a:gd name="connsiteX1" fmla="*/ 85582 w 95470"/>
                  <a:gd name="connsiteY1" fmla="*/ 70580 h 75012"/>
                  <a:gd name="connsiteX2" fmla="*/ 14661 w 95470"/>
                  <a:gd name="connsiteY2" fmla="*/ 70580 h 75012"/>
                  <a:gd name="connsiteX3" fmla="*/ 5114 w 95470"/>
                  <a:gd name="connsiteY3" fmla="*/ 61033 h 75012"/>
                  <a:gd name="connsiteX4" fmla="*/ 5114 w 95470"/>
                  <a:gd name="connsiteY4" fmla="*/ 14662 h 75012"/>
                  <a:gd name="connsiteX5" fmla="*/ 14661 w 95470"/>
                  <a:gd name="connsiteY5" fmla="*/ 5114 h 75012"/>
                  <a:gd name="connsiteX6" fmla="*/ 85582 w 95470"/>
                  <a:gd name="connsiteY6" fmla="*/ 5114 h 75012"/>
                  <a:gd name="connsiteX7" fmla="*/ 95129 w 95470"/>
                  <a:gd name="connsiteY7" fmla="*/ 14662 h 75012"/>
                  <a:gd name="connsiteX8" fmla="*/ 95129 w 95470"/>
                  <a:gd name="connsiteY8" fmla="*/ 61033 h 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" h="75012">
                    <a:moveTo>
                      <a:pt x="95129" y="61033"/>
                    </a:moveTo>
                    <a:cubicBezTo>
                      <a:pt x="95129" y="66488"/>
                      <a:pt x="91038" y="70580"/>
                      <a:pt x="85582" y="70580"/>
                    </a:cubicBezTo>
                    <a:lnTo>
                      <a:pt x="14661" y="70580"/>
                    </a:lnTo>
                    <a:cubicBezTo>
                      <a:pt x="9206" y="70580"/>
                      <a:pt x="5114" y="66488"/>
                      <a:pt x="5114" y="61033"/>
                    </a:cubicBezTo>
                    <a:lnTo>
                      <a:pt x="5114" y="14662"/>
                    </a:lnTo>
                    <a:cubicBezTo>
                      <a:pt x="5114" y="9206"/>
                      <a:pt x="9206" y="5114"/>
                      <a:pt x="14661" y="5114"/>
                    </a:cubicBezTo>
                    <a:lnTo>
                      <a:pt x="85582" y="5114"/>
                    </a:lnTo>
                    <a:cubicBezTo>
                      <a:pt x="91038" y="5114"/>
                      <a:pt x="95129" y="9206"/>
                      <a:pt x="95129" y="14662"/>
                    </a:cubicBezTo>
                    <a:lnTo>
                      <a:pt x="95129" y="6103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="" xmlns:a16="http://schemas.microsoft.com/office/drawing/2014/main" id="{50327803-F93C-4365-91E7-BFBEF9EF27B9}"/>
                  </a:ext>
                </a:extLst>
              </p:cNvPr>
              <p:cNvSpPr/>
              <p:nvPr/>
            </p:nvSpPr>
            <p:spPr>
              <a:xfrm>
                <a:off x="4681263" y="6063688"/>
                <a:ext cx="122748" cy="102290"/>
              </a:xfrm>
              <a:custGeom>
                <a:avLst/>
                <a:gdLst>
                  <a:gd name="connsiteX0" fmla="*/ 99221 w 122747"/>
                  <a:gd name="connsiteY0" fmla="*/ 97857 h 102289"/>
                  <a:gd name="connsiteX1" fmla="*/ 28300 w 122747"/>
                  <a:gd name="connsiteY1" fmla="*/ 97857 h 102289"/>
                  <a:gd name="connsiteX2" fmla="*/ 11934 w 122747"/>
                  <a:gd name="connsiteY2" fmla="*/ 91038 h 102289"/>
                  <a:gd name="connsiteX3" fmla="*/ 5114 w 122747"/>
                  <a:gd name="connsiteY3" fmla="*/ 74671 h 102289"/>
                  <a:gd name="connsiteX4" fmla="*/ 5114 w 122747"/>
                  <a:gd name="connsiteY4" fmla="*/ 28300 h 102289"/>
                  <a:gd name="connsiteX5" fmla="*/ 28300 w 122747"/>
                  <a:gd name="connsiteY5" fmla="*/ 5114 h 102289"/>
                  <a:gd name="connsiteX6" fmla="*/ 99221 w 122747"/>
                  <a:gd name="connsiteY6" fmla="*/ 5114 h 102289"/>
                  <a:gd name="connsiteX7" fmla="*/ 115587 w 122747"/>
                  <a:gd name="connsiteY7" fmla="*/ 11934 h 102289"/>
                  <a:gd name="connsiteX8" fmla="*/ 122407 w 122747"/>
                  <a:gd name="connsiteY8" fmla="*/ 28300 h 102289"/>
                  <a:gd name="connsiteX9" fmla="*/ 122407 w 122747"/>
                  <a:gd name="connsiteY9" fmla="*/ 74671 h 102289"/>
                  <a:gd name="connsiteX10" fmla="*/ 99221 w 122747"/>
                  <a:gd name="connsiteY10" fmla="*/ 97857 h 102289"/>
                  <a:gd name="connsiteX11" fmla="*/ 31710 w 122747"/>
                  <a:gd name="connsiteY11" fmla="*/ 70580 h 102289"/>
                  <a:gd name="connsiteX12" fmla="*/ 95129 w 122747"/>
                  <a:gd name="connsiteY12" fmla="*/ 70580 h 102289"/>
                  <a:gd name="connsiteX13" fmla="*/ 95129 w 122747"/>
                  <a:gd name="connsiteY13" fmla="*/ 32392 h 102289"/>
                  <a:gd name="connsiteX14" fmla="*/ 31710 w 122747"/>
                  <a:gd name="connsiteY14" fmla="*/ 32392 h 102289"/>
                  <a:gd name="connsiteX15" fmla="*/ 31710 w 122747"/>
                  <a:gd name="connsiteY15" fmla="*/ 70580 h 10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747" h="102289">
                    <a:moveTo>
                      <a:pt x="99221" y="97857"/>
                    </a:moveTo>
                    <a:lnTo>
                      <a:pt x="28300" y="97857"/>
                    </a:lnTo>
                    <a:cubicBezTo>
                      <a:pt x="22163" y="97857"/>
                      <a:pt x="16025" y="95129"/>
                      <a:pt x="11934" y="91038"/>
                    </a:cubicBezTo>
                    <a:cubicBezTo>
                      <a:pt x="7842" y="86264"/>
                      <a:pt x="5114" y="80809"/>
                      <a:pt x="5114" y="74671"/>
                    </a:cubicBezTo>
                    <a:lnTo>
                      <a:pt x="5114" y="28300"/>
                    </a:lnTo>
                    <a:cubicBezTo>
                      <a:pt x="5114" y="15343"/>
                      <a:pt x="15343" y="5114"/>
                      <a:pt x="28300" y="5114"/>
                    </a:cubicBezTo>
                    <a:lnTo>
                      <a:pt x="99221" y="5114"/>
                    </a:lnTo>
                    <a:cubicBezTo>
                      <a:pt x="105358" y="5114"/>
                      <a:pt x="111496" y="7842"/>
                      <a:pt x="115587" y="11934"/>
                    </a:cubicBezTo>
                    <a:cubicBezTo>
                      <a:pt x="119679" y="16025"/>
                      <a:pt x="122407" y="22163"/>
                      <a:pt x="122407" y="28300"/>
                    </a:cubicBezTo>
                    <a:lnTo>
                      <a:pt x="122407" y="74671"/>
                    </a:lnTo>
                    <a:cubicBezTo>
                      <a:pt x="122407" y="87628"/>
                      <a:pt x="112178" y="97857"/>
                      <a:pt x="99221" y="97857"/>
                    </a:cubicBezTo>
                    <a:close/>
                    <a:moveTo>
                      <a:pt x="31710" y="70580"/>
                    </a:moveTo>
                    <a:lnTo>
                      <a:pt x="95129" y="70580"/>
                    </a:lnTo>
                    <a:lnTo>
                      <a:pt x="95129" y="32392"/>
                    </a:lnTo>
                    <a:lnTo>
                      <a:pt x="31710" y="32392"/>
                    </a:lnTo>
                    <a:lnTo>
                      <a:pt x="31710" y="70580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="" xmlns:a16="http://schemas.microsoft.com/office/drawing/2014/main" id="{709F9827-5E9A-44DE-B195-E1F6625280D8}"/>
                  </a:ext>
                </a:extLst>
              </p:cNvPr>
              <p:cNvSpPr/>
              <p:nvPr/>
            </p:nvSpPr>
            <p:spPr>
              <a:xfrm>
                <a:off x="4562100" y="6158651"/>
                <a:ext cx="68193" cy="68193"/>
              </a:xfrm>
              <a:custGeom>
                <a:avLst/>
                <a:gdLst>
                  <a:gd name="connsiteX0" fmla="*/ 22670 w 68193"/>
                  <a:gd name="connsiteY0" fmla="*/ 63586 h 68193"/>
                  <a:gd name="connsiteX1" fmla="*/ 6304 w 68193"/>
                  <a:gd name="connsiteY1" fmla="*/ 39719 h 68193"/>
                  <a:gd name="connsiteX2" fmla="*/ 7668 w 68193"/>
                  <a:gd name="connsiteY2" fmla="*/ 31535 h 68193"/>
                  <a:gd name="connsiteX3" fmla="*/ 44492 w 68193"/>
                  <a:gd name="connsiteY3" fmla="*/ 6304 h 68193"/>
                  <a:gd name="connsiteX4" fmla="*/ 52675 w 68193"/>
                  <a:gd name="connsiteY4" fmla="*/ 7668 h 68193"/>
                  <a:gd name="connsiteX5" fmla="*/ 69042 w 68193"/>
                  <a:gd name="connsiteY5" fmla="*/ 31535 h 68193"/>
                  <a:gd name="connsiteX6" fmla="*/ 22670 w 68193"/>
                  <a:gd name="connsiteY6" fmla="*/ 63586 h 6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193" h="68193">
                    <a:moveTo>
                      <a:pt x="22670" y="63586"/>
                    </a:moveTo>
                    <a:lnTo>
                      <a:pt x="6304" y="39719"/>
                    </a:lnTo>
                    <a:cubicBezTo>
                      <a:pt x="4258" y="36991"/>
                      <a:pt x="4940" y="32899"/>
                      <a:pt x="7668" y="31535"/>
                    </a:cubicBezTo>
                    <a:lnTo>
                      <a:pt x="44492" y="6304"/>
                    </a:lnTo>
                    <a:cubicBezTo>
                      <a:pt x="47220" y="4258"/>
                      <a:pt x="51311" y="4940"/>
                      <a:pt x="52675" y="7668"/>
                    </a:cubicBezTo>
                    <a:lnTo>
                      <a:pt x="69042" y="31535"/>
                    </a:lnTo>
                    <a:lnTo>
                      <a:pt x="22670" y="6358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="" xmlns:a16="http://schemas.microsoft.com/office/drawing/2014/main" id="{73147982-0521-40D2-A132-3847DA60A103}"/>
                  </a:ext>
                </a:extLst>
              </p:cNvPr>
              <p:cNvSpPr/>
              <p:nvPr/>
            </p:nvSpPr>
            <p:spPr>
              <a:xfrm>
                <a:off x="4548433" y="6144758"/>
                <a:ext cx="95470" cy="88651"/>
              </a:xfrm>
              <a:custGeom>
                <a:avLst/>
                <a:gdLst>
                  <a:gd name="connsiteX0" fmla="*/ 24744 w 95470"/>
                  <a:gd name="connsiteY0" fmla="*/ 84980 h 88650"/>
                  <a:gd name="connsiteX1" fmla="*/ 8377 w 95470"/>
                  <a:gd name="connsiteY1" fmla="*/ 61112 h 88650"/>
                  <a:gd name="connsiteX2" fmla="*/ 5650 w 95470"/>
                  <a:gd name="connsiteY2" fmla="*/ 46110 h 88650"/>
                  <a:gd name="connsiteX3" fmla="*/ 13833 w 95470"/>
                  <a:gd name="connsiteY3" fmla="*/ 33153 h 88650"/>
                  <a:gd name="connsiteX4" fmla="*/ 50657 w 95470"/>
                  <a:gd name="connsiteY4" fmla="*/ 8604 h 88650"/>
                  <a:gd name="connsiteX5" fmla="*/ 77935 w 95470"/>
                  <a:gd name="connsiteY5" fmla="*/ 14059 h 88650"/>
                  <a:gd name="connsiteX6" fmla="*/ 94301 w 95470"/>
                  <a:gd name="connsiteY6" fmla="*/ 37927 h 88650"/>
                  <a:gd name="connsiteX7" fmla="*/ 71797 w 95470"/>
                  <a:gd name="connsiteY7" fmla="*/ 52929 h 88650"/>
                  <a:gd name="connsiteX8" fmla="*/ 59522 w 95470"/>
                  <a:gd name="connsiteY8" fmla="*/ 35199 h 88650"/>
                  <a:gd name="connsiteX9" fmla="*/ 35655 w 95470"/>
                  <a:gd name="connsiteY9" fmla="*/ 51565 h 88650"/>
                  <a:gd name="connsiteX10" fmla="*/ 47929 w 95470"/>
                  <a:gd name="connsiteY10" fmla="*/ 69295 h 88650"/>
                  <a:gd name="connsiteX11" fmla="*/ 24744 w 95470"/>
                  <a:gd name="connsiteY11" fmla="*/ 84980 h 8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470" h="88650">
                    <a:moveTo>
                      <a:pt x="24744" y="84980"/>
                    </a:moveTo>
                    <a:lnTo>
                      <a:pt x="8377" y="61112"/>
                    </a:lnTo>
                    <a:cubicBezTo>
                      <a:pt x="5650" y="57021"/>
                      <a:pt x="4286" y="51565"/>
                      <a:pt x="5650" y="46110"/>
                    </a:cubicBezTo>
                    <a:cubicBezTo>
                      <a:pt x="6332" y="40654"/>
                      <a:pt x="9741" y="36563"/>
                      <a:pt x="13833" y="33153"/>
                    </a:cubicBezTo>
                    <a:lnTo>
                      <a:pt x="50657" y="8604"/>
                    </a:lnTo>
                    <a:cubicBezTo>
                      <a:pt x="59522" y="2466"/>
                      <a:pt x="71797" y="4512"/>
                      <a:pt x="77935" y="14059"/>
                    </a:cubicBezTo>
                    <a:lnTo>
                      <a:pt x="94301" y="37927"/>
                    </a:lnTo>
                    <a:lnTo>
                      <a:pt x="71797" y="52929"/>
                    </a:lnTo>
                    <a:lnTo>
                      <a:pt x="59522" y="35199"/>
                    </a:lnTo>
                    <a:lnTo>
                      <a:pt x="35655" y="51565"/>
                    </a:lnTo>
                    <a:lnTo>
                      <a:pt x="47929" y="69295"/>
                    </a:lnTo>
                    <a:lnTo>
                      <a:pt x="24744" y="84980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="" xmlns:a16="http://schemas.microsoft.com/office/drawing/2014/main" id="{8B6F4270-BA77-4B40-8365-0B3FADA099EB}"/>
                  </a:ext>
                </a:extLst>
              </p:cNvPr>
              <p:cNvSpPr/>
              <p:nvPr/>
            </p:nvSpPr>
            <p:spPr>
              <a:xfrm>
                <a:off x="4853792" y="6158651"/>
                <a:ext cx="68193" cy="68193"/>
              </a:xfrm>
              <a:custGeom>
                <a:avLst/>
                <a:gdLst>
                  <a:gd name="connsiteX0" fmla="*/ 51486 w 68193"/>
                  <a:gd name="connsiteY0" fmla="*/ 63586 h 68193"/>
                  <a:gd name="connsiteX1" fmla="*/ 67852 w 68193"/>
                  <a:gd name="connsiteY1" fmla="*/ 39719 h 68193"/>
                  <a:gd name="connsiteX2" fmla="*/ 66488 w 68193"/>
                  <a:gd name="connsiteY2" fmla="*/ 31535 h 68193"/>
                  <a:gd name="connsiteX3" fmla="*/ 29664 w 68193"/>
                  <a:gd name="connsiteY3" fmla="*/ 6304 h 68193"/>
                  <a:gd name="connsiteX4" fmla="*/ 21481 w 68193"/>
                  <a:gd name="connsiteY4" fmla="*/ 7668 h 68193"/>
                  <a:gd name="connsiteX5" fmla="*/ 5114 w 68193"/>
                  <a:gd name="connsiteY5" fmla="*/ 31535 h 68193"/>
                  <a:gd name="connsiteX6" fmla="*/ 51486 w 68193"/>
                  <a:gd name="connsiteY6" fmla="*/ 63586 h 6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193" h="68193">
                    <a:moveTo>
                      <a:pt x="51486" y="63586"/>
                    </a:moveTo>
                    <a:lnTo>
                      <a:pt x="67852" y="39719"/>
                    </a:lnTo>
                    <a:cubicBezTo>
                      <a:pt x="69898" y="36991"/>
                      <a:pt x="69216" y="32899"/>
                      <a:pt x="66488" y="31535"/>
                    </a:cubicBezTo>
                    <a:lnTo>
                      <a:pt x="29664" y="6304"/>
                    </a:lnTo>
                    <a:cubicBezTo>
                      <a:pt x="26936" y="4258"/>
                      <a:pt x="22845" y="4940"/>
                      <a:pt x="21481" y="7668"/>
                    </a:cubicBezTo>
                    <a:lnTo>
                      <a:pt x="5114" y="31535"/>
                    </a:lnTo>
                    <a:lnTo>
                      <a:pt x="51486" y="6358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="" xmlns:a16="http://schemas.microsoft.com/office/drawing/2014/main" id="{F09C4AC4-9557-4F84-AADF-32A0ED2D7FD1}"/>
                  </a:ext>
                </a:extLst>
              </p:cNvPr>
              <p:cNvSpPr/>
              <p:nvPr/>
            </p:nvSpPr>
            <p:spPr>
              <a:xfrm>
                <a:off x="4842881" y="6145619"/>
                <a:ext cx="95470" cy="88651"/>
              </a:xfrm>
              <a:custGeom>
                <a:avLst/>
                <a:gdLst>
                  <a:gd name="connsiteX0" fmla="*/ 73989 w 95470"/>
                  <a:gd name="connsiteY0" fmla="*/ 84119 h 88650"/>
                  <a:gd name="connsiteX1" fmla="*/ 51486 w 95470"/>
                  <a:gd name="connsiteY1" fmla="*/ 69116 h 88650"/>
                  <a:gd name="connsiteX2" fmla="*/ 63760 w 95470"/>
                  <a:gd name="connsiteY2" fmla="*/ 51386 h 88650"/>
                  <a:gd name="connsiteX3" fmla="*/ 39893 w 95470"/>
                  <a:gd name="connsiteY3" fmla="*/ 35020 h 88650"/>
                  <a:gd name="connsiteX4" fmla="*/ 27618 w 95470"/>
                  <a:gd name="connsiteY4" fmla="*/ 52750 h 88650"/>
                  <a:gd name="connsiteX5" fmla="*/ 5114 w 95470"/>
                  <a:gd name="connsiteY5" fmla="*/ 37747 h 88650"/>
                  <a:gd name="connsiteX6" fmla="*/ 21481 w 95470"/>
                  <a:gd name="connsiteY6" fmla="*/ 13880 h 88650"/>
                  <a:gd name="connsiteX7" fmla="*/ 48758 w 95470"/>
                  <a:gd name="connsiteY7" fmla="*/ 8424 h 88650"/>
                  <a:gd name="connsiteX8" fmla="*/ 85582 w 95470"/>
                  <a:gd name="connsiteY8" fmla="*/ 33656 h 88650"/>
                  <a:gd name="connsiteX9" fmla="*/ 93766 w 95470"/>
                  <a:gd name="connsiteY9" fmla="*/ 45931 h 88650"/>
                  <a:gd name="connsiteX10" fmla="*/ 91038 w 95470"/>
                  <a:gd name="connsiteY10" fmla="*/ 60933 h 88650"/>
                  <a:gd name="connsiteX11" fmla="*/ 73989 w 95470"/>
                  <a:gd name="connsiteY11" fmla="*/ 84119 h 8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470" h="88650">
                    <a:moveTo>
                      <a:pt x="73989" y="84119"/>
                    </a:moveTo>
                    <a:lnTo>
                      <a:pt x="51486" y="69116"/>
                    </a:lnTo>
                    <a:lnTo>
                      <a:pt x="63760" y="51386"/>
                    </a:lnTo>
                    <a:lnTo>
                      <a:pt x="39893" y="35020"/>
                    </a:lnTo>
                    <a:lnTo>
                      <a:pt x="27618" y="52750"/>
                    </a:lnTo>
                    <a:lnTo>
                      <a:pt x="5114" y="37747"/>
                    </a:lnTo>
                    <a:lnTo>
                      <a:pt x="21481" y="13880"/>
                    </a:lnTo>
                    <a:cubicBezTo>
                      <a:pt x="27618" y="5015"/>
                      <a:pt x="39893" y="2287"/>
                      <a:pt x="48758" y="8424"/>
                    </a:cubicBezTo>
                    <a:lnTo>
                      <a:pt x="85582" y="33656"/>
                    </a:lnTo>
                    <a:cubicBezTo>
                      <a:pt x="89674" y="36384"/>
                      <a:pt x="93083" y="41157"/>
                      <a:pt x="93766" y="45931"/>
                    </a:cubicBezTo>
                    <a:cubicBezTo>
                      <a:pt x="94447" y="51386"/>
                      <a:pt x="93766" y="56160"/>
                      <a:pt x="91038" y="60933"/>
                    </a:cubicBezTo>
                    <a:lnTo>
                      <a:pt x="73989" y="84119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="" xmlns:a16="http://schemas.microsoft.com/office/drawing/2014/main" id="{8129BC65-D6BC-49E1-B2A1-0B49FF26F66A}"/>
                  </a:ext>
                </a:extLst>
              </p:cNvPr>
              <p:cNvSpPr/>
              <p:nvPr/>
            </p:nvSpPr>
            <p:spPr>
              <a:xfrm>
                <a:off x="4621935" y="6296908"/>
                <a:ext cx="245495" cy="245495"/>
              </a:xfrm>
              <a:custGeom>
                <a:avLst/>
                <a:gdLst>
                  <a:gd name="connsiteX0" fmla="*/ 241062 w 245495"/>
                  <a:gd name="connsiteY0" fmla="*/ 123088 h 245495"/>
                  <a:gd name="connsiteX1" fmla="*/ 123088 w 245495"/>
                  <a:gd name="connsiteY1" fmla="*/ 241063 h 245495"/>
                  <a:gd name="connsiteX2" fmla="*/ 5114 w 245495"/>
                  <a:gd name="connsiteY2" fmla="*/ 123088 h 245495"/>
                  <a:gd name="connsiteX3" fmla="*/ 123088 w 245495"/>
                  <a:gd name="connsiteY3" fmla="*/ 5114 h 245495"/>
                  <a:gd name="connsiteX4" fmla="*/ 241062 w 245495"/>
                  <a:gd name="connsiteY4" fmla="*/ 123088 h 24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95" h="245495">
                    <a:moveTo>
                      <a:pt x="241062" y="123088"/>
                    </a:moveTo>
                    <a:cubicBezTo>
                      <a:pt x="241062" y="188244"/>
                      <a:pt x="188244" y="241063"/>
                      <a:pt x="123088" y="241063"/>
                    </a:cubicBezTo>
                    <a:cubicBezTo>
                      <a:pt x="57933" y="241063"/>
                      <a:pt x="5114" y="188244"/>
                      <a:pt x="5114" y="123088"/>
                    </a:cubicBezTo>
                    <a:cubicBezTo>
                      <a:pt x="5114" y="57933"/>
                      <a:pt x="57933" y="5114"/>
                      <a:pt x="123088" y="5114"/>
                    </a:cubicBezTo>
                    <a:cubicBezTo>
                      <a:pt x="188244" y="5114"/>
                      <a:pt x="241062" y="57933"/>
                      <a:pt x="241062" y="123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="" xmlns:a16="http://schemas.microsoft.com/office/drawing/2014/main" id="{935AD420-1B88-4CC9-85C5-683FCE44535B}"/>
                  </a:ext>
                </a:extLst>
              </p:cNvPr>
              <p:cNvSpPr/>
              <p:nvPr/>
            </p:nvSpPr>
            <p:spPr>
              <a:xfrm>
                <a:off x="4737863" y="6247127"/>
                <a:ext cx="6819" cy="34097"/>
              </a:xfrm>
              <a:custGeom>
                <a:avLst/>
                <a:gdLst>
                  <a:gd name="connsiteX0" fmla="*/ 5114 w 6819"/>
                  <a:gd name="connsiteY0" fmla="*/ 5114 h 34096"/>
                  <a:gd name="connsiteX1" fmla="*/ 5114 w 6819"/>
                  <a:gd name="connsiteY1" fmla="*/ 33074 h 34096"/>
                  <a:gd name="connsiteX2" fmla="*/ 5114 w 6819"/>
                  <a:gd name="connsiteY2" fmla="*/ 5114 h 3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19" h="34096">
                    <a:moveTo>
                      <a:pt x="5114" y="5114"/>
                    </a:moveTo>
                    <a:lnTo>
                      <a:pt x="5114" y="33074"/>
                    </a:lnTo>
                    <a:lnTo>
                      <a:pt x="5114" y="5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="" xmlns:a16="http://schemas.microsoft.com/office/drawing/2014/main" id="{B08E7FE3-F98F-441B-B35E-93494DF21F35}"/>
                  </a:ext>
                </a:extLst>
              </p:cNvPr>
              <p:cNvSpPr/>
              <p:nvPr/>
            </p:nvSpPr>
            <p:spPr>
              <a:xfrm>
                <a:off x="4724225" y="6247127"/>
                <a:ext cx="34097" cy="34097"/>
              </a:xfrm>
              <a:custGeom>
                <a:avLst/>
                <a:gdLst>
                  <a:gd name="connsiteX0" fmla="*/ 5114 w 34096"/>
                  <a:gd name="connsiteY0" fmla="*/ 5114 h 34096"/>
                  <a:gd name="connsiteX1" fmla="*/ 32392 w 34096"/>
                  <a:gd name="connsiteY1" fmla="*/ 5114 h 34096"/>
                  <a:gd name="connsiteX2" fmla="*/ 32392 w 34096"/>
                  <a:gd name="connsiteY2" fmla="*/ 33074 h 34096"/>
                  <a:gd name="connsiteX3" fmla="*/ 5114 w 34096"/>
                  <a:gd name="connsiteY3" fmla="*/ 33074 h 3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96" h="34096">
                    <a:moveTo>
                      <a:pt x="5114" y="5114"/>
                    </a:moveTo>
                    <a:lnTo>
                      <a:pt x="32392" y="5114"/>
                    </a:lnTo>
                    <a:lnTo>
                      <a:pt x="32392" y="33074"/>
                    </a:lnTo>
                    <a:lnTo>
                      <a:pt x="5114" y="33074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="" xmlns:a16="http://schemas.microsoft.com/office/drawing/2014/main" id="{74102F3D-3BF7-4C0D-836F-B23FD29AEB8B}"/>
                  </a:ext>
                </a:extLst>
              </p:cNvPr>
              <p:cNvSpPr/>
              <p:nvPr/>
            </p:nvSpPr>
            <p:spPr>
              <a:xfrm>
                <a:off x="4654668" y="6270313"/>
                <a:ext cx="20458" cy="34097"/>
              </a:xfrm>
              <a:custGeom>
                <a:avLst/>
                <a:gdLst>
                  <a:gd name="connsiteX0" fmla="*/ 5114 w 20457"/>
                  <a:gd name="connsiteY0" fmla="*/ 5114 h 34096"/>
                  <a:gd name="connsiteX1" fmla="*/ 19435 w 20457"/>
                  <a:gd name="connsiteY1" fmla="*/ 29664 h 34096"/>
                  <a:gd name="connsiteX2" fmla="*/ 5114 w 20457"/>
                  <a:gd name="connsiteY2" fmla="*/ 5114 h 3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7" h="34096">
                    <a:moveTo>
                      <a:pt x="5114" y="5114"/>
                    </a:moveTo>
                    <a:lnTo>
                      <a:pt x="19435" y="29664"/>
                    </a:lnTo>
                    <a:lnTo>
                      <a:pt x="5114" y="5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4BF19B81-32A2-468A-A34C-FEB13C788D42}"/>
                  </a:ext>
                </a:extLst>
              </p:cNvPr>
              <p:cNvSpPr/>
              <p:nvPr/>
            </p:nvSpPr>
            <p:spPr>
              <a:xfrm>
                <a:off x="4640827" y="6262238"/>
                <a:ext cx="47735" cy="47735"/>
              </a:xfrm>
              <a:custGeom>
                <a:avLst/>
                <a:gdLst>
                  <a:gd name="connsiteX0" fmla="*/ 6986 w 47735"/>
                  <a:gd name="connsiteY0" fmla="*/ 20625 h 47735"/>
                  <a:gd name="connsiteX1" fmla="*/ 30608 w 47735"/>
                  <a:gd name="connsiteY1" fmla="*/ 6986 h 47735"/>
                  <a:gd name="connsiteX2" fmla="*/ 44588 w 47735"/>
                  <a:gd name="connsiteY2" fmla="*/ 31199 h 47735"/>
                  <a:gd name="connsiteX3" fmla="*/ 20966 w 47735"/>
                  <a:gd name="connsiteY3" fmla="*/ 44838 h 4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35" h="47735">
                    <a:moveTo>
                      <a:pt x="6986" y="20625"/>
                    </a:moveTo>
                    <a:lnTo>
                      <a:pt x="30608" y="6986"/>
                    </a:lnTo>
                    <a:lnTo>
                      <a:pt x="44588" y="31199"/>
                    </a:lnTo>
                    <a:lnTo>
                      <a:pt x="20966" y="44838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0C20C5CB-A0BC-4F52-82E0-679AA2D6AEA5}"/>
                  </a:ext>
                </a:extLst>
              </p:cNvPr>
              <p:cNvSpPr/>
              <p:nvPr/>
            </p:nvSpPr>
            <p:spPr>
              <a:xfrm>
                <a:off x="4593294" y="6332369"/>
                <a:ext cx="34097" cy="20458"/>
              </a:xfrm>
              <a:custGeom>
                <a:avLst/>
                <a:gdLst>
                  <a:gd name="connsiteX0" fmla="*/ 5114 w 34096"/>
                  <a:gd name="connsiteY0" fmla="*/ 5114 h 20457"/>
                  <a:gd name="connsiteX1" fmla="*/ 29664 w 34096"/>
                  <a:gd name="connsiteY1" fmla="*/ 19435 h 20457"/>
                  <a:gd name="connsiteX2" fmla="*/ 5114 w 34096"/>
                  <a:gd name="connsiteY2" fmla="*/ 5114 h 2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96" h="20457">
                    <a:moveTo>
                      <a:pt x="5114" y="5114"/>
                    </a:moveTo>
                    <a:lnTo>
                      <a:pt x="29664" y="19435"/>
                    </a:lnTo>
                    <a:lnTo>
                      <a:pt x="5114" y="5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6B886EE5-986B-4CC3-A1C2-1CCC4EA714E7}"/>
                  </a:ext>
                </a:extLst>
              </p:cNvPr>
              <p:cNvSpPr/>
              <p:nvPr/>
            </p:nvSpPr>
            <p:spPr>
              <a:xfrm>
                <a:off x="4584601" y="6319195"/>
                <a:ext cx="47735" cy="47735"/>
              </a:xfrm>
              <a:custGeom>
                <a:avLst/>
                <a:gdLst>
                  <a:gd name="connsiteX0" fmla="*/ 6987 w 47735"/>
                  <a:gd name="connsiteY0" fmla="*/ 30601 h 47735"/>
                  <a:gd name="connsiteX1" fmla="*/ 20640 w 47735"/>
                  <a:gd name="connsiteY1" fmla="*/ 6988 h 47735"/>
                  <a:gd name="connsiteX2" fmla="*/ 44844 w 47735"/>
                  <a:gd name="connsiteY2" fmla="*/ 20981 h 47735"/>
                  <a:gd name="connsiteX3" fmla="*/ 31192 w 47735"/>
                  <a:gd name="connsiteY3" fmla="*/ 44595 h 4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35" h="47735">
                    <a:moveTo>
                      <a:pt x="6987" y="30601"/>
                    </a:moveTo>
                    <a:lnTo>
                      <a:pt x="20640" y="6988"/>
                    </a:lnTo>
                    <a:lnTo>
                      <a:pt x="44844" y="20981"/>
                    </a:lnTo>
                    <a:lnTo>
                      <a:pt x="31192" y="44595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="" xmlns:a16="http://schemas.microsoft.com/office/drawing/2014/main" id="{9EC64CC9-44E8-48D1-8DFD-30DBD72336DE}"/>
                  </a:ext>
                </a:extLst>
              </p:cNvPr>
              <p:cNvSpPr/>
              <p:nvPr/>
            </p:nvSpPr>
            <p:spPr>
              <a:xfrm>
                <a:off x="4572154" y="6416928"/>
                <a:ext cx="34097" cy="6819"/>
              </a:xfrm>
              <a:custGeom>
                <a:avLst/>
                <a:gdLst>
                  <a:gd name="connsiteX0" fmla="*/ 5114 w 34096"/>
                  <a:gd name="connsiteY0" fmla="*/ 5114 h 6819"/>
                  <a:gd name="connsiteX1" fmla="*/ 33073 w 34096"/>
                  <a:gd name="connsiteY1" fmla="*/ 5114 h 6819"/>
                  <a:gd name="connsiteX2" fmla="*/ 5114 w 34096"/>
                  <a:gd name="connsiteY2" fmla="*/ 5114 h 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96" h="6819">
                    <a:moveTo>
                      <a:pt x="5114" y="5114"/>
                    </a:moveTo>
                    <a:lnTo>
                      <a:pt x="33073" y="5114"/>
                    </a:lnTo>
                    <a:lnTo>
                      <a:pt x="5114" y="5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="" xmlns:a16="http://schemas.microsoft.com/office/drawing/2014/main" id="{14CFA9BA-8225-4C14-9ECB-48A83F710777}"/>
                  </a:ext>
                </a:extLst>
              </p:cNvPr>
              <p:cNvSpPr/>
              <p:nvPr/>
            </p:nvSpPr>
            <p:spPr>
              <a:xfrm>
                <a:off x="4572154" y="6403290"/>
                <a:ext cx="34097" cy="34097"/>
              </a:xfrm>
              <a:custGeom>
                <a:avLst/>
                <a:gdLst>
                  <a:gd name="connsiteX0" fmla="*/ 5115 w 34096"/>
                  <a:gd name="connsiteY0" fmla="*/ 5114 h 34096"/>
                  <a:gd name="connsiteX1" fmla="*/ 33074 w 34096"/>
                  <a:gd name="connsiteY1" fmla="*/ 5114 h 34096"/>
                  <a:gd name="connsiteX2" fmla="*/ 33074 w 34096"/>
                  <a:gd name="connsiteY2" fmla="*/ 32392 h 34096"/>
                  <a:gd name="connsiteX3" fmla="*/ 5115 w 34096"/>
                  <a:gd name="connsiteY3" fmla="*/ 32392 h 3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96" h="34096">
                    <a:moveTo>
                      <a:pt x="5115" y="5114"/>
                    </a:moveTo>
                    <a:lnTo>
                      <a:pt x="33074" y="5114"/>
                    </a:lnTo>
                    <a:lnTo>
                      <a:pt x="33074" y="32392"/>
                    </a:lnTo>
                    <a:lnTo>
                      <a:pt x="5115" y="32392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="" xmlns:a16="http://schemas.microsoft.com/office/drawing/2014/main" id="{F80545D6-D191-498E-B8DF-97721A8668CD}"/>
                  </a:ext>
                </a:extLst>
              </p:cNvPr>
              <p:cNvSpPr/>
              <p:nvPr/>
            </p:nvSpPr>
            <p:spPr>
              <a:xfrm>
                <a:off x="4595340" y="6486485"/>
                <a:ext cx="34097" cy="20458"/>
              </a:xfrm>
              <a:custGeom>
                <a:avLst/>
                <a:gdLst>
                  <a:gd name="connsiteX0" fmla="*/ 5114 w 34096"/>
                  <a:gd name="connsiteY0" fmla="*/ 19435 h 20457"/>
                  <a:gd name="connsiteX1" fmla="*/ 29664 w 34096"/>
                  <a:gd name="connsiteY1" fmla="*/ 5114 h 20457"/>
                  <a:gd name="connsiteX2" fmla="*/ 5114 w 34096"/>
                  <a:gd name="connsiteY2" fmla="*/ 19435 h 2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96" h="20457">
                    <a:moveTo>
                      <a:pt x="5114" y="19435"/>
                    </a:moveTo>
                    <a:lnTo>
                      <a:pt x="29664" y="5114"/>
                    </a:lnTo>
                    <a:lnTo>
                      <a:pt x="5114" y="1943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="" xmlns:a16="http://schemas.microsoft.com/office/drawing/2014/main" id="{068652F4-FD7F-42C2-8418-22584431F59C}"/>
                  </a:ext>
                </a:extLst>
              </p:cNvPr>
              <p:cNvSpPr/>
              <p:nvPr/>
            </p:nvSpPr>
            <p:spPr>
              <a:xfrm>
                <a:off x="4586376" y="6472816"/>
                <a:ext cx="47735" cy="47735"/>
              </a:xfrm>
              <a:custGeom>
                <a:avLst/>
                <a:gdLst>
                  <a:gd name="connsiteX0" fmla="*/ 6986 w 47735"/>
                  <a:gd name="connsiteY0" fmla="*/ 20966 h 47735"/>
                  <a:gd name="connsiteX1" fmla="*/ 31199 w 47735"/>
                  <a:gd name="connsiteY1" fmla="*/ 6986 h 47735"/>
                  <a:gd name="connsiteX2" fmla="*/ 44837 w 47735"/>
                  <a:gd name="connsiteY2" fmla="*/ 30609 h 47735"/>
                  <a:gd name="connsiteX3" fmla="*/ 20625 w 47735"/>
                  <a:gd name="connsiteY3" fmla="*/ 44588 h 4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35" h="47735">
                    <a:moveTo>
                      <a:pt x="6986" y="20966"/>
                    </a:moveTo>
                    <a:lnTo>
                      <a:pt x="31199" y="6986"/>
                    </a:lnTo>
                    <a:lnTo>
                      <a:pt x="44837" y="30609"/>
                    </a:lnTo>
                    <a:lnTo>
                      <a:pt x="20625" y="44588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="" xmlns:a16="http://schemas.microsoft.com/office/drawing/2014/main" id="{D3360097-D43A-4E4A-BB2E-9A461928E017}"/>
                  </a:ext>
                </a:extLst>
              </p:cNvPr>
              <p:cNvSpPr/>
              <p:nvPr/>
            </p:nvSpPr>
            <p:spPr>
              <a:xfrm>
                <a:off x="4657396" y="6536948"/>
                <a:ext cx="20458" cy="34097"/>
              </a:xfrm>
              <a:custGeom>
                <a:avLst/>
                <a:gdLst>
                  <a:gd name="connsiteX0" fmla="*/ 5114 w 20457"/>
                  <a:gd name="connsiteY0" fmla="*/ 29664 h 34096"/>
                  <a:gd name="connsiteX1" fmla="*/ 19435 w 20457"/>
                  <a:gd name="connsiteY1" fmla="*/ 5114 h 34096"/>
                  <a:gd name="connsiteX2" fmla="*/ 5114 w 20457"/>
                  <a:gd name="connsiteY2" fmla="*/ 29664 h 3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7" h="34096">
                    <a:moveTo>
                      <a:pt x="5114" y="29664"/>
                    </a:moveTo>
                    <a:lnTo>
                      <a:pt x="19435" y="5114"/>
                    </a:lnTo>
                    <a:lnTo>
                      <a:pt x="5114" y="296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="" xmlns:a16="http://schemas.microsoft.com/office/drawing/2014/main" id="{64561066-22A9-4F38-A86D-1AC93B4FE7D0}"/>
                  </a:ext>
                </a:extLst>
              </p:cNvPr>
              <p:cNvSpPr/>
              <p:nvPr/>
            </p:nvSpPr>
            <p:spPr>
              <a:xfrm>
                <a:off x="4643617" y="6528900"/>
                <a:ext cx="47735" cy="47735"/>
              </a:xfrm>
              <a:custGeom>
                <a:avLst/>
                <a:gdLst>
                  <a:gd name="connsiteX0" fmla="*/ 6988 w 47735"/>
                  <a:gd name="connsiteY0" fmla="*/ 31190 h 47735"/>
                  <a:gd name="connsiteX1" fmla="*/ 20987 w 47735"/>
                  <a:gd name="connsiteY1" fmla="*/ 6988 h 47735"/>
                  <a:gd name="connsiteX2" fmla="*/ 44598 w 47735"/>
                  <a:gd name="connsiteY2" fmla="*/ 20646 h 47735"/>
                  <a:gd name="connsiteX3" fmla="*/ 30599 w 47735"/>
                  <a:gd name="connsiteY3" fmla="*/ 44847 h 4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35" h="47735">
                    <a:moveTo>
                      <a:pt x="6988" y="31190"/>
                    </a:moveTo>
                    <a:lnTo>
                      <a:pt x="20987" y="6988"/>
                    </a:lnTo>
                    <a:lnTo>
                      <a:pt x="44598" y="20646"/>
                    </a:lnTo>
                    <a:lnTo>
                      <a:pt x="30599" y="4484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="" xmlns:a16="http://schemas.microsoft.com/office/drawing/2014/main" id="{C77A8F4A-F9FB-44D7-A13C-9A73A9E225A1}"/>
                  </a:ext>
                </a:extLst>
              </p:cNvPr>
              <p:cNvSpPr/>
              <p:nvPr/>
            </p:nvSpPr>
            <p:spPr>
              <a:xfrm>
                <a:off x="4741273" y="6555360"/>
                <a:ext cx="6819" cy="34097"/>
              </a:xfrm>
              <a:custGeom>
                <a:avLst/>
                <a:gdLst>
                  <a:gd name="connsiteX0" fmla="*/ 5114 w 6819"/>
                  <a:gd name="connsiteY0" fmla="*/ 33074 h 34096"/>
                  <a:gd name="connsiteX1" fmla="*/ 5114 w 6819"/>
                  <a:gd name="connsiteY1" fmla="*/ 5114 h 34096"/>
                  <a:gd name="connsiteX2" fmla="*/ 5114 w 6819"/>
                  <a:gd name="connsiteY2" fmla="*/ 33074 h 3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19" h="34096">
                    <a:moveTo>
                      <a:pt x="5114" y="33074"/>
                    </a:moveTo>
                    <a:lnTo>
                      <a:pt x="5114" y="5114"/>
                    </a:lnTo>
                    <a:lnTo>
                      <a:pt x="5114" y="3307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="" xmlns:a16="http://schemas.microsoft.com/office/drawing/2014/main" id="{B8F8C863-5800-4D13-AF06-6FCCE57DD917}"/>
                  </a:ext>
                </a:extLst>
              </p:cNvPr>
              <p:cNvSpPr/>
              <p:nvPr/>
            </p:nvSpPr>
            <p:spPr>
              <a:xfrm>
                <a:off x="4727635" y="6554678"/>
                <a:ext cx="34097" cy="34097"/>
              </a:xfrm>
              <a:custGeom>
                <a:avLst/>
                <a:gdLst>
                  <a:gd name="connsiteX0" fmla="*/ 5114 w 34096"/>
                  <a:gd name="connsiteY0" fmla="*/ 5114 h 34096"/>
                  <a:gd name="connsiteX1" fmla="*/ 32392 w 34096"/>
                  <a:gd name="connsiteY1" fmla="*/ 5114 h 34096"/>
                  <a:gd name="connsiteX2" fmla="*/ 32392 w 34096"/>
                  <a:gd name="connsiteY2" fmla="*/ 33074 h 34096"/>
                  <a:gd name="connsiteX3" fmla="*/ 5114 w 34096"/>
                  <a:gd name="connsiteY3" fmla="*/ 33074 h 3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96" h="34096">
                    <a:moveTo>
                      <a:pt x="5114" y="5114"/>
                    </a:moveTo>
                    <a:lnTo>
                      <a:pt x="32392" y="5114"/>
                    </a:lnTo>
                    <a:lnTo>
                      <a:pt x="32392" y="33074"/>
                    </a:lnTo>
                    <a:lnTo>
                      <a:pt x="5114" y="33074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="" xmlns:a16="http://schemas.microsoft.com/office/drawing/2014/main" id="{CA01E764-BD96-4D5B-99A9-39B0A319A597}"/>
                  </a:ext>
                </a:extLst>
              </p:cNvPr>
              <p:cNvSpPr/>
              <p:nvPr/>
            </p:nvSpPr>
            <p:spPr>
              <a:xfrm>
                <a:off x="4810830" y="6534902"/>
                <a:ext cx="20458" cy="34097"/>
              </a:xfrm>
              <a:custGeom>
                <a:avLst/>
                <a:gdLst>
                  <a:gd name="connsiteX0" fmla="*/ 19435 w 20457"/>
                  <a:gd name="connsiteY0" fmla="*/ 29664 h 34096"/>
                  <a:gd name="connsiteX1" fmla="*/ 5114 w 20457"/>
                  <a:gd name="connsiteY1" fmla="*/ 5114 h 34096"/>
                  <a:gd name="connsiteX2" fmla="*/ 19435 w 20457"/>
                  <a:gd name="connsiteY2" fmla="*/ 29664 h 3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7" h="34096">
                    <a:moveTo>
                      <a:pt x="19435" y="29664"/>
                    </a:moveTo>
                    <a:lnTo>
                      <a:pt x="5114" y="5114"/>
                    </a:lnTo>
                    <a:lnTo>
                      <a:pt x="19435" y="296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="" xmlns:a16="http://schemas.microsoft.com/office/drawing/2014/main" id="{7568EA8A-A1E8-4A8E-95C8-AD9AB02F7BB5}"/>
                  </a:ext>
                </a:extLst>
              </p:cNvPr>
              <p:cNvSpPr/>
              <p:nvPr/>
            </p:nvSpPr>
            <p:spPr>
              <a:xfrm>
                <a:off x="4797699" y="6526425"/>
                <a:ext cx="47735" cy="47735"/>
              </a:xfrm>
              <a:custGeom>
                <a:avLst/>
                <a:gdLst>
                  <a:gd name="connsiteX0" fmla="*/ 6985 w 47735"/>
                  <a:gd name="connsiteY0" fmla="*/ 20608 h 47735"/>
                  <a:gd name="connsiteX1" fmla="*/ 30618 w 47735"/>
                  <a:gd name="connsiteY1" fmla="*/ 6985 h 47735"/>
                  <a:gd name="connsiteX2" fmla="*/ 44581 w 47735"/>
                  <a:gd name="connsiteY2" fmla="*/ 31209 h 47735"/>
                  <a:gd name="connsiteX3" fmla="*/ 20948 w 47735"/>
                  <a:gd name="connsiteY3" fmla="*/ 44831 h 4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35" h="47735">
                    <a:moveTo>
                      <a:pt x="6985" y="20608"/>
                    </a:moveTo>
                    <a:lnTo>
                      <a:pt x="30618" y="6985"/>
                    </a:lnTo>
                    <a:lnTo>
                      <a:pt x="44581" y="31209"/>
                    </a:lnTo>
                    <a:lnTo>
                      <a:pt x="20948" y="44831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="" xmlns:a16="http://schemas.microsoft.com/office/drawing/2014/main" id="{8A27329D-A591-4F84-9468-307E525B0F51}"/>
                  </a:ext>
                </a:extLst>
              </p:cNvPr>
              <p:cNvSpPr/>
              <p:nvPr/>
            </p:nvSpPr>
            <p:spPr>
              <a:xfrm>
                <a:off x="4861293" y="6483075"/>
                <a:ext cx="34097" cy="20458"/>
              </a:xfrm>
              <a:custGeom>
                <a:avLst/>
                <a:gdLst>
                  <a:gd name="connsiteX0" fmla="*/ 29664 w 34096"/>
                  <a:gd name="connsiteY0" fmla="*/ 19435 h 20457"/>
                  <a:gd name="connsiteX1" fmla="*/ 5114 w 34096"/>
                  <a:gd name="connsiteY1" fmla="*/ 5114 h 20457"/>
                  <a:gd name="connsiteX2" fmla="*/ 29664 w 34096"/>
                  <a:gd name="connsiteY2" fmla="*/ 19435 h 2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96" h="20457">
                    <a:moveTo>
                      <a:pt x="29664" y="19435"/>
                    </a:moveTo>
                    <a:lnTo>
                      <a:pt x="5114" y="5114"/>
                    </a:lnTo>
                    <a:lnTo>
                      <a:pt x="29664" y="1943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="" xmlns:a16="http://schemas.microsoft.com/office/drawing/2014/main" id="{3A5610DF-BB7B-4F8F-9920-6FB55DBFBDD3}"/>
                  </a:ext>
                </a:extLst>
              </p:cNvPr>
              <p:cNvSpPr/>
              <p:nvPr/>
            </p:nvSpPr>
            <p:spPr>
              <a:xfrm>
                <a:off x="4852336" y="6469794"/>
                <a:ext cx="47735" cy="47735"/>
              </a:xfrm>
              <a:custGeom>
                <a:avLst/>
                <a:gdLst>
                  <a:gd name="connsiteX0" fmla="*/ 6989 w 47735"/>
                  <a:gd name="connsiteY0" fmla="*/ 30597 h 47735"/>
                  <a:gd name="connsiteX1" fmla="*/ 20652 w 47735"/>
                  <a:gd name="connsiteY1" fmla="*/ 6988 h 47735"/>
                  <a:gd name="connsiteX2" fmla="*/ 44850 w 47735"/>
                  <a:gd name="connsiteY2" fmla="*/ 20993 h 47735"/>
                  <a:gd name="connsiteX3" fmla="*/ 31187 w 47735"/>
                  <a:gd name="connsiteY3" fmla="*/ 44601 h 4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35" h="47735">
                    <a:moveTo>
                      <a:pt x="6989" y="30597"/>
                    </a:moveTo>
                    <a:lnTo>
                      <a:pt x="20652" y="6988"/>
                    </a:lnTo>
                    <a:lnTo>
                      <a:pt x="44850" y="20993"/>
                    </a:lnTo>
                    <a:lnTo>
                      <a:pt x="31187" y="44601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="" xmlns:a16="http://schemas.microsoft.com/office/drawing/2014/main" id="{1D0B4AA2-2AFD-4F29-82F5-7185F796A37A}"/>
                  </a:ext>
                </a:extLst>
              </p:cNvPr>
              <p:cNvSpPr/>
              <p:nvPr/>
            </p:nvSpPr>
            <p:spPr>
              <a:xfrm>
                <a:off x="4879705" y="6413519"/>
                <a:ext cx="34097" cy="6819"/>
              </a:xfrm>
              <a:custGeom>
                <a:avLst/>
                <a:gdLst>
                  <a:gd name="connsiteX0" fmla="*/ 33074 w 34096"/>
                  <a:gd name="connsiteY0" fmla="*/ 5114 h 6819"/>
                  <a:gd name="connsiteX1" fmla="*/ 5114 w 34096"/>
                  <a:gd name="connsiteY1" fmla="*/ 5114 h 6819"/>
                  <a:gd name="connsiteX2" fmla="*/ 33074 w 34096"/>
                  <a:gd name="connsiteY2" fmla="*/ 5114 h 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96" h="6819">
                    <a:moveTo>
                      <a:pt x="33074" y="5114"/>
                    </a:moveTo>
                    <a:lnTo>
                      <a:pt x="5114" y="5114"/>
                    </a:lnTo>
                    <a:lnTo>
                      <a:pt x="33074" y="5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="" xmlns:a16="http://schemas.microsoft.com/office/drawing/2014/main" id="{C129D7C8-F2BF-4A87-8741-87DB2B27FC1D}"/>
                  </a:ext>
                </a:extLst>
              </p:cNvPr>
              <p:cNvSpPr/>
              <p:nvPr/>
            </p:nvSpPr>
            <p:spPr>
              <a:xfrm>
                <a:off x="4879705" y="6399880"/>
                <a:ext cx="34097" cy="34097"/>
              </a:xfrm>
              <a:custGeom>
                <a:avLst/>
                <a:gdLst>
                  <a:gd name="connsiteX0" fmla="*/ 5114 w 34096"/>
                  <a:gd name="connsiteY0" fmla="*/ 5114 h 34096"/>
                  <a:gd name="connsiteX1" fmla="*/ 33073 w 34096"/>
                  <a:gd name="connsiteY1" fmla="*/ 5114 h 34096"/>
                  <a:gd name="connsiteX2" fmla="*/ 33073 w 34096"/>
                  <a:gd name="connsiteY2" fmla="*/ 32392 h 34096"/>
                  <a:gd name="connsiteX3" fmla="*/ 5114 w 34096"/>
                  <a:gd name="connsiteY3" fmla="*/ 32392 h 3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96" h="34096">
                    <a:moveTo>
                      <a:pt x="5114" y="5114"/>
                    </a:moveTo>
                    <a:lnTo>
                      <a:pt x="33073" y="5114"/>
                    </a:lnTo>
                    <a:lnTo>
                      <a:pt x="33073" y="32392"/>
                    </a:lnTo>
                    <a:lnTo>
                      <a:pt x="5114" y="32392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="" xmlns:a16="http://schemas.microsoft.com/office/drawing/2014/main" id="{C622128F-A524-4005-AA47-F02FEE7ED119}"/>
                  </a:ext>
                </a:extLst>
              </p:cNvPr>
              <p:cNvSpPr/>
              <p:nvPr/>
            </p:nvSpPr>
            <p:spPr>
              <a:xfrm>
                <a:off x="4859929" y="6329641"/>
                <a:ext cx="34097" cy="20458"/>
              </a:xfrm>
              <a:custGeom>
                <a:avLst/>
                <a:gdLst>
                  <a:gd name="connsiteX0" fmla="*/ 29664 w 34096"/>
                  <a:gd name="connsiteY0" fmla="*/ 5114 h 20457"/>
                  <a:gd name="connsiteX1" fmla="*/ 5114 w 34096"/>
                  <a:gd name="connsiteY1" fmla="*/ 19435 h 20457"/>
                  <a:gd name="connsiteX2" fmla="*/ 29664 w 34096"/>
                  <a:gd name="connsiteY2" fmla="*/ 5114 h 2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96" h="20457">
                    <a:moveTo>
                      <a:pt x="29664" y="5114"/>
                    </a:moveTo>
                    <a:lnTo>
                      <a:pt x="5114" y="19435"/>
                    </a:lnTo>
                    <a:lnTo>
                      <a:pt x="29664" y="5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="" xmlns:a16="http://schemas.microsoft.com/office/drawing/2014/main" id="{5C10F415-895A-4582-869A-4D0ACA600451}"/>
                  </a:ext>
                </a:extLst>
              </p:cNvPr>
              <p:cNvSpPr/>
              <p:nvPr/>
            </p:nvSpPr>
            <p:spPr>
              <a:xfrm>
                <a:off x="4851394" y="6316788"/>
                <a:ext cx="47735" cy="47735"/>
              </a:xfrm>
              <a:custGeom>
                <a:avLst/>
                <a:gdLst>
                  <a:gd name="connsiteX0" fmla="*/ 6985 w 47735"/>
                  <a:gd name="connsiteY0" fmla="*/ 20942 h 47735"/>
                  <a:gd name="connsiteX1" fmla="*/ 31211 w 47735"/>
                  <a:gd name="connsiteY1" fmla="*/ 6985 h 47735"/>
                  <a:gd name="connsiteX2" fmla="*/ 44828 w 47735"/>
                  <a:gd name="connsiteY2" fmla="*/ 30621 h 47735"/>
                  <a:gd name="connsiteX3" fmla="*/ 20602 w 47735"/>
                  <a:gd name="connsiteY3" fmla="*/ 44578 h 4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35" h="47735">
                    <a:moveTo>
                      <a:pt x="6985" y="20942"/>
                    </a:moveTo>
                    <a:lnTo>
                      <a:pt x="31211" y="6985"/>
                    </a:lnTo>
                    <a:lnTo>
                      <a:pt x="44828" y="30621"/>
                    </a:lnTo>
                    <a:lnTo>
                      <a:pt x="20602" y="44578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="" xmlns:a16="http://schemas.microsoft.com/office/drawing/2014/main" id="{C9BF78FB-E6EB-4725-BD44-5DC8548E4D26}"/>
                  </a:ext>
                </a:extLst>
              </p:cNvPr>
              <p:cNvSpPr/>
              <p:nvPr/>
            </p:nvSpPr>
            <p:spPr>
              <a:xfrm>
                <a:off x="4808102" y="6268949"/>
                <a:ext cx="20458" cy="34097"/>
              </a:xfrm>
              <a:custGeom>
                <a:avLst/>
                <a:gdLst>
                  <a:gd name="connsiteX0" fmla="*/ 19435 w 20457"/>
                  <a:gd name="connsiteY0" fmla="*/ 5114 h 34096"/>
                  <a:gd name="connsiteX1" fmla="*/ 5114 w 20457"/>
                  <a:gd name="connsiteY1" fmla="*/ 29664 h 34096"/>
                  <a:gd name="connsiteX2" fmla="*/ 19435 w 20457"/>
                  <a:gd name="connsiteY2" fmla="*/ 5114 h 3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7" h="34096">
                    <a:moveTo>
                      <a:pt x="19435" y="5114"/>
                    </a:moveTo>
                    <a:lnTo>
                      <a:pt x="5114" y="29664"/>
                    </a:lnTo>
                    <a:lnTo>
                      <a:pt x="19435" y="5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="" xmlns:a16="http://schemas.microsoft.com/office/drawing/2014/main" id="{A862D835-5D8D-4EC4-BEA2-10D9F7D1787C}"/>
                  </a:ext>
                </a:extLst>
              </p:cNvPr>
              <p:cNvSpPr/>
              <p:nvPr/>
            </p:nvSpPr>
            <p:spPr>
              <a:xfrm>
                <a:off x="4794582" y="6260570"/>
                <a:ext cx="47735" cy="47735"/>
              </a:xfrm>
              <a:custGeom>
                <a:avLst/>
                <a:gdLst>
                  <a:gd name="connsiteX0" fmla="*/ 6987 w 47735"/>
                  <a:gd name="connsiteY0" fmla="*/ 31192 h 47735"/>
                  <a:gd name="connsiteX1" fmla="*/ 20981 w 47735"/>
                  <a:gd name="connsiteY1" fmla="*/ 6988 h 47735"/>
                  <a:gd name="connsiteX2" fmla="*/ 44595 w 47735"/>
                  <a:gd name="connsiteY2" fmla="*/ 20640 h 47735"/>
                  <a:gd name="connsiteX3" fmla="*/ 30601 w 47735"/>
                  <a:gd name="connsiteY3" fmla="*/ 44844 h 4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35" h="47735">
                    <a:moveTo>
                      <a:pt x="6987" y="31192"/>
                    </a:moveTo>
                    <a:lnTo>
                      <a:pt x="20981" y="6988"/>
                    </a:lnTo>
                    <a:lnTo>
                      <a:pt x="44595" y="20640"/>
                    </a:lnTo>
                    <a:lnTo>
                      <a:pt x="30601" y="44844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="" xmlns:a16="http://schemas.microsoft.com/office/drawing/2014/main" id="{6EA54BB6-586F-4314-9ED2-0D12DE257B3D}"/>
                  </a:ext>
                </a:extLst>
              </p:cNvPr>
              <p:cNvSpPr/>
              <p:nvPr/>
            </p:nvSpPr>
            <p:spPr>
              <a:xfrm>
                <a:off x="4752184" y="6320776"/>
                <a:ext cx="81832" cy="88651"/>
              </a:xfrm>
              <a:custGeom>
                <a:avLst/>
                <a:gdLst>
                  <a:gd name="connsiteX0" fmla="*/ 5114 w 81831"/>
                  <a:gd name="connsiteY0" fmla="*/ 83537 h 88650"/>
                  <a:gd name="connsiteX1" fmla="*/ 82173 w 81831"/>
                  <a:gd name="connsiteY1" fmla="*/ 5114 h 88650"/>
                  <a:gd name="connsiteX2" fmla="*/ 5114 w 81831"/>
                  <a:gd name="connsiteY2" fmla="*/ 83537 h 8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831" h="88650">
                    <a:moveTo>
                      <a:pt x="5114" y="83537"/>
                    </a:moveTo>
                    <a:lnTo>
                      <a:pt x="82173" y="5114"/>
                    </a:lnTo>
                    <a:lnTo>
                      <a:pt x="5114" y="8353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="" xmlns:a16="http://schemas.microsoft.com/office/drawing/2014/main" id="{E42FA8D7-51AD-42F2-B834-6C98C04CA795}"/>
                  </a:ext>
                </a:extLst>
              </p:cNvPr>
              <p:cNvSpPr/>
              <p:nvPr/>
            </p:nvSpPr>
            <p:spPr>
              <a:xfrm>
                <a:off x="4740318" y="6309506"/>
                <a:ext cx="109109" cy="109109"/>
              </a:xfrm>
              <a:custGeom>
                <a:avLst/>
                <a:gdLst>
                  <a:gd name="connsiteX0" fmla="*/ 7232 w 109108"/>
                  <a:gd name="connsiteY0" fmla="*/ 85612 h 109108"/>
                  <a:gd name="connsiteX1" fmla="*/ 84108 w 109108"/>
                  <a:gd name="connsiteY1" fmla="*/ 7232 h 109108"/>
                  <a:gd name="connsiteX2" fmla="*/ 103581 w 109108"/>
                  <a:gd name="connsiteY2" fmla="*/ 26332 h 109108"/>
                  <a:gd name="connsiteX3" fmla="*/ 26706 w 109108"/>
                  <a:gd name="connsiteY3" fmla="*/ 104712 h 10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08" h="109108">
                    <a:moveTo>
                      <a:pt x="7232" y="85612"/>
                    </a:moveTo>
                    <a:lnTo>
                      <a:pt x="84108" y="7232"/>
                    </a:lnTo>
                    <a:lnTo>
                      <a:pt x="103581" y="26332"/>
                    </a:lnTo>
                    <a:lnTo>
                      <a:pt x="26706" y="104712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="" xmlns:a16="http://schemas.microsoft.com/office/drawing/2014/main" id="{043BAB9E-0BB6-4B3B-80FA-848C8DF47D97}"/>
                  </a:ext>
                </a:extLst>
              </p:cNvPr>
              <p:cNvSpPr/>
              <p:nvPr/>
            </p:nvSpPr>
            <p:spPr>
              <a:xfrm>
                <a:off x="4718087" y="6393061"/>
                <a:ext cx="47735" cy="47735"/>
              </a:xfrm>
              <a:custGeom>
                <a:avLst/>
                <a:gdLst>
                  <a:gd name="connsiteX0" fmla="*/ 48758 w 47735"/>
                  <a:gd name="connsiteY0" fmla="*/ 26936 h 47735"/>
                  <a:gd name="connsiteX1" fmla="*/ 26936 w 47735"/>
                  <a:gd name="connsiteY1" fmla="*/ 5114 h 47735"/>
                  <a:gd name="connsiteX2" fmla="*/ 5114 w 47735"/>
                  <a:gd name="connsiteY2" fmla="*/ 26936 h 47735"/>
                  <a:gd name="connsiteX3" fmla="*/ 26936 w 47735"/>
                  <a:gd name="connsiteY3" fmla="*/ 48758 h 47735"/>
                  <a:gd name="connsiteX4" fmla="*/ 48758 w 47735"/>
                  <a:gd name="connsiteY4" fmla="*/ 26936 h 4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35" h="47735">
                    <a:moveTo>
                      <a:pt x="48758" y="26936"/>
                    </a:moveTo>
                    <a:cubicBezTo>
                      <a:pt x="48758" y="14661"/>
                      <a:pt x="39211" y="5114"/>
                      <a:pt x="26936" y="5114"/>
                    </a:cubicBezTo>
                    <a:cubicBezTo>
                      <a:pt x="15343" y="5114"/>
                      <a:pt x="5114" y="14661"/>
                      <a:pt x="5114" y="26936"/>
                    </a:cubicBezTo>
                    <a:cubicBezTo>
                      <a:pt x="5114" y="39211"/>
                      <a:pt x="14662" y="48758"/>
                      <a:pt x="26936" y="48758"/>
                    </a:cubicBezTo>
                    <a:cubicBezTo>
                      <a:pt x="38529" y="48758"/>
                      <a:pt x="48076" y="39211"/>
                      <a:pt x="48758" y="269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="" xmlns:a16="http://schemas.microsoft.com/office/drawing/2014/main" id="{4FADCE3D-02AA-450E-80F2-ABB13F0C42D2}"/>
                  </a:ext>
                </a:extLst>
              </p:cNvPr>
              <p:cNvSpPr/>
              <p:nvPr/>
            </p:nvSpPr>
            <p:spPr>
              <a:xfrm>
                <a:off x="4704449" y="6379422"/>
                <a:ext cx="75012" cy="75012"/>
              </a:xfrm>
              <a:custGeom>
                <a:avLst/>
                <a:gdLst>
                  <a:gd name="connsiteX0" fmla="*/ 40575 w 75012"/>
                  <a:gd name="connsiteY0" fmla="*/ 76035 h 75012"/>
                  <a:gd name="connsiteX1" fmla="*/ 40575 w 75012"/>
                  <a:gd name="connsiteY1" fmla="*/ 76035 h 75012"/>
                  <a:gd name="connsiteX2" fmla="*/ 40575 w 75012"/>
                  <a:gd name="connsiteY2" fmla="*/ 76035 h 75012"/>
                  <a:gd name="connsiteX3" fmla="*/ 40575 w 75012"/>
                  <a:gd name="connsiteY3" fmla="*/ 76035 h 75012"/>
                  <a:gd name="connsiteX4" fmla="*/ 5114 w 75012"/>
                  <a:gd name="connsiteY4" fmla="*/ 40575 h 75012"/>
                  <a:gd name="connsiteX5" fmla="*/ 40575 w 75012"/>
                  <a:gd name="connsiteY5" fmla="*/ 5114 h 75012"/>
                  <a:gd name="connsiteX6" fmla="*/ 76035 w 75012"/>
                  <a:gd name="connsiteY6" fmla="*/ 40575 h 75012"/>
                  <a:gd name="connsiteX7" fmla="*/ 40575 w 75012"/>
                  <a:gd name="connsiteY7" fmla="*/ 76035 h 75012"/>
                  <a:gd name="connsiteX8" fmla="*/ 40575 w 75012"/>
                  <a:gd name="connsiteY8" fmla="*/ 32392 h 75012"/>
                  <a:gd name="connsiteX9" fmla="*/ 32392 w 75012"/>
                  <a:gd name="connsiteY9" fmla="*/ 40575 h 75012"/>
                  <a:gd name="connsiteX10" fmla="*/ 40575 w 75012"/>
                  <a:gd name="connsiteY10" fmla="*/ 48758 h 75012"/>
                  <a:gd name="connsiteX11" fmla="*/ 40575 w 75012"/>
                  <a:gd name="connsiteY11" fmla="*/ 48758 h 75012"/>
                  <a:gd name="connsiteX12" fmla="*/ 48758 w 75012"/>
                  <a:gd name="connsiteY12" fmla="*/ 40575 h 75012"/>
                  <a:gd name="connsiteX13" fmla="*/ 40575 w 75012"/>
                  <a:gd name="connsiteY13" fmla="*/ 32392 h 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012" h="75012">
                    <a:moveTo>
                      <a:pt x="40575" y="76035"/>
                    </a:moveTo>
                    <a:lnTo>
                      <a:pt x="40575" y="76035"/>
                    </a:lnTo>
                    <a:lnTo>
                      <a:pt x="40575" y="76035"/>
                    </a:lnTo>
                    <a:lnTo>
                      <a:pt x="40575" y="76035"/>
                    </a:lnTo>
                    <a:cubicBezTo>
                      <a:pt x="20799" y="76035"/>
                      <a:pt x="5114" y="60351"/>
                      <a:pt x="5114" y="40575"/>
                    </a:cubicBezTo>
                    <a:cubicBezTo>
                      <a:pt x="5114" y="21481"/>
                      <a:pt x="20799" y="5114"/>
                      <a:pt x="40575" y="5114"/>
                    </a:cubicBezTo>
                    <a:cubicBezTo>
                      <a:pt x="60351" y="5114"/>
                      <a:pt x="76035" y="20799"/>
                      <a:pt x="76035" y="40575"/>
                    </a:cubicBezTo>
                    <a:cubicBezTo>
                      <a:pt x="75354" y="60351"/>
                      <a:pt x="59669" y="76035"/>
                      <a:pt x="40575" y="76035"/>
                    </a:cubicBezTo>
                    <a:close/>
                    <a:moveTo>
                      <a:pt x="40575" y="32392"/>
                    </a:moveTo>
                    <a:cubicBezTo>
                      <a:pt x="36484" y="32392"/>
                      <a:pt x="32392" y="35801"/>
                      <a:pt x="32392" y="40575"/>
                    </a:cubicBezTo>
                    <a:cubicBezTo>
                      <a:pt x="32392" y="44666"/>
                      <a:pt x="35801" y="48758"/>
                      <a:pt x="40575" y="48758"/>
                    </a:cubicBezTo>
                    <a:lnTo>
                      <a:pt x="40575" y="48758"/>
                    </a:lnTo>
                    <a:cubicBezTo>
                      <a:pt x="44667" y="48758"/>
                      <a:pt x="48758" y="45348"/>
                      <a:pt x="48758" y="40575"/>
                    </a:cubicBezTo>
                    <a:cubicBezTo>
                      <a:pt x="48076" y="36483"/>
                      <a:pt x="44667" y="32392"/>
                      <a:pt x="40575" y="32392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="" xmlns:a16="http://schemas.microsoft.com/office/drawing/2014/main" id="{B1D68E0D-9F34-4A47-84B5-DABD4C18722F}"/>
                  </a:ext>
                </a:extLst>
              </p:cNvPr>
              <p:cNvSpPr/>
              <p:nvPr/>
            </p:nvSpPr>
            <p:spPr>
              <a:xfrm>
                <a:off x="4726271" y="6141428"/>
                <a:ext cx="34097" cy="40916"/>
              </a:xfrm>
              <a:custGeom>
                <a:avLst/>
                <a:gdLst>
                  <a:gd name="connsiteX0" fmla="*/ 5114 w 34096"/>
                  <a:gd name="connsiteY0" fmla="*/ 5114 h 40915"/>
                  <a:gd name="connsiteX1" fmla="*/ 32392 w 34096"/>
                  <a:gd name="connsiteY1" fmla="*/ 5114 h 40915"/>
                  <a:gd name="connsiteX2" fmla="*/ 32392 w 34096"/>
                  <a:gd name="connsiteY2" fmla="*/ 39211 h 40915"/>
                  <a:gd name="connsiteX3" fmla="*/ 5114 w 34096"/>
                  <a:gd name="connsiteY3" fmla="*/ 39211 h 4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96" h="40915">
                    <a:moveTo>
                      <a:pt x="5114" y="5114"/>
                    </a:moveTo>
                    <a:lnTo>
                      <a:pt x="32392" y="5114"/>
                    </a:lnTo>
                    <a:lnTo>
                      <a:pt x="32392" y="39211"/>
                    </a:lnTo>
                    <a:lnTo>
                      <a:pt x="5114" y="39211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</p:grpSp>
        <p:sp>
          <p:nvSpPr>
            <p:cNvPr id="87" name="文本框 86">
              <a:extLst>
                <a:ext uri="{FF2B5EF4-FFF2-40B4-BE49-F238E27FC236}">
                  <a16:creationId xmlns="" xmlns:a16="http://schemas.microsoft.com/office/drawing/2014/main" id="{87322CC7-4E97-4CBA-80B9-97BC96A567B9}"/>
                </a:ext>
              </a:extLst>
            </p:cNvPr>
            <p:cNvSpPr txBox="1"/>
            <p:nvPr/>
          </p:nvSpPr>
          <p:spPr>
            <a:xfrm>
              <a:off x="8701694" y="431490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未来工作计划</a:t>
              </a:r>
            </a:p>
          </p:txBody>
        </p:sp>
        <p:sp>
          <p:nvSpPr>
            <p:cNvPr id="88" name="矩形 87">
              <a:extLst>
                <a:ext uri="{FF2B5EF4-FFF2-40B4-BE49-F238E27FC236}">
                  <a16:creationId xmlns="" xmlns:a16="http://schemas.microsoft.com/office/drawing/2014/main" id="{46FFCD3A-D465-4A39-848B-CA1DCC4F61D3}"/>
                </a:ext>
              </a:extLst>
            </p:cNvPr>
            <p:cNvSpPr/>
            <p:nvPr/>
          </p:nvSpPr>
          <p:spPr>
            <a:xfrm>
              <a:off x="8930278" y="4751522"/>
              <a:ext cx="15535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Future work plan</a:t>
              </a: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="" xmlns:a16="http://schemas.microsoft.com/office/drawing/2014/main" id="{D4C2DAD9-DBEA-43B8-B4B0-CB7D5F8A3F10}"/>
              </a:ext>
            </a:extLst>
          </p:cNvPr>
          <p:cNvGrpSpPr/>
          <p:nvPr/>
        </p:nvGrpSpPr>
        <p:grpSpPr>
          <a:xfrm rot="10800000">
            <a:off x="1647276" y="2263210"/>
            <a:ext cx="310069" cy="761922"/>
            <a:chOff x="1915175" y="4776493"/>
            <a:chExt cx="766178" cy="1882705"/>
          </a:xfrm>
        </p:grpSpPr>
        <p:sp>
          <p:nvSpPr>
            <p:cNvPr id="90" name="任意多边形: 形状 89">
              <a:extLst>
                <a:ext uri="{FF2B5EF4-FFF2-40B4-BE49-F238E27FC236}">
                  <a16:creationId xmlns="" xmlns:a16="http://schemas.microsoft.com/office/drawing/2014/main" id="{82B93CCB-E4ED-4615-AA65-5872E6B61BDF}"/>
                </a:ext>
              </a:extLst>
            </p:cNvPr>
            <p:cNvSpPr/>
            <p:nvPr/>
          </p:nvSpPr>
          <p:spPr>
            <a:xfrm>
              <a:off x="1933163" y="6047489"/>
              <a:ext cx="747645" cy="611709"/>
            </a:xfrm>
            <a:custGeom>
              <a:avLst/>
              <a:gdLst>
                <a:gd name="connsiteX0" fmla="*/ 60450 w 747644"/>
                <a:gd name="connsiteY0" fmla="*/ 126016 h 611709"/>
                <a:gd name="connsiteX1" fmla="*/ 332320 w 747644"/>
                <a:gd name="connsiteY1" fmla="*/ 520228 h 611709"/>
                <a:gd name="connsiteX2" fmla="*/ 352711 w 747644"/>
                <a:gd name="connsiteY2" fmla="*/ 554212 h 611709"/>
                <a:gd name="connsiteX3" fmla="*/ 379898 w 747644"/>
                <a:gd name="connsiteY3" fmla="*/ 561009 h 611709"/>
                <a:gd name="connsiteX4" fmla="*/ 407085 w 747644"/>
                <a:gd name="connsiteY4" fmla="*/ 554212 h 611709"/>
                <a:gd name="connsiteX5" fmla="*/ 427475 w 747644"/>
                <a:gd name="connsiteY5" fmla="*/ 520228 h 611709"/>
                <a:gd name="connsiteX6" fmla="*/ 699346 w 747644"/>
                <a:gd name="connsiteY6" fmla="*/ 126016 h 611709"/>
                <a:gd name="connsiteX7" fmla="*/ 685753 w 747644"/>
                <a:gd name="connsiteY7" fmla="*/ 58048 h 611709"/>
                <a:gd name="connsiteX8" fmla="*/ 617785 w 747644"/>
                <a:gd name="connsiteY8" fmla="*/ 71641 h 611709"/>
                <a:gd name="connsiteX9" fmla="*/ 373101 w 747644"/>
                <a:gd name="connsiteY9" fmla="*/ 425074 h 611709"/>
                <a:gd name="connsiteX10" fmla="*/ 135214 w 747644"/>
                <a:gd name="connsiteY10" fmla="*/ 71641 h 611709"/>
                <a:gd name="connsiteX11" fmla="*/ 67246 w 747644"/>
                <a:gd name="connsiteY11" fmla="*/ 58048 h 611709"/>
                <a:gd name="connsiteX12" fmla="*/ 60450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60450" y="126016"/>
                  </a:moveTo>
                  <a:lnTo>
                    <a:pt x="332320" y="520228"/>
                  </a:lnTo>
                  <a:cubicBezTo>
                    <a:pt x="332320" y="533822"/>
                    <a:pt x="339117" y="547415"/>
                    <a:pt x="352711" y="554212"/>
                  </a:cubicBezTo>
                  <a:cubicBezTo>
                    <a:pt x="359508" y="561009"/>
                    <a:pt x="373101" y="561009"/>
                    <a:pt x="379898" y="561009"/>
                  </a:cubicBezTo>
                  <a:cubicBezTo>
                    <a:pt x="393491" y="561009"/>
                    <a:pt x="400288" y="561009"/>
                    <a:pt x="407085" y="554212"/>
                  </a:cubicBezTo>
                  <a:cubicBezTo>
                    <a:pt x="420678" y="547415"/>
                    <a:pt x="427475" y="533822"/>
                    <a:pt x="427475" y="520228"/>
                  </a:cubicBezTo>
                  <a:lnTo>
                    <a:pt x="699346" y="126016"/>
                  </a:lnTo>
                  <a:cubicBezTo>
                    <a:pt x="712940" y="105625"/>
                    <a:pt x="706143" y="71641"/>
                    <a:pt x="685753" y="58048"/>
                  </a:cubicBezTo>
                  <a:cubicBezTo>
                    <a:pt x="665362" y="44454"/>
                    <a:pt x="638175" y="51251"/>
                    <a:pt x="617785" y="71641"/>
                  </a:cubicBezTo>
                  <a:lnTo>
                    <a:pt x="373101" y="425074"/>
                  </a:lnTo>
                  <a:lnTo>
                    <a:pt x="135214" y="71641"/>
                  </a:lnTo>
                  <a:cubicBezTo>
                    <a:pt x="121621" y="51251"/>
                    <a:pt x="87637" y="44454"/>
                    <a:pt x="67246" y="58048"/>
                  </a:cubicBezTo>
                  <a:cubicBezTo>
                    <a:pt x="46856" y="71641"/>
                    <a:pt x="46856" y="98829"/>
                    <a:pt x="60450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="" xmlns:a16="http://schemas.microsoft.com/office/drawing/2014/main" id="{F5937642-A897-44C4-8EDF-8F0527BCFBD9}"/>
                </a:ext>
              </a:extLst>
            </p:cNvPr>
            <p:cNvSpPr/>
            <p:nvPr/>
          </p:nvSpPr>
          <p:spPr>
            <a:xfrm>
              <a:off x="1933708" y="5619292"/>
              <a:ext cx="747645" cy="611709"/>
            </a:xfrm>
            <a:custGeom>
              <a:avLst/>
              <a:gdLst>
                <a:gd name="connsiteX0" fmla="*/ 59905 w 747644"/>
                <a:gd name="connsiteY0" fmla="*/ 126016 h 611709"/>
                <a:gd name="connsiteX1" fmla="*/ 331776 w 747644"/>
                <a:gd name="connsiteY1" fmla="*/ 520228 h 611709"/>
                <a:gd name="connsiteX2" fmla="*/ 352166 w 747644"/>
                <a:gd name="connsiteY2" fmla="*/ 554212 h 611709"/>
                <a:gd name="connsiteX3" fmla="*/ 386150 w 747644"/>
                <a:gd name="connsiteY3" fmla="*/ 561009 h 611709"/>
                <a:gd name="connsiteX4" fmla="*/ 413337 w 747644"/>
                <a:gd name="connsiteY4" fmla="*/ 554212 h 611709"/>
                <a:gd name="connsiteX5" fmla="*/ 433727 w 747644"/>
                <a:gd name="connsiteY5" fmla="*/ 520228 h 611709"/>
                <a:gd name="connsiteX6" fmla="*/ 705598 w 747644"/>
                <a:gd name="connsiteY6" fmla="*/ 126016 h 611709"/>
                <a:gd name="connsiteX7" fmla="*/ 692004 w 747644"/>
                <a:gd name="connsiteY7" fmla="*/ 58048 h 611709"/>
                <a:gd name="connsiteX8" fmla="*/ 624037 w 747644"/>
                <a:gd name="connsiteY8" fmla="*/ 71641 h 611709"/>
                <a:gd name="connsiteX9" fmla="*/ 386150 w 747644"/>
                <a:gd name="connsiteY9" fmla="*/ 431870 h 611709"/>
                <a:gd name="connsiteX10" fmla="*/ 141466 w 747644"/>
                <a:gd name="connsiteY10" fmla="*/ 78438 h 611709"/>
                <a:gd name="connsiteX11" fmla="*/ 73498 w 747644"/>
                <a:gd name="connsiteY11" fmla="*/ 64845 h 611709"/>
                <a:gd name="connsiteX12" fmla="*/ 59905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9905" y="126016"/>
                  </a:moveTo>
                  <a:lnTo>
                    <a:pt x="331776" y="520228"/>
                  </a:lnTo>
                  <a:cubicBezTo>
                    <a:pt x="331776" y="533822"/>
                    <a:pt x="338572" y="547415"/>
                    <a:pt x="352166" y="554212"/>
                  </a:cubicBezTo>
                  <a:cubicBezTo>
                    <a:pt x="365759" y="561009"/>
                    <a:pt x="372556" y="567806"/>
                    <a:pt x="386150" y="561009"/>
                  </a:cubicBezTo>
                  <a:cubicBezTo>
                    <a:pt x="399743" y="561009"/>
                    <a:pt x="406540" y="561009"/>
                    <a:pt x="413337" y="554212"/>
                  </a:cubicBezTo>
                  <a:cubicBezTo>
                    <a:pt x="426930" y="547415"/>
                    <a:pt x="433727" y="533822"/>
                    <a:pt x="433727" y="520228"/>
                  </a:cubicBezTo>
                  <a:lnTo>
                    <a:pt x="705598" y="126016"/>
                  </a:lnTo>
                  <a:cubicBezTo>
                    <a:pt x="719191" y="105625"/>
                    <a:pt x="712395" y="78438"/>
                    <a:pt x="692004" y="58048"/>
                  </a:cubicBezTo>
                  <a:cubicBezTo>
                    <a:pt x="671614" y="44454"/>
                    <a:pt x="644427" y="51251"/>
                    <a:pt x="624037" y="71641"/>
                  </a:cubicBezTo>
                  <a:lnTo>
                    <a:pt x="386150" y="431870"/>
                  </a:lnTo>
                  <a:lnTo>
                    <a:pt x="141466" y="78438"/>
                  </a:lnTo>
                  <a:cubicBezTo>
                    <a:pt x="127872" y="58048"/>
                    <a:pt x="93889" y="51251"/>
                    <a:pt x="73498" y="64845"/>
                  </a:cubicBezTo>
                  <a:cubicBezTo>
                    <a:pt x="46311" y="78438"/>
                    <a:pt x="46311" y="105625"/>
                    <a:pt x="59905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="" xmlns:a16="http://schemas.microsoft.com/office/drawing/2014/main" id="{FDBAE5D8-ED8D-44BA-8241-094353A81E5B}"/>
                </a:ext>
              </a:extLst>
            </p:cNvPr>
            <p:cNvSpPr/>
            <p:nvPr/>
          </p:nvSpPr>
          <p:spPr>
            <a:xfrm>
              <a:off x="1915175" y="51978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15383 w 747644"/>
                <a:gd name="connsiteY8" fmla="*/ 71641 h 611709"/>
                <a:gd name="connsiteX9" fmla="*/ 370699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1641"/>
                    <a:pt x="683351" y="58048"/>
                  </a:cubicBezTo>
                  <a:cubicBezTo>
                    <a:pt x="662961" y="44454"/>
                    <a:pt x="635773" y="51251"/>
                    <a:pt x="615383" y="71641"/>
                  </a:cubicBezTo>
                  <a:lnTo>
                    <a:pt x="370699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8438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="" xmlns:a16="http://schemas.microsoft.com/office/drawing/2014/main" id="{0A997F34-2036-45CD-8A31-EA7B85614715}"/>
                </a:ext>
              </a:extLst>
            </p:cNvPr>
            <p:cNvSpPr/>
            <p:nvPr/>
          </p:nvSpPr>
          <p:spPr>
            <a:xfrm>
              <a:off x="1915175" y="47764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28977 w 747644"/>
                <a:gd name="connsiteY8" fmla="*/ 71641 h 611709"/>
                <a:gd name="connsiteX9" fmla="*/ 384293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8438"/>
                    <a:pt x="683351" y="58048"/>
                  </a:cubicBezTo>
                  <a:cubicBezTo>
                    <a:pt x="676554" y="44454"/>
                    <a:pt x="649367" y="51251"/>
                    <a:pt x="628977" y="71641"/>
                  </a:cubicBezTo>
                  <a:lnTo>
                    <a:pt x="384293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1641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="" xmlns:a16="http://schemas.microsoft.com/office/drawing/2014/main" id="{601D8CD8-8CA2-40A0-AA47-8475346ADCDA}"/>
              </a:ext>
            </a:extLst>
          </p:cNvPr>
          <p:cNvGrpSpPr/>
          <p:nvPr/>
        </p:nvGrpSpPr>
        <p:grpSpPr>
          <a:xfrm rot="10800000">
            <a:off x="10237523" y="4420099"/>
            <a:ext cx="310069" cy="761922"/>
            <a:chOff x="1915175" y="4776493"/>
            <a:chExt cx="766178" cy="1882705"/>
          </a:xfrm>
        </p:grpSpPr>
        <p:sp>
          <p:nvSpPr>
            <p:cNvPr id="95" name="任意多边形: 形状 94">
              <a:extLst>
                <a:ext uri="{FF2B5EF4-FFF2-40B4-BE49-F238E27FC236}">
                  <a16:creationId xmlns="" xmlns:a16="http://schemas.microsoft.com/office/drawing/2014/main" id="{C69E4F10-17D5-4B56-830C-396E768018CD}"/>
                </a:ext>
              </a:extLst>
            </p:cNvPr>
            <p:cNvSpPr/>
            <p:nvPr/>
          </p:nvSpPr>
          <p:spPr>
            <a:xfrm>
              <a:off x="1933163" y="6047489"/>
              <a:ext cx="747645" cy="611709"/>
            </a:xfrm>
            <a:custGeom>
              <a:avLst/>
              <a:gdLst>
                <a:gd name="connsiteX0" fmla="*/ 60450 w 747644"/>
                <a:gd name="connsiteY0" fmla="*/ 126016 h 611709"/>
                <a:gd name="connsiteX1" fmla="*/ 332320 w 747644"/>
                <a:gd name="connsiteY1" fmla="*/ 520228 h 611709"/>
                <a:gd name="connsiteX2" fmla="*/ 352711 w 747644"/>
                <a:gd name="connsiteY2" fmla="*/ 554212 h 611709"/>
                <a:gd name="connsiteX3" fmla="*/ 379898 w 747644"/>
                <a:gd name="connsiteY3" fmla="*/ 561009 h 611709"/>
                <a:gd name="connsiteX4" fmla="*/ 407085 w 747644"/>
                <a:gd name="connsiteY4" fmla="*/ 554212 h 611709"/>
                <a:gd name="connsiteX5" fmla="*/ 427475 w 747644"/>
                <a:gd name="connsiteY5" fmla="*/ 520228 h 611709"/>
                <a:gd name="connsiteX6" fmla="*/ 699346 w 747644"/>
                <a:gd name="connsiteY6" fmla="*/ 126016 h 611709"/>
                <a:gd name="connsiteX7" fmla="*/ 685753 w 747644"/>
                <a:gd name="connsiteY7" fmla="*/ 58048 h 611709"/>
                <a:gd name="connsiteX8" fmla="*/ 617785 w 747644"/>
                <a:gd name="connsiteY8" fmla="*/ 71641 h 611709"/>
                <a:gd name="connsiteX9" fmla="*/ 373101 w 747644"/>
                <a:gd name="connsiteY9" fmla="*/ 425074 h 611709"/>
                <a:gd name="connsiteX10" fmla="*/ 135214 w 747644"/>
                <a:gd name="connsiteY10" fmla="*/ 71641 h 611709"/>
                <a:gd name="connsiteX11" fmla="*/ 67246 w 747644"/>
                <a:gd name="connsiteY11" fmla="*/ 58048 h 611709"/>
                <a:gd name="connsiteX12" fmla="*/ 60450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60450" y="126016"/>
                  </a:moveTo>
                  <a:lnTo>
                    <a:pt x="332320" y="520228"/>
                  </a:lnTo>
                  <a:cubicBezTo>
                    <a:pt x="332320" y="533822"/>
                    <a:pt x="339117" y="547415"/>
                    <a:pt x="352711" y="554212"/>
                  </a:cubicBezTo>
                  <a:cubicBezTo>
                    <a:pt x="359508" y="561009"/>
                    <a:pt x="373101" y="561009"/>
                    <a:pt x="379898" y="561009"/>
                  </a:cubicBezTo>
                  <a:cubicBezTo>
                    <a:pt x="393491" y="561009"/>
                    <a:pt x="400288" y="561009"/>
                    <a:pt x="407085" y="554212"/>
                  </a:cubicBezTo>
                  <a:cubicBezTo>
                    <a:pt x="420678" y="547415"/>
                    <a:pt x="427475" y="533822"/>
                    <a:pt x="427475" y="520228"/>
                  </a:cubicBezTo>
                  <a:lnTo>
                    <a:pt x="699346" y="126016"/>
                  </a:lnTo>
                  <a:cubicBezTo>
                    <a:pt x="712940" y="105625"/>
                    <a:pt x="706143" y="71641"/>
                    <a:pt x="685753" y="58048"/>
                  </a:cubicBezTo>
                  <a:cubicBezTo>
                    <a:pt x="665362" y="44454"/>
                    <a:pt x="638175" y="51251"/>
                    <a:pt x="617785" y="71641"/>
                  </a:cubicBezTo>
                  <a:lnTo>
                    <a:pt x="373101" y="425074"/>
                  </a:lnTo>
                  <a:lnTo>
                    <a:pt x="135214" y="71641"/>
                  </a:lnTo>
                  <a:cubicBezTo>
                    <a:pt x="121621" y="51251"/>
                    <a:pt x="87637" y="44454"/>
                    <a:pt x="67246" y="58048"/>
                  </a:cubicBezTo>
                  <a:cubicBezTo>
                    <a:pt x="46856" y="71641"/>
                    <a:pt x="46856" y="98829"/>
                    <a:pt x="60450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="" xmlns:a16="http://schemas.microsoft.com/office/drawing/2014/main" id="{6D5855E1-047E-4526-8A77-E71B36B61249}"/>
                </a:ext>
              </a:extLst>
            </p:cNvPr>
            <p:cNvSpPr/>
            <p:nvPr/>
          </p:nvSpPr>
          <p:spPr>
            <a:xfrm>
              <a:off x="1933708" y="5619292"/>
              <a:ext cx="747645" cy="611709"/>
            </a:xfrm>
            <a:custGeom>
              <a:avLst/>
              <a:gdLst>
                <a:gd name="connsiteX0" fmla="*/ 59905 w 747644"/>
                <a:gd name="connsiteY0" fmla="*/ 126016 h 611709"/>
                <a:gd name="connsiteX1" fmla="*/ 331776 w 747644"/>
                <a:gd name="connsiteY1" fmla="*/ 520228 h 611709"/>
                <a:gd name="connsiteX2" fmla="*/ 352166 w 747644"/>
                <a:gd name="connsiteY2" fmla="*/ 554212 h 611709"/>
                <a:gd name="connsiteX3" fmla="*/ 386150 w 747644"/>
                <a:gd name="connsiteY3" fmla="*/ 561009 h 611709"/>
                <a:gd name="connsiteX4" fmla="*/ 413337 w 747644"/>
                <a:gd name="connsiteY4" fmla="*/ 554212 h 611709"/>
                <a:gd name="connsiteX5" fmla="*/ 433727 w 747644"/>
                <a:gd name="connsiteY5" fmla="*/ 520228 h 611709"/>
                <a:gd name="connsiteX6" fmla="*/ 705598 w 747644"/>
                <a:gd name="connsiteY6" fmla="*/ 126016 h 611709"/>
                <a:gd name="connsiteX7" fmla="*/ 692004 w 747644"/>
                <a:gd name="connsiteY7" fmla="*/ 58048 h 611709"/>
                <a:gd name="connsiteX8" fmla="*/ 624037 w 747644"/>
                <a:gd name="connsiteY8" fmla="*/ 71641 h 611709"/>
                <a:gd name="connsiteX9" fmla="*/ 386150 w 747644"/>
                <a:gd name="connsiteY9" fmla="*/ 431870 h 611709"/>
                <a:gd name="connsiteX10" fmla="*/ 141466 w 747644"/>
                <a:gd name="connsiteY10" fmla="*/ 78438 h 611709"/>
                <a:gd name="connsiteX11" fmla="*/ 73498 w 747644"/>
                <a:gd name="connsiteY11" fmla="*/ 64845 h 611709"/>
                <a:gd name="connsiteX12" fmla="*/ 59905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9905" y="126016"/>
                  </a:moveTo>
                  <a:lnTo>
                    <a:pt x="331776" y="520228"/>
                  </a:lnTo>
                  <a:cubicBezTo>
                    <a:pt x="331776" y="533822"/>
                    <a:pt x="338572" y="547415"/>
                    <a:pt x="352166" y="554212"/>
                  </a:cubicBezTo>
                  <a:cubicBezTo>
                    <a:pt x="365759" y="561009"/>
                    <a:pt x="372556" y="567806"/>
                    <a:pt x="386150" y="561009"/>
                  </a:cubicBezTo>
                  <a:cubicBezTo>
                    <a:pt x="399743" y="561009"/>
                    <a:pt x="406540" y="561009"/>
                    <a:pt x="413337" y="554212"/>
                  </a:cubicBezTo>
                  <a:cubicBezTo>
                    <a:pt x="426930" y="547415"/>
                    <a:pt x="433727" y="533822"/>
                    <a:pt x="433727" y="520228"/>
                  </a:cubicBezTo>
                  <a:lnTo>
                    <a:pt x="705598" y="126016"/>
                  </a:lnTo>
                  <a:cubicBezTo>
                    <a:pt x="719191" y="105625"/>
                    <a:pt x="712395" y="78438"/>
                    <a:pt x="692004" y="58048"/>
                  </a:cubicBezTo>
                  <a:cubicBezTo>
                    <a:pt x="671614" y="44454"/>
                    <a:pt x="644427" y="51251"/>
                    <a:pt x="624037" y="71641"/>
                  </a:cubicBezTo>
                  <a:lnTo>
                    <a:pt x="386150" y="431870"/>
                  </a:lnTo>
                  <a:lnTo>
                    <a:pt x="141466" y="78438"/>
                  </a:lnTo>
                  <a:cubicBezTo>
                    <a:pt x="127872" y="58048"/>
                    <a:pt x="93889" y="51251"/>
                    <a:pt x="73498" y="64845"/>
                  </a:cubicBezTo>
                  <a:cubicBezTo>
                    <a:pt x="46311" y="78438"/>
                    <a:pt x="46311" y="105625"/>
                    <a:pt x="59905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="" xmlns:a16="http://schemas.microsoft.com/office/drawing/2014/main" id="{544128E9-6F67-4409-AE19-9DBCBA955E77}"/>
                </a:ext>
              </a:extLst>
            </p:cNvPr>
            <p:cNvSpPr/>
            <p:nvPr/>
          </p:nvSpPr>
          <p:spPr>
            <a:xfrm>
              <a:off x="1915175" y="51978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15383 w 747644"/>
                <a:gd name="connsiteY8" fmla="*/ 71641 h 611709"/>
                <a:gd name="connsiteX9" fmla="*/ 370699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1641"/>
                    <a:pt x="683351" y="58048"/>
                  </a:cubicBezTo>
                  <a:cubicBezTo>
                    <a:pt x="662961" y="44454"/>
                    <a:pt x="635773" y="51251"/>
                    <a:pt x="615383" y="71641"/>
                  </a:cubicBezTo>
                  <a:lnTo>
                    <a:pt x="370699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8438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="" xmlns:a16="http://schemas.microsoft.com/office/drawing/2014/main" id="{D43F08AA-66A5-4A56-B82E-D0B8C70D0BAD}"/>
                </a:ext>
              </a:extLst>
            </p:cNvPr>
            <p:cNvSpPr/>
            <p:nvPr/>
          </p:nvSpPr>
          <p:spPr>
            <a:xfrm>
              <a:off x="1915175" y="47764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28977 w 747644"/>
                <a:gd name="connsiteY8" fmla="*/ 71641 h 611709"/>
                <a:gd name="connsiteX9" fmla="*/ 384293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8438"/>
                    <a:pt x="683351" y="58048"/>
                  </a:cubicBezTo>
                  <a:cubicBezTo>
                    <a:pt x="676554" y="44454"/>
                    <a:pt x="649367" y="51251"/>
                    <a:pt x="628977" y="71641"/>
                  </a:cubicBezTo>
                  <a:lnTo>
                    <a:pt x="384293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1641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="" xmlns:a16="http://schemas.microsoft.com/office/drawing/2014/main" id="{77C509C9-C01C-4193-8015-7CC435106691}"/>
              </a:ext>
            </a:extLst>
          </p:cNvPr>
          <p:cNvGrpSpPr/>
          <p:nvPr/>
        </p:nvGrpSpPr>
        <p:grpSpPr>
          <a:xfrm>
            <a:off x="4057072" y="2418436"/>
            <a:ext cx="942039" cy="965836"/>
            <a:chOff x="10497744" y="4557345"/>
            <a:chExt cx="1384989" cy="1419975"/>
          </a:xfrm>
        </p:grpSpPr>
        <p:sp>
          <p:nvSpPr>
            <p:cNvPr id="100" name="任意多边形: 形状 99">
              <a:extLst>
                <a:ext uri="{FF2B5EF4-FFF2-40B4-BE49-F238E27FC236}">
                  <a16:creationId xmlns="" xmlns:a16="http://schemas.microsoft.com/office/drawing/2014/main" id="{0B74EEFB-C04A-45E2-880A-227E2FD11812}"/>
                </a:ext>
              </a:extLst>
            </p:cNvPr>
            <p:cNvSpPr/>
            <p:nvPr/>
          </p:nvSpPr>
          <p:spPr>
            <a:xfrm>
              <a:off x="10497744" y="4557345"/>
              <a:ext cx="349997" cy="349994"/>
            </a:xfrm>
            <a:custGeom>
              <a:avLst/>
              <a:gdLst>
                <a:gd name="connsiteX0" fmla="*/ 137499 w 349997"/>
                <a:gd name="connsiteY0" fmla="*/ 332494 h 349994"/>
                <a:gd name="connsiteX1" fmla="*/ 37500 w 349997"/>
                <a:gd name="connsiteY1" fmla="*/ 332494 h 349994"/>
                <a:gd name="connsiteX2" fmla="*/ 37500 w 349997"/>
                <a:gd name="connsiteY2" fmla="*/ 87499 h 349994"/>
                <a:gd name="connsiteX3" fmla="*/ 87499 w 349997"/>
                <a:gd name="connsiteY3" fmla="*/ 37499 h 349994"/>
                <a:gd name="connsiteX4" fmla="*/ 327497 w 349997"/>
                <a:gd name="connsiteY4" fmla="*/ 37499 h 349994"/>
                <a:gd name="connsiteX5" fmla="*/ 327497 w 349997"/>
                <a:gd name="connsiteY5" fmla="*/ 137498 h 349994"/>
                <a:gd name="connsiteX6" fmla="*/ 137499 w 349997"/>
                <a:gd name="connsiteY6" fmla="*/ 137498 h 349994"/>
                <a:gd name="connsiteX7" fmla="*/ 137499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137499" y="332494"/>
                  </a:moveTo>
                  <a:lnTo>
                    <a:pt x="37500" y="332494"/>
                  </a:lnTo>
                  <a:lnTo>
                    <a:pt x="37500" y="87499"/>
                  </a:lnTo>
                  <a:cubicBezTo>
                    <a:pt x="37500" y="57499"/>
                    <a:pt x="57500" y="37499"/>
                    <a:pt x="87499" y="37499"/>
                  </a:cubicBezTo>
                  <a:lnTo>
                    <a:pt x="327497" y="37499"/>
                  </a:lnTo>
                  <a:lnTo>
                    <a:pt x="327497" y="137498"/>
                  </a:lnTo>
                  <a:lnTo>
                    <a:pt x="137499" y="137498"/>
                  </a:lnTo>
                  <a:lnTo>
                    <a:pt x="137499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="" xmlns:a16="http://schemas.microsoft.com/office/drawing/2014/main" id="{5A8D47D4-23F4-45C7-AE33-A5C45882EECA}"/>
                </a:ext>
              </a:extLst>
            </p:cNvPr>
            <p:cNvSpPr/>
            <p:nvPr/>
          </p:nvSpPr>
          <p:spPr>
            <a:xfrm>
              <a:off x="11532736" y="4557345"/>
              <a:ext cx="349997" cy="349994"/>
            </a:xfrm>
            <a:custGeom>
              <a:avLst/>
              <a:gdLst>
                <a:gd name="connsiteX0" fmla="*/ 327497 w 349997"/>
                <a:gd name="connsiteY0" fmla="*/ 332494 h 349994"/>
                <a:gd name="connsiteX1" fmla="*/ 227498 w 349997"/>
                <a:gd name="connsiteY1" fmla="*/ 332494 h 349994"/>
                <a:gd name="connsiteX2" fmla="*/ 227498 w 349997"/>
                <a:gd name="connsiteY2" fmla="*/ 137498 h 349994"/>
                <a:gd name="connsiteX3" fmla="*/ 37500 w 349997"/>
                <a:gd name="connsiteY3" fmla="*/ 137498 h 349994"/>
                <a:gd name="connsiteX4" fmla="*/ 37500 w 349997"/>
                <a:gd name="connsiteY4" fmla="*/ 37499 h 349994"/>
                <a:gd name="connsiteX5" fmla="*/ 277498 w 349997"/>
                <a:gd name="connsiteY5" fmla="*/ 37499 h 349994"/>
                <a:gd name="connsiteX6" fmla="*/ 327497 w 349997"/>
                <a:gd name="connsiteY6" fmla="*/ 87499 h 349994"/>
                <a:gd name="connsiteX7" fmla="*/ 327497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327497" y="332494"/>
                  </a:moveTo>
                  <a:lnTo>
                    <a:pt x="227498" y="332494"/>
                  </a:lnTo>
                  <a:lnTo>
                    <a:pt x="227498" y="137498"/>
                  </a:lnTo>
                  <a:lnTo>
                    <a:pt x="37500" y="137498"/>
                  </a:lnTo>
                  <a:lnTo>
                    <a:pt x="37500" y="37499"/>
                  </a:lnTo>
                  <a:lnTo>
                    <a:pt x="277498" y="37499"/>
                  </a:lnTo>
                  <a:cubicBezTo>
                    <a:pt x="307497" y="37499"/>
                    <a:pt x="327497" y="57499"/>
                    <a:pt x="327497" y="87499"/>
                  </a:cubicBezTo>
                  <a:lnTo>
                    <a:pt x="327497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="" xmlns:a16="http://schemas.microsoft.com/office/drawing/2014/main" id="{46D9E6CB-FBBE-4C9A-908C-68D5D15B36A5}"/>
                </a:ext>
              </a:extLst>
            </p:cNvPr>
            <p:cNvSpPr/>
            <p:nvPr/>
          </p:nvSpPr>
          <p:spPr>
            <a:xfrm>
              <a:off x="11532736" y="5627326"/>
              <a:ext cx="349997" cy="349994"/>
            </a:xfrm>
            <a:custGeom>
              <a:avLst/>
              <a:gdLst>
                <a:gd name="connsiteX0" fmla="*/ 277498 w 349997"/>
                <a:gd name="connsiteY0" fmla="*/ 332494 h 349994"/>
                <a:gd name="connsiteX1" fmla="*/ 37500 w 349997"/>
                <a:gd name="connsiteY1" fmla="*/ 332494 h 349994"/>
                <a:gd name="connsiteX2" fmla="*/ 37500 w 349997"/>
                <a:gd name="connsiteY2" fmla="*/ 232496 h 349994"/>
                <a:gd name="connsiteX3" fmla="*/ 227498 w 349997"/>
                <a:gd name="connsiteY3" fmla="*/ 232496 h 349994"/>
                <a:gd name="connsiteX4" fmla="*/ 227498 w 349997"/>
                <a:gd name="connsiteY4" fmla="*/ 37499 h 349994"/>
                <a:gd name="connsiteX5" fmla="*/ 327497 w 349997"/>
                <a:gd name="connsiteY5" fmla="*/ 37499 h 349994"/>
                <a:gd name="connsiteX6" fmla="*/ 327497 w 349997"/>
                <a:gd name="connsiteY6" fmla="*/ 282495 h 349994"/>
                <a:gd name="connsiteX7" fmla="*/ 277498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277498" y="332494"/>
                  </a:moveTo>
                  <a:lnTo>
                    <a:pt x="37500" y="332494"/>
                  </a:lnTo>
                  <a:lnTo>
                    <a:pt x="37500" y="232496"/>
                  </a:lnTo>
                  <a:lnTo>
                    <a:pt x="227498" y="232496"/>
                  </a:lnTo>
                  <a:lnTo>
                    <a:pt x="227498" y="37499"/>
                  </a:lnTo>
                  <a:lnTo>
                    <a:pt x="327497" y="37499"/>
                  </a:lnTo>
                  <a:lnTo>
                    <a:pt x="327497" y="282495"/>
                  </a:lnTo>
                  <a:cubicBezTo>
                    <a:pt x="327497" y="307495"/>
                    <a:pt x="307497" y="332494"/>
                    <a:pt x="277498" y="332494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="" xmlns:a16="http://schemas.microsoft.com/office/drawing/2014/main" id="{5B26F5EB-E03C-426B-AC44-A70358DBB14D}"/>
                </a:ext>
              </a:extLst>
            </p:cNvPr>
            <p:cNvSpPr/>
            <p:nvPr/>
          </p:nvSpPr>
          <p:spPr>
            <a:xfrm>
              <a:off x="10497744" y="5627326"/>
              <a:ext cx="349997" cy="349994"/>
            </a:xfrm>
            <a:custGeom>
              <a:avLst/>
              <a:gdLst>
                <a:gd name="connsiteX0" fmla="*/ 327497 w 349997"/>
                <a:gd name="connsiteY0" fmla="*/ 332494 h 349994"/>
                <a:gd name="connsiteX1" fmla="*/ 87499 w 349997"/>
                <a:gd name="connsiteY1" fmla="*/ 332494 h 349994"/>
                <a:gd name="connsiteX2" fmla="*/ 37500 w 349997"/>
                <a:gd name="connsiteY2" fmla="*/ 282495 h 349994"/>
                <a:gd name="connsiteX3" fmla="*/ 37500 w 349997"/>
                <a:gd name="connsiteY3" fmla="*/ 37499 h 349994"/>
                <a:gd name="connsiteX4" fmla="*/ 137499 w 349997"/>
                <a:gd name="connsiteY4" fmla="*/ 37499 h 349994"/>
                <a:gd name="connsiteX5" fmla="*/ 137499 w 349997"/>
                <a:gd name="connsiteY5" fmla="*/ 232496 h 349994"/>
                <a:gd name="connsiteX6" fmla="*/ 327497 w 349997"/>
                <a:gd name="connsiteY6" fmla="*/ 232496 h 349994"/>
                <a:gd name="connsiteX7" fmla="*/ 327497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327497" y="332494"/>
                  </a:moveTo>
                  <a:lnTo>
                    <a:pt x="87499" y="332494"/>
                  </a:lnTo>
                  <a:cubicBezTo>
                    <a:pt x="57500" y="332494"/>
                    <a:pt x="37500" y="312495"/>
                    <a:pt x="37500" y="282495"/>
                  </a:cubicBezTo>
                  <a:lnTo>
                    <a:pt x="37500" y="37499"/>
                  </a:lnTo>
                  <a:lnTo>
                    <a:pt x="137499" y="37499"/>
                  </a:lnTo>
                  <a:lnTo>
                    <a:pt x="137499" y="232496"/>
                  </a:lnTo>
                  <a:lnTo>
                    <a:pt x="327497" y="232496"/>
                  </a:lnTo>
                  <a:lnTo>
                    <a:pt x="327497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80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未来工作计划</a:t>
            </a:r>
            <a:r>
              <a:rPr lang="en-US" altLang="zh-CN" dirty="0"/>
              <a:t>-</a:t>
            </a:r>
            <a:r>
              <a:rPr lang="zh-CN" altLang="en-US" dirty="0">
                <a:latin typeface="+mn-ea"/>
                <a:ea typeface="+mn-ea"/>
              </a:rPr>
              <a:t>点击添加关键信息内容</a:t>
            </a:r>
          </a:p>
        </p:txBody>
      </p:sp>
      <p:sp>
        <p:nvSpPr>
          <p:cNvPr id="68" name="Freeform 22">
            <a:extLst>
              <a:ext uri="{FF2B5EF4-FFF2-40B4-BE49-F238E27FC236}">
                <a16:creationId xmlns="" xmlns:a16="http://schemas.microsoft.com/office/drawing/2014/main" id="{57C64C05-E302-422B-9C7A-7ECA0AE01251}"/>
              </a:ext>
            </a:extLst>
          </p:cNvPr>
          <p:cNvSpPr>
            <a:spLocks/>
          </p:cNvSpPr>
          <p:nvPr/>
        </p:nvSpPr>
        <p:spPr bwMode="auto">
          <a:xfrm flipH="1">
            <a:off x="2530432" y="6115734"/>
            <a:ext cx="6867567" cy="1004695"/>
          </a:xfrm>
          <a:custGeom>
            <a:avLst/>
            <a:gdLst>
              <a:gd name="connsiteX0" fmla="*/ 3666635 w 4510759"/>
              <a:gd name="connsiteY0" fmla="*/ 911 h 753521"/>
              <a:gd name="connsiteX1" fmla="*/ 0 w 4510759"/>
              <a:gd name="connsiteY1" fmla="*/ 88589 h 753521"/>
              <a:gd name="connsiteX2" fmla="*/ 0 w 4510759"/>
              <a:gd name="connsiteY2" fmla="*/ 473921 h 753521"/>
              <a:gd name="connsiteX3" fmla="*/ 0 w 4510759"/>
              <a:gd name="connsiteY3" fmla="*/ 753521 h 753521"/>
              <a:gd name="connsiteX4" fmla="*/ 4510759 w 4510759"/>
              <a:gd name="connsiteY4" fmla="*/ 753521 h 753521"/>
              <a:gd name="connsiteX5" fmla="*/ 4510759 w 4510759"/>
              <a:gd name="connsiteY5" fmla="*/ 473921 h 753521"/>
              <a:gd name="connsiteX6" fmla="*/ 4510759 w 4510759"/>
              <a:gd name="connsiteY6" fmla="*/ 88589 h 753521"/>
              <a:gd name="connsiteX7" fmla="*/ 3666635 w 4510759"/>
              <a:gd name="connsiteY7" fmla="*/ 911 h 75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0759" h="753521">
                <a:moveTo>
                  <a:pt x="3666635" y="911"/>
                </a:moveTo>
                <a:cubicBezTo>
                  <a:pt x="2445090" y="-20320"/>
                  <a:pt x="1215484" y="339055"/>
                  <a:pt x="0" y="88589"/>
                </a:cubicBezTo>
                <a:cubicBezTo>
                  <a:pt x="0" y="217371"/>
                  <a:pt x="0" y="345139"/>
                  <a:pt x="0" y="473921"/>
                </a:cubicBezTo>
                <a:lnTo>
                  <a:pt x="0" y="753521"/>
                </a:lnTo>
                <a:lnTo>
                  <a:pt x="4510759" y="753521"/>
                </a:lnTo>
                <a:lnTo>
                  <a:pt x="4510759" y="473921"/>
                </a:lnTo>
                <a:cubicBezTo>
                  <a:pt x="4510759" y="345139"/>
                  <a:pt x="4510759" y="217371"/>
                  <a:pt x="4510759" y="88589"/>
                </a:cubicBezTo>
                <a:cubicBezTo>
                  <a:pt x="4229995" y="30979"/>
                  <a:pt x="3948530" y="5811"/>
                  <a:pt x="3666635" y="9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2400"/>
          </a:p>
        </p:txBody>
      </p:sp>
      <p:sp>
        <p:nvSpPr>
          <p:cNvPr id="69" name="Freeform 23">
            <a:extLst>
              <a:ext uri="{FF2B5EF4-FFF2-40B4-BE49-F238E27FC236}">
                <a16:creationId xmlns="" xmlns:a16="http://schemas.microsoft.com/office/drawing/2014/main" id="{7D4B8DD9-B138-4915-BD1B-F48902DAF2BB}"/>
              </a:ext>
            </a:extLst>
          </p:cNvPr>
          <p:cNvSpPr>
            <a:spLocks/>
          </p:cNvSpPr>
          <p:nvPr/>
        </p:nvSpPr>
        <p:spPr bwMode="auto">
          <a:xfrm>
            <a:off x="2418080" y="6438830"/>
            <a:ext cx="7144059" cy="681599"/>
          </a:xfrm>
          <a:custGeom>
            <a:avLst/>
            <a:gdLst>
              <a:gd name="connsiteX0" fmla="*/ 3666635 w 4510759"/>
              <a:gd name="connsiteY0" fmla="*/ 911 h 511199"/>
              <a:gd name="connsiteX1" fmla="*/ 4510759 w 4510759"/>
              <a:gd name="connsiteY1" fmla="*/ 88589 h 511199"/>
              <a:gd name="connsiteX2" fmla="*/ 4510759 w 4510759"/>
              <a:gd name="connsiteY2" fmla="*/ 473921 h 511199"/>
              <a:gd name="connsiteX3" fmla="*/ 4510759 w 4510759"/>
              <a:gd name="connsiteY3" fmla="*/ 511199 h 511199"/>
              <a:gd name="connsiteX4" fmla="*/ 0 w 4510759"/>
              <a:gd name="connsiteY4" fmla="*/ 511199 h 511199"/>
              <a:gd name="connsiteX5" fmla="*/ 0 w 4510759"/>
              <a:gd name="connsiteY5" fmla="*/ 473921 h 511199"/>
              <a:gd name="connsiteX6" fmla="*/ 0 w 4510759"/>
              <a:gd name="connsiteY6" fmla="*/ 88589 h 511199"/>
              <a:gd name="connsiteX7" fmla="*/ 3666635 w 4510759"/>
              <a:gd name="connsiteY7" fmla="*/ 911 h 51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0759" h="511199">
                <a:moveTo>
                  <a:pt x="3666635" y="911"/>
                </a:moveTo>
                <a:cubicBezTo>
                  <a:pt x="3948530" y="5811"/>
                  <a:pt x="4229996" y="30979"/>
                  <a:pt x="4510759" y="88589"/>
                </a:cubicBezTo>
                <a:cubicBezTo>
                  <a:pt x="4510759" y="217371"/>
                  <a:pt x="4510759" y="345139"/>
                  <a:pt x="4510759" y="473921"/>
                </a:cubicBezTo>
                <a:lnTo>
                  <a:pt x="4510759" y="511199"/>
                </a:lnTo>
                <a:lnTo>
                  <a:pt x="0" y="511199"/>
                </a:lnTo>
                <a:lnTo>
                  <a:pt x="0" y="473921"/>
                </a:lnTo>
                <a:cubicBezTo>
                  <a:pt x="0" y="345139"/>
                  <a:pt x="0" y="217371"/>
                  <a:pt x="0" y="88589"/>
                </a:cubicBezTo>
                <a:cubicBezTo>
                  <a:pt x="1215484" y="339055"/>
                  <a:pt x="2445090" y="-20320"/>
                  <a:pt x="3666635" y="911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2400"/>
          </a:p>
        </p:txBody>
      </p:sp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A850261A-D606-4CDC-AE0A-50D4BB48F337}"/>
              </a:ext>
            </a:extLst>
          </p:cNvPr>
          <p:cNvSpPr>
            <a:spLocks/>
          </p:cNvSpPr>
          <p:nvPr/>
        </p:nvSpPr>
        <p:spPr bwMode="auto">
          <a:xfrm>
            <a:off x="2195725" y="3488059"/>
            <a:ext cx="694469" cy="1873964"/>
          </a:xfrm>
          <a:custGeom>
            <a:avLst/>
            <a:gdLst>
              <a:gd name="T0" fmla="*/ 90 w 213"/>
              <a:gd name="T1" fmla="*/ 374 h 573"/>
              <a:gd name="T2" fmla="*/ 83 w 213"/>
              <a:gd name="T3" fmla="*/ 427 h 573"/>
              <a:gd name="T4" fmla="*/ 55 w 213"/>
              <a:gd name="T5" fmla="*/ 498 h 573"/>
              <a:gd name="T6" fmla="*/ 63 w 213"/>
              <a:gd name="T7" fmla="*/ 550 h 573"/>
              <a:gd name="T8" fmla="*/ 85 w 213"/>
              <a:gd name="T9" fmla="*/ 567 h 573"/>
              <a:gd name="T10" fmla="*/ 14 w 213"/>
              <a:gd name="T11" fmla="*/ 554 h 573"/>
              <a:gd name="T12" fmla="*/ 22 w 213"/>
              <a:gd name="T13" fmla="*/ 496 h 573"/>
              <a:gd name="T14" fmla="*/ 44 w 213"/>
              <a:gd name="T15" fmla="*/ 389 h 573"/>
              <a:gd name="T16" fmla="*/ 36 w 213"/>
              <a:gd name="T17" fmla="*/ 335 h 573"/>
              <a:gd name="T18" fmla="*/ 24 w 213"/>
              <a:gd name="T19" fmla="*/ 251 h 573"/>
              <a:gd name="T20" fmla="*/ 20 w 213"/>
              <a:gd name="T21" fmla="*/ 103 h 573"/>
              <a:gd name="T22" fmla="*/ 31 w 213"/>
              <a:gd name="T23" fmla="*/ 55 h 573"/>
              <a:gd name="T24" fmla="*/ 86 w 213"/>
              <a:gd name="T25" fmla="*/ 29 h 573"/>
              <a:gd name="T26" fmla="*/ 94 w 213"/>
              <a:gd name="T27" fmla="*/ 55 h 573"/>
              <a:gd name="T28" fmla="*/ 94 w 213"/>
              <a:gd name="T29" fmla="*/ 13 h 573"/>
              <a:gd name="T30" fmla="*/ 120 w 213"/>
              <a:gd name="T31" fmla="*/ 13 h 573"/>
              <a:gd name="T32" fmla="*/ 122 w 213"/>
              <a:gd name="T33" fmla="*/ 37 h 573"/>
              <a:gd name="T34" fmla="*/ 91 w 213"/>
              <a:gd name="T35" fmla="*/ 98 h 573"/>
              <a:gd name="T36" fmla="*/ 106 w 213"/>
              <a:gd name="T37" fmla="*/ 104 h 573"/>
              <a:gd name="T38" fmla="*/ 140 w 213"/>
              <a:gd name="T39" fmla="*/ 57 h 573"/>
              <a:gd name="T40" fmla="*/ 141 w 213"/>
              <a:gd name="T41" fmla="*/ 23 h 573"/>
              <a:gd name="T42" fmla="*/ 164 w 213"/>
              <a:gd name="T43" fmla="*/ 41 h 573"/>
              <a:gd name="T44" fmla="*/ 149 w 213"/>
              <a:gd name="T45" fmla="*/ 86 h 573"/>
              <a:gd name="T46" fmla="*/ 114 w 213"/>
              <a:gd name="T47" fmla="*/ 139 h 573"/>
              <a:gd name="T48" fmla="*/ 89 w 213"/>
              <a:gd name="T49" fmla="*/ 166 h 573"/>
              <a:gd name="T50" fmla="*/ 88 w 213"/>
              <a:gd name="T51" fmla="*/ 249 h 573"/>
              <a:gd name="T52" fmla="*/ 196 w 213"/>
              <a:gd name="T53" fmla="*/ 275 h 573"/>
              <a:gd name="T54" fmla="*/ 188 w 213"/>
              <a:gd name="T55" fmla="*/ 341 h 573"/>
              <a:gd name="T56" fmla="*/ 148 w 213"/>
              <a:gd name="T57" fmla="*/ 400 h 573"/>
              <a:gd name="T58" fmla="*/ 166 w 213"/>
              <a:gd name="T59" fmla="*/ 425 h 573"/>
              <a:gd name="T60" fmla="*/ 184 w 213"/>
              <a:gd name="T61" fmla="*/ 434 h 573"/>
              <a:gd name="T62" fmla="*/ 140 w 213"/>
              <a:gd name="T63" fmla="*/ 432 h 573"/>
              <a:gd name="T64" fmla="*/ 110 w 213"/>
              <a:gd name="T65" fmla="*/ 400 h 573"/>
              <a:gd name="T66" fmla="*/ 141 w 213"/>
              <a:gd name="T67" fmla="*/ 351 h 573"/>
              <a:gd name="T68" fmla="*/ 89 w 213"/>
              <a:gd name="T69" fmla="*/ 31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" h="573">
                <a:moveTo>
                  <a:pt x="89" y="310"/>
                </a:moveTo>
                <a:cubicBezTo>
                  <a:pt x="89" y="310"/>
                  <a:pt x="95" y="344"/>
                  <a:pt x="90" y="374"/>
                </a:cubicBezTo>
                <a:cubicBezTo>
                  <a:pt x="90" y="374"/>
                  <a:pt x="88" y="395"/>
                  <a:pt x="89" y="402"/>
                </a:cubicBezTo>
                <a:cubicBezTo>
                  <a:pt x="90" y="410"/>
                  <a:pt x="86" y="422"/>
                  <a:pt x="83" y="427"/>
                </a:cubicBezTo>
                <a:cubicBezTo>
                  <a:pt x="80" y="432"/>
                  <a:pt x="75" y="446"/>
                  <a:pt x="75" y="450"/>
                </a:cubicBezTo>
                <a:cubicBezTo>
                  <a:pt x="74" y="453"/>
                  <a:pt x="58" y="492"/>
                  <a:pt x="55" y="498"/>
                </a:cubicBezTo>
                <a:cubicBezTo>
                  <a:pt x="52" y="505"/>
                  <a:pt x="45" y="524"/>
                  <a:pt x="48" y="530"/>
                </a:cubicBezTo>
                <a:cubicBezTo>
                  <a:pt x="50" y="536"/>
                  <a:pt x="58" y="546"/>
                  <a:pt x="63" y="550"/>
                </a:cubicBezTo>
                <a:cubicBezTo>
                  <a:pt x="67" y="555"/>
                  <a:pt x="73" y="560"/>
                  <a:pt x="78" y="560"/>
                </a:cubicBezTo>
                <a:cubicBezTo>
                  <a:pt x="83" y="560"/>
                  <a:pt x="91" y="566"/>
                  <a:pt x="85" y="567"/>
                </a:cubicBezTo>
                <a:cubicBezTo>
                  <a:pt x="80" y="568"/>
                  <a:pt x="49" y="573"/>
                  <a:pt x="42" y="567"/>
                </a:cubicBezTo>
                <a:cubicBezTo>
                  <a:pt x="35" y="561"/>
                  <a:pt x="18" y="557"/>
                  <a:pt x="14" y="554"/>
                </a:cubicBezTo>
                <a:cubicBezTo>
                  <a:pt x="11" y="551"/>
                  <a:pt x="1" y="542"/>
                  <a:pt x="13" y="530"/>
                </a:cubicBezTo>
                <a:cubicBezTo>
                  <a:pt x="13" y="530"/>
                  <a:pt x="19" y="516"/>
                  <a:pt x="22" y="496"/>
                </a:cubicBezTo>
                <a:cubicBezTo>
                  <a:pt x="25" y="476"/>
                  <a:pt x="38" y="425"/>
                  <a:pt x="47" y="417"/>
                </a:cubicBezTo>
                <a:cubicBezTo>
                  <a:pt x="47" y="417"/>
                  <a:pt x="48" y="398"/>
                  <a:pt x="44" y="389"/>
                </a:cubicBezTo>
                <a:cubicBezTo>
                  <a:pt x="42" y="382"/>
                  <a:pt x="38" y="350"/>
                  <a:pt x="37" y="339"/>
                </a:cubicBezTo>
                <a:cubicBezTo>
                  <a:pt x="36" y="336"/>
                  <a:pt x="36" y="335"/>
                  <a:pt x="36" y="335"/>
                </a:cubicBezTo>
                <a:cubicBezTo>
                  <a:pt x="36" y="335"/>
                  <a:pt x="34" y="313"/>
                  <a:pt x="28" y="309"/>
                </a:cubicBezTo>
                <a:cubicBezTo>
                  <a:pt x="22" y="304"/>
                  <a:pt x="0" y="282"/>
                  <a:pt x="24" y="251"/>
                </a:cubicBezTo>
                <a:cubicBezTo>
                  <a:pt x="24" y="251"/>
                  <a:pt x="25" y="228"/>
                  <a:pt x="21" y="209"/>
                </a:cubicBezTo>
                <a:cubicBezTo>
                  <a:pt x="17" y="189"/>
                  <a:pt x="9" y="117"/>
                  <a:pt x="20" y="103"/>
                </a:cubicBezTo>
                <a:cubicBezTo>
                  <a:pt x="30" y="88"/>
                  <a:pt x="32" y="87"/>
                  <a:pt x="33" y="82"/>
                </a:cubicBezTo>
                <a:cubicBezTo>
                  <a:pt x="33" y="76"/>
                  <a:pt x="33" y="63"/>
                  <a:pt x="31" y="55"/>
                </a:cubicBezTo>
                <a:cubicBezTo>
                  <a:pt x="29" y="47"/>
                  <a:pt x="20" y="20"/>
                  <a:pt x="41" y="10"/>
                </a:cubicBezTo>
                <a:cubicBezTo>
                  <a:pt x="62" y="0"/>
                  <a:pt x="86" y="15"/>
                  <a:pt x="86" y="29"/>
                </a:cubicBezTo>
                <a:cubicBezTo>
                  <a:pt x="86" y="29"/>
                  <a:pt x="93" y="41"/>
                  <a:pt x="89" y="47"/>
                </a:cubicBezTo>
                <a:cubicBezTo>
                  <a:pt x="94" y="55"/>
                  <a:pt x="94" y="55"/>
                  <a:pt x="94" y="55"/>
                </a:cubicBezTo>
                <a:cubicBezTo>
                  <a:pt x="94" y="55"/>
                  <a:pt x="103" y="52"/>
                  <a:pt x="102" y="47"/>
                </a:cubicBezTo>
                <a:cubicBezTo>
                  <a:pt x="101" y="42"/>
                  <a:pt x="86" y="21"/>
                  <a:pt x="94" y="13"/>
                </a:cubicBezTo>
                <a:cubicBezTo>
                  <a:pt x="101" y="9"/>
                  <a:pt x="101" y="9"/>
                  <a:pt x="101" y="9"/>
                </a:cubicBezTo>
                <a:cubicBezTo>
                  <a:pt x="101" y="9"/>
                  <a:pt x="117" y="10"/>
                  <a:pt x="120" y="13"/>
                </a:cubicBezTo>
                <a:cubicBezTo>
                  <a:pt x="124" y="17"/>
                  <a:pt x="128" y="26"/>
                  <a:pt x="122" y="27"/>
                </a:cubicBezTo>
                <a:cubicBezTo>
                  <a:pt x="122" y="27"/>
                  <a:pt x="120" y="33"/>
                  <a:pt x="122" y="37"/>
                </a:cubicBezTo>
                <a:cubicBezTo>
                  <a:pt x="123" y="40"/>
                  <a:pt x="116" y="51"/>
                  <a:pt x="116" y="51"/>
                </a:cubicBezTo>
                <a:cubicBezTo>
                  <a:pt x="116" y="51"/>
                  <a:pt x="99" y="95"/>
                  <a:pt x="91" y="98"/>
                </a:cubicBezTo>
                <a:cubicBezTo>
                  <a:pt x="91" y="98"/>
                  <a:pt x="90" y="101"/>
                  <a:pt x="91" y="101"/>
                </a:cubicBezTo>
                <a:cubicBezTo>
                  <a:pt x="93" y="101"/>
                  <a:pt x="106" y="104"/>
                  <a:pt x="106" y="104"/>
                </a:cubicBezTo>
                <a:cubicBezTo>
                  <a:pt x="106" y="104"/>
                  <a:pt x="127" y="80"/>
                  <a:pt x="130" y="76"/>
                </a:cubicBezTo>
                <a:cubicBezTo>
                  <a:pt x="134" y="73"/>
                  <a:pt x="140" y="64"/>
                  <a:pt x="140" y="57"/>
                </a:cubicBezTo>
                <a:cubicBezTo>
                  <a:pt x="139" y="51"/>
                  <a:pt x="132" y="34"/>
                  <a:pt x="133" y="31"/>
                </a:cubicBezTo>
                <a:cubicBezTo>
                  <a:pt x="134" y="28"/>
                  <a:pt x="141" y="23"/>
                  <a:pt x="141" y="23"/>
                </a:cubicBezTo>
                <a:cubicBezTo>
                  <a:pt x="141" y="23"/>
                  <a:pt x="154" y="20"/>
                  <a:pt x="157" y="23"/>
                </a:cubicBezTo>
                <a:cubicBezTo>
                  <a:pt x="160" y="26"/>
                  <a:pt x="165" y="38"/>
                  <a:pt x="164" y="41"/>
                </a:cubicBezTo>
                <a:cubicBezTo>
                  <a:pt x="164" y="44"/>
                  <a:pt x="157" y="58"/>
                  <a:pt x="156" y="60"/>
                </a:cubicBezTo>
                <a:cubicBezTo>
                  <a:pt x="155" y="63"/>
                  <a:pt x="151" y="76"/>
                  <a:pt x="149" y="86"/>
                </a:cubicBezTo>
                <a:cubicBezTo>
                  <a:pt x="146" y="96"/>
                  <a:pt x="137" y="122"/>
                  <a:pt x="131" y="128"/>
                </a:cubicBezTo>
                <a:cubicBezTo>
                  <a:pt x="131" y="128"/>
                  <a:pt x="119" y="141"/>
                  <a:pt x="114" y="139"/>
                </a:cubicBezTo>
                <a:cubicBezTo>
                  <a:pt x="109" y="137"/>
                  <a:pt x="93" y="139"/>
                  <a:pt x="93" y="139"/>
                </a:cubicBezTo>
                <a:cubicBezTo>
                  <a:pt x="93" y="139"/>
                  <a:pt x="90" y="158"/>
                  <a:pt x="89" y="166"/>
                </a:cubicBezTo>
                <a:cubicBezTo>
                  <a:pt x="87" y="173"/>
                  <a:pt x="86" y="202"/>
                  <a:pt x="87" y="216"/>
                </a:cubicBezTo>
                <a:cubicBezTo>
                  <a:pt x="88" y="229"/>
                  <a:pt x="84" y="246"/>
                  <a:pt x="88" y="249"/>
                </a:cubicBezTo>
                <a:cubicBezTo>
                  <a:pt x="92" y="252"/>
                  <a:pt x="105" y="252"/>
                  <a:pt x="111" y="253"/>
                </a:cubicBezTo>
                <a:cubicBezTo>
                  <a:pt x="117" y="254"/>
                  <a:pt x="155" y="253"/>
                  <a:pt x="196" y="275"/>
                </a:cubicBezTo>
                <a:cubicBezTo>
                  <a:pt x="196" y="275"/>
                  <a:pt x="213" y="284"/>
                  <a:pt x="208" y="303"/>
                </a:cubicBezTo>
                <a:cubicBezTo>
                  <a:pt x="203" y="321"/>
                  <a:pt x="195" y="334"/>
                  <a:pt x="188" y="341"/>
                </a:cubicBezTo>
                <a:cubicBezTo>
                  <a:pt x="182" y="348"/>
                  <a:pt x="165" y="367"/>
                  <a:pt x="161" y="374"/>
                </a:cubicBezTo>
                <a:cubicBezTo>
                  <a:pt x="157" y="381"/>
                  <a:pt x="148" y="395"/>
                  <a:pt x="148" y="400"/>
                </a:cubicBezTo>
                <a:cubicBezTo>
                  <a:pt x="147" y="406"/>
                  <a:pt x="151" y="411"/>
                  <a:pt x="154" y="414"/>
                </a:cubicBezTo>
                <a:cubicBezTo>
                  <a:pt x="157" y="417"/>
                  <a:pt x="163" y="424"/>
                  <a:pt x="166" y="425"/>
                </a:cubicBezTo>
                <a:cubicBezTo>
                  <a:pt x="170" y="426"/>
                  <a:pt x="174" y="428"/>
                  <a:pt x="174" y="428"/>
                </a:cubicBezTo>
                <a:cubicBezTo>
                  <a:pt x="174" y="428"/>
                  <a:pt x="188" y="425"/>
                  <a:pt x="184" y="434"/>
                </a:cubicBezTo>
                <a:cubicBezTo>
                  <a:pt x="184" y="434"/>
                  <a:pt x="169" y="444"/>
                  <a:pt x="166" y="442"/>
                </a:cubicBezTo>
                <a:cubicBezTo>
                  <a:pt x="162" y="440"/>
                  <a:pt x="144" y="438"/>
                  <a:pt x="140" y="432"/>
                </a:cubicBezTo>
                <a:cubicBezTo>
                  <a:pt x="136" y="426"/>
                  <a:pt x="124" y="425"/>
                  <a:pt x="118" y="425"/>
                </a:cubicBezTo>
                <a:cubicBezTo>
                  <a:pt x="113" y="424"/>
                  <a:pt x="95" y="416"/>
                  <a:pt x="110" y="400"/>
                </a:cubicBezTo>
                <a:cubicBezTo>
                  <a:pt x="126" y="385"/>
                  <a:pt x="124" y="380"/>
                  <a:pt x="129" y="371"/>
                </a:cubicBezTo>
                <a:cubicBezTo>
                  <a:pt x="133" y="362"/>
                  <a:pt x="141" y="355"/>
                  <a:pt x="141" y="351"/>
                </a:cubicBezTo>
                <a:cubicBezTo>
                  <a:pt x="141" y="348"/>
                  <a:pt x="152" y="321"/>
                  <a:pt x="158" y="318"/>
                </a:cubicBezTo>
                <a:cubicBezTo>
                  <a:pt x="158" y="318"/>
                  <a:pt x="96" y="315"/>
                  <a:pt x="89" y="310"/>
                </a:cubicBezTo>
                <a:close/>
              </a:path>
            </a:pathLst>
          </a:custGeom>
          <a:solidFill>
            <a:schemeClr val="accent4">
              <a:alpha val="2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">
            <a:extLst>
              <a:ext uri="{FF2B5EF4-FFF2-40B4-BE49-F238E27FC236}">
                <a16:creationId xmlns="" xmlns:a16="http://schemas.microsoft.com/office/drawing/2014/main" id="{899269FB-D3AF-4D4C-BA2A-4DDEABE49706}"/>
              </a:ext>
            </a:extLst>
          </p:cNvPr>
          <p:cNvSpPr>
            <a:spLocks/>
          </p:cNvSpPr>
          <p:nvPr/>
        </p:nvSpPr>
        <p:spPr bwMode="auto">
          <a:xfrm>
            <a:off x="3671861" y="2793715"/>
            <a:ext cx="906668" cy="1795423"/>
          </a:xfrm>
          <a:custGeom>
            <a:avLst/>
            <a:gdLst>
              <a:gd name="T0" fmla="*/ 149 w 278"/>
              <a:gd name="T1" fmla="*/ 352 h 549"/>
              <a:gd name="T2" fmla="*/ 143 w 278"/>
              <a:gd name="T3" fmla="*/ 416 h 549"/>
              <a:gd name="T4" fmla="*/ 71 w 278"/>
              <a:gd name="T5" fmla="*/ 458 h 549"/>
              <a:gd name="T6" fmla="*/ 32 w 278"/>
              <a:gd name="T7" fmla="*/ 502 h 549"/>
              <a:gd name="T8" fmla="*/ 28 w 278"/>
              <a:gd name="T9" fmla="*/ 531 h 549"/>
              <a:gd name="T10" fmla="*/ 5 w 278"/>
              <a:gd name="T11" fmla="*/ 515 h 549"/>
              <a:gd name="T12" fmla="*/ 2 w 278"/>
              <a:gd name="T13" fmla="*/ 474 h 549"/>
              <a:gd name="T14" fmla="*/ 45 w 278"/>
              <a:gd name="T15" fmla="*/ 440 h 549"/>
              <a:gd name="T16" fmla="*/ 105 w 278"/>
              <a:gd name="T17" fmla="*/ 377 h 549"/>
              <a:gd name="T18" fmla="*/ 75 w 278"/>
              <a:gd name="T19" fmla="*/ 298 h 549"/>
              <a:gd name="T20" fmla="*/ 65 w 278"/>
              <a:gd name="T21" fmla="*/ 191 h 549"/>
              <a:gd name="T22" fmla="*/ 75 w 278"/>
              <a:gd name="T23" fmla="*/ 93 h 549"/>
              <a:gd name="T24" fmla="*/ 110 w 278"/>
              <a:gd name="T25" fmla="*/ 6 h 549"/>
              <a:gd name="T26" fmla="*/ 154 w 278"/>
              <a:gd name="T27" fmla="*/ 54 h 549"/>
              <a:gd name="T28" fmla="*/ 147 w 278"/>
              <a:gd name="T29" fmla="*/ 77 h 549"/>
              <a:gd name="T30" fmla="*/ 202 w 278"/>
              <a:gd name="T31" fmla="*/ 56 h 549"/>
              <a:gd name="T32" fmla="*/ 216 w 278"/>
              <a:gd name="T33" fmla="*/ 25 h 549"/>
              <a:gd name="T34" fmla="*/ 237 w 278"/>
              <a:gd name="T35" fmla="*/ 35 h 549"/>
              <a:gd name="T36" fmla="*/ 229 w 278"/>
              <a:gd name="T37" fmla="*/ 43 h 549"/>
              <a:gd name="T38" fmla="*/ 211 w 278"/>
              <a:gd name="T39" fmla="*/ 69 h 549"/>
              <a:gd name="T40" fmla="*/ 159 w 278"/>
              <a:gd name="T41" fmla="*/ 106 h 549"/>
              <a:gd name="T42" fmla="*/ 189 w 278"/>
              <a:gd name="T43" fmla="*/ 101 h 549"/>
              <a:gd name="T44" fmla="*/ 240 w 278"/>
              <a:gd name="T45" fmla="*/ 70 h 549"/>
              <a:gd name="T46" fmla="*/ 255 w 278"/>
              <a:gd name="T47" fmla="*/ 42 h 549"/>
              <a:gd name="T48" fmla="*/ 274 w 278"/>
              <a:gd name="T49" fmla="*/ 54 h 549"/>
              <a:gd name="T50" fmla="*/ 255 w 278"/>
              <a:gd name="T51" fmla="*/ 81 h 549"/>
              <a:gd name="T52" fmla="*/ 197 w 278"/>
              <a:gd name="T53" fmla="*/ 132 h 549"/>
              <a:gd name="T54" fmla="*/ 137 w 278"/>
              <a:gd name="T55" fmla="*/ 140 h 549"/>
              <a:gd name="T56" fmla="*/ 130 w 278"/>
              <a:gd name="T57" fmla="*/ 223 h 549"/>
              <a:gd name="T58" fmla="*/ 196 w 278"/>
              <a:gd name="T59" fmla="*/ 184 h 549"/>
              <a:gd name="T60" fmla="*/ 230 w 278"/>
              <a:gd name="T61" fmla="*/ 228 h 549"/>
              <a:gd name="T62" fmla="*/ 202 w 278"/>
              <a:gd name="T63" fmla="*/ 313 h 549"/>
              <a:gd name="T64" fmla="*/ 241 w 278"/>
              <a:gd name="T65" fmla="*/ 322 h 549"/>
              <a:gd name="T66" fmla="*/ 205 w 278"/>
              <a:gd name="T67" fmla="*/ 338 h 549"/>
              <a:gd name="T68" fmla="*/ 163 w 278"/>
              <a:gd name="T69" fmla="*/ 318 h 549"/>
              <a:gd name="T70" fmla="*/ 179 w 278"/>
              <a:gd name="T71" fmla="*/ 264 h 549"/>
              <a:gd name="T72" fmla="*/ 132 w 278"/>
              <a:gd name="T73" fmla="*/ 292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8" h="549">
                <a:moveTo>
                  <a:pt x="132" y="292"/>
                </a:moveTo>
                <a:cubicBezTo>
                  <a:pt x="132" y="292"/>
                  <a:pt x="148" y="326"/>
                  <a:pt x="149" y="352"/>
                </a:cubicBezTo>
                <a:cubicBezTo>
                  <a:pt x="149" y="377"/>
                  <a:pt x="151" y="378"/>
                  <a:pt x="152" y="385"/>
                </a:cubicBezTo>
                <a:cubicBezTo>
                  <a:pt x="153" y="391"/>
                  <a:pt x="152" y="408"/>
                  <a:pt x="143" y="416"/>
                </a:cubicBezTo>
                <a:cubicBezTo>
                  <a:pt x="134" y="423"/>
                  <a:pt x="120" y="427"/>
                  <a:pt x="114" y="432"/>
                </a:cubicBezTo>
                <a:cubicBezTo>
                  <a:pt x="109" y="437"/>
                  <a:pt x="81" y="453"/>
                  <a:pt x="71" y="458"/>
                </a:cubicBezTo>
                <a:cubicBezTo>
                  <a:pt x="61" y="463"/>
                  <a:pt x="40" y="481"/>
                  <a:pt x="38" y="487"/>
                </a:cubicBezTo>
                <a:cubicBezTo>
                  <a:pt x="35" y="492"/>
                  <a:pt x="33" y="493"/>
                  <a:pt x="32" y="502"/>
                </a:cubicBezTo>
                <a:cubicBezTo>
                  <a:pt x="31" y="511"/>
                  <a:pt x="25" y="520"/>
                  <a:pt x="30" y="526"/>
                </a:cubicBezTo>
                <a:cubicBezTo>
                  <a:pt x="34" y="533"/>
                  <a:pt x="30" y="530"/>
                  <a:pt x="28" y="531"/>
                </a:cubicBezTo>
                <a:cubicBezTo>
                  <a:pt x="28" y="531"/>
                  <a:pt x="25" y="549"/>
                  <a:pt x="14" y="530"/>
                </a:cubicBezTo>
                <a:cubicBezTo>
                  <a:pt x="3" y="512"/>
                  <a:pt x="7" y="518"/>
                  <a:pt x="5" y="515"/>
                </a:cubicBezTo>
                <a:cubicBezTo>
                  <a:pt x="3" y="511"/>
                  <a:pt x="4" y="505"/>
                  <a:pt x="5" y="498"/>
                </a:cubicBezTo>
                <a:cubicBezTo>
                  <a:pt x="6" y="490"/>
                  <a:pt x="3" y="477"/>
                  <a:pt x="2" y="474"/>
                </a:cubicBezTo>
                <a:cubicBezTo>
                  <a:pt x="0" y="470"/>
                  <a:pt x="2" y="456"/>
                  <a:pt x="19" y="456"/>
                </a:cubicBezTo>
                <a:cubicBezTo>
                  <a:pt x="19" y="456"/>
                  <a:pt x="34" y="455"/>
                  <a:pt x="45" y="440"/>
                </a:cubicBezTo>
                <a:cubicBezTo>
                  <a:pt x="57" y="425"/>
                  <a:pt x="85" y="399"/>
                  <a:pt x="105" y="396"/>
                </a:cubicBezTo>
                <a:cubicBezTo>
                  <a:pt x="105" y="396"/>
                  <a:pt x="109" y="383"/>
                  <a:pt x="105" y="377"/>
                </a:cubicBezTo>
                <a:cubicBezTo>
                  <a:pt x="100" y="372"/>
                  <a:pt x="84" y="322"/>
                  <a:pt x="83" y="311"/>
                </a:cubicBezTo>
                <a:cubicBezTo>
                  <a:pt x="83" y="311"/>
                  <a:pt x="80" y="304"/>
                  <a:pt x="75" y="298"/>
                </a:cubicBezTo>
                <a:cubicBezTo>
                  <a:pt x="70" y="293"/>
                  <a:pt x="50" y="260"/>
                  <a:pt x="65" y="243"/>
                </a:cubicBezTo>
                <a:cubicBezTo>
                  <a:pt x="65" y="243"/>
                  <a:pt x="65" y="202"/>
                  <a:pt x="65" y="191"/>
                </a:cubicBezTo>
                <a:cubicBezTo>
                  <a:pt x="65" y="180"/>
                  <a:pt x="61" y="152"/>
                  <a:pt x="63" y="138"/>
                </a:cubicBezTo>
                <a:cubicBezTo>
                  <a:pt x="64" y="124"/>
                  <a:pt x="67" y="105"/>
                  <a:pt x="75" y="93"/>
                </a:cubicBezTo>
                <a:cubicBezTo>
                  <a:pt x="83" y="82"/>
                  <a:pt x="90" y="75"/>
                  <a:pt x="91" y="65"/>
                </a:cubicBezTo>
                <a:cubicBezTo>
                  <a:pt x="93" y="56"/>
                  <a:pt x="80" y="14"/>
                  <a:pt x="110" y="6"/>
                </a:cubicBezTo>
                <a:cubicBezTo>
                  <a:pt x="110" y="6"/>
                  <a:pt x="163" y="0"/>
                  <a:pt x="156" y="38"/>
                </a:cubicBezTo>
                <a:cubicBezTo>
                  <a:pt x="156" y="38"/>
                  <a:pt x="157" y="51"/>
                  <a:pt x="154" y="54"/>
                </a:cubicBezTo>
                <a:cubicBezTo>
                  <a:pt x="154" y="54"/>
                  <a:pt x="163" y="71"/>
                  <a:pt x="150" y="72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77"/>
                  <a:pt x="160" y="72"/>
                  <a:pt x="168" y="69"/>
                </a:cubicBezTo>
                <a:cubicBezTo>
                  <a:pt x="175" y="66"/>
                  <a:pt x="198" y="60"/>
                  <a:pt x="202" y="56"/>
                </a:cubicBezTo>
                <a:cubicBezTo>
                  <a:pt x="206" y="52"/>
                  <a:pt x="205" y="46"/>
                  <a:pt x="206" y="41"/>
                </a:cubicBezTo>
                <a:cubicBezTo>
                  <a:pt x="207" y="37"/>
                  <a:pt x="213" y="28"/>
                  <a:pt x="216" y="25"/>
                </a:cubicBezTo>
                <a:cubicBezTo>
                  <a:pt x="216" y="25"/>
                  <a:pt x="245" y="19"/>
                  <a:pt x="234" y="29"/>
                </a:cubicBezTo>
                <a:cubicBezTo>
                  <a:pt x="237" y="35"/>
                  <a:pt x="237" y="35"/>
                  <a:pt x="237" y="3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29" y="53"/>
                  <a:pt x="229" y="43"/>
                </a:cubicBezTo>
                <a:cubicBezTo>
                  <a:pt x="229" y="43"/>
                  <a:pt x="224" y="47"/>
                  <a:pt x="224" y="52"/>
                </a:cubicBezTo>
                <a:cubicBezTo>
                  <a:pt x="224" y="56"/>
                  <a:pt x="217" y="67"/>
                  <a:pt x="211" y="69"/>
                </a:cubicBezTo>
                <a:cubicBezTo>
                  <a:pt x="211" y="69"/>
                  <a:pt x="198" y="77"/>
                  <a:pt x="192" y="81"/>
                </a:cubicBezTo>
                <a:cubicBezTo>
                  <a:pt x="186" y="85"/>
                  <a:pt x="164" y="105"/>
                  <a:pt x="159" y="106"/>
                </a:cubicBezTo>
                <a:cubicBezTo>
                  <a:pt x="159" y="106"/>
                  <a:pt x="171" y="110"/>
                  <a:pt x="174" y="108"/>
                </a:cubicBezTo>
                <a:cubicBezTo>
                  <a:pt x="178" y="106"/>
                  <a:pt x="185" y="104"/>
                  <a:pt x="189" y="101"/>
                </a:cubicBezTo>
                <a:cubicBezTo>
                  <a:pt x="194" y="99"/>
                  <a:pt x="219" y="86"/>
                  <a:pt x="224" y="82"/>
                </a:cubicBezTo>
                <a:cubicBezTo>
                  <a:pt x="230" y="77"/>
                  <a:pt x="240" y="73"/>
                  <a:pt x="240" y="70"/>
                </a:cubicBezTo>
                <a:cubicBezTo>
                  <a:pt x="241" y="66"/>
                  <a:pt x="243" y="51"/>
                  <a:pt x="243" y="51"/>
                </a:cubicBezTo>
                <a:cubicBezTo>
                  <a:pt x="243" y="51"/>
                  <a:pt x="251" y="43"/>
                  <a:pt x="255" y="42"/>
                </a:cubicBezTo>
                <a:cubicBezTo>
                  <a:pt x="259" y="41"/>
                  <a:pt x="262" y="42"/>
                  <a:pt x="267" y="45"/>
                </a:cubicBezTo>
                <a:cubicBezTo>
                  <a:pt x="272" y="49"/>
                  <a:pt x="276" y="52"/>
                  <a:pt x="274" y="54"/>
                </a:cubicBezTo>
                <a:cubicBezTo>
                  <a:pt x="273" y="56"/>
                  <a:pt x="278" y="59"/>
                  <a:pt x="271" y="65"/>
                </a:cubicBezTo>
                <a:cubicBezTo>
                  <a:pt x="265" y="72"/>
                  <a:pt x="257" y="80"/>
                  <a:pt x="255" y="81"/>
                </a:cubicBezTo>
                <a:cubicBezTo>
                  <a:pt x="253" y="82"/>
                  <a:pt x="231" y="105"/>
                  <a:pt x="225" y="111"/>
                </a:cubicBezTo>
                <a:cubicBezTo>
                  <a:pt x="219" y="118"/>
                  <a:pt x="201" y="131"/>
                  <a:pt x="197" y="132"/>
                </a:cubicBezTo>
                <a:cubicBezTo>
                  <a:pt x="193" y="134"/>
                  <a:pt x="196" y="137"/>
                  <a:pt x="188" y="137"/>
                </a:cubicBezTo>
                <a:cubicBezTo>
                  <a:pt x="180" y="137"/>
                  <a:pt x="142" y="141"/>
                  <a:pt x="137" y="140"/>
                </a:cubicBezTo>
                <a:cubicBezTo>
                  <a:pt x="137" y="140"/>
                  <a:pt x="136" y="177"/>
                  <a:pt x="132" y="195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0" y="223"/>
                  <a:pt x="153" y="205"/>
                  <a:pt x="165" y="198"/>
                </a:cubicBezTo>
                <a:cubicBezTo>
                  <a:pt x="177" y="191"/>
                  <a:pt x="190" y="186"/>
                  <a:pt x="196" y="184"/>
                </a:cubicBezTo>
                <a:cubicBezTo>
                  <a:pt x="201" y="181"/>
                  <a:pt x="227" y="169"/>
                  <a:pt x="235" y="196"/>
                </a:cubicBezTo>
                <a:cubicBezTo>
                  <a:pt x="235" y="196"/>
                  <a:pt x="236" y="214"/>
                  <a:pt x="230" y="228"/>
                </a:cubicBezTo>
                <a:cubicBezTo>
                  <a:pt x="223" y="243"/>
                  <a:pt x="212" y="263"/>
                  <a:pt x="208" y="274"/>
                </a:cubicBezTo>
                <a:cubicBezTo>
                  <a:pt x="203" y="285"/>
                  <a:pt x="198" y="311"/>
                  <a:pt x="202" y="313"/>
                </a:cubicBezTo>
                <a:cubicBezTo>
                  <a:pt x="207" y="316"/>
                  <a:pt x="217" y="323"/>
                  <a:pt x="222" y="322"/>
                </a:cubicBezTo>
                <a:cubicBezTo>
                  <a:pt x="226" y="321"/>
                  <a:pt x="241" y="314"/>
                  <a:pt x="241" y="322"/>
                </a:cubicBezTo>
                <a:cubicBezTo>
                  <a:pt x="241" y="322"/>
                  <a:pt x="237" y="330"/>
                  <a:pt x="233" y="331"/>
                </a:cubicBezTo>
                <a:cubicBezTo>
                  <a:pt x="233" y="331"/>
                  <a:pt x="214" y="341"/>
                  <a:pt x="205" y="338"/>
                </a:cubicBezTo>
                <a:cubicBezTo>
                  <a:pt x="196" y="336"/>
                  <a:pt x="188" y="337"/>
                  <a:pt x="181" y="338"/>
                </a:cubicBezTo>
                <a:cubicBezTo>
                  <a:pt x="173" y="339"/>
                  <a:pt x="155" y="335"/>
                  <a:pt x="163" y="318"/>
                </a:cubicBezTo>
                <a:cubicBezTo>
                  <a:pt x="171" y="302"/>
                  <a:pt x="170" y="299"/>
                  <a:pt x="171" y="295"/>
                </a:cubicBezTo>
                <a:cubicBezTo>
                  <a:pt x="172" y="292"/>
                  <a:pt x="179" y="267"/>
                  <a:pt x="179" y="264"/>
                </a:cubicBezTo>
                <a:cubicBezTo>
                  <a:pt x="179" y="261"/>
                  <a:pt x="178" y="246"/>
                  <a:pt x="181" y="242"/>
                </a:cubicBezTo>
                <a:cubicBezTo>
                  <a:pt x="181" y="242"/>
                  <a:pt x="143" y="291"/>
                  <a:pt x="132" y="292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="" xmlns:a16="http://schemas.microsoft.com/office/drawing/2014/main" id="{03E8600F-3467-4FE4-B4D6-F51486C52C1C}"/>
              </a:ext>
            </a:extLst>
          </p:cNvPr>
          <p:cNvSpPr>
            <a:spLocks noEditPoints="1"/>
          </p:cNvSpPr>
          <p:nvPr/>
        </p:nvSpPr>
        <p:spPr bwMode="auto">
          <a:xfrm>
            <a:off x="5312163" y="2289273"/>
            <a:ext cx="913558" cy="1262170"/>
          </a:xfrm>
          <a:custGeom>
            <a:avLst/>
            <a:gdLst>
              <a:gd name="T0" fmla="*/ 267 w 280"/>
              <a:gd name="T1" fmla="*/ 160 h 386"/>
              <a:gd name="T2" fmla="*/ 250 w 280"/>
              <a:gd name="T3" fmla="*/ 162 h 386"/>
              <a:gd name="T4" fmla="*/ 231 w 280"/>
              <a:gd name="T5" fmla="*/ 164 h 386"/>
              <a:gd name="T6" fmla="*/ 204 w 280"/>
              <a:gd name="T7" fmla="*/ 153 h 386"/>
              <a:gd name="T8" fmla="*/ 225 w 280"/>
              <a:gd name="T9" fmla="*/ 151 h 386"/>
              <a:gd name="T10" fmla="*/ 237 w 280"/>
              <a:gd name="T11" fmla="*/ 142 h 386"/>
              <a:gd name="T12" fmla="*/ 250 w 280"/>
              <a:gd name="T13" fmla="*/ 143 h 386"/>
              <a:gd name="T14" fmla="*/ 256 w 280"/>
              <a:gd name="T15" fmla="*/ 133 h 386"/>
              <a:gd name="T16" fmla="*/ 251 w 280"/>
              <a:gd name="T17" fmla="*/ 123 h 386"/>
              <a:gd name="T18" fmla="*/ 244 w 280"/>
              <a:gd name="T19" fmla="*/ 113 h 386"/>
              <a:gd name="T20" fmla="*/ 233 w 280"/>
              <a:gd name="T21" fmla="*/ 116 h 386"/>
              <a:gd name="T22" fmla="*/ 214 w 280"/>
              <a:gd name="T23" fmla="*/ 133 h 386"/>
              <a:gd name="T24" fmla="*/ 191 w 280"/>
              <a:gd name="T25" fmla="*/ 134 h 386"/>
              <a:gd name="T26" fmla="*/ 145 w 280"/>
              <a:gd name="T27" fmla="*/ 132 h 386"/>
              <a:gd name="T28" fmla="*/ 134 w 280"/>
              <a:gd name="T29" fmla="*/ 125 h 386"/>
              <a:gd name="T30" fmla="*/ 112 w 280"/>
              <a:gd name="T31" fmla="*/ 101 h 386"/>
              <a:gd name="T32" fmla="*/ 114 w 280"/>
              <a:gd name="T33" fmla="*/ 88 h 386"/>
              <a:gd name="T34" fmla="*/ 140 w 280"/>
              <a:gd name="T35" fmla="*/ 72 h 386"/>
              <a:gd name="T36" fmla="*/ 145 w 280"/>
              <a:gd name="T37" fmla="*/ 56 h 386"/>
              <a:gd name="T38" fmla="*/ 150 w 280"/>
              <a:gd name="T39" fmla="*/ 39 h 386"/>
              <a:gd name="T40" fmla="*/ 106 w 280"/>
              <a:gd name="T41" fmla="*/ 5 h 386"/>
              <a:gd name="T42" fmla="*/ 84 w 280"/>
              <a:gd name="T43" fmla="*/ 55 h 386"/>
              <a:gd name="T44" fmla="*/ 75 w 280"/>
              <a:gd name="T45" fmla="*/ 74 h 386"/>
              <a:gd name="T46" fmla="*/ 57 w 280"/>
              <a:gd name="T47" fmla="*/ 94 h 386"/>
              <a:gd name="T48" fmla="*/ 6 w 280"/>
              <a:gd name="T49" fmla="*/ 238 h 386"/>
              <a:gd name="T50" fmla="*/ 82 w 280"/>
              <a:gd name="T51" fmla="*/ 284 h 386"/>
              <a:gd name="T52" fmla="*/ 109 w 280"/>
              <a:gd name="T53" fmla="*/ 277 h 386"/>
              <a:gd name="T54" fmla="*/ 77 w 280"/>
              <a:gd name="T55" fmla="*/ 308 h 386"/>
              <a:gd name="T56" fmla="*/ 58 w 280"/>
              <a:gd name="T57" fmla="*/ 325 h 386"/>
              <a:gd name="T58" fmla="*/ 52 w 280"/>
              <a:gd name="T59" fmla="*/ 343 h 386"/>
              <a:gd name="T60" fmla="*/ 66 w 280"/>
              <a:gd name="T61" fmla="*/ 359 h 386"/>
              <a:gd name="T62" fmla="*/ 84 w 280"/>
              <a:gd name="T63" fmla="*/ 377 h 386"/>
              <a:gd name="T64" fmla="*/ 97 w 280"/>
              <a:gd name="T65" fmla="*/ 383 h 386"/>
              <a:gd name="T66" fmla="*/ 107 w 280"/>
              <a:gd name="T67" fmla="*/ 385 h 386"/>
              <a:gd name="T68" fmla="*/ 106 w 280"/>
              <a:gd name="T69" fmla="*/ 370 h 386"/>
              <a:gd name="T70" fmla="*/ 91 w 280"/>
              <a:gd name="T71" fmla="*/ 340 h 386"/>
              <a:gd name="T72" fmla="*/ 119 w 280"/>
              <a:gd name="T73" fmla="*/ 313 h 386"/>
              <a:gd name="T74" fmla="*/ 137 w 280"/>
              <a:gd name="T75" fmla="*/ 317 h 386"/>
              <a:gd name="T76" fmla="*/ 161 w 280"/>
              <a:gd name="T77" fmla="*/ 312 h 386"/>
              <a:gd name="T78" fmla="*/ 182 w 280"/>
              <a:gd name="T79" fmla="*/ 305 h 386"/>
              <a:gd name="T80" fmla="*/ 194 w 280"/>
              <a:gd name="T81" fmla="*/ 295 h 386"/>
              <a:gd name="T82" fmla="*/ 175 w 280"/>
              <a:gd name="T83" fmla="*/ 293 h 386"/>
              <a:gd name="T84" fmla="*/ 156 w 280"/>
              <a:gd name="T85" fmla="*/ 289 h 386"/>
              <a:gd name="T86" fmla="*/ 160 w 280"/>
              <a:gd name="T87" fmla="*/ 234 h 386"/>
              <a:gd name="T88" fmla="*/ 175 w 280"/>
              <a:gd name="T89" fmla="*/ 178 h 386"/>
              <a:gd name="T90" fmla="*/ 192 w 280"/>
              <a:gd name="T91" fmla="*/ 179 h 386"/>
              <a:gd name="T92" fmla="*/ 221 w 280"/>
              <a:gd name="T93" fmla="*/ 179 h 386"/>
              <a:gd name="T94" fmla="*/ 238 w 280"/>
              <a:gd name="T95" fmla="*/ 181 h 386"/>
              <a:gd name="T96" fmla="*/ 252 w 280"/>
              <a:gd name="T97" fmla="*/ 183 h 386"/>
              <a:gd name="T98" fmla="*/ 259 w 280"/>
              <a:gd name="T99" fmla="*/ 189 h 386"/>
              <a:gd name="T100" fmla="*/ 273 w 280"/>
              <a:gd name="T101" fmla="*/ 186 h 386"/>
              <a:gd name="T102" fmla="*/ 280 w 280"/>
              <a:gd name="T103" fmla="*/ 174 h 386"/>
              <a:gd name="T104" fmla="*/ 267 w 280"/>
              <a:gd name="T105" fmla="*/ 160 h 386"/>
              <a:gd name="T106" fmla="*/ 118 w 280"/>
              <a:gd name="T107" fmla="*/ 230 h 386"/>
              <a:gd name="T108" fmla="*/ 127 w 280"/>
              <a:gd name="T109" fmla="*/ 214 h 386"/>
              <a:gd name="T110" fmla="*/ 128 w 280"/>
              <a:gd name="T111" fmla="*/ 229 h 386"/>
              <a:gd name="T112" fmla="*/ 118 w 280"/>
              <a:gd name="T113" fmla="*/ 230 h 386"/>
              <a:gd name="T114" fmla="*/ 99 w 280"/>
              <a:gd name="T115" fmla="*/ 181 h 386"/>
              <a:gd name="T116" fmla="*/ 113 w 280"/>
              <a:gd name="T117" fmla="*/ 159 h 386"/>
              <a:gd name="T118" fmla="*/ 131 w 280"/>
              <a:gd name="T119" fmla="*/ 159 h 386"/>
              <a:gd name="T120" fmla="*/ 99 w 280"/>
              <a:gd name="T121" fmla="*/ 18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" h="386">
                <a:moveTo>
                  <a:pt x="267" y="160"/>
                </a:moveTo>
                <a:cubicBezTo>
                  <a:pt x="263" y="153"/>
                  <a:pt x="254" y="161"/>
                  <a:pt x="250" y="162"/>
                </a:cubicBezTo>
                <a:cubicBezTo>
                  <a:pt x="246" y="163"/>
                  <a:pt x="237" y="164"/>
                  <a:pt x="231" y="164"/>
                </a:cubicBezTo>
                <a:cubicBezTo>
                  <a:pt x="225" y="164"/>
                  <a:pt x="204" y="153"/>
                  <a:pt x="204" y="153"/>
                </a:cubicBezTo>
                <a:cubicBezTo>
                  <a:pt x="204" y="153"/>
                  <a:pt x="219" y="151"/>
                  <a:pt x="225" y="151"/>
                </a:cubicBezTo>
                <a:cubicBezTo>
                  <a:pt x="231" y="151"/>
                  <a:pt x="237" y="142"/>
                  <a:pt x="237" y="142"/>
                </a:cubicBezTo>
                <a:cubicBezTo>
                  <a:pt x="240" y="146"/>
                  <a:pt x="250" y="143"/>
                  <a:pt x="250" y="143"/>
                </a:cubicBezTo>
                <a:cubicBezTo>
                  <a:pt x="250" y="143"/>
                  <a:pt x="253" y="138"/>
                  <a:pt x="256" y="133"/>
                </a:cubicBezTo>
                <a:cubicBezTo>
                  <a:pt x="259" y="129"/>
                  <a:pt x="251" y="123"/>
                  <a:pt x="251" y="123"/>
                </a:cubicBezTo>
                <a:cubicBezTo>
                  <a:pt x="274" y="124"/>
                  <a:pt x="244" y="113"/>
                  <a:pt x="244" y="113"/>
                </a:cubicBezTo>
                <a:cubicBezTo>
                  <a:pt x="244" y="113"/>
                  <a:pt x="240" y="114"/>
                  <a:pt x="233" y="116"/>
                </a:cubicBezTo>
                <a:cubicBezTo>
                  <a:pt x="225" y="117"/>
                  <a:pt x="218" y="131"/>
                  <a:pt x="214" y="133"/>
                </a:cubicBezTo>
                <a:cubicBezTo>
                  <a:pt x="211" y="134"/>
                  <a:pt x="205" y="134"/>
                  <a:pt x="191" y="134"/>
                </a:cubicBezTo>
                <a:cubicBezTo>
                  <a:pt x="177" y="135"/>
                  <a:pt x="147" y="132"/>
                  <a:pt x="145" y="132"/>
                </a:cubicBezTo>
                <a:cubicBezTo>
                  <a:pt x="144" y="132"/>
                  <a:pt x="141" y="133"/>
                  <a:pt x="134" y="125"/>
                </a:cubicBezTo>
                <a:cubicBezTo>
                  <a:pt x="126" y="117"/>
                  <a:pt x="113" y="104"/>
                  <a:pt x="112" y="101"/>
                </a:cubicBezTo>
                <a:cubicBezTo>
                  <a:pt x="110" y="99"/>
                  <a:pt x="114" y="88"/>
                  <a:pt x="114" y="88"/>
                </a:cubicBezTo>
                <a:cubicBezTo>
                  <a:pt x="129" y="93"/>
                  <a:pt x="140" y="72"/>
                  <a:pt x="140" y="72"/>
                </a:cubicBezTo>
                <a:cubicBezTo>
                  <a:pt x="150" y="76"/>
                  <a:pt x="145" y="56"/>
                  <a:pt x="145" y="56"/>
                </a:cubicBezTo>
                <a:cubicBezTo>
                  <a:pt x="150" y="53"/>
                  <a:pt x="150" y="39"/>
                  <a:pt x="150" y="39"/>
                </a:cubicBezTo>
                <a:cubicBezTo>
                  <a:pt x="156" y="0"/>
                  <a:pt x="106" y="5"/>
                  <a:pt x="106" y="5"/>
                </a:cubicBezTo>
                <a:cubicBezTo>
                  <a:pt x="80" y="9"/>
                  <a:pt x="84" y="48"/>
                  <a:pt x="84" y="55"/>
                </a:cubicBezTo>
                <a:cubicBezTo>
                  <a:pt x="83" y="63"/>
                  <a:pt x="77" y="72"/>
                  <a:pt x="75" y="74"/>
                </a:cubicBezTo>
                <a:cubicBezTo>
                  <a:pt x="73" y="75"/>
                  <a:pt x="57" y="94"/>
                  <a:pt x="57" y="94"/>
                </a:cubicBezTo>
                <a:cubicBezTo>
                  <a:pt x="17" y="141"/>
                  <a:pt x="6" y="238"/>
                  <a:pt x="6" y="238"/>
                </a:cubicBezTo>
                <a:cubicBezTo>
                  <a:pt x="0" y="308"/>
                  <a:pt x="73" y="286"/>
                  <a:pt x="82" y="284"/>
                </a:cubicBezTo>
                <a:cubicBezTo>
                  <a:pt x="91" y="281"/>
                  <a:pt x="109" y="277"/>
                  <a:pt x="109" y="277"/>
                </a:cubicBezTo>
                <a:cubicBezTo>
                  <a:pt x="104" y="279"/>
                  <a:pt x="82" y="302"/>
                  <a:pt x="77" y="308"/>
                </a:cubicBezTo>
                <a:cubicBezTo>
                  <a:pt x="73" y="314"/>
                  <a:pt x="69" y="319"/>
                  <a:pt x="58" y="325"/>
                </a:cubicBezTo>
                <a:cubicBezTo>
                  <a:pt x="47" y="331"/>
                  <a:pt x="48" y="337"/>
                  <a:pt x="52" y="343"/>
                </a:cubicBezTo>
                <a:cubicBezTo>
                  <a:pt x="56" y="349"/>
                  <a:pt x="64" y="352"/>
                  <a:pt x="66" y="359"/>
                </a:cubicBezTo>
                <a:cubicBezTo>
                  <a:pt x="66" y="359"/>
                  <a:pt x="79" y="375"/>
                  <a:pt x="84" y="377"/>
                </a:cubicBezTo>
                <a:cubicBezTo>
                  <a:pt x="89" y="379"/>
                  <a:pt x="92" y="380"/>
                  <a:pt x="97" y="383"/>
                </a:cubicBezTo>
                <a:cubicBezTo>
                  <a:pt x="101" y="386"/>
                  <a:pt x="107" y="385"/>
                  <a:pt x="107" y="385"/>
                </a:cubicBezTo>
                <a:cubicBezTo>
                  <a:pt x="120" y="382"/>
                  <a:pt x="106" y="370"/>
                  <a:pt x="106" y="370"/>
                </a:cubicBezTo>
                <a:cubicBezTo>
                  <a:pt x="97" y="364"/>
                  <a:pt x="91" y="340"/>
                  <a:pt x="91" y="340"/>
                </a:cubicBezTo>
                <a:cubicBezTo>
                  <a:pt x="89" y="325"/>
                  <a:pt x="119" y="313"/>
                  <a:pt x="119" y="313"/>
                </a:cubicBezTo>
                <a:cubicBezTo>
                  <a:pt x="114" y="324"/>
                  <a:pt x="133" y="318"/>
                  <a:pt x="137" y="317"/>
                </a:cubicBezTo>
                <a:cubicBezTo>
                  <a:pt x="140" y="316"/>
                  <a:pt x="156" y="312"/>
                  <a:pt x="161" y="312"/>
                </a:cubicBezTo>
                <a:cubicBezTo>
                  <a:pt x="167" y="311"/>
                  <a:pt x="178" y="307"/>
                  <a:pt x="182" y="305"/>
                </a:cubicBezTo>
                <a:cubicBezTo>
                  <a:pt x="186" y="303"/>
                  <a:pt x="190" y="308"/>
                  <a:pt x="194" y="295"/>
                </a:cubicBezTo>
                <a:cubicBezTo>
                  <a:pt x="199" y="283"/>
                  <a:pt x="180" y="291"/>
                  <a:pt x="175" y="293"/>
                </a:cubicBezTo>
                <a:cubicBezTo>
                  <a:pt x="170" y="296"/>
                  <a:pt x="156" y="289"/>
                  <a:pt x="156" y="289"/>
                </a:cubicBezTo>
                <a:cubicBezTo>
                  <a:pt x="204" y="245"/>
                  <a:pt x="160" y="234"/>
                  <a:pt x="160" y="234"/>
                </a:cubicBezTo>
                <a:cubicBezTo>
                  <a:pt x="171" y="229"/>
                  <a:pt x="175" y="178"/>
                  <a:pt x="175" y="178"/>
                </a:cubicBezTo>
                <a:cubicBezTo>
                  <a:pt x="175" y="178"/>
                  <a:pt x="185" y="179"/>
                  <a:pt x="192" y="179"/>
                </a:cubicBezTo>
                <a:cubicBezTo>
                  <a:pt x="198" y="179"/>
                  <a:pt x="215" y="179"/>
                  <a:pt x="221" y="179"/>
                </a:cubicBezTo>
                <a:cubicBezTo>
                  <a:pt x="227" y="178"/>
                  <a:pt x="234" y="179"/>
                  <a:pt x="238" y="181"/>
                </a:cubicBezTo>
                <a:cubicBezTo>
                  <a:pt x="242" y="183"/>
                  <a:pt x="248" y="184"/>
                  <a:pt x="252" y="183"/>
                </a:cubicBezTo>
                <a:cubicBezTo>
                  <a:pt x="256" y="183"/>
                  <a:pt x="254" y="185"/>
                  <a:pt x="259" y="189"/>
                </a:cubicBezTo>
                <a:cubicBezTo>
                  <a:pt x="264" y="192"/>
                  <a:pt x="269" y="191"/>
                  <a:pt x="273" y="186"/>
                </a:cubicBezTo>
                <a:cubicBezTo>
                  <a:pt x="276" y="182"/>
                  <a:pt x="280" y="174"/>
                  <a:pt x="280" y="174"/>
                </a:cubicBezTo>
                <a:lnTo>
                  <a:pt x="267" y="160"/>
                </a:lnTo>
                <a:close/>
                <a:moveTo>
                  <a:pt x="118" y="230"/>
                </a:moveTo>
                <a:cubicBezTo>
                  <a:pt x="118" y="230"/>
                  <a:pt x="126" y="220"/>
                  <a:pt x="127" y="214"/>
                </a:cubicBezTo>
                <a:cubicBezTo>
                  <a:pt x="128" y="229"/>
                  <a:pt x="128" y="229"/>
                  <a:pt x="128" y="229"/>
                </a:cubicBezTo>
                <a:lnTo>
                  <a:pt x="118" y="230"/>
                </a:lnTo>
                <a:close/>
                <a:moveTo>
                  <a:pt x="99" y="181"/>
                </a:moveTo>
                <a:cubicBezTo>
                  <a:pt x="99" y="175"/>
                  <a:pt x="110" y="157"/>
                  <a:pt x="113" y="159"/>
                </a:cubicBezTo>
                <a:cubicBezTo>
                  <a:pt x="116" y="160"/>
                  <a:pt x="131" y="159"/>
                  <a:pt x="131" y="159"/>
                </a:cubicBezTo>
                <a:cubicBezTo>
                  <a:pt x="123" y="160"/>
                  <a:pt x="99" y="181"/>
                  <a:pt x="99" y="1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8">
            <a:extLst>
              <a:ext uri="{FF2B5EF4-FFF2-40B4-BE49-F238E27FC236}">
                <a16:creationId xmlns="" xmlns:a16="http://schemas.microsoft.com/office/drawing/2014/main" id="{E491441F-2B1E-4BC0-AAB8-414FE4504972}"/>
              </a:ext>
            </a:extLst>
          </p:cNvPr>
          <p:cNvSpPr>
            <a:spLocks/>
          </p:cNvSpPr>
          <p:nvPr/>
        </p:nvSpPr>
        <p:spPr bwMode="auto">
          <a:xfrm>
            <a:off x="6651466" y="2549916"/>
            <a:ext cx="909423" cy="1209809"/>
          </a:xfrm>
          <a:custGeom>
            <a:avLst/>
            <a:gdLst>
              <a:gd name="T0" fmla="*/ 149 w 279"/>
              <a:gd name="T1" fmla="*/ 338 h 370"/>
              <a:gd name="T2" fmla="*/ 140 w 279"/>
              <a:gd name="T3" fmla="*/ 315 h 370"/>
              <a:gd name="T4" fmla="*/ 135 w 279"/>
              <a:gd name="T5" fmla="*/ 238 h 370"/>
              <a:gd name="T6" fmla="*/ 24 w 279"/>
              <a:gd name="T7" fmla="*/ 276 h 370"/>
              <a:gd name="T8" fmla="*/ 2 w 279"/>
              <a:gd name="T9" fmla="*/ 239 h 370"/>
              <a:gd name="T10" fmla="*/ 8 w 279"/>
              <a:gd name="T11" fmla="*/ 206 h 370"/>
              <a:gd name="T12" fmla="*/ 23 w 279"/>
              <a:gd name="T13" fmla="*/ 162 h 370"/>
              <a:gd name="T14" fmla="*/ 107 w 279"/>
              <a:gd name="T15" fmla="*/ 61 h 370"/>
              <a:gd name="T16" fmla="*/ 127 w 279"/>
              <a:gd name="T17" fmla="*/ 5 h 370"/>
              <a:gd name="T18" fmla="*/ 173 w 279"/>
              <a:gd name="T19" fmla="*/ 40 h 370"/>
              <a:gd name="T20" fmla="*/ 169 w 279"/>
              <a:gd name="T21" fmla="*/ 57 h 370"/>
              <a:gd name="T22" fmla="*/ 163 w 279"/>
              <a:gd name="T23" fmla="*/ 75 h 370"/>
              <a:gd name="T24" fmla="*/ 135 w 279"/>
              <a:gd name="T25" fmla="*/ 89 h 370"/>
              <a:gd name="T26" fmla="*/ 133 w 279"/>
              <a:gd name="T27" fmla="*/ 93 h 370"/>
              <a:gd name="T28" fmla="*/ 145 w 279"/>
              <a:gd name="T29" fmla="*/ 107 h 370"/>
              <a:gd name="T30" fmla="*/ 161 w 279"/>
              <a:gd name="T31" fmla="*/ 110 h 370"/>
              <a:gd name="T32" fmla="*/ 210 w 279"/>
              <a:gd name="T33" fmla="*/ 113 h 370"/>
              <a:gd name="T34" fmla="*/ 233 w 279"/>
              <a:gd name="T35" fmla="*/ 108 h 370"/>
              <a:gd name="T36" fmla="*/ 248 w 279"/>
              <a:gd name="T37" fmla="*/ 93 h 370"/>
              <a:gd name="T38" fmla="*/ 261 w 279"/>
              <a:gd name="T39" fmla="*/ 91 h 370"/>
              <a:gd name="T40" fmla="*/ 268 w 279"/>
              <a:gd name="T41" fmla="*/ 102 h 370"/>
              <a:gd name="T42" fmla="*/ 268 w 279"/>
              <a:gd name="T43" fmla="*/ 115 h 370"/>
              <a:gd name="T44" fmla="*/ 256 w 279"/>
              <a:gd name="T45" fmla="*/ 122 h 370"/>
              <a:gd name="T46" fmla="*/ 254 w 279"/>
              <a:gd name="T47" fmla="*/ 117 h 370"/>
              <a:gd name="T48" fmla="*/ 239 w 279"/>
              <a:gd name="T49" fmla="*/ 127 h 370"/>
              <a:gd name="T50" fmla="*/ 203 w 279"/>
              <a:gd name="T51" fmla="*/ 135 h 370"/>
              <a:gd name="T52" fmla="*/ 224 w 279"/>
              <a:gd name="T53" fmla="*/ 137 h 370"/>
              <a:gd name="T54" fmla="*/ 243 w 279"/>
              <a:gd name="T55" fmla="*/ 138 h 370"/>
              <a:gd name="T56" fmla="*/ 254 w 279"/>
              <a:gd name="T57" fmla="*/ 147 h 370"/>
              <a:gd name="T58" fmla="*/ 253 w 279"/>
              <a:gd name="T59" fmla="*/ 155 h 370"/>
              <a:gd name="T60" fmla="*/ 241 w 279"/>
              <a:gd name="T61" fmla="*/ 168 h 370"/>
              <a:gd name="T62" fmla="*/ 227 w 279"/>
              <a:gd name="T63" fmla="*/ 162 h 370"/>
              <a:gd name="T64" fmla="*/ 214 w 279"/>
              <a:gd name="T65" fmla="*/ 159 h 370"/>
              <a:gd name="T66" fmla="*/ 195 w 279"/>
              <a:gd name="T67" fmla="*/ 157 h 370"/>
              <a:gd name="T68" fmla="*/ 157 w 279"/>
              <a:gd name="T69" fmla="*/ 156 h 370"/>
              <a:gd name="T70" fmla="*/ 147 w 279"/>
              <a:gd name="T71" fmla="*/ 150 h 370"/>
              <a:gd name="T72" fmla="*/ 126 w 279"/>
              <a:gd name="T73" fmla="*/ 143 h 370"/>
              <a:gd name="T74" fmla="*/ 98 w 279"/>
              <a:gd name="T75" fmla="*/ 190 h 370"/>
              <a:gd name="T76" fmla="*/ 159 w 279"/>
              <a:gd name="T77" fmla="*/ 173 h 370"/>
              <a:gd name="T78" fmla="*/ 177 w 279"/>
              <a:gd name="T79" fmla="*/ 189 h 370"/>
              <a:gd name="T80" fmla="*/ 192 w 279"/>
              <a:gd name="T81" fmla="*/ 208 h 370"/>
              <a:gd name="T82" fmla="*/ 181 w 279"/>
              <a:gd name="T83" fmla="*/ 285 h 370"/>
              <a:gd name="T84" fmla="*/ 185 w 279"/>
              <a:gd name="T85" fmla="*/ 305 h 370"/>
              <a:gd name="T86" fmla="*/ 203 w 279"/>
              <a:gd name="T87" fmla="*/ 308 h 370"/>
              <a:gd name="T88" fmla="*/ 218 w 279"/>
              <a:gd name="T89" fmla="*/ 313 h 370"/>
              <a:gd name="T90" fmla="*/ 200 w 279"/>
              <a:gd name="T91" fmla="*/ 328 h 370"/>
              <a:gd name="T92" fmla="*/ 214 w 279"/>
              <a:gd name="T93" fmla="*/ 325 h 370"/>
              <a:gd name="T94" fmla="*/ 223 w 279"/>
              <a:gd name="T95" fmla="*/ 330 h 370"/>
              <a:gd name="T96" fmla="*/ 216 w 279"/>
              <a:gd name="T97" fmla="*/ 343 h 370"/>
              <a:gd name="T98" fmla="*/ 197 w 279"/>
              <a:gd name="T99" fmla="*/ 348 h 370"/>
              <a:gd name="T100" fmla="*/ 176 w 279"/>
              <a:gd name="T101" fmla="*/ 353 h 370"/>
              <a:gd name="T102" fmla="*/ 149 w 279"/>
              <a:gd name="T103" fmla="*/ 33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9" h="370">
                <a:moveTo>
                  <a:pt x="149" y="338"/>
                </a:moveTo>
                <a:cubicBezTo>
                  <a:pt x="149" y="338"/>
                  <a:pt x="133" y="330"/>
                  <a:pt x="140" y="315"/>
                </a:cubicBezTo>
                <a:cubicBezTo>
                  <a:pt x="140" y="315"/>
                  <a:pt x="139" y="245"/>
                  <a:pt x="135" y="238"/>
                </a:cubicBezTo>
                <a:cubicBezTo>
                  <a:pt x="135" y="238"/>
                  <a:pt x="74" y="285"/>
                  <a:pt x="24" y="276"/>
                </a:cubicBezTo>
                <a:cubicBezTo>
                  <a:pt x="24" y="276"/>
                  <a:pt x="0" y="264"/>
                  <a:pt x="2" y="239"/>
                </a:cubicBezTo>
                <a:cubicBezTo>
                  <a:pt x="4" y="213"/>
                  <a:pt x="5" y="217"/>
                  <a:pt x="8" y="206"/>
                </a:cubicBezTo>
                <a:cubicBezTo>
                  <a:pt x="12" y="195"/>
                  <a:pt x="10" y="179"/>
                  <a:pt x="23" y="162"/>
                </a:cubicBezTo>
                <a:cubicBezTo>
                  <a:pt x="36" y="145"/>
                  <a:pt x="77" y="81"/>
                  <a:pt x="107" y="61"/>
                </a:cubicBezTo>
                <a:cubicBezTo>
                  <a:pt x="107" y="61"/>
                  <a:pt x="105" y="10"/>
                  <a:pt x="127" y="5"/>
                </a:cubicBezTo>
                <a:cubicBezTo>
                  <a:pt x="127" y="5"/>
                  <a:pt x="184" y="0"/>
                  <a:pt x="173" y="40"/>
                </a:cubicBezTo>
                <a:cubicBezTo>
                  <a:pt x="173" y="40"/>
                  <a:pt x="174" y="55"/>
                  <a:pt x="169" y="57"/>
                </a:cubicBezTo>
                <a:cubicBezTo>
                  <a:pt x="169" y="57"/>
                  <a:pt x="176" y="77"/>
                  <a:pt x="163" y="75"/>
                </a:cubicBezTo>
                <a:cubicBezTo>
                  <a:pt x="163" y="75"/>
                  <a:pt x="149" y="94"/>
                  <a:pt x="135" y="89"/>
                </a:cubicBezTo>
                <a:cubicBezTo>
                  <a:pt x="133" y="93"/>
                  <a:pt x="133" y="93"/>
                  <a:pt x="133" y="93"/>
                </a:cubicBezTo>
                <a:cubicBezTo>
                  <a:pt x="133" y="93"/>
                  <a:pt x="142" y="99"/>
                  <a:pt x="145" y="107"/>
                </a:cubicBezTo>
                <a:cubicBezTo>
                  <a:pt x="145" y="107"/>
                  <a:pt x="152" y="112"/>
                  <a:pt x="161" y="110"/>
                </a:cubicBezTo>
                <a:cubicBezTo>
                  <a:pt x="170" y="109"/>
                  <a:pt x="202" y="112"/>
                  <a:pt x="210" y="113"/>
                </a:cubicBezTo>
                <a:cubicBezTo>
                  <a:pt x="219" y="113"/>
                  <a:pt x="229" y="114"/>
                  <a:pt x="233" y="108"/>
                </a:cubicBezTo>
                <a:cubicBezTo>
                  <a:pt x="237" y="103"/>
                  <a:pt x="241" y="95"/>
                  <a:pt x="248" y="93"/>
                </a:cubicBezTo>
                <a:cubicBezTo>
                  <a:pt x="255" y="91"/>
                  <a:pt x="261" y="91"/>
                  <a:pt x="261" y="91"/>
                </a:cubicBezTo>
                <a:cubicBezTo>
                  <a:pt x="261" y="91"/>
                  <a:pt x="279" y="102"/>
                  <a:pt x="268" y="102"/>
                </a:cubicBezTo>
                <a:cubicBezTo>
                  <a:pt x="268" y="102"/>
                  <a:pt x="271" y="111"/>
                  <a:pt x="268" y="115"/>
                </a:cubicBezTo>
                <a:cubicBezTo>
                  <a:pt x="265" y="118"/>
                  <a:pt x="258" y="122"/>
                  <a:pt x="256" y="122"/>
                </a:cubicBezTo>
                <a:cubicBezTo>
                  <a:pt x="254" y="121"/>
                  <a:pt x="254" y="117"/>
                  <a:pt x="254" y="117"/>
                </a:cubicBezTo>
                <a:cubicBezTo>
                  <a:pt x="254" y="117"/>
                  <a:pt x="245" y="126"/>
                  <a:pt x="239" y="127"/>
                </a:cubicBezTo>
                <a:cubicBezTo>
                  <a:pt x="233" y="129"/>
                  <a:pt x="204" y="135"/>
                  <a:pt x="203" y="135"/>
                </a:cubicBezTo>
                <a:cubicBezTo>
                  <a:pt x="203" y="135"/>
                  <a:pt x="205" y="141"/>
                  <a:pt x="224" y="137"/>
                </a:cubicBezTo>
                <a:cubicBezTo>
                  <a:pt x="224" y="137"/>
                  <a:pt x="234" y="130"/>
                  <a:pt x="243" y="138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54" y="147"/>
                  <a:pt x="254" y="155"/>
                  <a:pt x="253" y="155"/>
                </a:cubicBezTo>
                <a:cubicBezTo>
                  <a:pt x="253" y="155"/>
                  <a:pt x="247" y="167"/>
                  <a:pt x="241" y="168"/>
                </a:cubicBezTo>
                <a:cubicBezTo>
                  <a:pt x="241" y="168"/>
                  <a:pt x="230" y="165"/>
                  <a:pt x="227" y="162"/>
                </a:cubicBezTo>
                <a:cubicBezTo>
                  <a:pt x="227" y="162"/>
                  <a:pt x="217" y="161"/>
                  <a:pt x="214" y="159"/>
                </a:cubicBezTo>
                <a:cubicBezTo>
                  <a:pt x="212" y="156"/>
                  <a:pt x="202" y="157"/>
                  <a:pt x="195" y="157"/>
                </a:cubicBezTo>
                <a:cubicBezTo>
                  <a:pt x="188" y="157"/>
                  <a:pt x="161" y="158"/>
                  <a:pt x="157" y="156"/>
                </a:cubicBezTo>
                <a:cubicBezTo>
                  <a:pt x="152" y="155"/>
                  <a:pt x="147" y="150"/>
                  <a:pt x="147" y="150"/>
                </a:cubicBezTo>
                <a:cubicBezTo>
                  <a:pt x="147" y="150"/>
                  <a:pt x="135" y="153"/>
                  <a:pt x="126" y="143"/>
                </a:cubicBezTo>
                <a:cubicBezTo>
                  <a:pt x="126" y="143"/>
                  <a:pt x="113" y="180"/>
                  <a:pt x="98" y="190"/>
                </a:cubicBezTo>
                <a:cubicBezTo>
                  <a:pt x="98" y="190"/>
                  <a:pt x="143" y="168"/>
                  <a:pt x="159" y="173"/>
                </a:cubicBezTo>
                <a:cubicBezTo>
                  <a:pt x="159" y="173"/>
                  <a:pt x="177" y="182"/>
                  <a:pt x="177" y="189"/>
                </a:cubicBezTo>
                <a:cubicBezTo>
                  <a:pt x="177" y="189"/>
                  <a:pt x="192" y="196"/>
                  <a:pt x="192" y="208"/>
                </a:cubicBezTo>
                <a:cubicBezTo>
                  <a:pt x="192" y="208"/>
                  <a:pt x="187" y="267"/>
                  <a:pt x="181" y="285"/>
                </a:cubicBezTo>
                <a:cubicBezTo>
                  <a:pt x="175" y="304"/>
                  <a:pt x="179" y="304"/>
                  <a:pt x="185" y="305"/>
                </a:cubicBezTo>
                <a:cubicBezTo>
                  <a:pt x="191" y="305"/>
                  <a:pt x="198" y="311"/>
                  <a:pt x="203" y="308"/>
                </a:cubicBezTo>
                <a:cubicBezTo>
                  <a:pt x="208" y="305"/>
                  <a:pt x="222" y="300"/>
                  <a:pt x="218" y="313"/>
                </a:cubicBezTo>
                <a:cubicBezTo>
                  <a:pt x="200" y="328"/>
                  <a:pt x="200" y="328"/>
                  <a:pt x="200" y="328"/>
                </a:cubicBezTo>
                <a:cubicBezTo>
                  <a:pt x="200" y="328"/>
                  <a:pt x="210" y="328"/>
                  <a:pt x="214" y="325"/>
                </a:cubicBezTo>
                <a:cubicBezTo>
                  <a:pt x="218" y="322"/>
                  <a:pt x="226" y="321"/>
                  <a:pt x="223" y="330"/>
                </a:cubicBezTo>
                <a:cubicBezTo>
                  <a:pt x="220" y="338"/>
                  <a:pt x="220" y="340"/>
                  <a:pt x="216" y="343"/>
                </a:cubicBezTo>
                <a:cubicBezTo>
                  <a:pt x="212" y="345"/>
                  <a:pt x="203" y="347"/>
                  <a:pt x="197" y="348"/>
                </a:cubicBezTo>
                <a:cubicBezTo>
                  <a:pt x="191" y="348"/>
                  <a:pt x="180" y="350"/>
                  <a:pt x="176" y="353"/>
                </a:cubicBezTo>
                <a:cubicBezTo>
                  <a:pt x="172" y="357"/>
                  <a:pt x="141" y="370"/>
                  <a:pt x="149" y="3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9">
            <a:extLst>
              <a:ext uri="{FF2B5EF4-FFF2-40B4-BE49-F238E27FC236}">
                <a16:creationId xmlns="" xmlns:a16="http://schemas.microsoft.com/office/drawing/2014/main" id="{FFD2FD5C-B8A7-4DB5-A486-94E14EB53947}"/>
              </a:ext>
            </a:extLst>
          </p:cNvPr>
          <p:cNvSpPr>
            <a:spLocks/>
          </p:cNvSpPr>
          <p:nvPr/>
        </p:nvSpPr>
        <p:spPr bwMode="auto">
          <a:xfrm>
            <a:off x="8059529" y="2990257"/>
            <a:ext cx="830883" cy="1533619"/>
          </a:xfrm>
          <a:custGeom>
            <a:avLst/>
            <a:gdLst>
              <a:gd name="T0" fmla="*/ 215 w 255"/>
              <a:gd name="T1" fmla="*/ 443 h 469"/>
              <a:gd name="T2" fmla="*/ 237 w 255"/>
              <a:gd name="T3" fmla="*/ 444 h 469"/>
              <a:gd name="T4" fmla="*/ 240 w 255"/>
              <a:gd name="T5" fmla="*/ 450 h 469"/>
              <a:gd name="T6" fmla="*/ 227 w 255"/>
              <a:gd name="T7" fmla="*/ 461 h 469"/>
              <a:gd name="T8" fmla="*/ 196 w 255"/>
              <a:gd name="T9" fmla="*/ 464 h 469"/>
              <a:gd name="T10" fmla="*/ 178 w 255"/>
              <a:gd name="T11" fmla="*/ 466 h 469"/>
              <a:gd name="T12" fmla="*/ 160 w 255"/>
              <a:gd name="T13" fmla="*/ 450 h 469"/>
              <a:gd name="T14" fmla="*/ 157 w 255"/>
              <a:gd name="T15" fmla="*/ 401 h 469"/>
              <a:gd name="T16" fmla="*/ 151 w 255"/>
              <a:gd name="T17" fmla="*/ 340 h 469"/>
              <a:gd name="T18" fmla="*/ 141 w 255"/>
              <a:gd name="T19" fmla="*/ 320 h 469"/>
              <a:gd name="T20" fmla="*/ 23 w 255"/>
              <a:gd name="T21" fmla="*/ 277 h 469"/>
              <a:gd name="T22" fmla="*/ 19 w 255"/>
              <a:gd name="T23" fmla="*/ 220 h 469"/>
              <a:gd name="T24" fmla="*/ 31 w 255"/>
              <a:gd name="T25" fmla="*/ 185 h 469"/>
              <a:gd name="T26" fmla="*/ 60 w 255"/>
              <a:gd name="T27" fmla="*/ 125 h 469"/>
              <a:gd name="T28" fmla="*/ 111 w 255"/>
              <a:gd name="T29" fmla="*/ 51 h 469"/>
              <a:gd name="T30" fmla="*/ 134 w 255"/>
              <a:gd name="T31" fmla="*/ 2 h 469"/>
              <a:gd name="T32" fmla="*/ 177 w 255"/>
              <a:gd name="T33" fmla="*/ 16 h 469"/>
              <a:gd name="T34" fmla="*/ 174 w 255"/>
              <a:gd name="T35" fmla="*/ 54 h 469"/>
              <a:gd name="T36" fmla="*/ 165 w 255"/>
              <a:gd name="T37" fmla="*/ 72 h 469"/>
              <a:gd name="T38" fmla="*/ 142 w 255"/>
              <a:gd name="T39" fmla="*/ 87 h 469"/>
              <a:gd name="T40" fmla="*/ 143 w 255"/>
              <a:gd name="T41" fmla="*/ 97 h 469"/>
              <a:gd name="T42" fmla="*/ 165 w 255"/>
              <a:gd name="T43" fmla="*/ 111 h 469"/>
              <a:gd name="T44" fmla="*/ 173 w 255"/>
              <a:gd name="T45" fmla="*/ 115 h 469"/>
              <a:gd name="T46" fmla="*/ 181 w 255"/>
              <a:gd name="T47" fmla="*/ 133 h 469"/>
              <a:gd name="T48" fmla="*/ 172 w 255"/>
              <a:gd name="T49" fmla="*/ 146 h 469"/>
              <a:gd name="T50" fmla="*/ 163 w 255"/>
              <a:gd name="T51" fmla="*/ 146 h 469"/>
              <a:gd name="T52" fmla="*/ 155 w 255"/>
              <a:gd name="T53" fmla="*/ 140 h 469"/>
              <a:gd name="T54" fmla="*/ 144 w 255"/>
              <a:gd name="T55" fmla="*/ 128 h 469"/>
              <a:gd name="T56" fmla="*/ 139 w 255"/>
              <a:gd name="T57" fmla="*/ 130 h 469"/>
              <a:gd name="T58" fmla="*/ 100 w 255"/>
              <a:gd name="T59" fmla="*/ 204 h 469"/>
              <a:gd name="T60" fmla="*/ 88 w 255"/>
              <a:gd name="T61" fmla="*/ 238 h 469"/>
              <a:gd name="T62" fmla="*/ 178 w 255"/>
              <a:gd name="T63" fmla="*/ 280 h 469"/>
              <a:gd name="T64" fmla="*/ 194 w 255"/>
              <a:gd name="T65" fmla="*/ 309 h 469"/>
              <a:gd name="T66" fmla="*/ 200 w 255"/>
              <a:gd name="T67" fmla="*/ 394 h 469"/>
              <a:gd name="T68" fmla="*/ 213 w 255"/>
              <a:gd name="T69" fmla="*/ 421 h 469"/>
              <a:gd name="T70" fmla="*/ 237 w 255"/>
              <a:gd name="T71" fmla="*/ 423 h 469"/>
              <a:gd name="T72" fmla="*/ 254 w 255"/>
              <a:gd name="T73" fmla="*/ 424 h 469"/>
              <a:gd name="T74" fmla="*/ 245 w 255"/>
              <a:gd name="T75" fmla="*/ 437 h 469"/>
              <a:gd name="T76" fmla="*/ 230 w 255"/>
              <a:gd name="T77" fmla="*/ 441 h 469"/>
              <a:gd name="T78" fmla="*/ 215 w 255"/>
              <a:gd name="T79" fmla="*/ 443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5" h="469">
                <a:moveTo>
                  <a:pt x="215" y="443"/>
                </a:moveTo>
                <a:cubicBezTo>
                  <a:pt x="215" y="443"/>
                  <a:pt x="219" y="451"/>
                  <a:pt x="237" y="444"/>
                </a:cubicBezTo>
                <a:cubicBezTo>
                  <a:pt x="237" y="444"/>
                  <a:pt x="243" y="446"/>
                  <a:pt x="240" y="450"/>
                </a:cubicBezTo>
                <a:cubicBezTo>
                  <a:pt x="240" y="450"/>
                  <a:pt x="238" y="461"/>
                  <a:pt x="227" y="461"/>
                </a:cubicBezTo>
                <a:cubicBezTo>
                  <a:pt x="227" y="461"/>
                  <a:pt x="211" y="468"/>
                  <a:pt x="196" y="464"/>
                </a:cubicBezTo>
                <a:cubicBezTo>
                  <a:pt x="196" y="464"/>
                  <a:pt x="184" y="465"/>
                  <a:pt x="178" y="466"/>
                </a:cubicBezTo>
                <a:cubicBezTo>
                  <a:pt x="172" y="467"/>
                  <a:pt x="157" y="469"/>
                  <a:pt x="160" y="450"/>
                </a:cubicBezTo>
                <a:cubicBezTo>
                  <a:pt x="163" y="430"/>
                  <a:pt x="160" y="408"/>
                  <a:pt x="157" y="401"/>
                </a:cubicBezTo>
                <a:cubicBezTo>
                  <a:pt x="155" y="394"/>
                  <a:pt x="148" y="354"/>
                  <a:pt x="151" y="340"/>
                </a:cubicBezTo>
                <a:cubicBezTo>
                  <a:pt x="151" y="340"/>
                  <a:pt x="154" y="324"/>
                  <a:pt x="141" y="320"/>
                </a:cubicBezTo>
                <a:cubicBezTo>
                  <a:pt x="141" y="320"/>
                  <a:pt x="30" y="289"/>
                  <a:pt x="23" y="277"/>
                </a:cubicBezTo>
                <a:cubicBezTo>
                  <a:pt x="23" y="277"/>
                  <a:pt x="0" y="251"/>
                  <a:pt x="19" y="220"/>
                </a:cubicBezTo>
                <a:cubicBezTo>
                  <a:pt x="19" y="220"/>
                  <a:pt x="29" y="194"/>
                  <a:pt x="31" y="185"/>
                </a:cubicBezTo>
                <a:cubicBezTo>
                  <a:pt x="32" y="176"/>
                  <a:pt x="57" y="135"/>
                  <a:pt x="60" y="125"/>
                </a:cubicBezTo>
                <a:cubicBezTo>
                  <a:pt x="62" y="115"/>
                  <a:pt x="80" y="49"/>
                  <a:pt x="111" y="51"/>
                </a:cubicBezTo>
                <a:cubicBezTo>
                  <a:pt x="111" y="51"/>
                  <a:pt x="111" y="4"/>
                  <a:pt x="134" y="2"/>
                </a:cubicBezTo>
                <a:cubicBezTo>
                  <a:pt x="134" y="2"/>
                  <a:pt x="168" y="0"/>
                  <a:pt x="177" y="16"/>
                </a:cubicBezTo>
                <a:cubicBezTo>
                  <a:pt x="177" y="16"/>
                  <a:pt x="191" y="45"/>
                  <a:pt x="174" y="54"/>
                </a:cubicBezTo>
                <a:cubicBezTo>
                  <a:pt x="174" y="54"/>
                  <a:pt x="179" y="74"/>
                  <a:pt x="165" y="72"/>
                </a:cubicBezTo>
                <a:cubicBezTo>
                  <a:pt x="165" y="72"/>
                  <a:pt x="151" y="92"/>
                  <a:pt x="142" y="87"/>
                </a:cubicBezTo>
                <a:cubicBezTo>
                  <a:pt x="142" y="87"/>
                  <a:pt x="139" y="94"/>
                  <a:pt x="143" y="97"/>
                </a:cubicBezTo>
                <a:cubicBezTo>
                  <a:pt x="147" y="101"/>
                  <a:pt x="148" y="107"/>
                  <a:pt x="165" y="111"/>
                </a:cubicBezTo>
                <a:cubicBezTo>
                  <a:pt x="173" y="115"/>
                  <a:pt x="173" y="115"/>
                  <a:pt x="173" y="115"/>
                </a:cubicBezTo>
                <a:cubicBezTo>
                  <a:pt x="173" y="115"/>
                  <a:pt x="181" y="131"/>
                  <a:pt x="181" y="133"/>
                </a:cubicBezTo>
                <a:cubicBezTo>
                  <a:pt x="181" y="136"/>
                  <a:pt x="174" y="144"/>
                  <a:pt x="172" y="146"/>
                </a:cubicBezTo>
                <a:cubicBezTo>
                  <a:pt x="169" y="149"/>
                  <a:pt x="163" y="146"/>
                  <a:pt x="163" y="146"/>
                </a:cubicBezTo>
                <a:cubicBezTo>
                  <a:pt x="163" y="146"/>
                  <a:pt x="153" y="147"/>
                  <a:pt x="155" y="140"/>
                </a:cubicBezTo>
                <a:cubicBezTo>
                  <a:pt x="155" y="140"/>
                  <a:pt x="143" y="134"/>
                  <a:pt x="144" y="128"/>
                </a:cubicBez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20" y="193"/>
                  <a:pt x="100" y="204"/>
                </a:cubicBezTo>
                <a:cubicBezTo>
                  <a:pt x="100" y="204"/>
                  <a:pt x="84" y="230"/>
                  <a:pt x="88" y="238"/>
                </a:cubicBezTo>
                <a:cubicBezTo>
                  <a:pt x="88" y="238"/>
                  <a:pt x="160" y="258"/>
                  <a:pt x="178" y="280"/>
                </a:cubicBezTo>
                <a:cubicBezTo>
                  <a:pt x="178" y="280"/>
                  <a:pt x="196" y="285"/>
                  <a:pt x="194" y="309"/>
                </a:cubicBezTo>
                <a:cubicBezTo>
                  <a:pt x="194" y="309"/>
                  <a:pt x="199" y="368"/>
                  <a:pt x="200" y="394"/>
                </a:cubicBezTo>
                <a:cubicBezTo>
                  <a:pt x="200" y="394"/>
                  <a:pt x="206" y="417"/>
                  <a:pt x="213" y="421"/>
                </a:cubicBezTo>
                <a:cubicBezTo>
                  <a:pt x="220" y="425"/>
                  <a:pt x="231" y="425"/>
                  <a:pt x="237" y="423"/>
                </a:cubicBezTo>
                <a:cubicBezTo>
                  <a:pt x="242" y="421"/>
                  <a:pt x="255" y="411"/>
                  <a:pt x="254" y="424"/>
                </a:cubicBezTo>
                <a:cubicBezTo>
                  <a:pt x="254" y="424"/>
                  <a:pt x="249" y="434"/>
                  <a:pt x="245" y="437"/>
                </a:cubicBezTo>
                <a:cubicBezTo>
                  <a:pt x="240" y="439"/>
                  <a:pt x="236" y="441"/>
                  <a:pt x="230" y="441"/>
                </a:cubicBezTo>
                <a:cubicBezTo>
                  <a:pt x="225" y="441"/>
                  <a:pt x="215" y="443"/>
                  <a:pt x="215" y="4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0">
            <a:extLst>
              <a:ext uri="{FF2B5EF4-FFF2-40B4-BE49-F238E27FC236}">
                <a16:creationId xmlns="" xmlns:a16="http://schemas.microsoft.com/office/drawing/2014/main" id="{A0922257-E36F-4CF9-866D-A9F517602BDB}"/>
              </a:ext>
            </a:extLst>
          </p:cNvPr>
          <p:cNvSpPr>
            <a:spLocks noEditPoints="1"/>
          </p:cNvSpPr>
          <p:nvPr/>
        </p:nvSpPr>
        <p:spPr bwMode="auto">
          <a:xfrm>
            <a:off x="9496393" y="3551443"/>
            <a:ext cx="724783" cy="1810580"/>
          </a:xfrm>
          <a:custGeom>
            <a:avLst/>
            <a:gdLst>
              <a:gd name="T0" fmla="*/ 218 w 222"/>
              <a:gd name="T1" fmla="*/ 499 h 554"/>
              <a:gd name="T2" fmla="*/ 205 w 222"/>
              <a:gd name="T3" fmla="*/ 501 h 554"/>
              <a:gd name="T4" fmla="*/ 177 w 222"/>
              <a:gd name="T5" fmla="*/ 497 h 554"/>
              <a:gd name="T6" fmla="*/ 165 w 222"/>
              <a:gd name="T7" fmla="*/ 449 h 554"/>
              <a:gd name="T8" fmla="*/ 160 w 222"/>
              <a:gd name="T9" fmla="*/ 383 h 554"/>
              <a:gd name="T10" fmla="*/ 156 w 222"/>
              <a:gd name="T11" fmla="*/ 352 h 554"/>
              <a:gd name="T12" fmla="*/ 128 w 222"/>
              <a:gd name="T13" fmla="*/ 281 h 554"/>
              <a:gd name="T14" fmla="*/ 113 w 222"/>
              <a:gd name="T15" fmla="*/ 249 h 554"/>
              <a:gd name="T16" fmla="*/ 121 w 222"/>
              <a:gd name="T17" fmla="*/ 188 h 554"/>
              <a:gd name="T18" fmla="*/ 125 w 222"/>
              <a:gd name="T19" fmla="*/ 90 h 554"/>
              <a:gd name="T20" fmla="*/ 126 w 222"/>
              <a:gd name="T21" fmla="*/ 83 h 554"/>
              <a:gd name="T22" fmla="*/ 147 w 222"/>
              <a:gd name="T23" fmla="*/ 69 h 554"/>
              <a:gd name="T24" fmla="*/ 156 w 222"/>
              <a:gd name="T25" fmla="*/ 52 h 554"/>
              <a:gd name="T26" fmla="*/ 160 w 222"/>
              <a:gd name="T27" fmla="*/ 35 h 554"/>
              <a:gd name="T28" fmla="*/ 116 w 222"/>
              <a:gd name="T29" fmla="*/ 1 h 554"/>
              <a:gd name="T30" fmla="*/ 97 w 222"/>
              <a:gd name="T31" fmla="*/ 53 h 554"/>
              <a:gd name="T32" fmla="*/ 88 w 222"/>
              <a:gd name="T33" fmla="*/ 60 h 554"/>
              <a:gd name="T34" fmla="*/ 34 w 222"/>
              <a:gd name="T35" fmla="*/ 62 h 554"/>
              <a:gd name="T36" fmla="*/ 12 w 222"/>
              <a:gd name="T37" fmla="*/ 65 h 554"/>
              <a:gd name="T38" fmla="*/ 6 w 222"/>
              <a:gd name="T39" fmla="*/ 86 h 554"/>
              <a:gd name="T40" fmla="*/ 38 w 222"/>
              <a:gd name="T41" fmla="*/ 153 h 554"/>
              <a:gd name="T42" fmla="*/ 53 w 222"/>
              <a:gd name="T43" fmla="*/ 179 h 554"/>
              <a:gd name="T44" fmla="*/ 52 w 222"/>
              <a:gd name="T45" fmla="*/ 230 h 554"/>
              <a:gd name="T46" fmla="*/ 62 w 222"/>
              <a:gd name="T47" fmla="*/ 303 h 554"/>
              <a:gd name="T48" fmla="*/ 89 w 222"/>
              <a:gd name="T49" fmla="*/ 365 h 554"/>
              <a:gd name="T50" fmla="*/ 100 w 222"/>
              <a:gd name="T51" fmla="*/ 407 h 554"/>
              <a:gd name="T52" fmla="*/ 107 w 222"/>
              <a:gd name="T53" fmla="*/ 483 h 554"/>
              <a:gd name="T54" fmla="*/ 110 w 222"/>
              <a:gd name="T55" fmla="*/ 516 h 554"/>
              <a:gd name="T56" fmla="*/ 124 w 222"/>
              <a:gd name="T57" fmla="*/ 541 h 554"/>
              <a:gd name="T58" fmla="*/ 147 w 222"/>
              <a:gd name="T59" fmla="*/ 549 h 554"/>
              <a:gd name="T60" fmla="*/ 164 w 222"/>
              <a:gd name="T61" fmla="*/ 549 h 554"/>
              <a:gd name="T62" fmla="*/ 184 w 222"/>
              <a:gd name="T63" fmla="*/ 544 h 554"/>
              <a:gd name="T64" fmla="*/ 180 w 222"/>
              <a:gd name="T65" fmla="*/ 534 h 554"/>
              <a:gd name="T66" fmla="*/ 161 w 222"/>
              <a:gd name="T67" fmla="*/ 526 h 554"/>
              <a:gd name="T68" fmla="*/ 169 w 222"/>
              <a:gd name="T69" fmla="*/ 520 h 554"/>
              <a:gd name="T70" fmla="*/ 190 w 222"/>
              <a:gd name="T71" fmla="*/ 519 h 554"/>
              <a:gd name="T72" fmla="*/ 215 w 222"/>
              <a:gd name="T73" fmla="*/ 511 h 554"/>
              <a:gd name="T74" fmla="*/ 218 w 222"/>
              <a:gd name="T75" fmla="*/ 499 h 554"/>
              <a:gd name="T76" fmla="*/ 43 w 222"/>
              <a:gd name="T77" fmla="*/ 102 h 554"/>
              <a:gd name="T78" fmla="*/ 50 w 222"/>
              <a:gd name="T79" fmla="*/ 106 h 554"/>
              <a:gd name="T80" fmla="*/ 54 w 222"/>
              <a:gd name="T81" fmla="*/ 140 h 554"/>
              <a:gd name="T82" fmla="*/ 43 w 222"/>
              <a:gd name="T83" fmla="*/ 10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2" h="554">
                <a:moveTo>
                  <a:pt x="218" y="499"/>
                </a:moveTo>
                <a:cubicBezTo>
                  <a:pt x="219" y="495"/>
                  <a:pt x="210" y="498"/>
                  <a:pt x="205" y="501"/>
                </a:cubicBezTo>
                <a:cubicBezTo>
                  <a:pt x="201" y="503"/>
                  <a:pt x="177" y="497"/>
                  <a:pt x="177" y="497"/>
                </a:cubicBezTo>
                <a:cubicBezTo>
                  <a:pt x="171" y="493"/>
                  <a:pt x="164" y="471"/>
                  <a:pt x="165" y="449"/>
                </a:cubicBezTo>
                <a:cubicBezTo>
                  <a:pt x="165" y="428"/>
                  <a:pt x="160" y="383"/>
                  <a:pt x="160" y="383"/>
                </a:cubicBezTo>
                <a:cubicBezTo>
                  <a:pt x="165" y="368"/>
                  <a:pt x="156" y="352"/>
                  <a:pt x="156" y="352"/>
                </a:cubicBezTo>
                <a:cubicBezTo>
                  <a:pt x="153" y="329"/>
                  <a:pt x="133" y="293"/>
                  <a:pt x="128" y="281"/>
                </a:cubicBezTo>
                <a:cubicBezTo>
                  <a:pt x="122" y="268"/>
                  <a:pt x="115" y="263"/>
                  <a:pt x="113" y="249"/>
                </a:cubicBezTo>
                <a:cubicBezTo>
                  <a:pt x="112" y="235"/>
                  <a:pt x="121" y="188"/>
                  <a:pt x="121" y="188"/>
                </a:cubicBezTo>
                <a:cubicBezTo>
                  <a:pt x="133" y="155"/>
                  <a:pt x="125" y="94"/>
                  <a:pt x="125" y="90"/>
                </a:cubicBezTo>
                <a:cubicBezTo>
                  <a:pt x="124" y="85"/>
                  <a:pt x="126" y="83"/>
                  <a:pt x="126" y="83"/>
                </a:cubicBezTo>
                <a:cubicBezTo>
                  <a:pt x="137" y="90"/>
                  <a:pt x="147" y="69"/>
                  <a:pt x="147" y="69"/>
                </a:cubicBezTo>
                <a:cubicBezTo>
                  <a:pt x="161" y="71"/>
                  <a:pt x="156" y="52"/>
                  <a:pt x="156" y="52"/>
                </a:cubicBezTo>
                <a:cubicBezTo>
                  <a:pt x="163" y="45"/>
                  <a:pt x="160" y="35"/>
                  <a:pt x="160" y="35"/>
                </a:cubicBezTo>
                <a:cubicBezTo>
                  <a:pt x="168" y="0"/>
                  <a:pt x="116" y="1"/>
                  <a:pt x="116" y="1"/>
                </a:cubicBezTo>
                <a:cubicBezTo>
                  <a:pt x="88" y="6"/>
                  <a:pt x="97" y="53"/>
                  <a:pt x="97" y="53"/>
                </a:cubicBezTo>
                <a:cubicBezTo>
                  <a:pt x="97" y="56"/>
                  <a:pt x="88" y="60"/>
                  <a:pt x="88" y="60"/>
                </a:cubicBezTo>
                <a:cubicBezTo>
                  <a:pt x="61" y="51"/>
                  <a:pt x="34" y="62"/>
                  <a:pt x="34" y="62"/>
                </a:cubicBezTo>
                <a:cubicBezTo>
                  <a:pt x="27" y="65"/>
                  <a:pt x="12" y="65"/>
                  <a:pt x="12" y="65"/>
                </a:cubicBezTo>
                <a:cubicBezTo>
                  <a:pt x="0" y="68"/>
                  <a:pt x="6" y="86"/>
                  <a:pt x="6" y="86"/>
                </a:cubicBezTo>
                <a:cubicBezTo>
                  <a:pt x="4" y="109"/>
                  <a:pt x="38" y="153"/>
                  <a:pt x="38" y="153"/>
                </a:cubicBezTo>
                <a:cubicBezTo>
                  <a:pt x="38" y="163"/>
                  <a:pt x="53" y="179"/>
                  <a:pt x="53" y="179"/>
                </a:cubicBezTo>
                <a:cubicBezTo>
                  <a:pt x="54" y="186"/>
                  <a:pt x="52" y="230"/>
                  <a:pt x="52" y="230"/>
                </a:cubicBezTo>
                <a:cubicBezTo>
                  <a:pt x="23" y="271"/>
                  <a:pt x="59" y="297"/>
                  <a:pt x="62" y="303"/>
                </a:cubicBezTo>
                <a:cubicBezTo>
                  <a:pt x="65" y="309"/>
                  <a:pt x="84" y="355"/>
                  <a:pt x="89" y="365"/>
                </a:cubicBezTo>
                <a:cubicBezTo>
                  <a:pt x="93" y="375"/>
                  <a:pt x="104" y="370"/>
                  <a:pt x="100" y="407"/>
                </a:cubicBezTo>
                <a:cubicBezTo>
                  <a:pt x="96" y="444"/>
                  <a:pt x="105" y="472"/>
                  <a:pt x="107" y="483"/>
                </a:cubicBezTo>
                <a:cubicBezTo>
                  <a:pt x="109" y="493"/>
                  <a:pt x="117" y="492"/>
                  <a:pt x="110" y="516"/>
                </a:cubicBezTo>
                <a:cubicBezTo>
                  <a:pt x="102" y="540"/>
                  <a:pt x="116" y="539"/>
                  <a:pt x="124" y="541"/>
                </a:cubicBezTo>
                <a:cubicBezTo>
                  <a:pt x="132" y="543"/>
                  <a:pt x="140" y="543"/>
                  <a:pt x="147" y="549"/>
                </a:cubicBezTo>
                <a:cubicBezTo>
                  <a:pt x="153" y="554"/>
                  <a:pt x="158" y="551"/>
                  <a:pt x="164" y="549"/>
                </a:cubicBezTo>
                <a:cubicBezTo>
                  <a:pt x="171" y="548"/>
                  <a:pt x="184" y="544"/>
                  <a:pt x="184" y="544"/>
                </a:cubicBezTo>
                <a:cubicBezTo>
                  <a:pt x="192" y="541"/>
                  <a:pt x="185" y="533"/>
                  <a:pt x="180" y="534"/>
                </a:cubicBezTo>
                <a:cubicBezTo>
                  <a:pt x="174" y="535"/>
                  <a:pt x="161" y="526"/>
                  <a:pt x="161" y="526"/>
                </a:cubicBezTo>
                <a:cubicBezTo>
                  <a:pt x="161" y="526"/>
                  <a:pt x="165" y="522"/>
                  <a:pt x="169" y="520"/>
                </a:cubicBezTo>
                <a:cubicBezTo>
                  <a:pt x="172" y="517"/>
                  <a:pt x="181" y="519"/>
                  <a:pt x="190" y="519"/>
                </a:cubicBezTo>
                <a:cubicBezTo>
                  <a:pt x="200" y="519"/>
                  <a:pt x="207" y="517"/>
                  <a:pt x="215" y="511"/>
                </a:cubicBezTo>
                <a:cubicBezTo>
                  <a:pt x="222" y="506"/>
                  <a:pt x="218" y="499"/>
                  <a:pt x="218" y="499"/>
                </a:cubicBezTo>
                <a:close/>
                <a:moveTo>
                  <a:pt x="43" y="102"/>
                </a:moveTo>
                <a:cubicBezTo>
                  <a:pt x="44" y="105"/>
                  <a:pt x="50" y="106"/>
                  <a:pt x="50" y="106"/>
                </a:cubicBezTo>
                <a:cubicBezTo>
                  <a:pt x="50" y="112"/>
                  <a:pt x="54" y="140"/>
                  <a:pt x="54" y="140"/>
                </a:cubicBezTo>
                <a:cubicBezTo>
                  <a:pt x="48" y="133"/>
                  <a:pt x="43" y="102"/>
                  <a:pt x="43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: Shape 184">
            <a:extLst>
              <a:ext uri="{FF2B5EF4-FFF2-40B4-BE49-F238E27FC236}">
                <a16:creationId xmlns="" xmlns:a16="http://schemas.microsoft.com/office/drawing/2014/main" id="{41FA43C4-5C52-4AFD-9175-0F2C6579D4AB}"/>
              </a:ext>
            </a:extLst>
          </p:cNvPr>
          <p:cNvSpPr/>
          <p:nvPr/>
        </p:nvSpPr>
        <p:spPr>
          <a:xfrm>
            <a:off x="-1" y="5273365"/>
            <a:ext cx="3096946" cy="1847063"/>
          </a:xfrm>
          <a:custGeom>
            <a:avLst/>
            <a:gdLst>
              <a:gd name="connsiteX0" fmla="*/ 581343 w 3096946"/>
              <a:gd name="connsiteY0" fmla="*/ 0 h 1847063"/>
              <a:gd name="connsiteX1" fmla="*/ 1694710 w 3096946"/>
              <a:gd name="connsiteY1" fmla="*/ 49716 h 1847063"/>
              <a:gd name="connsiteX2" fmla="*/ 2001626 w 3096946"/>
              <a:gd name="connsiteY2" fmla="*/ 105397 h 1847063"/>
              <a:gd name="connsiteX3" fmla="*/ 2568893 w 3096946"/>
              <a:gd name="connsiteY3" fmla="*/ 37784 h 1847063"/>
              <a:gd name="connsiteX4" fmla="*/ 2913909 w 3096946"/>
              <a:gd name="connsiteY4" fmla="*/ 459370 h 1847063"/>
              <a:gd name="connsiteX5" fmla="*/ 2808076 w 3096946"/>
              <a:gd name="connsiteY5" fmla="*/ 701981 h 1847063"/>
              <a:gd name="connsiteX6" fmla="*/ 2901209 w 3096946"/>
              <a:gd name="connsiteY6" fmla="*/ 1075840 h 1847063"/>
              <a:gd name="connsiteX7" fmla="*/ 2880043 w 3096946"/>
              <a:gd name="connsiteY7" fmla="*/ 1485494 h 1847063"/>
              <a:gd name="connsiteX8" fmla="*/ 3095943 w 3096946"/>
              <a:gd name="connsiteY8" fmla="*/ 1640606 h 1847063"/>
              <a:gd name="connsiteX9" fmla="*/ 3096946 w 3096946"/>
              <a:gd name="connsiteY9" fmla="*/ 1847063 h 1847063"/>
              <a:gd name="connsiteX10" fmla="*/ 0 w 3096946"/>
              <a:gd name="connsiteY10" fmla="*/ 1847063 h 1847063"/>
              <a:gd name="connsiteX11" fmla="*/ 0 w 3096946"/>
              <a:gd name="connsiteY11" fmla="*/ 19995 h 1847063"/>
              <a:gd name="connsiteX12" fmla="*/ 581343 w 3096946"/>
              <a:gd name="connsiteY12" fmla="*/ 0 h 184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6946" h="1847063">
                <a:moveTo>
                  <a:pt x="581343" y="0"/>
                </a:moveTo>
                <a:lnTo>
                  <a:pt x="1694710" y="49716"/>
                </a:lnTo>
                <a:lnTo>
                  <a:pt x="2001626" y="105397"/>
                </a:lnTo>
                <a:lnTo>
                  <a:pt x="2568893" y="37784"/>
                </a:lnTo>
                <a:lnTo>
                  <a:pt x="2913909" y="459370"/>
                </a:lnTo>
                <a:lnTo>
                  <a:pt x="2808076" y="701981"/>
                </a:lnTo>
                <a:lnTo>
                  <a:pt x="2901209" y="1075840"/>
                </a:lnTo>
                <a:lnTo>
                  <a:pt x="2880043" y="1485494"/>
                </a:lnTo>
                <a:lnTo>
                  <a:pt x="3095943" y="1640606"/>
                </a:lnTo>
                <a:lnTo>
                  <a:pt x="3096946" y="1847063"/>
                </a:lnTo>
                <a:lnTo>
                  <a:pt x="0" y="1847063"/>
                </a:lnTo>
                <a:lnTo>
                  <a:pt x="0" y="19995"/>
                </a:lnTo>
                <a:lnTo>
                  <a:pt x="58134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190">
            <a:extLst>
              <a:ext uri="{FF2B5EF4-FFF2-40B4-BE49-F238E27FC236}">
                <a16:creationId xmlns="" xmlns:a16="http://schemas.microsoft.com/office/drawing/2014/main" id="{604949E1-430D-411C-B243-F683A3F37E80}"/>
              </a:ext>
            </a:extLst>
          </p:cNvPr>
          <p:cNvSpPr/>
          <p:nvPr/>
        </p:nvSpPr>
        <p:spPr>
          <a:xfrm>
            <a:off x="8714694" y="5149259"/>
            <a:ext cx="3477306" cy="1971169"/>
          </a:xfrm>
          <a:custGeom>
            <a:avLst/>
            <a:gdLst>
              <a:gd name="connsiteX0" fmla="*/ 950852 w 3477306"/>
              <a:gd name="connsiteY0" fmla="*/ 0 h 1971169"/>
              <a:gd name="connsiteX1" fmla="*/ 1278936 w 3477306"/>
              <a:gd name="connsiteY1" fmla="*/ 109374 h 1971169"/>
              <a:gd name="connsiteX2" fmla="*/ 1522353 w 3477306"/>
              <a:gd name="connsiteY2" fmla="*/ 75568 h 1971169"/>
              <a:gd name="connsiteX3" fmla="*/ 1712853 w 3477306"/>
              <a:gd name="connsiteY3" fmla="*/ 182953 h 1971169"/>
              <a:gd name="connsiteX4" fmla="*/ 2392303 w 3477306"/>
              <a:gd name="connsiteY4" fmla="*/ 280395 h 1971169"/>
              <a:gd name="connsiteX5" fmla="*/ 2639953 w 3477306"/>
              <a:gd name="connsiteY5" fmla="*/ 151135 h 1971169"/>
              <a:gd name="connsiteX6" fmla="*/ 3124670 w 3477306"/>
              <a:gd name="connsiteY6" fmla="*/ 91476 h 1971169"/>
              <a:gd name="connsiteX7" fmla="*/ 3477306 w 3477306"/>
              <a:gd name="connsiteY7" fmla="*/ 187380 h 1971169"/>
              <a:gd name="connsiteX8" fmla="*/ 3477306 w 3477306"/>
              <a:gd name="connsiteY8" fmla="*/ 1971169 h 1971169"/>
              <a:gd name="connsiteX9" fmla="*/ 0 w 3477306"/>
              <a:gd name="connsiteY9" fmla="*/ 1971169 h 1971169"/>
              <a:gd name="connsiteX10" fmla="*/ 27986 w 3477306"/>
              <a:gd name="connsiteY10" fmla="*/ 1644583 h 1971169"/>
              <a:gd name="connsiteX11" fmla="*/ 330669 w 3477306"/>
              <a:gd name="connsiteY11" fmla="*/ 1197145 h 1971169"/>
              <a:gd name="connsiteX12" fmla="*/ 226952 w 3477306"/>
              <a:gd name="connsiteY12" fmla="*/ 713912 h 1971169"/>
              <a:gd name="connsiteX13" fmla="*/ 569852 w 3477306"/>
              <a:gd name="connsiteY13" fmla="*/ 182953 h 1971169"/>
              <a:gd name="connsiteX14" fmla="*/ 950852 w 3477306"/>
              <a:gd name="connsiteY14" fmla="*/ 0 h 197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7306" h="1971169">
                <a:moveTo>
                  <a:pt x="950852" y="0"/>
                </a:moveTo>
                <a:lnTo>
                  <a:pt x="1278936" y="109374"/>
                </a:lnTo>
                <a:lnTo>
                  <a:pt x="1522353" y="75568"/>
                </a:lnTo>
                <a:lnTo>
                  <a:pt x="1712853" y="182953"/>
                </a:lnTo>
                <a:lnTo>
                  <a:pt x="2392303" y="280395"/>
                </a:lnTo>
                <a:lnTo>
                  <a:pt x="2639953" y="151135"/>
                </a:lnTo>
                <a:lnTo>
                  <a:pt x="3124670" y="91476"/>
                </a:lnTo>
                <a:lnTo>
                  <a:pt x="3477306" y="187380"/>
                </a:lnTo>
                <a:lnTo>
                  <a:pt x="3477306" y="1971169"/>
                </a:lnTo>
                <a:lnTo>
                  <a:pt x="0" y="1971169"/>
                </a:lnTo>
                <a:lnTo>
                  <a:pt x="27986" y="1644583"/>
                </a:lnTo>
                <a:lnTo>
                  <a:pt x="330669" y="1197145"/>
                </a:lnTo>
                <a:lnTo>
                  <a:pt x="226952" y="713912"/>
                </a:lnTo>
                <a:lnTo>
                  <a:pt x="569852" y="182953"/>
                </a:lnTo>
                <a:lnTo>
                  <a:pt x="950852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2EBEF1D8-2B09-4D7A-99AD-F9E0C706BA8B}"/>
              </a:ext>
            </a:extLst>
          </p:cNvPr>
          <p:cNvSpPr/>
          <p:nvPr/>
        </p:nvSpPr>
        <p:spPr>
          <a:xfrm>
            <a:off x="345938" y="4129219"/>
            <a:ext cx="1857561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84" name="TextBox 11">
            <a:extLst>
              <a:ext uri="{FF2B5EF4-FFF2-40B4-BE49-F238E27FC236}">
                <a16:creationId xmlns="" xmlns:a16="http://schemas.microsoft.com/office/drawing/2014/main" id="{63A23F6C-2736-41E2-B040-F61629A6268D}"/>
              </a:ext>
            </a:extLst>
          </p:cNvPr>
          <p:cNvSpPr txBox="1"/>
          <p:nvPr/>
        </p:nvSpPr>
        <p:spPr>
          <a:xfrm>
            <a:off x="747267" y="3759725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STEP 01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="" xmlns:a16="http://schemas.microsoft.com/office/drawing/2014/main" id="{D30FD915-3A60-45B2-B38A-2B09BA1E3744}"/>
              </a:ext>
            </a:extLst>
          </p:cNvPr>
          <p:cNvSpPr/>
          <p:nvPr/>
        </p:nvSpPr>
        <p:spPr>
          <a:xfrm>
            <a:off x="1333500" y="2705908"/>
            <a:ext cx="2480755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86" name="TextBox 11">
            <a:extLst>
              <a:ext uri="{FF2B5EF4-FFF2-40B4-BE49-F238E27FC236}">
                <a16:creationId xmlns="" xmlns:a16="http://schemas.microsoft.com/office/drawing/2014/main" id="{F527E7EB-36DD-4C14-BF73-847DDDC0B13B}"/>
              </a:ext>
            </a:extLst>
          </p:cNvPr>
          <p:cNvSpPr txBox="1"/>
          <p:nvPr/>
        </p:nvSpPr>
        <p:spPr>
          <a:xfrm>
            <a:off x="2358023" y="2336414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STEP 02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="" xmlns:a16="http://schemas.microsoft.com/office/drawing/2014/main" id="{893DC1FC-FBEE-4B2C-A4CB-2F60B44F9357}"/>
              </a:ext>
            </a:extLst>
          </p:cNvPr>
          <p:cNvSpPr/>
          <p:nvPr/>
        </p:nvSpPr>
        <p:spPr>
          <a:xfrm>
            <a:off x="3615245" y="1589566"/>
            <a:ext cx="2480755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88" name="TextBox 11">
            <a:extLst>
              <a:ext uri="{FF2B5EF4-FFF2-40B4-BE49-F238E27FC236}">
                <a16:creationId xmlns="" xmlns:a16="http://schemas.microsoft.com/office/drawing/2014/main" id="{9C4ECBCE-5849-4E47-8D2E-2F254623C3D9}"/>
              </a:ext>
            </a:extLst>
          </p:cNvPr>
          <p:cNvSpPr txBox="1"/>
          <p:nvPr/>
        </p:nvSpPr>
        <p:spPr>
          <a:xfrm>
            <a:off x="4639768" y="1220072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STEP 03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="" xmlns:a16="http://schemas.microsoft.com/office/drawing/2014/main" id="{97E253B1-A58E-4BEF-99EB-814DF9BAB9C0}"/>
              </a:ext>
            </a:extLst>
          </p:cNvPr>
          <p:cNvSpPr/>
          <p:nvPr/>
        </p:nvSpPr>
        <p:spPr>
          <a:xfrm>
            <a:off x="6789116" y="1798792"/>
            <a:ext cx="2480755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101" name="TextBox 11">
            <a:extLst>
              <a:ext uri="{FF2B5EF4-FFF2-40B4-BE49-F238E27FC236}">
                <a16:creationId xmlns="" xmlns:a16="http://schemas.microsoft.com/office/drawing/2014/main" id="{1B78E227-B20A-46B0-8AC1-F3C7D307CACE}"/>
              </a:ext>
            </a:extLst>
          </p:cNvPr>
          <p:cNvSpPr txBox="1"/>
          <p:nvPr/>
        </p:nvSpPr>
        <p:spPr>
          <a:xfrm>
            <a:off x="6789116" y="1429298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STEP 04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="" xmlns:a16="http://schemas.microsoft.com/office/drawing/2014/main" id="{C35BE347-D47D-49B5-9E7B-BFA6113F3953}"/>
              </a:ext>
            </a:extLst>
          </p:cNvPr>
          <p:cNvSpPr/>
          <p:nvPr/>
        </p:nvSpPr>
        <p:spPr>
          <a:xfrm>
            <a:off x="8847688" y="2675893"/>
            <a:ext cx="2480755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103" name="TextBox 11">
            <a:extLst>
              <a:ext uri="{FF2B5EF4-FFF2-40B4-BE49-F238E27FC236}">
                <a16:creationId xmlns="" xmlns:a16="http://schemas.microsoft.com/office/drawing/2014/main" id="{C087A35B-E1BB-40FB-BD39-524DD8C93A64}"/>
              </a:ext>
            </a:extLst>
          </p:cNvPr>
          <p:cNvSpPr txBox="1"/>
          <p:nvPr/>
        </p:nvSpPr>
        <p:spPr>
          <a:xfrm>
            <a:off x="8847688" y="2306399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STEP 05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="" xmlns:a16="http://schemas.microsoft.com/office/drawing/2014/main" id="{EE271D91-0FE0-44FC-82B1-459828A7A583}"/>
              </a:ext>
            </a:extLst>
          </p:cNvPr>
          <p:cNvSpPr/>
          <p:nvPr/>
        </p:nvSpPr>
        <p:spPr>
          <a:xfrm>
            <a:off x="10087785" y="4097323"/>
            <a:ext cx="1884353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105" name="TextBox 11">
            <a:extLst>
              <a:ext uri="{FF2B5EF4-FFF2-40B4-BE49-F238E27FC236}">
                <a16:creationId xmlns="" xmlns:a16="http://schemas.microsoft.com/office/drawing/2014/main" id="{D0AE51FA-F8D0-4CF9-B4F3-2969F28B46D5}"/>
              </a:ext>
            </a:extLst>
          </p:cNvPr>
          <p:cNvSpPr txBox="1"/>
          <p:nvPr/>
        </p:nvSpPr>
        <p:spPr>
          <a:xfrm>
            <a:off x="10087785" y="3727829"/>
            <a:ext cx="1415714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STEP 06</a:t>
            </a:r>
            <a:endParaRPr lang="en-US" altLang="zh-CN" sz="14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未来工作计划</a:t>
            </a:r>
            <a:r>
              <a:rPr lang="en-US" altLang="zh-CN" dirty="0"/>
              <a:t>-</a:t>
            </a:r>
            <a:r>
              <a:rPr lang="zh-CN" altLang="en-US" dirty="0">
                <a:latin typeface="+mn-ea"/>
                <a:ea typeface="+mn-ea"/>
              </a:rPr>
              <a:t>点击添加关键信息内容</a:t>
            </a:r>
          </a:p>
        </p:txBody>
      </p:sp>
      <p:sp>
        <p:nvSpPr>
          <p:cNvPr id="140" name="矩形 139">
            <a:extLst>
              <a:ext uri="{FF2B5EF4-FFF2-40B4-BE49-F238E27FC236}">
                <a16:creationId xmlns="" xmlns:a16="http://schemas.microsoft.com/office/drawing/2014/main" id="{2E16CB5E-6EB3-4AF8-A42F-FB5F7C780B03}"/>
              </a:ext>
            </a:extLst>
          </p:cNvPr>
          <p:cNvSpPr/>
          <p:nvPr/>
        </p:nvSpPr>
        <p:spPr>
          <a:xfrm rot="5400000">
            <a:off x="1056804" y="603211"/>
            <a:ext cx="1970751" cy="4084364"/>
          </a:xfrm>
          <a:prstGeom prst="rect">
            <a:avLst/>
          </a:prstGeom>
          <a:solidFill>
            <a:srgbClr val="B9B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>
            <a:extLst>
              <a:ext uri="{FF2B5EF4-FFF2-40B4-BE49-F238E27FC236}">
                <a16:creationId xmlns="" xmlns:a16="http://schemas.microsoft.com/office/drawing/2014/main" id="{8A0CB053-E080-48E6-8B0F-1277C52E6183}"/>
              </a:ext>
            </a:extLst>
          </p:cNvPr>
          <p:cNvSpPr/>
          <p:nvPr/>
        </p:nvSpPr>
        <p:spPr>
          <a:xfrm rot="5400000">
            <a:off x="1943384" y="2018756"/>
            <a:ext cx="1713926" cy="5600701"/>
          </a:xfrm>
          <a:prstGeom prst="rect">
            <a:avLst/>
          </a:prstGeom>
          <a:solidFill>
            <a:srgbClr val="B9B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>
            <a:extLst>
              <a:ext uri="{FF2B5EF4-FFF2-40B4-BE49-F238E27FC236}">
                <a16:creationId xmlns="" xmlns:a16="http://schemas.microsoft.com/office/drawing/2014/main" id="{ACA5A729-7472-48B1-A0A1-A0A959627554}"/>
              </a:ext>
            </a:extLst>
          </p:cNvPr>
          <p:cNvSpPr/>
          <p:nvPr/>
        </p:nvSpPr>
        <p:spPr>
          <a:xfrm rot="16200000">
            <a:off x="8822477" y="50195"/>
            <a:ext cx="1409081" cy="5329967"/>
          </a:xfrm>
          <a:prstGeom prst="rect">
            <a:avLst/>
          </a:prstGeom>
          <a:solidFill>
            <a:srgbClr val="B9B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>
            <a:extLst>
              <a:ext uri="{FF2B5EF4-FFF2-40B4-BE49-F238E27FC236}">
                <a16:creationId xmlns="" xmlns:a16="http://schemas.microsoft.com/office/drawing/2014/main" id="{225B1E2B-D346-4D5A-B575-5F5605113C28}"/>
              </a:ext>
            </a:extLst>
          </p:cNvPr>
          <p:cNvSpPr/>
          <p:nvPr/>
        </p:nvSpPr>
        <p:spPr>
          <a:xfrm rot="16200000">
            <a:off x="9238541" y="2579652"/>
            <a:ext cx="1910229" cy="3996693"/>
          </a:xfrm>
          <a:prstGeom prst="rect">
            <a:avLst/>
          </a:prstGeom>
          <a:solidFill>
            <a:srgbClr val="B9B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任意多边形: 形状 143">
            <a:extLst>
              <a:ext uri="{FF2B5EF4-FFF2-40B4-BE49-F238E27FC236}">
                <a16:creationId xmlns="" xmlns:a16="http://schemas.microsoft.com/office/drawing/2014/main" id="{E2E69856-03A6-40AF-AB8C-C6125AF82BDA}"/>
              </a:ext>
            </a:extLst>
          </p:cNvPr>
          <p:cNvSpPr/>
          <p:nvPr/>
        </p:nvSpPr>
        <p:spPr>
          <a:xfrm>
            <a:off x="2815771" y="1442822"/>
            <a:ext cx="6614156" cy="4400884"/>
          </a:xfrm>
          <a:custGeom>
            <a:avLst/>
            <a:gdLst>
              <a:gd name="connsiteX0" fmla="*/ 1207857 w 6614156"/>
              <a:gd name="connsiteY0" fmla="*/ 0 h 4400884"/>
              <a:gd name="connsiteX1" fmla="*/ 2415714 w 6614156"/>
              <a:gd name="connsiteY1" fmla="*/ 1209994 h 4400884"/>
              <a:gd name="connsiteX2" fmla="*/ 2320795 w 6614156"/>
              <a:gd name="connsiteY2" fmla="*/ 1680978 h 4400884"/>
              <a:gd name="connsiteX3" fmla="*/ 2296835 w 6614156"/>
              <a:gd name="connsiteY3" fmla="*/ 1725199 h 4400884"/>
              <a:gd name="connsiteX4" fmla="*/ 2300254 w 6614156"/>
              <a:gd name="connsiteY4" fmla="*/ 1722786 h 4400884"/>
              <a:gd name="connsiteX5" fmla="*/ 2302172 w 6614156"/>
              <a:gd name="connsiteY5" fmla="*/ 1721433 h 4400884"/>
              <a:gd name="connsiteX6" fmla="*/ 2463070 w 6614156"/>
              <a:gd name="connsiteY6" fmla="*/ 2339683 h 4400884"/>
              <a:gd name="connsiteX7" fmla="*/ 2518354 w 6614156"/>
              <a:gd name="connsiteY7" fmla="*/ 2357708 h 4400884"/>
              <a:gd name="connsiteX8" fmla="*/ 2521673 w 6614156"/>
              <a:gd name="connsiteY8" fmla="*/ 2356853 h 4400884"/>
              <a:gd name="connsiteX9" fmla="*/ 2729390 w 6614156"/>
              <a:gd name="connsiteY9" fmla="*/ 2335876 h 4400884"/>
              <a:gd name="connsiteX10" fmla="*/ 2834771 w 6614156"/>
              <a:gd name="connsiteY10" fmla="*/ 2341207 h 4400884"/>
              <a:gd name="connsiteX11" fmla="*/ 2851239 w 6614156"/>
              <a:gd name="connsiteY11" fmla="*/ 2343725 h 4400884"/>
              <a:gd name="connsiteX12" fmla="*/ 2851236 w 6614156"/>
              <a:gd name="connsiteY12" fmla="*/ 2343723 h 4400884"/>
              <a:gd name="connsiteX13" fmla="*/ 3399140 w 6614156"/>
              <a:gd name="connsiteY13" fmla="*/ 1924323 h 4400884"/>
              <a:gd name="connsiteX14" fmla="*/ 3390910 w 6614156"/>
              <a:gd name="connsiteY14" fmla="*/ 1853947 h 4400884"/>
              <a:gd name="connsiteX15" fmla="*/ 3325966 w 6614156"/>
              <a:gd name="connsiteY15" fmla="*/ 1775094 h 4400884"/>
              <a:gd name="connsiteX16" fmla="*/ 3175826 w 6614156"/>
              <a:gd name="connsiteY16" fmla="*/ 1282700 h 4400884"/>
              <a:gd name="connsiteX17" fmla="*/ 4054946 w 6614156"/>
              <a:gd name="connsiteY17" fmla="*/ 402024 h 4400884"/>
              <a:gd name="connsiteX18" fmla="*/ 4934066 w 6614156"/>
              <a:gd name="connsiteY18" fmla="*/ 1282700 h 4400884"/>
              <a:gd name="connsiteX19" fmla="*/ 4864981 w 6614156"/>
              <a:gd name="connsiteY19" fmla="*/ 1625499 h 4400884"/>
              <a:gd name="connsiteX20" fmla="*/ 4849351 w 6614156"/>
              <a:gd name="connsiteY20" fmla="*/ 1654346 h 4400884"/>
              <a:gd name="connsiteX21" fmla="*/ 4837663 w 6614156"/>
              <a:gd name="connsiteY21" fmla="*/ 1691030 h 4400884"/>
              <a:gd name="connsiteX22" fmla="*/ 5082333 w 6614156"/>
              <a:gd name="connsiteY22" fmla="*/ 1959293 h 4400884"/>
              <a:gd name="connsiteX23" fmla="*/ 5160465 w 6614156"/>
              <a:gd name="connsiteY23" fmla="*/ 1952202 h 4400884"/>
              <a:gd name="connsiteX24" fmla="*/ 5164025 w 6614156"/>
              <a:gd name="connsiteY24" fmla="*/ 1951285 h 4400884"/>
              <a:gd name="connsiteX25" fmla="*/ 5407257 w 6614156"/>
              <a:gd name="connsiteY25" fmla="*/ 1926722 h 4400884"/>
              <a:gd name="connsiteX26" fmla="*/ 6614156 w 6614156"/>
              <a:gd name="connsiteY26" fmla="*/ 3135758 h 4400884"/>
              <a:gd name="connsiteX27" fmla="*/ 5407257 w 6614156"/>
              <a:gd name="connsiteY27" fmla="*/ 4344794 h 4400884"/>
              <a:gd name="connsiteX28" fmla="*/ 4200358 w 6614156"/>
              <a:gd name="connsiteY28" fmla="*/ 3135758 h 4400884"/>
              <a:gd name="connsiteX29" fmla="*/ 4295202 w 6614156"/>
              <a:gd name="connsiteY29" fmla="*/ 2665147 h 4400884"/>
              <a:gd name="connsiteX30" fmla="*/ 4363481 w 6614156"/>
              <a:gd name="connsiteY30" fmla="*/ 2539131 h 4400884"/>
              <a:gd name="connsiteX31" fmla="*/ 4362267 w 6614156"/>
              <a:gd name="connsiteY31" fmla="*/ 2540014 h 4400884"/>
              <a:gd name="connsiteX32" fmla="*/ 4360682 w 6614156"/>
              <a:gd name="connsiteY32" fmla="*/ 2541166 h 4400884"/>
              <a:gd name="connsiteX33" fmla="*/ 4287651 w 6614156"/>
              <a:gd name="connsiteY33" fmla="*/ 2162066 h 4400884"/>
              <a:gd name="connsiteX34" fmla="*/ 4234410 w 6614156"/>
              <a:gd name="connsiteY34" fmla="*/ 2144894 h 4400884"/>
              <a:gd name="connsiteX35" fmla="*/ 4232120 w 6614156"/>
              <a:gd name="connsiteY35" fmla="*/ 2145484 h 4400884"/>
              <a:gd name="connsiteX36" fmla="*/ 4054946 w 6614156"/>
              <a:gd name="connsiteY36" fmla="*/ 2163376 h 4400884"/>
              <a:gd name="connsiteX37" fmla="*/ 3877773 w 6614156"/>
              <a:gd name="connsiteY37" fmla="*/ 2145484 h 4400884"/>
              <a:gd name="connsiteX38" fmla="*/ 3804665 w 6614156"/>
              <a:gd name="connsiteY38" fmla="*/ 2126652 h 4400884"/>
              <a:gd name="connsiteX39" fmla="*/ 3752174 w 6614156"/>
              <a:gd name="connsiteY39" fmla="*/ 2148338 h 4400884"/>
              <a:gd name="connsiteX40" fmla="*/ 3603422 w 6614156"/>
              <a:gd name="connsiteY40" fmla="*/ 2822725 h 4400884"/>
              <a:gd name="connsiteX41" fmla="*/ 3600002 w 6614156"/>
              <a:gd name="connsiteY41" fmla="*/ 2820547 h 4400884"/>
              <a:gd name="connsiteX42" fmla="*/ 3679073 w 6614156"/>
              <a:gd name="connsiteY42" fmla="*/ 2966483 h 4400884"/>
              <a:gd name="connsiteX43" fmla="*/ 3760069 w 6614156"/>
              <a:gd name="connsiteY43" fmla="*/ 3368380 h 4400884"/>
              <a:gd name="connsiteX44" fmla="*/ 2729390 w 6614156"/>
              <a:gd name="connsiteY44" fmla="*/ 4400884 h 4400884"/>
              <a:gd name="connsiteX45" fmla="*/ 1698711 w 6614156"/>
              <a:gd name="connsiteY45" fmla="*/ 3368380 h 4400884"/>
              <a:gd name="connsiteX46" fmla="*/ 1779707 w 6614156"/>
              <a:gd name="connsiteY46" fmla="*/ 2966483 h 4400884"/>
              <a:gd name="connsiteX47" fmla="*/ 1846712 w 6614156"/>
              <a:gd name="connsiteY47" fmla="*/ 2842817 h 4400884"/>
              <a:gd name="connsiteX48" fmla="*/ 1848941 w 6614156"/>
              <a:gd name="connsiteY48" fmla="*/ 2773095 h 4400884"/>
              <a:gd name="connsiteX49" fmla="*/ 1320123 w 6614156"/>
              <a:gd name="connsiteY49" fmla="*/ 2414455 h 4400884"/>
              <a:gd name="connsiteX50" fmla="*/ 1320345 w 6614156"/>
              <a:gd name="connsiteY50" fmla="*/ 2414298 h 4400884"/>
              <a:gd name="connsiteX51" fmla="*/ 1207857 w 6614156"/>
              <a:gd name="connsiteY51" fmla="*/ 2419988 h 4400884"/>
              <a:gd name="connsiteX52" fmla="*/ 0 w 6614156"/>
              <a:gd name="connsiteY52" fmla="*/ 1209994 h 4400884"/>
              <a:gd name="connsiteX53" fmla="*/ 1207857 w 6614156"/>
              <a:gd name="connsiteY53" fmla="*/ 0 h 44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614156" h="4400884">
                <a:moveTo>
                  <a:pt x="1207857" y="0"/>
                </a:moveTo>
                <a:cubicBezTo>
                  <a:pt x="1874938" y="0"/>
                  <a:pt x="2415714" y="541733"/>
                  <a:pt x="2415714" y="1209994"/>
                </a:cubicBezTo>
                <a:cubicBezTo>
                  <a:pt x="2415714" y="1377059"/>
                  <a:pt x="2381916" y="1536216"/>
                  <a:pt x="2320795" y="1680978"/>
                </a:cubicBezTo>
                <a:lnTo>
                  <a:pt x="2296835" y="1725199"/>
                </a:lnTo>
                <a:lnTo>
                  <a:pt x="2300254" y="1722786"/>
                </a:lnTo>
                <a:cubicBezTo>
                  <a:pt x="2302172" y="1721433"/>
                  <a:pt x="2302172" y="1721433"/>
                  <a:pt x="2302172" y="1721433"/>
                </a:cubicBezTo>
                <a:cubicBezTo>
                  <a:pt x="2168226" y="2009736"/>
                  <a:pt x="2262577" y="2244760"/>
                  <a:pt x="2463070" y="2339683"/>
                </a:cubicBezTo>
                <a:lnTo>
                  <a:pt x="2518354" y="2357708"/>
                </a:lnTo>
                <a:lnTo>
                  <a:pt x="2521673" y="2356853"/>
                </a:lnTo>
                <a:cubicBezTo>
                  <a:pt x="2588767" y="2343099"/>
                  <a:pt x="2658237" y="2335876"/>
                  <a:pt x="2729390" y="2335876"/>
                </a:cubicBezTo>
                <a:cubicBezTo>
                  <a:pt x="2764967" y="2335876"/>
                  <a:pt x="2800123" y="2337682"/>
                  <a:pt x="2834771" y="2341207"/>
                </a:cubicBezTo>
                <a:lnTo>
                  <a:pt x="2851239" y="2343725"/>
                </a:lnTo>
                <a:lnTo>
                  <a:pt x="2851236" y="2343723"/>
                </a:lnTo>
                <a:cubicBezTo>
                  <a:pt x="3192137" y="2384307"/>
                  <a:pt x="3394575" y="2169165"/>
                  <a:pt x="3399140" y="1924323"/>
                </a:cubicBezTo>
                <a:lnTo>
                  <a:pt x="3390910" y="1853947"/>
                </a:lnTo>
                <a:lnTo>
                  <a:pt x="3325966" y="1775094"/>
                </a:lnTo>
                <a:cubicBezTo>
                  <a:pt x="3231176" y="1634537"/>
                  <a:pt x="3175826" y="1465094"/>
                  <a:pt x="3175826" y="1282700"/>
                </a:cubicBezTo>
                <a:cubicBezTo>
                  <a:pt x="3175826" y="796316"/>
                  <a:pt x="3569421" y="402024"/>
                  <a:pt x="4054946" y="402024"/>
                </a:cubicBezTo>
                <a:cubicBezTo>
                  <a:pt x="4540471" y="402024"/>
                  <a:pt x="4934066" y="796316"/>
                  <a:pt x="4934066" y="1282700"/>
                </a:cubicBezTo>
                <a:cubicBezTo>
                  <a:pt x="4934066" y="1404296"/>
                  <a:pt x="4909467" y="1520136"/>
                  <a:pt x="4864981" y="1625499"/>
                </a:cubicBezTo>
                <a:lnTo>
                  <a:pt x="4849351" y="1654346"/>
                </a:lnTo>
                <a:lnTo>
                  <a:pt x="4837663" y="1691030"/>
                </a:lnTo>
                <a:cubicBezTo>
                  <a:pt x="4813322" y="1823582"/>
                  <a:pt x="4910678" y="1954304"/>
                  <a:pt x="5082333" y="1959293"/>
                </a:cubicBezTo>
                <a:lnTo>
                  <a:pt x="5160465" y="1952202"/>
                </a:lnTo>
                <a:lnTo>
                  <a:pt x="5164025" y="1951285"/>
                </a:lnTo>
                <a:cubicBezTo>
                  <a:pt x="5242591" y="1935180"/>
                  <a:pt x="5323938" y="1926722"/>
                  <a:pt x="5407257" y="1926722"/>
                </a:cubicBezTo>
                <a:cubicBezTo>
                  <a:pt x="6073809" y="1926722"/>
                  <a:pt x="6614156" y="2468026"/>
                  <a:pt x="6614156" y="3135758"/>
                </a:cubicBezTo>
                <a:cubicBezTo>
                  <a:pt x="6614156" y="3803490"/>
                  <a:pt x="6073809" y="4344794"/>
                  <a:pt x="5407257" y="4344794"/>
                </a:cubicBezTo>
                <a:cubicBezTo>
                  <a:pt x="4740705" y="4344794"/>
                  <a:pt x="4200358" y="3803490"/>
                  <a:pt x="4200358" y="3135758"/>
                </a:cubicBezTo>
                <a:cubicBezTo>
                  <a:pt x="4200358" y="2968825"/>
                  <a:pt x="4234130" y="2809794"/>
                  <a:pt x="4295202" y="2665147"/>
                </a:cubicBezTo>
                <a:lnTo>
                  <a:pt x="4363481" y="2539131"/>
                </a:lnTo>
                <a:lnTo>
                  <a:pt x="4362267" y="2540014"/>
                </a:lnTo>
                <a:cubicBezTo>
                  <a:pt x="4360682" y="2541166"/>
                  <a:pt x="4360682" y="2541166"/>
                  <a:pt x="4360682" y="2541166"/>
                </a:cubicBezTo>
                <a:cubicBezTo>
                  <a:pt x="4458064" y="2370657"/>
                  <a:pt x="4401766" y="2218400"/>
                  <a:pt x="4287651" y="2162066"/>
                </a:cubicBezTo>
                <a:lnTo>
                  <a:pt x="4234410" y="2144894"/>
                </a:lnTo>
                <a:lnTo>
                  <a:pt x="4232120" y="2145484"/>
                </a:lnTo>
                <a:cubicBezTo>
                  <a:pt x="4174891" y="2157215"/>
                  <a:pt x="4115637" y="2163376"/>
                  <a:pt x="4054946" y="2163376"/>
                </a:cubicBezTo>
                <a:cubicBezTo>
                  <a:pt x="3994256" y="2163376"/>
                  <a:pt x="3935001" y="2157215"/>
                  <a:pt x="3877773" y="2145484"/>
                </a:cubicBezTo>
                <a:lnTo>
                  <a:pt x="3804665" y="2126652"/>
                </a:lnTo>
                <a:lnTo>
                  <a:pt x="3752174" y="2148338"/>
                </a:lnTo>
                <a:cubicBezTo>
                  <a:pt x="3531364" y="2257434"/>
                  <a:pt x="3422807" y="2532478"/>
                  <a:pt x="3603422" y="2822725"/>
                </a:cubicBezTo>
                <a:lnTo>
                  <a:pt x="3600002" y="2820547"/>
                </a:lnTo>
                <a:lnTo>
                  <a:pt x="3679073" y="2966483"/>
                </a:lnTo>
                <a:cubicBezTo>
                  <a:pt x="3731229" y="3090010"/>
                  <a:pt x="3760069" y="3225821"/>
                  <a:pt x="3760069" y="3368380"/>
                </a:cubicBezTo>
                <a:cubicBezTo>
                  <a:pt x="3760069" y="3938616"/>
                  <a:pt x="3298618" y="4400884"/>
                  <a:pt x="2729390" y="4400884"/>
                </a:cubicBezTo>
                <a:cubicBezTo>
                  <a:pt x="2160162" y="4400884"/>
                  <a:pt x="1698711" y="3938616"/>
                  <a:pt x="1698711" y="3368380"/>
                </a:cubicBezTo>
                <a:cubicBezTo>
                  <a:pt x="1698711" y="3225821"/>
                  <a:pt x="1727552" y="3090010"/>
                  <a:pt x="1779707" y="2966483"/>
                </a:cubicBezTo>
                <a:lnTo>
                  <a:pt x="1846712" y="2842817"/>
                </a:lnTo>
                <a:lnTo>
                  <a:pt x="1848941" y="2773095"/>
                </a:lnTo>
                <a:cubicBezTo>
                  <a:pt x="1827885" y="2551529"/>
                  <a:pt x="1638692" y="2384004"/>
                  <a:pt x="1320123" y="2414455"/>
                </a:cubicBezTo>
                <a:lnTo>
                  <a:pt x="1320345" y="2414298"/>
                </a:lnTo>
                <a:lnTo>
                  <a:pt x="1207857" y="2419988"/>
                </a:lnTo>
                <a:cubicBezTo>
                  <a:pt x="540776" y="2419988"/>
                  <a:pt x="0" y="1878255"/>
                  <a:pt x="0" y="1209994"/>
                </a:cubicBezTo>
                <a:cubicBezTo>
                  <a:pt x="0" y="541733"/>
                  <a:pt x="540776" y="0"/>
                  <a:pt x="12078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5" name="Freeform: Shape 19">
            <a:extLst>
              <a:ext uri="{FF2B5EF4-FFF2-40B4-BE49-F238E27FC236}">
                <a16:creationId xmlns="" xmlns:a16="http://schemas.microsoft.com/office/drawing/2014/main" id="{FA3574F9-4F7E-4F2D-A74A-D72F25DB8A7F}"/>
              </a:ext>
            </a:extLst>
          </p:cNvPr>
          <p:cNvSpPr/>
          <p:nvPr/>
        </p:nvSpPr>
        <p:spPr>
          <a:xfrm>
            <a:off x="3039890" y="1660015"/>
            <a:ext cx="1967498" cy="19707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46" name="Freeform: Shape 20">
            <a:extLst>
              <a:ext uri="{FF2B5EF4-FFF2-40B4-BE49-F238E27FC236}">
                <a16:creationId xmlns="" xmlns:a16="http://schemas.microsoft.com/office/drawing/2014/main" id="{D6DD7ED2-4D27-4F0B-AF31-B624B42C00FD}"/>
              </a:ext>
            </a:extLst>
          </p:cNvPr>
          <p:cNvSpPr/>
          <p:nvPr/>
        </p:nvSpPr>
        <p:spPr>
          <a:xfrm>
            <a:off x="4696866" y="3962144"/>
            <a:ext cx="1712186" cy="17139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47" name="Freeform: Shape 21">
            <a:extLst>
              <a:ext uri="{FF2B5EF4-FFF2-40B4-BE49-F238E27FC236}">
                <a16:creationId xmlns="" xmlns:a16="http://schemas.microsoft.com/office/drawing/2014/main" id="{C80E7245-01DB-464B-B022-F9E16D85F8EA}"/>
              </a:ext>
            </a:extLst>
          </p:cNvPr>
          <p:cNvSpPr/>
          <p:nvPr/>
        </p:nvSpPr>
        <p:spPr>
          <a:xfrm>
            <a:off x="7279665" y="3622885"/>
            <a:ext cx="1909602" cy="191023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48" name="Freeform: Shape 22">
            <a:extLst>
              <a:ext uri="{FF2B5EF4-FFF2-40B4-BE49-F238E27FC236}">
                <a16:creationId xmlns="" xmlns:a16="http://schemas.microsoft.com/office/drawing/2014/main" id="{B8C2AB89-E57B-423C-BCD9-09B48DFA3EBD}"/>
              </a:ext>
            </a:extLst>
          </p:cNvPr>
          <p:cNvSpPr/>
          <p:nvPr/>
        </p:nvSpPr>
        <p:spPr>
          <a:xfrm>
            <a:off x="6171808" y="2010640"/>
            <a:ext cx="1408872" cy="14090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49" name="Freeform 102">
            <a:extLst>
              <a:ext uri="{FF2B5EF4-FFF2-40B4-BE49-F238E27FC236}">
                <a16:creationId xmlns="" xmlns:a16="http://schemas.microsoft.com/office/drawing/2014/main" id="{39C76138-10E0-4897-BEBB-B7E69E40E6EA}"/>
              </a:ext>
            </a:extLst>
          </p:cNvPr>
          <p:cNvSpPr>
            <a:spLocks noEditPoints="1"/>
          </p:cNvSpPr>
          <p:nvPr/>
        </p:nvSpPr>
        <p:spPr bwMode="auto">
          <a:xfrm>
            <a:off x="3728756" y="2323098"/>
            <a:ext cx="589765" cy="644585"/>
          </a:xfrm>
          <a:custGeom>
            <a:avLst/>
            <a:gdLst>
              <a:gd name="T0" fmla="*/ 23 w 182"/>
              <a:gd name="T1" fmla="*/ 126 h 199"/>
              <a:gd name="T2" fmla="*/ 43 w 182"/>
              <a:gd name="T3" fmla="*/ 91 h 199"/>
              <a:gd name="T4" fmla="*/ 50 w 182"/>
              <a:gd name="T5" fmla="*/ 117 h 199"/>
              <a:gd name="T6" fmla="*/ 51 w 182"/>
              <a:gd name="T7" fmla="*/ 93 h 199"/>
              <a:gd name="T8" fmla="*/ 83 w 182"/>
              <a:gd name="T9" fmla="*/ 91 h 199"/>
              <a:gd name="T10" fmla="*/ 92 w 182"/>
              <a:gd name="T11" fmla="*/ 107 h 199"/>
              <a:gd name="T12" fmla="*/ 97 w 182"/>
              <a:gd name="T13" fmla="*/ 91 h 199"/>
              <a:gd name="T14" fmla="*/ 123 w 182"/>
              <a:gd name="T15" fmla="*/ 89 h 199"/>
              <a:gd name="T16" fmla="*/ 136 w 182"/>
              <a:gd name="T17" fmla="*/ 91 h 199"/>
              <a:gd name="T18" fmla="*/ 130 w 182"/>
              <a:gd name="T19" fmla="*/ 126 h 199"/>
              <a:gd name="T20" fmla="*/ 118 w 182"/>
              <a:gd name="T21" fmla="*/ 126 h 199"/>
              <a:gd name="T22" fmla="*/ 127 w 182"/>
              <a:gd name="T23" fmla="*/ 130 h 199"/>
              <a:gd name="T24" fmla="*/ 113 w 182"/>
              <a:gd name="T25" fmla="*/ 151 h 199"/>
              <a:gd name="T26" fmla="*/ 128 w 182"/>
              <a:gd name="T27" fmla="*/ 140 h 199"/>
              <a:gd name="T28" fmla="*/ 147 w 182"/>
              <a:gd name="T29" fmla="*/ 144 h 199"/>
              <a:gd name="T30" fmla="*/ 134 w 182"/>
              <a:gd name="T31" fmla="*/ 128 h 199"/>
              <a:gd name="T32" fmla="*/ 171 w 182"/>
              <a:gd name="T33" fmla="*/ 91 h 199"/>
              <a:gd name="T34" fmla="*/ 152 w 182"/>
              <a:gd name="T35" fmla="*/ 141 h 199"/>
              <a:gd name="T36" fmla="*/ 170 w 182"/>
              <a:gd name="T37" fmla="*/ 121 h 199"/>
              <a:gd name="T38" fmla="*/ 99 w 182"/>
              <a:gd name="T39" fmla="*/ 2 h 199"/>
              <a:gd name="T40" fmla="*/ 17 w 182"/>
              <a:gd name="T41" fmla="*/ 125 h 199"/>
              <a:gd name="T42" fmla="*/ 173 w 182"/>
              <a:gd name="T43" fmla="*/ 86 h 199"/>
              <a:gd name="T44" fmla="*/ 134 w 182"/>
              <a:gd name="T45" fmla="*/ 47 h 199"/>
              <a:gd name="T46" fmla="*/ 173 w 182"/>
              <a:gd name="T47" fmla="*/ 86 h 199"/>
              <a:gd name="T48" fmla="*/ 131 w 182"/>
              <a:gd name="T49" fmla="*/ 43 h 199"/>
              <a:gd name="T50" fmla="*/ 149 w 182"/>
              <a:gd name="T51" fmla="*/ 30 h 199"/>
              <a:gd name="T52" fmla="*/ 127 w 182"/>
              <a:gd name="T53" fmla="*/ 45 h 199"/>
              <a:gd name="T54" fmla="*/ 97 w 182"/>
              <a:gd name="T55" fmla="*/ 11 h 199"/>
              <a:gd name="T56" fmla="*/ 129 w 182"/>
              <a:gd name="T57" fmla="*/ 49 h 199"/>
              <a:gd name="T58" fmla="*/ 97 w 182"/>
              <a:gd name="T59" fmla="*/ 86 h 199"/>
              <a:gd name="T60" fmla="*/ 97 w 182"/>
              <a:gd name="T61" fmla="*/ 58 h 199"/>
              <a:gd name="T62" fmla="*/ 51 w 182"/>
              <a:gd name="T63" fmla="*/ 86 h 199"/>
              <a:gd name="T64" fmla="*/ 92 w 182"/>
              <a:gd name="T65" fmla="*/ 58 h 199"/>
              <a:gd name="T66" fmla="*/ 92 w 182"/>
              <a:gd name="T67" fmla="*/ 53 h 199"/>
              <a:gd name="T68" fmla="*/ 92 w 182"/>
              <a:gd name="T69" fmla="*/ 10 h 199"/>
              <a:gd name="T70" fmla="*/ 87 w 182"/>
              <a:gd name="T71" fmla="*/ 7 h 199"/>
              <a:gd name="T72" fmla="*/ 37 w 182"/>
              <a:gd name="T73" fmla="*/ 30 h 199"/>
              <a:gd name="T74" fmla="*/ 13 w 182"/>
              <a:gd name="T75" fmla="*/ 80 h 199"/>
              <a:gd name="T76" fmla="*/ 34 w 182"/>
              <a:gd name="T77" fmla="*/ 33 h 199"/>
              <a:gd name="T78" fmla="*/ 46 w 182"/>
              <a:gd name="T79" fmla="*/ 86 h 199"/>
              <a:gd name="T80" fmla="*/ 13 w 182"/>
              <a:gd name="T81" fmla="*/ 86 h 199"/>
              <a:gd name="T82" fmla="*/ 176 w 182"/>
              <a:gd name="T83" fmla="*/ 143 h 199"/>
              <a:gd name="T84" fmla="*/ 116 w 182"/>
              <a:gd name="T85" fmla="*/ 191 h 199"/>
              <a:gd name="T86" fmla="*/ 45 w 182"/>
              <a:gd name="T87" fmla="*/ 180 h 199"/>
              <a:gd name="T88" fmla="*/ 0 w 182"/>
              <a:gd name="T89" fmla="*/ 199 h 199"/>
              <a:gd name="T90" fmla="*/ 22 w 182"/>
              <a:gd name="T91" fmla="*/ 138 h 199"/>
              <a:gd name="T92" fmla="*/ 26 w 182"/>
              <a:gd name="T93" fmla="*/ 132 h 199"/>
              <a:gd name="T94" fmla="*/ 52 w 182"/>
              <a:gd name="T95" fmla="*/ 124 h 199"/>
              <a:gd name="T96" fmla="*/ 60 w 182"/>
              <a:gd name="T97" fmla="*/ 124 h 199"/>
              <a:gd name="T98" fmla="*/ 73 w 182"/>
              <a:gd name="T99" fmla="*/ 125 h 199"/>
              <a:gd name="T100" fmla="*/ 82 w 182"/>
              <a:gd name="T101" fmla="*/ 122 h 199"/>
              <a:gd name="T102" fmla="*/ 92 w 182"/>
              <a:gd name="T103" fmla="*/ 115 h 199"/>
              <a:gd name="T104" fmla="*/ 119 w 182"/>
              <a:gd name="T105" fmla="*/ 97 h 199"/>
              <a:gd name="T106" fmla="*/ 114 w 182"/>
              <a:gd name="T107" fmla="*/ 120 h 199"/>
              <a:gd name="T108" fmla="*/ 98 w 182"/>
              <a:gd name="T109" fmla="*/ 141 h 199"/>
              <a:gd name="T110" fmla="*/ 108 w 182"/>
              <a:gd name="T111" fmla="*/ 156 h 199"/>
              <a:gd name="T112" fmla="*/ 119 w 182"/>
              <a:gd name="T113" fmla="*/ 161 h 199"/>
              <a:gd name="T114" fmla="*/ 136 w 182"/>
              <a:gd name="T115" fmla="*/ 160 h 199"/>
              <a:gd name="T116" fmla="*/ 171 w 182"/>
              <a:gd name="T117" fmla="*/ 13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2" h="199">
                <a:moveTo>
                  <a:pt x="19" y="130"/>
                </a:moveTo>
                <a:cubicBezTo>
                  <a:pt x="20" y="128"/>
                  <a:pt x="21" y="127"/>
                  <a:pt x="23" y="126"/>
                </a:cubicBezTo>
                <a:cubicBezTo>
                  <a:pt x="17" y="115"/>
                  <a:pt x="14" y="104"/>
                  <a:pt x="1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00"/>
                  <a:pt x="48" y="108"/>
                  <a:pt x="50" y="117"/>
                </a:cubicBezTo>
                <a:cubicBezTo>
                  <a:pt x="51" y="117"/>
                  <a:pt x="53" y="117"/>
                  <a:pt x="55" y="117"/>
                </a:cubicBezTo>
                <a:cubicBezTo>
                  <a:pt x="53" y="109"/>
                  <a:pt x="51" y="101"/>
                  <a:pt x="51" y="93"/>
                </a:cubicBezTo>
                <a:cubicBezTo>
                  <a:pt x="51" y="91"/>
                  <a:pt x="51" y="91"/>
                  <a:pt x="51" y="91"/>
                </a:cubicBezTo>
                <a:cubicBezTo>
                  <a:pt x="83" y="91"/>
                  <a:pt x="83" y="91"/>
                  <a:pt x="83" y="91"/>
                </a:cubicBezTo>
                <a:cubicBezTo>
                  <a:pt x="92" y="91"/>
                  <a:pt x="92" y="91"/>
                  <a:pt x="92" y="91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93" y="106"/>
                  <a:pt x="95" y="105"/>
                  <a:pt x="97" y="104"/>
                </a:cubicBezTo>
                <a:cubicBezTo>
                  <a:pt x="97" y="91"/>
                  <a:pt x="97" y="91"/>
                  <a:pt x="97" y="91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19" y="89"/>
                  <a:pt x="121" y="89"/>
                  <a:pt x="123" y="89"/>
                </a:cubicBezTo>
                <a:cubicBezTo>
                  <a:pt x="126" y="89"/>
                  <a:pt x="128" y="89"/>
                  <a:pt x="130" y="9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103"/>
                  <a:pt x="134" y="115"/>
                  <a:pt x="130" y="126"/>
                </a:cubicBezTo>
                <a:cubicBezTo>
                  <a:pt x="127" y="124"/>
                  <a:pt x="124" y="123"/>
                  <a:pt x="121" y="122"/>
                </a:cubicBezTo>
                <a:cubicBezTo>
                  <a:pt x="120" y="124"/>
                  <a:pt x="119" y="125"/>
                  <a:pt x="118" y="126"/>
                </a:cubicBezTo>
                <a:cubicBezTo>
                  <a:pt x="121" y="127"/>
                  <a:pt x="124" y="129"/>
                  <a:pt x="127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24" y="138"/>
                  <a:pt x="119" y="145"/>
                  <a:pt x="113" y="151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5" y="152"/>
                  <a:pt x="116" y="153"/>
                  <a:pt x="118" y="153"/>
                </a:cubicBezTo>
                <a:cubicBezTo>
                  <a:pt x="121" y="149"/>
                  <a:pt x="125" y="144"/>
                  <a:pt x="128" y="140"/>
                </a:cubicBezTo>
                <a:cubicBezTo>
                  <a:pt x="129" y="137"/>
                  <a:pt x="130" y="135"/>
                  <a:pt x="132" y="133"/>
                </a:cubicBezTo>
                <a:cubicBezTo>
                  <a:pt x="137" y="136"/>
                  <a:pt x="143" y="140"/>
                  <a:pt x="147" y="144"/>
                </a:cubicBezTo>
                <a:cubicBezTo>
                  <a:pt x="149" y="143"/>
                  <a:pt x="150" y="142"/>
                  <a:pt x="152" y="141"/>
                </a:cubicBezTo>
                <a:cubicBezTo>
                  <a:pt x="146" y="136"/>
                  <a:pt x="140" y="132"/>
                  <a:pt x="134" y="128"/>
                </a:cubicBezTo>
                <a:cubicBezTo>
                  <a:pt x="139" y="117"/>
                  <a:pt x="142" y="103"/>
                  <a:pt x="142" y="91"/>
                </a:cubicBezTo>
                <a:cubicBezTo>
                  <a:pt x="171" y="91"/>
                  <a:pt x="171" y="91"/>
                  <a:pt x="171" y="91"/>
                </a:cubicBezTo>
                <a:cubicBezTo>
                  <a:pt x="172" y="91"/>
                  <a:pt x="172" y="91"/>
                  <a:pt x="173" y="91"/>
                </a:cubicBezTo>
                <a:cubicBezTo>
                  <a:pt x="172" y="110"/>
                  <a:pt x="165" y="127"/>
                  <a:pt x="152" y="141"/>
                </a:cubicBezTo>
                <a:cubicBezTo>
                  <a:pt x="157" y="138"/>
                  <a:pt x="161" y="135"/>
                  <a:pt x="164" y="133"/>
                </a:cubicBezTo>
                <a:cubicBezTo>
                  <a:pt x="167" y="129"/>
                  <a:pt x="169" y="125"/>
                  <a:pt x="170" y="121"/>
                </a:cubicBezTo>
                <a:cubicBezTo>
                  <a:pt x="182" y="97"/>
                  <a:pt x="179" y="65"/>
                  <a:pt x="165" y="43"/>
                </a:cubicBezTo>
                <a:cubicBezTo>
                  <a:pt x="152" y="20"/>
                  <a:pt x="125" y="4"/>
                  <a:pt x="99" y="2"/>
                </a:cubicBezTo>
                <a:cubicBezTo>
                  <a:pt x="64" y="0"/>
                  <a:pt x="31" y="20"/>
                  <a:pt x="16" y="52"/>
                </a:cubicBezTo>
                <a:cubicBezTo>
                  <a:pt x="6" y="73"/>
                  <a:pt x="6" y="104"/>
                  <a:pt x="17" y="125"/>
                </a:cubicBezTo>
                <a:cubicBezTo>
                  <a:pt x="17" y="126"/>
                  <a:pt x="18" y="128"/>
                  <a:pt x="19" y="130"/>
                </a:cubicBezTo>
                <a:close/>
                <a:moveTo>
                  <a:pt x="173" y="86"/>
                </a:moveTo>
                <a:cubicBezTo>
                  <a:pt x="142" y="86"/>
                  <a:pt x="142" y="86"/>
                  <a:pt x="142" y="86"/>
                </a:cubicBezTo>
                <a:cubicBezTo>
                  <a:pt x="142" y="72"/>
                  <a:pt x="139" y="59"/>
                  <a:pt x="134" y="47"/>
                </a:cubicBezTo>
                <a:cubicBezTo>
                  <a:pt x="140" y="44"/>
                  <a:pt x="146" y="39"/>
                  <a:pt x="152" y="33"/>
                </a:cubicBezTo>
                <a:cubicBezTo>
                  <a:pt x="165" y="48"/>
                  <a:pt x="172" y="66"/>
                  <a:pt x="173" y="86"/>
                </a:cubicBezTo>
                <a:close/>
                <a:moveTo>
                  <a:pt x="149" y="30"/>
                </a:moveTo>
                <a:cubicBezTo>
                  <a:pt x="144" y="35"/>
                  <a:pt x="138" y="39"/>
                  <a:pt x="131" y="43"/>
                </a:cubicBezTo>
                <a:cubicBezTo>
                  <a:pt x="125" y="29"/>
                  <a:pt x="113" y="16"/>
                  <a:pt x="101" y="7"/>
                </a:cubicBezTo>
                <a:cubicBezTo>
                  <a:pt x="119" y="9"/>
                  <a:pt x="135" y="17"/>
                  <a:pt x="149" y="30"/>
                </a:cubicBezTo>
                <a:close/>
                <a:moveTo>
                  <a:pt x="97" y="11"/>
                </a:moveTo>
                <a:cubicBezTo>
                  <a:pt x="109" y="19"/>
                  <a:pt x="121" y="32"/>
                  <a:pt x="127" y="45"/>
                </a:cubicBezTo>
                <a:cubicBezTo>
                  <a:pt x="118" y="49"/>
                  <a:pt x="108" y="52"/>
                  <a:pt x="97" y="53"/>
                </a:cubicBezTo>
                <a:lnTo>
                  <a:pt x="97" y="11"/>
                </a:lnTo>
                <a:close/>
                <a:moveTo>
                  <a:pt x="97" y="58"/>
                </a:moveTo>
                <a:cubicBezTo>
                  <a:pt x="108" y="57"/>
                  <a:pt x="119" y="54"/>
                  <a:pt x="129" y="49"/>
                </a:cubicBezTo>
                <a:cubicBezTo>
                  <a:pt x="134" y="61"/>
                  <a:pt x="137" y="73"/>
                  <a:pt x="137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97" y="58"/>
                  <a:pt x="97" y="58"/>
                  <a:pt x="97" y="58"/>
                </a:cubicBezTo>
                <a:close/>
                <a:moveTo>
                  <a:pt x="92" y="86"/>
                </a:moveTo>
                <a:cubicBezTo>
                  <a:pt x="51" y="86"/>
                  <a:pt x="51" y="86"/>
                  <a:pt x="51" y="86"/>
                </a:cubicBezTo>
                <a:cubicBezTo>
                  <a:pt x="51" y="73"/>
                  <a:pt x="54" y="61"/>
                  <a:pt x="58" y="50"/>
                </a:cubicBezTo>
                <a:cubicBezTo>
                  <a:pt x="69" y="55"/>
                  <a:pt x="80" y="58"/>
                  <a:pt x="92" y="58"/>
                </a:cubicBezTo>
                <a:lnTo>
                  <a:pt x="92" y="86"/>
                </a:lnTo>
                <a:close/>
                <a:moveTo>
                  <a:pt x="92" y="53"/>
                </a:moveTo>
                <a:cubicBezTo>
                  <a:pt x="80" y="53"/>
                  <a:pt x="71" y="50"/>
                  <a:pt x="61" y="46"/>
                </a:cubicBezTo>
                <a:cubicBezTo>
                  <a:pt x="67" y="32"/>
                  <a:pt x="79" y="19"/>
                  <a:pt x="92" y="10"/>
                </a:cubicBezTo>
                <a:lnTo>
                  <a:pt x="92" y="53"/>
                </a:lnTo>
                <a:close/>
                <a:moveTo>
                  <a:pt x="87" y="7"/>
                </a:moveTo>
                <a:cubicBezTo>
                  <a:pt x="74" y="17"/>
                  <a:pt x="63" y="30"/>
                  <a:pt x="56" y="44"/>
                </a:cubicBezTo>
                <a:cubicBezTo>
                  <a:pt x="49" y="40"/>
                  <a:pt x="43" y="35"/>
                  <a:pt x="37" y="30"/>
                </a:cubicBezTo>
                <a:cubicBezTo>
                  <a:pt x="51" y="17"/>
                  <a:pt x="68" y="9"/>
                  <a:pt x="87" y="7"/>
                </a:cubicBezTo>
                <a:close/>
                <a:moveTo>
                  <a:pt x="13" y="80"/>
                </a:moveTo>
                <a:cubicBezTo>
                  <a:pt x="14" y="79"/>
                  <a:pt x="14" y="79"/>
                  <a:pt x="14" y="79"/>
                </a:cubicBezTo>
                <a:cubicBezTo>
                  <a:pt x="16" y="62"/>
                  <a:pt x="22" y="46"/>
                  <a:pt x="34" y="33"/>
                </a:cubicBezTo>
                <a:cubicBezTo>
                  <a:pt x="40" y="39"/>
                  <a:pt x="47" y="44"/>
                  <a:pt x="54" y="48"/>
                </a:cubicBezTo>
                <a:cubicBezTo>
                  <a:pt x="49" y="60"/>
                  <a:pt x="46" y="74"/>
                  <a:pt x="46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lnTo>
                  <a:pt x="13" y="80"/>
                </a:lnTo>
                <a:close/>
                <a:moveTo>
                  <a:pt x="176" y="143"/>
                </a:moveTo>
                <a:cubicBezTo>
                  <a:pt x="172" y="147"/>
                  <a:pt x="135" y="183"/>
                  <a:pt x="132" y="185"/>
                </a:cubicBezTo>
                <a:cubicBezTo>
                  <a:pt x="127" y="190"/>
                  <a:pt x="122" y="192"/>
                  <a:pt x="116" y="191"/>
                </a:cubicBezTo>
                <a:cubicBezTo>
                  <a:pt x="109" y="189"/>
                  <a:pt x="51" y="176"/>
                  <a:pt x="51" y="176"/>
                </a:cubicBezTo>
                <a:cubicBezTo>
                  <a:pt x="51" y="176"/>
                  <a:pt x="45" y="178"/>
                  <a:pt x="45" y="180"/>
                </a:cubicBezTo>
                <a:cubicBezTo>
                  <a:pt x="45" y="180"/>
                  <a:pt x="43" y="189"/>
                  <a:pt x="41" y="199"/>
                </a:cubicBezTo>
                <a:cubicBezTo>
                  <a:pt x="0" y="199"/>
                  <a:pt x="0" y="199"/>
                  <a:pt x="0" y="199"/>
                </a:cubicBezTo>
                <a:cubicBezTo>
                  <a:pt x="0" y="189"/>
                  <a:pt x="0" y="189"/>
                  <a:pt x="0" y="189"/>
                </a:cubicBezTo>
                <a:cubicBezTo>
                  <a:pt x="9" y="167"/>
                  <a:pt x="19" y="141"/>
                  <a:pt x="22" y="138"/>
                </a:cubicBezTo>
                <a:cubicBezTo>
                  <a:pt x="22" y="137"/>
                  <a:pt x="22" y="136"/>
                  <a:pt x="23" y="136"/>
                </a:cubicBezTo>
                <a:cubicBezTo>
                  <a:pt x="24" y="134"/>
                  <a:pt x="25" y="133"/>
                  <a:pt x="26" y="132"/>
                </a:cubicBezTo>
                <a:cubicBezTo>
                  <a:pt x="32" y="126"/>
                  <a:pt x="40" y="123"/>
                  <a:pt x="50" y="123"/>
                </a:cubicBezTo>
                <a:cubicBezTo>
                  <a:pt x="50" y="123"/>
                  <a:pt x="51" y="123"/>
                  <a:pt x="52" y="124"/>
                </a:cubicBezTo>
                <a:cubicBezTo>
                  <a:pt x="54" y="124"/>
                  <a:pt x="56" y="124"/>
                  <a:pt x="58" y="124"/>
                </a:cubicBezTo>
                <a:cubicBezTo>
                  <a:pt x="58" y="124"/>
                  <a:pt x="59" y="124"/>
                  <a:pt x="60" y="124"/>
                </a:cubicBezTo>
                <a:cubicBezTo>
                  <a:pt x="64" y="124"/>
                  <a:pt x="68" y="125"/>
                  <a:pt x="71" y="125"/>
                </a:cubicBezTo>
                <a:cubicBezTo>
                  <a:pt x="72" y="125"/>
                  <a:pt x="72" y="125"/>
                  <a:pt x="73" y="125"/>
                </a:cubicBezTo>
                <a:cubicBezTo>
                  <a:pt x="75" y="125"/>
                  <a:pt x="77" y="124"/>
                  <a:pt x="79" y="124"/>
                </a:cubicBezTo>
                <a:cubicBezTo>
                  <a:pt x="81" y="123"/>
                  <a:pt x="82" y="122"/>
                  <a:pt x="82" y="122"/>
                </a:cubicBezTo>
                <a:cubicBezTo>
                  <a:pt x="82" y="122"/>
                  <a:pt x="85" y="120"/>
                  <a:pt x="89" y="117"/>
                </a:cubicBezTo>
                <a:cubicBezTo>
                  <a:pt x="90" y="117"/>
                  <a:pt x="91" y="116"/>
                  <a:pt x="92" y="115"/>
                </a:cubicBezTo>
                <a:cubicBezTo>
                  <a:pt x="93" y="114"/>
                  <a:pt x="95" y="113"/>
                  <a:pt x="97" y="112"/>
                </a:cubicBezTo>
                <a:cubicBezTo>
                  <a:pt x="105" y="106"/>
                  <a:pt x="115" y="99"/>
                  <a:pt x="119" y="97"/>
                </a:cubicBezTo>
                <a:cubicBezTo>
                  <a:pt x="126" y="93"/>
                  <a:pt x="130" y="98"/>
                  <a:pt x="127" y="103"/>
                </a:cubicBezTo>
                <a:cubicBezTo>
                  <a:pt x="125" y="106"/>
                  <a:pt x="120" y="113"/>
                  <a:pt x="114" y="120"/>
                </a:cubicBezTo>
                <a:cubicBezTo>
                  <a:pt x="113" y="122"/>
                  <a:pt x="112" y="123"/>
                  <a:pt x="111" y="124"/>
                </a:cubicBezTo>
                <a:cubicBezTo>
                  <a:pt x="105" y="132"/>
                  <a:pt x="100" y="139"/>
                  <a:pt x="98" y="141"/>
                </a:cubicBezTo>
                <a:cubicBezTo>
                  <a:pt x="95" y="145"/>
                  <a:pt x="97" y="152"/>
                  <a:pt x="101" y="153"/>
                </a:cubicBezTo>
                <a:cubicBezTo>
                  <a:pt x="101" y="153"/>
                  <a:pt x="104" y="155"/>
                  <a:pt x="108" y="156"/>
                </a:cubicBezTo>
                <a:cubicBezTo>
                  <a:pt x="109" y="157"/>
                  <a:pt x="111" y="158"/>
                  <a:pt x="113" y="158"/>
                </a:cubicBezTo>
                <a:cubicBezTo>
                  <a:pt x="115" y="160"/>
                  <a:pt x="118" y="161"/>
                  <a:pt x="119" y="161"/>
                </a:cubicBezTo>
                <a:cubicBezTo>
                  <a:pt x="120" y="162"/>
                  <a:pt x="121" y="162"/>
                  <a:pt x="123" y="162"/>
                </a:cubicBezTo>
                <a:cubicBezTo>
                  <a:pt x="127" y="162"/>
                  <a:pt x="133" y="162"/>
                  <a:pt x="136" y="160"/>
                </a:cubicBezTo>
                <a:cubicBezTo>
                  <a:pt x="138" y="158"/>
                  <a:pt x="143" y="155"/>
                  <a:pt x="148" y="152"/>
                </a:cubicBezTo>
                <a:cubicBezTo>
                  <a:pt x="157" y="146"/>
                  <a:pt x="168" y="139"/>
                  <a:pt x="171" y="137"/>
                </a:cubicBezTo>
                <a:cubicBezTo>
                  <a:pt x="176" y="133"/>
                  <a:pt x="181" y="138"/>
                  <a:pt x="176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98">
            <a:extLst>
              <a:ext uri="{FF2B5EF4-FFF2-40B4-BE49-F238E27FC236}">
                <a16:creationId xmlns="" xmlns:a16="http://schemas.microsoft.com/office/drawing/2014/main" id="{130AC258-1984-4D4B-8CC6-123F196FAB4A}"/>
              </a:ext>
            </a:extLst>
          </p:cNvPr>
          <p:cNvSpPr>
            <a:spLocks noEditPoints="1"/>
          </p:cNvSpPr>
          <p:nvPr/>
        </p:nvSpPr>
        <p:spPr bwMode="auto">
          <a:xfrm>
            <a:off x="6568389" y="2389014"/>
            <a:ext cx="663487" cy="650255"/>
          </a:xfrm>
          <a:custGeom>
            <a:avLst/>
            <a:gdLst>
              <a:gd name="T0" fmla="*/ 13 w 205"/>
              <a:gd name="T1" fmla="*/ 144 h 201"/>
              <a:gd name="T2" fmla="*/ 100 w 205"/>
              <a:gd name="T3" fmla="*/ 191 h 201"/>
              <a:gd name="T4" fmla="*/ 113 w 205"/>
              <a:gd name="T5" fmla="*/ 193 h 201"/>
              <a:gd name="T6" fmla="*/ 113 w 205"/>
              <a:gd name="T7" fmla="*/ 193 h 201"/>
              <a:gd name="T8" fmla="*/ 142 w 205"/>
              <a:gd name="T9" fmla="*/ 151 h 201"/>
              <a:gd name="T10" fmla="*/ 170 w 205"/>
              <a:gd name="T11" fmla="*/ 163 h 201"/>
              <a:gd name="T12" fmla="*/ 174 w 205"/>
              <a:gd name="T13" fmla="*/ 105 h 201"/>
              <a:gd name="T14" fmla="*/ 147 w 205"/>
              <a:gd name="T15" fmla="*/ 58 h 201"/>
              <a:gd name="T16" fmla="*/ 119 w 205"/>
              <a:gd name="T17" fmla="*/ 105 h 201"/>
              <a:gd name="T18" fmla="*/ 108 w 205"/>
              <a:gd name="T19" fmla="*/ 136 h 201"/>
              <a:gd name="T20" fmla="*/ 99 w 205"/>
              <a:gd name="T21" fmla="*/ 136 h 201"/>
              <a:gd name="T22" fmla="*/ 57 w 205"/>
              <a:gd name="T23" fmla="*/ 153 h 201"/>
              <a:gd name="T24" fmla="*/ 39 w 205"/>
              <a:gd name="T25" fmla="*/ 166 h 201"/>
              <a:gd name="T26" fmla="*/ 9 w 205"/>
              <a:gd name="T27" fmla="*/ 105 h 201"/>
              <a:gd name="T28" fmla="*/ 58 w 205"/>
              <a:gd name="T29" fmla="*/ 134 h 201"/>
              <a:gd name="T30" fmla="*/ 93 w 205"/>
              <a:gd name="T31" fmla="*/ 99 h 201"/>
              <a:gd name="T32" fmla="*/ 51 w 205"/>
              <a:gd name="T33" fmla="*/ 81 h 201"/>
              <a:gd name="T34" fmla="*/ 9 w 205"/>
              <a:gd name="T35" fmla="*/ 99 h 201"/>
              <a:gd name="T36" fmla="*/ 40 w 205"/>
              <a:gd name="T37" fmla="*/ 45 h 201"/>
              <a:gd name="T38" fmla="*/ 64 w 205"/>
              <a:gd name="T39" fmla="*/ 42 h 201"/>
              <a:gd name="T40" fmla="*/ 72 w 205"/>
              <a:gd name="T41" fmla="*/ 56 h 201"/>
              <a:gd name="T42" fmla="*/ 100 w 205"/>
              <a:gd name="T43" fmla="*/ 96 h 201"/>
              <a:gd name="T44" fmla="*/ 106 w 205"/>
              <a:gd name="T45" fmla="*/ 67 h 201"/>
              <a:gd name="T46" fmla="*/ 106 w 205"/>
              <a:gd name="T47" fmla="*/ 61 h 201"/>
              <a:gd name="T48" fmla="*/ 111 w 205"/>
              <a:gd name="T49" fmla="*/ 9 h 201"/>
              <a:gd name="T50" fmla="*/ 167 w 205"/>
              <a:gd name="T51" fmla="*/ 35 h 201"/>
              <a:gd name="T52" fmla="*/ 171 w 205"/>
              <a:gd name="T53" fmla="*/ 39 h 201"/>
              <a:gd name="T54" fmla="*/ 195 w 205"/>
              <a:gd name="T55" fmla="*/ 99 h 201"/>
              <a:gd name="T56" fmla="*/ 193 w 205"/>
              <a:gd name="T57" fmla="*/ 105 h 201"/>
              <a:gd name="T58" fmla="*/ 132 w 205"/>
              <a:gd name="T59" fmla="*/ 28 h 201"/>
              <a:gd name="T60" fmla="*/ 141 w 205"/>
              <a:gd name="T61" fmla="*/ 52 h 201"/>
              <a:gd name="T62" fmla="*/ 144 w 205"/>
              <a:gd name="T63" fmla="*/ 41 h 201"/>
              <a:gd name="T64" fmla="*/ 144 w 205"/>
              <a:gd name="T65" fmla="*/ 28 h 201"/>
              <a:gd name="T66" fmla="*/ 28 w 205"/>
              <a:gd name="T67" fmla="*/ 143 h 201"/>
              <a:gd name="T68" fmla="*/ 51 w 205"/>
              <a:gd name="T69" fmla="*/ 153 h 201"/>
              <a:gd name="T70" fmla="*/ 51 w 205"/>
              <a:gd name="T71" fmla="*/ 132 h 201"/>
              <a:gd name="T72" fmla="*/ 42 w 205"/>
              <a:gd name="T73" fmla="*/ 136 h 201"/>
              <a:gd name="T74" fmla="*/ 93 w 205"/>
              <a:gd name="T75" fmla="*/ 105 h 201"/>
              <a:gd name="T76" fmla="*/ 103 w 205"/>
              <a:gd name="T77" fmla="*/ 134 h 201"/>
              <a:gd name="T78" fmla="*/ 114 w 205"/>
              <a:gd name="T79" fmla="*/ 105 h 201"/>
              <a:gd name="T80" fmla="*/ 101 w 205"/>
              <a:gd name="T81" fmla="*/ 120 h 201"/>
              <a:gd name="T82" fmla="*/ 106 w 205"/>
              <a:gd name="T83" fmla="*/ 108 h 201"/>
              <a:gd name="T84" fmla="*/ 62 w 205"/>
              <a:gd name="T85" fmla="*/ 46 h 201"/>
              <a:gd name="T86" fmla="*/ 40 w 205"/>
              <a:gd name="T87" fmla="*/ 58 h 201"/>
              <a:gd name="T88" fmla="*/ 57 w 205"/>
              <a:gd name="T89" fmla="*/ 75 h 201"/>
              <a:gd name="T90" fmla="*/ 68 w 205"/>
              <a:gd name="T91" fmla="*/ 55 h 201"/>
              <a:gd name="T92" fmla="*/ 48 w 205"/>
              <a:gd name="T93" fmla="*/ 57 h 201"/>
              <a:gd name="T94" fmla="*/ 54 w 205"/>
              <a:gd name="T95" fmla="*/ 64 h 201"/>
              <a:gd name="T96" fmla="*/ 163 w 205"/>
              <a:gd name="T97" fmla="*/ 82 h 201"/>
              <a:gd name="T98" fmla="*/ 180 w 205"/>
              <a:gd name="T99" fmla="*/ 99 h 201"/>
              <a:gd name="T100" fmla="*/ 177 w 205"/>
              <a:gd name="T101" fmla="*/ 75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5" h="201">
                <a:moveTo>
                  <a:pt x="186" y="51"/>
                </a:moveTo>
                <a:cubicBezTo>
                  <a:pt x="170" y="23"/>
                  <a:pt x="140" y="5"/>
                  <a:pt x="109" y="3"/>
                </a:cubicBezTo>
                <a:cubicBezTo>
                  <a:pt x="69" y="0"/>
                  <a:pt x="30" y="23"/>
                  <a:pt x="13" y="60"/>
                </a:cubicBezTo>
                <a:cubicBezTo>
                  <a:pt x="0" y="85"/>
                  <a:pt x="1" y="120"/>
                  <a:pt x="13" y="144"/>
                </a:cubicBezTo>
                <a:cubicBezTo>
                  <a:pt x="29" y="178"/>
                  <a:pt x="66" y="201"/>
                  <a:pt x="104" y="200"/>
                </a:cubicBezTo>
                <a:cubicBezTo>
                  <a:pt x="142" y="199"/>
                  <a:pt x="177" y="174"/>
                  <a:pt x="192" y="140"/>
                </a:cubicBezTo>
                <a:cubicBezTo>
                  <a:pt x="205" y="113"/>
                  <a:pt x="202" y="76"/>
                  <a:pt x="186" y="51"/>
                </a:cubicBezTo>
                <a:close/>
                <a:moveTo>
                  <a:pt x="100" y="191"/>
                </a:moveTo>
                <a:cubicBezTo>
                  <a:pt x="85" y="181"/>
                  <a:pt x="72" y="166"/>
                  <a:pt x="64" y="149"/>
                </a:cubicBezTo>
                <a:cubicBezTo>
                  <a:pt x="75" y="144"/>
                  <a:pt x="87" y="142"/>
                  <a:pt x="100" y="141"/>
                </a:cubicBezTo>
                <a:lnTo>
                  <a:pt x="100" y="191"/>
                </a:lnTo>
                <a:close/>
                <a:moveTo>
                  <a:pt x="113" y="193"/>
                </a:moveTo>
                <a:cubicBezTo>
                  <a:pt x="125" y="185"/>
                  <a:pt x="135" y="173"/>
                  <a:pt x="142" y="161"/>
                </a:cubicBezTo>
                <a:cubicBezTo>
                  <a:pt x="144" y="159"/>
                  <a:pt x="146" y="156"/>
                  <a:pt x="147" y="153"/>
                </a:cubicBezTo>
                <a:cubicBezTo>
                  <a:pt x="154" y="157"/>
                  <a:pt x="160" y="162"/>
                  <a:pt x="166" y="167"/>
                </a:cubicBezTo>
                <a:cubicBezTo>
                  <a:pt x="152" y="182"/>
                  <a:pt x="133" y="191"/>
                  <a:pt x="113" y="193"/>
                </a:cubicBezTo>
                <a:close/>
                <a:moveTo>
                  <a:pt x="106" y="191"/>
                </a:moveTo>
                <a:cubicBezTo>
                  <a:pt x="106" y="141"/>
                  <a:pt x="106" y="141"/>
                  <a:pt x="106" y="141"/>
                </a:cubicBezTo>
                <a:cubicBezTo>
                  <a:pt x="118" y="142"/>
                  <a:pt x="131" y="145"/>
                  <a:pt x="141" y="150"/>
                </a:cubicBezTo>
                <a:cubicBezTo>
                  <a:pt x="142" y="151"/>
                  <a:pt x="142" y="151"/>
                  <a:pt x="142" y="151"/>
                </a:cubicBezTo>
                <a:cubicBezTo>
                  <a:pt x="134" y="166"/>
                  <a:pt x="121" y="181"/>
                  <a:pt x="106" y="191"/>
                </a:cubicBezTo>
                <a:close/>
                <a:moveTo>
                  <a:pt x="193" y="105"/>
                </a:moveTo>
                <a:cubicBezTo>
                  <a:pt x="194" y="105"/>
                  <a:pt x="194" y="105"/>
                  <a:pt x="195" y="105"/>
                </a:cubicBezTo>
                <a:cubicBezTo>
                  <a:pt x="194" y="127"/>
                  <a:pt x="185" y="147"/>
                  <a:pt x="170" y="163"/>
                </a:cubicBezTo>
                <a:cubicBezTo>
                  <a:pt x="164" y="157"/>
                  <a:pt x="157" y="152"/>
                  <a:pt x="150" y="148"/>
                </a:cubicBezTo>
                <a:cubicBezTo>
                  <a:pt x="156" y="135"/>
                  <a:pt x="159" y="119"/>
                  <a:pt x="160" y="105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74" y="105"/>
                  <a:pt x="171" y="102"/>
                  <a:pt x="169" y="99"/>
                </a:cubicBezTo>
                <a:cubicBezTo>
                  <a:pt x="160" y="99"/>
                  <a:pt x="160" y="99"/>
                  <a:pt x="160" y="99"/>
                </a:cubicBezTo>
                <a:cubicBezTo>
                  <a:pt x="159" y="83"/>
                  <a:pt x="155" y="69"/>
                  <a:pt x="150" y="55"/>
                </a:cubicBezTo>
                <a:cubicBezTo>
                  <a:pt x="148" y="57"/>
                  <a:pt x="147" y="58"/>
                  <a:pt x="147" y="58"/>
                </a:cubicBezTo>
                <a:cubicBezTo>
                  <a:pt x="145" y="60"/>
                  <a:pt x="145" y="60"/>
                  <a:pt x="145" y="60"/>
                </a:cubicBezTo>
                <a:cubicBezTo>
                  <a:pt x="150" y="72"/>
                  <a:pt x="153" y="85"/>
                  <a:pt x="154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6" y="101"/>
                  <a:pt x="118" y="103"/>
                  <a:pt x="119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5"/>
                  <a:pt x="154" y="105"/>
                  <a:pt x="154" y="105"/>
                </a:cubicBezTo>
                <a:cubicBezTo>
                  <a:pt x="154" y="119"/>
                  <a:pt x="150" y="133"/>
                  <a:pt x="145" y="145"/>
                </a:cubicBezTo>
                <a:cubicBezTo>
                  <a:pt x="133" y="140"/>
                  <a:pt x="121" y="137"/>
                  <a:pt x="108" y="136"/>
                </a:cubicBezTo>
                <a:cubicBezTo>
                  <a:pt x="107" y="137"/>
                  <a:pt x="106" y="137"/>
                  <a:pt x="106" y="137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0" y="137"/>
                  <a:pt x="100" y="137"/>
                  <a:pt x="99" y="136"/>
                </a:cubicBezTo>
                <a:cubicBezTo>
                  <a:pt x="86" y="136"/>
                  <a:pt x="73" y="139"/>
                  <a:pt x="62" y="144"/>
                </a:cubicBezTo>
                <a:cubicBezTo>
                  <a:pt x="61" y="143"/>
                  <a:pt x="60" y="141"/>
                  <a:pt x="60" y="139"/>
                </a:cubicBezTo>
                <a:cubicBezTo>
                  <a:pt x="60" y="140"/>
                  <a:pt x="60" y="142"/>
                  <a:pt x="60" y="143"/>
                </a:cubicBezTo>
                <a:cubicBezTo>
                  <a:pt x="60" y="146"/>
                  <a:pt x="59" y="150"/>
                  <a:pt x="57" y="153"/>
                </a:cubicBezTo>
                <a:cubicBezTo>
                  <a:pt x="57" y="153"/>
                  <a:pt x="58" y="152"/>
                  <a:pt x="59" y="152"/>
                </a:cubicBezTo>
                <a:cubicBezTo>
                  <a:pt x="66" y="167"/>
                  <a:pt x="79" y="183"/>
                  <a:pt x="94" y="194"/>
                </a:cubicBezTo>
                <a:cubicBezTo>
                  <a:pt x="72" y="192"/>
                  <a:pt x="53" y="182"/>
                  <a:pt x="37" y="168"/>
                </a:cubicBezTo>
                <a:cubicBezTo>
                  <a:pt x="38" y="167"/>
                  <a:pt x="38" y="167"/>
                  <a:pt x="39" y="166"/>
                </a:cubicBezTo>
                <a:cubicBezTo>
                  <a:pt x="39" y="166"/>
                  <a:pt x="39" y="166"/>
                  <a:pt x="39" y="166"/>
                </a:cubicBezTo>
                <a:cubicBezTo>
                  <a:pt x="39" y="166"/>
                  <a:pt x="37" y="164"/>
                  <a:pt x="35" y="162"/>
                </a:cubicBezTo>
                <a:cubicBezTo>
                  <a:pt x="34" y="162"/>
                  <a:pt x="34" y="163"/>
                  <a:pt x="33" y="163"/>
                </a:cubicBezTo>
                <a:cubicBezTo>
                  <a:pt x="18" y="147"/>
                  <a:pt x="10" y="127"/>
                  <a:pt x="9" y="105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48" y="112"/>
                  <a:pt x="48" y="119"/>
                  <a:pt x="50" y="126"/>
                </a:cubicBezTo>
                <a:cubicBezTo>
                  <a:pt x="53" y="128"/>
                  <a:pt x="56" y="131"/>
                  <a:pt x="58" y="134"/>
                </a:cubicBezTo>
                <a:cubicBezTo>
                  <a:pt x="55" y="125"/>
                  <a:pt x="54" y="116"/>
                  <a:pt x="53" y="107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3"/>
                  <a:pt x="91" y="101"/>
                  <a:pt x="93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3" y="94"/>
                  <a:pt x="54" y="88"/>
                  <a:pt x="55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1" y="81"/>
                  <a:pt x="51" y="81"/>
                  <a:pt x="51" y="81"/>
                </a:cubicBezTo>
                <a:cubicBezTo>
                  <a:pt x="51" y="81"/>
                  <a:pt x="50" y="80"/>
                  <a:pt x="50" y="79"/>
                </a:cubicBezTo>
                <a:cubicBezTo>
                  <a:pt x="48" y="86"/>
                  <a:pt x="47" y="93"/>
                  <a:pt x="47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9" y="99"/>
                  <a:pt x="9" y="99"/>
                  <a:pt x="9" y="99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1"/>
                  <a:pt x="10" y="91"/>
                </a:cubicBezTo>
                <a:cubicBezTo>
                  <a:pt x="12" y="72"/>
                  <a:pt x="20" y="54"/>
                  <a:pt x="33" y="39"/>
                </a:cubicBezTo>
                <a:cubicBezTo>
                  <a:pt x="36" y="41"/>
                  <a:pt x="38" y="43"/>
                  <a:pt x="40" y="45"/>
                </a:cubicBezTo>
                <a:cubicBezTo>
                  <a:pt x="42" y="44"/>
                  <a:pt x="43" y="43"/>
                  <a:pt x="45" y="42"/>
                </a:cubicBezTo>
                <a:cubicBezTo>
                  <a:pt x="42" y="40"/>
                  <a:pt x="40" y="37"/>
                  <a:pt x="37" y="35"/>
                </a:cubicBezTo>
                <a:cubicBezTo>
                  <a:pt x="53" y="20"/>
                  <a:pt x="73" y="11"/>
                  <a:pt x="95" y="9"/>
                </a:cubicBezTo>
                <a:cubicBezTo>
                  <a:pt x="83" y="18"/>
                  <a:pt x="72" y="30"/>
                  <a:pt x="64" y="42"/>
                </a:cubicBezTo>
                <a:cubicBezTo>
                  <a:pt x="66" y="43"/>
                  <a:pt x="67" y="45"/>
                  <a:pt x="68" y="46"/>
                </a:cubicBezTo>
                <a:cubicBezTo>
                  <a:pt x="76" y="33"/>
                  <a:pt x="88" y="21"/>
                  <a:pt x="101" y="12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90" y="61"/>
                  <a:pt x="81" y="59"/>
                  <a:pt x="72" y="56"/>
                </a:cubicBezTo>
                <a:cubicBezTo>
                  <a:pt x="72" y="57"/>
                  <a:pt x="72" y="57"/>
                  <a:pt x="72" y="58"/>
                </a:cubicBezTo>
                <a:cubicBezTo>
                  <a:pt x="72" y="59"/>
                  <a:pt x="72" y="61"/>
                  <a:pt x="72" y="62"/>
                </a:cubicBezTo>
                <a:cubicBezTo>
                  <a:pt x="81" y="65"/>
                  <a:pt x="91" y="67"/>
                  <a:pt x="101" y="67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01" y="96"/>
                  <a:pt x="102" y="96"/>
                  <a:pt x="103" y="96"/>
                </a:cubicBezTo>
                <a:cubicBezTo>
                  <a:pt x="104" y="96"/>
                  <a:pt x="105" y="96"/>
                  <a:pt x="106" y="96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9" y="67"/>
                  <a:pt x="130" y="64"/>
                  <a:pt x="141" y="59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58"/>
                  <a:pt x="139" y="56"/>
                  <a:pt x="137" y="54"/>
                </a:cubicBezTo>
                <a:cubicBezTo>
                  <a:pt x="127" y="58"/>
                  <a:pt x="117" y="61"/>
                  <a:pt x="106" y="61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13" y="18"/>
                  <a:pt x="120" y="23"/>
                  <a:pt x="126" y="30"/>
                </a:cubicBezTo>
                <a:cubicBezTo>
                  <a:pt x="126" y="28"/>
                  <a:pt x="127" y="26"/>
                  <a:pt x="128" y="24"/>
                </a:cubicBezTo>
                <a:cubicBezTo>
                  <a:pt x="123" y="19"/>
                  <a:pt x="117" y="13"/>
                  <a:pt x="111" y="9"/>
                </a:cubicBezTo>
                <a:cubicBezTo>
                  <a:pt x="121" y="10"/>
                  <a:pt x="131" y="13"/>
                  <a:pt x="140" y="17"/>
                </a:cubicBezTo>
                <a:cubicBezTo>
                  <a:pt x="141" y="17"/>
                  <a:pt x="142" y="16"/>
                  <a:pt x="144" y="16"/>
                </a:cubicBezTo>
                <a:cubicBezTo>
                  <a:pt x="152" y="16"/>
                  <a:pt x="159" y="22"/>
                  <a:pt x="161" y="30"/>
                </a:cubicBezTo>
                <a:cubicBezTo>
                  <a:pt x="163" y="32"/>
                  <a:pt x="165" y="33"/>
                  <a:pt x="167" y="35"/>
                </a:cubicBezTo>
                <a:cubicBezTo>
                  <a:pt x="165" y="37"/>
                  <a:pt x="163" y="38"/>
                  <a:pt x="161" y="40"/>
                </a:cubicBezTo>
                <a:cubicBezTo>
                  <a:pt x="160" y="43"/>
                  <a:pt x="159" y="46"/>
                  <a:pt x="156" y="49"/>
                </a:cubicBezTo>
                <a:cubicBezTo>
                  <a:pt x="154" y="50"/>
                  <a:pt x="152" y="53"/>
                  <a:pt x="150" y="54"/>
                </a:cubicBezTo>
                <a:cubicBezTo>
                  <a:pt x="157" y="50"/>
                  <a:pt x="164" y="45"/>
                  <a:pt x="171" y="39"/>
                </a:cubicBezTo>
                <a:cubicBezTo>
                  <a:pt x="178" y="48"/>
                  <a:pt x="184" y="57"/>
                  <a:pt x="188" y="67"/>
                </a:cubicBezTo>
                <a:cubicBezTo>
                  <a:pt x="193" y="71"/>
                  <a:pt x="196" y="76"/>
                  <a:pt x="196" y="82"/>
                </a:cubicBezTo>
                <a:cubicBezTo>
                  <a:pt x="196" y="85"/>
                  <a:pt x="195" y="87"/>
                  <a:pt x="194" y="90"/>
                </a:cubicBezTo>
                <a:cubicBezTo>
                  <a:pt x="194" y="93"/>
                  <a:pt x="195" y="96"/>
                  <a:pt x="195" y="99"/>
                </a:cubicBezTo>
                <a:cubicBezTo>
                  <a:pt x="186" y="99"/>
                  <a:pt x="186" y="99"/>
                  <a:pt x="186" y="99"/>
                </a:cubicBezTo>
                <a:cubicBezTo>
                  <a:pt x="183" y="102"/>
                  <a:pt x="180" y="105"/>
                  <a:pt x="180" y="105"/>
                </a:cubicBezTo>
                <a:cubicBezTo>
                  <a:pt x="180" y="105"/>
                  <a:pt x="180" y="105"/>
                  <a:pt x="180" y="105"/>
                </a:cubicBezTo>
                <a:lnTo>
                  <a:pt x="193" y="105"/>
                </a:lnTo>
                <a:close/>
                <a:moveTo>
                  <a:pt x="153" y="46"/>
                </a:moveTo>
                <a:cubicBezTo>
                  <a:pt x="156" y="42"/>
                  <a:pt x="158" y="39"/>
                  <a:pt x="158" y="35"/>
                </a:cubicBezTo>
                <a:cubicBezTo>
                  <a:pt x="158" y="27"/>
                  <a:pt x="151" y="21"/>
                  <a:pt x="144" y="21"/>
                </a:cubicBezTo>
                <a:cubicBezTo>
                  <a:pt x="138" y="21"/>
                  <a:pt x="134" y="24"/>
                  <a:pt x="132" y="28"/>
                </a:cubicBezTo>
                <a:cubicBezTo>
                  <a:pt x="130" y="29"/>
                  <a:pt x="130" y="32"/>
                  <a:pt x="129" y="34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9" y="39"/>
                  <a:pt x="131" y="43"/>
                  <a:pt x="134" y="46"/>
                </a:cubicBezTo>
                <a:cubicBezTo>
                  <a:pt x="136" y="47"/>
                  <a:pt x="139" y="50"/>
                  <a:pt x="141" y="52"/>
                </a:cubicBezTo>
                <a:cubicBezTo>
                  <a:pt x="143" y="54"/>
                  <a:pt x="144" y="55"/>
                  <a:pt x="144" y="55"/>
                </a:cubicBezTo>
                <a:cubicBezTo>
                  <a:pt x="144" y="55"/>
                  <a:pt x="148" y="51"/>
                  <a:pt x="151" y="47"/>
                </a:cubicBezTo>
                <a:cubicBezTo>
                  <a:pt x="152" y="47"/>
                  <a:pt x="152" y="46"/>
                  <a:pt x="153" y="46"/>
                </a:cubicBezTo>
                <a:close/>
                <a:moveTo>
                  <a:pt x="144" y="41"/>
                </a:moveTo>
                <a:cubicBezTo>
                  <a:pt x="143" y="41"/>
                  <a:pt x="142" y="41"/>
                  <a:pt x="141" y="40"/>
                </a:cubicBezTo>
                <a:cubicBezTo>
                  <a:pt x="139" y="39"/>
                  <a:pt x="137" y="37"/>
                  <a:pt x="137" y="35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7" y="31"/>
                  <a:pt x="140" y="28"/>
                  <a:pt x="144" y="28"/>
                </a:cubicBezTo>
                <a:cubicBezTo>
                  <a:pt x="147" y="28"/>
                  <a:pt x="150" y="31"/>
                  <a:pt x="150" y="34"/>
                </a:cubicBezTo>
                <a:cubicBezTo>
                  <a:pt x="150" y="38"/>
                  <a:pt x="147" y="41"/>
                  <a:pt x="144" y="41"/>
                </a:cubicBezTo>
                <a:close/>
                <a:moveTo>
                  <a:pt x="42" y="128"/>
                </a:moveTo>
                <a:cubicBezTo>
                  <a:pt x="34" y="128"/>
                  <a:pt x="28" y="135"/>
                  <a:pt x="28" y="143"/>
                </a:cubicBezTo>
                <a:cubicBezTo>
                  <a:pt x="28" y="147"/>
                  <a:pt x="29" y="150"/>
                  <a:pt x="32" y="153"/>
                </a:cubicBezTo>
                <a:cubicBezTo>
                  <a:pt x="34" y="155"/>
                  <a:pt x="36" y="157"/>
                  <a:pt x="38" y="159"/>
                </a:cubicBezTo>
                <a:cubicBezTo>
                  <a:pt x="40" y="161"/>
                  <a:pt x="42" y="162"/>
                  <a:pt x="42" y="162"/>
                </a:cubicBezTo>
                <a:cubicBezTo>
                  <a:pt x="42" y="162"/>
                  <a:pt x="48" y="157"/>
                  <a:pt x="51" y="153"/>
                </a:cubicBezTo>
                <a:cubicBezTo>
                  <a:pt x="53" y="151"/>
                  <a:pt x="54" y="150"/>
                  <a:pt x="55" y="148"/>
                </a:cubicBezTo>
                <a:cubicBezTo>
                  <a:pt x="55" y="147"/>
                  <a:pt x="55" y="146"/>
                  <a:pt x="56" y="145"/>
                </a:cubicBezTo>
                <a:cubicBezTo>
                  <a:pt x="56" y="144"/>
                  <a:pt x="56" y="143"/>
                  <a:pt x="56" y="143"/>
                </a:cubicBezTo>
                <a:cubicBezTo>
                  <a:pt x="56" y="139"/>
                  <a:pt x="54" y="135"/>
                  <a:pt x="51" y="132"/>
                </a:cubicBezTo>
                <a:cubicBezTo>
                  <a:pt x="49" y="130"/>
                  <a:pt x="45" y="128"/>
                  <a:pt x="42" y="128"/>
                </a:cubicBezTo>
                <a:close/>
                <a:moveTo>
                  <a:pt x="42" y="149"/>
                </a:moveTo>
                <a:cubicBezTo>
                  <a:pt x="38" y="149"/>
                  <a:pt x="35" y="146"/>
                  <a:pt x="35" y="142"/>
                </a:cubicBezTo>
                <a:cubicBezTo>
                  <a:pt x="35" y="139"/>
                  <a:pt x="38" y="136"/>
                  <a:pt x="42" y="136"/>
                </a:cubicBezTo>
                <a:cubicBezTo>
                  <a:pt x="45" y="136"/>
                  <a:pt x="48" y="139"/>
                  <a:pt x="48" y="142"/>
                </a:cubicBezTo>
                <a:cubicBezTo>
                  <a:pt x="48" y="146"/>
                  <a:pt x="45" y="149"/>
                  <a:pt x="42" y="149"/>
                </a:cubicBezTo>
                <a:close/>
                <a:moveTo>
                  <a:pt x="103" y="100"/>
                </a:moveTo>
                <a:cubicBezTo>
                  <a:pt x="99" y="100"/>
                  <a:pt x="95" y="102"/>
                  <a:pt x="93" y="105"/>
                </a:cubicBezTo>
                <a:cubicBezTo>
                  <a:pt x="91" y="108"/>
                  <a:pt x="89" y="111"/>
                  <a:pt x="89" y="114"/>
                </a:cubicBezTo>
                <a:cubicBezTo>
                  <a:pt x="89" y="119"/>
                  <a:pt x="91" y="122"/>
                  <a:pt x="94" y="125"/>
                </a:cubicBezTo>
                <a:cubicBezTo>
                  <a:pt x="96" y="127"/>
                  <a:pt x="98" y="129"/>
                  <a:pt x="100" y="131"/>
                </a:cubicBezTo>
                <a:cubicBezTo>
                  <a:pt x="102" y="133"/>
                  <a:pt x="103" y="134"/>
                  <a:pt x="103" y="134"/>
                </a:cubicBezTo>
                <a:cubicBezTo>
                  <a:pt x="103" y="134"/>
                  <a:pt x="105" y="133"/>
                  <a:pt x="106" y="131"/>
                </a:cubicBezTo>
                <a:cubicBezTo>
                  <a:pt x="108" y="129"/>
                  <a:pt x="111" y="127"/>
                  <a:pt x="113" y="125"/>
                </a:cubicBezTo>
                <a:cubicBezTo>
                  <a:pt x="116" y="122"/>
                  <a:pt x="117" y="119"/>
                  <a:pt x="117" y="114"/>
                </a:cubicBezTo>
                <a:cubicBezTo>
                  <a:pt x="117" y="111"/>
                  <a:pt x="116" y="108"/>
                  <a:pt x="114" y="105"/>
                </a:cubicBezTo>
                <a:cubicBezTo>
                  <a:pt x="111" y="102"/>
                  <a:pt x="108" y="100"/>
                  <a:pt x="103" y="100"/>
                </a:cubicBezTo>
                <a:close/>
                <a:moveTo>
                  <a:pt x="106" y="120"/>
                </a:moveTo>
                <a:cubicBezTo>
                  <a:pt x="105" y="120"/>
                  <a:pt x="104" y="120"/>
                  <a:pt x="103" y="120"/>
                </a:cubicBezTo>
                <a:cubicBezTo>
                  <a:pt x="102" y="120"/>
                  <a:pt x="101" y="120"/>
                  <a:pt x="101" y="120"/>
                </a:cubicBezTo>
                <a:cubicBezTo>
                  <a:pt x="98" y="118"/>
                  <a:pt x="97" y="116"/>
                  <a:pt x="97" y="114"/>
                </a:cubicBezTo>
                <a:cubicBezTo>
                  <a:pt x="97" y="111"/>
                  <a:pt x="98" y="109"/>
                  <a:pt x="101" y="108"/>
                </a:cubicBezTo>
                <a:cubicBezTo>
                  <a:pt x="101" y="108"/>
                  <a:pt x="102" y="108"/>
                  <a:pt x="103" y="108"/>
                </a:cubicBezTo>
                <a:cubicBezTo>
                  <a:pt x="104" y="108"/>
                  <a:pt x="105" y="108"/>
                  <a:pt x="106" y="108"/>
                </a:cubicBezTo>
                <a:cubicBezTo>
                  <a:pt x="108" y="109"/>
                  <a:pt x="110" y="111"/>
                  <a:pt x="110" y="114"/>
                </a:cubicBezTo>
                <a:cubicBezTo>
                  <a:pt x="110" y="116"/>
                  <a:pt x="108" y="119"/>
                  <a:pt x="106" y="120"/>
                </a:cubicBezTo>
                <a:close/>
                <a:moveTo>
                  <a:pt x="66" y="51"/>
                </a:moveTo>
                <a:cubicBezTo>
                  <a:pt x="65" y="49"/>
                  <a:pt x="64" y="47"/>
                  <a:pt x="62" y="46"/>
                </a:cubicBezTo>
                <a:cubicBezTo>
                  <a:pt x="60" y="44"/>
                  <a:pt x="57" y="44"/>
                  <a:pt x="54" y="44"/>
                </a:cubicBezTo>
                <a:cubicBezTo>
                  <a:pt x="52" y="44"/>
                  <a:pt x="50" y="44"/>
                  <a:pt x="49" y="45"/>
                </a:cubicBezTo>
                <a:cubicBezTo>
                  <a:pt x="47" y="45"/>
                  <a:pt x="45" y="46"/>
                  <a:pt x="44" y="48"/>
                </a:cubicBezTo>
                <a:cubicBezTo>
                  <a:pt x="41" y="50"/>
                  <a:pt x="40" y="54"/>
                  <a:pt x="40" y="58"/>
                </a:cubicBezTo>
                <a:cubicBezTo>
                  <a:pt x="40" y="62"/>
                  <a:pt x="42" y="65"/>
                  <a:pt x="45" y="68"/>
                </a:cubicBezTo>
                <a:cubicBezTo>
                  <a:pt x="46" y="70"/>
                  <a:pt x="49" y="72"/>
                  <a:pt x="51" y="74"/>
                </a:cubicBezTo>
                <a:cubicBezTo>
                  <a:pt x="52" y="76"/>
                  <a:pt x="54" y="78"/>
                  <a:pt x="54" y="78"/>
                </a:cubicBezTo>
                <a:cubicBezTo>
                  <a:pt x="54" y="78"/>
                  <a:pt x="55" y="76"/>
                  <a:pt x="57" y="75"/>
                </a:cubicBezTo>
                <a:cubicBezTo>
                  <a:pt x="59" y="73"/>
                  <a:pt x="61" y="70"/>
                  <a:pt x="63" y="68"/>
                </a:cubicBezTo>
                <a:cubicBezTo>
                  <a:pt x="65" y="66"/>
                  <a:pt x="67" y="64"/>
                  <a:pt x="68" y="61"/>
                </a:cubicBezTo>
                <a:cubicBezTo>
                  <a:pt x="68" y="60"/>
                  <a:pt x="68" y="59"/>
                  <a:pt x="68" y="58"/>
                </a:cubicBezTo>
                <a:cubicBezTo>
                  <a:pt x="68" y="57"/>
                  <a:pt x="68" y="56"/>
                  <a:pt x="68" y="55"/>
                </a:cubicBezTo>
                <a:cubicBezTo>
                  <a:pt x="67" y="53"/>
                  <a:pt x="67" y="52"/>
                  <a:pt x="66" y="51"/>
                </a:cubicBezTo>
                <a:close/>
                <a:moveTo>
                  <a:pt x="54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0" y="64"/>
                  <a:pt x="48" y="61"/>
                  <a:pt x="48" y="57"/>
                </a:cubicBezTo>
                <a:cubicBezTo>
                  <a:pt x="48" y="55"/>
                  <a:pt x="49" y="53"/>
                  <a:pt x="50" y="52"/>
                </a:cubicBezTo>
                <a:cubicBezTo>
                  <a:pt x="51" y="51"/>
                  <a:pt x="52" y="51"/>
                  <a:pt x="54" y="51"/>
                </a:cubicBezTo>
                <a:cubicBezTo>
                  <a:pt x="58" y="51"/>
                  <a:pt x="60" y="54"/>
                  <a:pt x="60" y="57"/>
                </a:cubicBezTo>
                <a:cubicBezTo>
                  <a:pt x="60" y="61"/>
                  <a:pt x="58" y="64"/>
                  <a:pt x="54" y="64"/>
                </a:cubicBezTo>
                <a:close/>
                <a:moveTo>
                  <a:pt x="186" y="93"/>
                </a:moveTo>
                <a:cubicBezTo>
                  <a:pt x="190" y="89"/>
                  <a:pt x="191" y="86"/>
                  <a:pt x="191" y="82"/>
                </a:cubicBezTo>
                <a:cubicBezTo>
                  <a:pt x="191" y="74"/>
                  <a:pt x="185" y="68"/>
                  <a:pt x="177" y="68"/>
                </a:cubicBezTo>
                <a:cubicBezTo>
                  <a:pt x="169" y="68"/>
                  <a:pt x="163" y="74"/>
                  <a:pt x="163" y="82"/>
                </a:cubicBezTo>
                <a:cubicBezTo>
                  <a:pt x="163" y="86"/>
                  <a:pt x="165" y="90"/>
                  <a:pt x="168" y="93"/>
                </a:cubicBezTo>
                <a:cubicBezTo>
                  <a:pt x="170" y="94"/>
                  <a:pt x="173" y="97"/>
                  <a:pt x="175" y="99"/>
                </a:cubicBezTo>
                <a:cubicBezTo>
                  <a:pt x="176" y="101"/>
                  <a:pt x="177" y="102"/>
                  <a:pt x="177" y="102"/>
                </a:cubicBezTo>
                <a:cubicBezTo>
                  <a:pt x="177" y="102"/>
                  <a:pt x="178" y="101"/>
                  <a:pt x="180" y="99"/>
                </a:cubicBezTo>
                <a:cubicBezTo>
                  <a:pt x="182" y="97"/>
                  <a:pt x="184" y="95"/>
                  <a:pt x="186" y="93"/>
                </a:cubicBezTo>
                <a:close/>
                <a:moveTo>
                  <a:pt x="177" y="88"/>
                </a:moveTo>
                <a:cubicBezTo>
                  <a:pt x="174" y="88"/>
                  <a:pt x="171" y="85"/>
                  <a:pt x="171" y="82"/>
                </a:cubicBezTo>
                <a:cubicBezTo>
                  <a:pt x="171" y="78"/>
                  <a:pt x="174" y="75"/>
                  <a:pt x="177" y="75"/>
                </a:cubicBezTo>
                <a:cubicBezTo>
                  <a:pt x="181" y="75"/>
                  <a:pt x="184" y="78"/>
                  <a:pt x="184" y="82"/>
                </a:cubicBezTo>
                <a:cubicBezTo>
                  <a:pt x="184" y="85"/>
                  <a:pt x="181" y="88"/>
                  <a:pt x="177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25">
            <a:extLst>
              <a:ext uri="{FF2B5EF4-FFF2-40B4-BE49-F238E27FC236}">
                <a16:creationId xmlns="" xmlns:a16="http://schemas.microsoft.com/office/drawing/2014/main" id="{60A229AE-F891-4592-A680-D12E95B8405D}"/>
              </a:ext>
            </a:extLst>
          </p:cNvPr>
          <p:cNvSpPr>
            <a:spLocks noEditPoints="1"/>
          </p:cNvSpPr>
          <p:nvPr/>
        </p:nvSpPr>
        <p:spPr bwMode="auto">
          <a:xfrm>
            <a:off x="5216270" y="4496129"/>
            <a:ext cx="655509" cy="645953"/>
          </a:xfrm>
          <a:custGeom>
            <a:avLst/>
            <a:gdLst>
              <a:gd name="T0" fmla="*/ 112 w 200"/>
              <a:gd name="T1" fmla="*/ 124 h 197"/>
              <a:gd name="T2" fmla="*/ 117 w 200"/>
              <a:gd name="T3" fmla="*/ 116 h 197"/>
              <a:gd name="T4" fmla="*/ 126 w 200"/>
              <a:gd name="T5" fmla="*/ 91 h 197"/>
              <a:gd name="T6" fmla="*/ 112 w 200"/>
              <a:gd name="T7" fmla="*/ 80 h 197"/>
              <a:gd name="T8" fmla="*/ 119 w 200"/>
              <a:gd name="T9" fmla="*/ 75 h 197"/>
              <a:gd name="T10" fmla="*/ 120 w 200"/>
              <a:gd name="T11" fmla="*/ 122 h 197"/>
              <a:gd name="T12" fmla="*/ 198 w 200"/>
              <a:gd name="T13" fmla="*/ 113 h 197"/>
              <a:gd name="T14" fmla="*/ 182 w 200"/>
              <a:gd name="T15" fmla="*/ 81 h 197"/>
              <a:gd name="T16" fmla="*/ 172 w 200"/>
              <a:gd name="T17" fmla="*/ 57 h 197"/>
              <a:gd name="T18" fmla="*/ 158 w 200"/>
              <a:gd name="T19" fmla="*/ 24 h 197"/>
              <a:gd name="T20" fmla="*/ 136 w 200"/>
              <a:gd name="T21" fmla="*/ 44 h 197"/>
              <a:gd name="T22" fmla="*/ 133 w 200"/>
              <a:gd name="T23" fmla="*/ 14 h 197"/>
              <a:gd name="T24" fmla="*/ 112 w 200"/>
              <a:gd name="T25" fmla="*/ 55 h 197"/>
              <a:gd name="T26" fmla="*/ 126 w 200"/>
              <a:gd name="T27" fmla="*/ 138 h 197"/>
              <a:gd name="T28" fmla="*/ 112 w 200"/>
              <a:gd name="T29" fmla="*/ 186 h 197"/>
              <a:gd name="T30" fmla="*/ 128 w 200"/>
              <a:gd name="T31" fmla="*/ 168 h 197"/>
              <a:gd name="T32" fmla="*/ 152 w 200"/>
              <a:gd name="T33" fmla="*/ 158 h 197"/>
              <a:gd name="T34" fmla="*/ 190 w 200"/>
              <a:gd name="T35" fmla="*/ 139 h 197"/>
              <a:gd name="T36" fmla="*/ 167 w 200"/>
              <a:gd name="T37" fmla="*/ 116 h 197"/>
              <a:gd name="T38" fmla="*/ 96 w 200"/>
              <a:gd name="T39" fmla="*/ 0 h 197"/>
              <a:gd name="T40" fmla="*/ 103 w 200"/>
              <a:gd name="T41" fmla="*/ 197 h 197"/>
              <a:gd name="T42" fmla="*/ 13 w 200"/>
              <a:gd name="T43" fmla="*/ 137 h 197"/>
              <a:gd name="T44" fmla="*/ 96 w 200"/>
              <a:gd name="T45" fmla="*/ 0 h 197"/>
              <a:gd name="T46" fmla="*/ 58 w 200"/>
              <a:gd name="T47" fmla="*/ 47 h 197"/>
              <a:gd name="T48" fmla="*/ 38 w 200"/>
              <a:gd name="T49" fmla="*/ 32 h 197"/>
              <a:gd name="T50" fmla="*/ 45 w 200"/>
              <a:gd name="T51" fmla="*/ 96 h 197"/>
              <a:gd name="T52" fmla="*/ 34 w 200"/>
              <a:gd name="T53" fmla="*/ 36 h 197"/>
              <a:gd name="T54" fmla="*/ 34 w 200"/>
              <a:gd name="T55" fmla="*/ 160 h 197"/>
              <a:gd name="T56" fmla="*/ 45 w 200"/>
              <a:gd name="T57" fmla="*/ 102 h 197"/>
              <a:gd name="T58" fmla="*/ 10 w 200"/>
              <a:gd name="T59" fmla="*/ 102 h 197"/>
              <a:gd name="T60" fmla="*/ 92 w 200"/>
              <a:gd name="T61" fmla="*/ 190 h 197"/>
              <a:gd name="T62" fmla="*/ 58 w 200"/>
              <a:gd name="T63" fmla="*/ 150 h 197"/>
              <a:gd name="T64" fmla="*/ 92 w 200"/>
              <a:gd name="T65" fmla="*/ 190 h 197"/>
              <a:gd name="T66" fmla="*/ 63 w 200"/>
              <a:gd name="T67" fmla="*/ 147 h 197"/>
              <a:gd name="T68" fmla="*/ 99 w 200"/>
              <a:gd name="T69" fmla="*/ 188 h 197"/>
              <a:gd name="T70" fmla="*/ 99 w 200"/>
              <a:gd name="T71" fmla="*/ 133 h 197"/>
              <a:gd name="T72" fmla="*/ 52 w 200"/>
              <a:gd name="T73" fmla="*/ 102 h 197"/>
              <a:gd name="T74" fmla="*/ 60 w 200"/>
              <a:gd name="T75" fmla="*/ 142 h 197"/>
              <a:gd name="T76" fmla="*/ 99 w 200"/>
              <a:gd name="T77" fmla="*/ 64 h 197"/>
              <a:gd name="T78" fmla="*/ 51 w 200"/>
              <a:gd name="T79" fmla="*/ 96 h 197"/>
              <a:gd name="T80" fmla="*/ 98 w 200"/>
              <a:gd name="T81" fmla="*/ 96 h 197"/>
              <a:gd name="T82" fmla="*/ 98 w 200"/>
              <a:gd name="T83" fmla="*/ 10 h 197"/>
              <a:gd name="T84" fmla="*/ 98 w 200"/>
              <a:gd name="T85" fmla="*/ 5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0" h="197">
                <a:moveTo>
                  <a:pt x="120" y="122"/>
                </a:moveTo>
                <a:cubicBezTo>
                  <a:pt x="117" y="123"/>
                  <a:pt x="115" y="124"/>
                  <a:pt x="112" y="124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4" y="117"/>
                  <a:pt x="115" y="116"/>
                  <a:pt x="117" y="116"/>
                </a:cubicBezTo>
                <a:cubicBezTo>
                  <a:pt x="121" y="114"/>
                  <a:pt x="125" y="110"/>
                  <a:pt x="127" y="105"/>
                </a:cubicBezTo>
                <a:cubicBezTo>
                  <a:pt x="129" y="101"/>
                  <a:pt x="128" y="96"/>
                  <a:pt x="126" y="91"/>
                </a:cubicBezTo>
                <a:cubicBezTo>
                  <a:pt x="124" y="86"/>
                  <a:pt x="121" y="83"/>
                  <a:pt x="116" y="81"/>
                </a:cubicBezTo>
                <a:cubicBezTo>
                  <a:pt x="115" y="81"/>
                  <a:pt x="113" y="80"/>
                  <a:pt x="112" y="80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4" y="73"/>
                  <a:pt x="117" y="74"/>
                  <a:pt x="119" y="75"/>
                </a:cubicBezTo>
                <a:cubicBezTo>
                  <a:pt x="125" y="77"/>
                  <a:pt x="130" y="82"/>
                  <a:pt x="133" y="88"/>
                </a:cubicBezTo>
                <a:cubicBezTo>
                  <a:pt x="139" y="101"/>
                  <a:pt x="133" y="117"/>
                  <a:pt x="120" y="122"/>
                </a:cubicBezTo>
                <a:close/>
                <a:moveTo>
                  <a:pt x="183" y="108"/>
                </a:moveTo>
                <a:cubicBezTo>
                  <a:pt x="198" y="113"/>
                  <a:pt x="198" y="113"/>
                  <a:pt x="198" y="113"/>
                </a:cubicBezTo>
                <a:cubicBezTo>
                  <a:pt x="200" y="101"/>
                  <a:pt x="200" y="88"/>
                  <a:pt x="196" y="75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72" y="86"/>
                  <a:pt x="168" y="81"/>
                  <a:pt x="165" y="74"/>
                </a:cubicBezTo>
                <a:cubicBezTo>
                  <a:pt x="162" y="68"/>
                  <a:pt x="162" y="61"/>
                  <a:pt x="172" y="57"/>
                </a:cubicBezTo>
                <a:cubicBezTo>
                  <a:pt x="185" y="51"/>
                  <a:pt x="185" y="51"/>
                  <a:pt x="185" y="51"/>
                </a:cubicBezTo>
                <a:cubicBezTo>
                  <a:pt x="178" y="40"/>
                  <a:pt x="168" y="31"/>
                  <a:pt x="158" y="24"/>
                </a:cubicBezTo>
                <a:cubicBezTo>
                  <a:pt x="153" y="36"/>
                  <a:pt x="153" y="36"/>
                  <a:pt x="153" y="36"/>
                </a:cubicBezTo>
                <a:cubicBezTo>
                  <a:pt x="149" y="47"/>
                  <a:pt x="143" y="47"/>
                  <a:pt x="136" y="44"/>
                </a:cubicBezTo>
                <a:cubicBezTo>
                  <a:pt x="129" y="41"/>
                  <a:pt x="124" y="37"/>
                  <a:pt x="128" y="27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26" y="12"/>
                  <a:pt x="119" y="11"/>
                  <a:pt x="112" y="1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28" y="56"/>
                  <a:pt x="142" y="66"/>
                  <a:pt x="149" y="81"/>
                </a:cubicBezTo>
                <a:cubicBezTo>
                  <a:pt x="158" y="103"/>
                  <a:pt x="148" y="129"/>
                  <a:pt x="126" y="138"/>
                </a:cubicBezTo>
                <a:cubicBezTo>
                  <a:pt x="122" y="140"/>
                  <a:pt x="117" y="142"/>
                  <a:pt x="112" y="142"/>
                </a:cubicBezTo>
                <a:cubicBezTo>
                  <a:pt x="112" y="186"/>
                  <a:pt x="112" y="186"/>
                  <a:pt x="112" y="186"/>
                </a:cubicBezTo>
                <a:cubicBezTo>
                  <a:pt x="119" y="186"/>
                  <a:pt x="127" y="185"/>
                  <a:pt x="134" y="183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3" y="158"/>
                  <a:pt x="128" y="154"/>
                  <a:pt x="135" y="151"/>
                </a:cubicBezTo>
                <a:cubicBezTo>
                  <a:pt x="142" y="148"/>
                  <a:pt x="148" y="147"/>
                  <a:pt x="152" y="158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72" y="164"/>
                  <a:pt x="183" y="152"/>
                  <a:pt x="190" y="139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64" y="130"/>
                  <a:pt x="164" y="123"/>
                  <a:pt x="167" y="116"/>
                </a:cubicBezTo>
                <a:cubicBezTo>
                  <a:pt x="169" y="109"/>
                  <a:pt x="173" y="104"/>
                  <a:pt x="183" y="108"/>
                </a:cubicBezTo>
                <a:close/>
                <a:moveTo>
                  <a:pt x="96" y="0"/>
                </a:moveTo>
                <a:cubicBezTo>
                  <a:pt x="98" y="0"/>
                  <a:pt x="100" y="0"/>
                  <a:pt x="103" y="0"/>
                </a:cubicBezTo>
                <a:cubicBezTo>
                  <a:pt x="103" y="197"/>
                  <a:pt x="103" y="197"/>
                  <a:pt x="103" y="197"/>
                </a:cubicBezTo>
                <a:cubicBezTo>
                  <a:pt x="102" y="197"/>
                  <a:pt x="102" y="197"/>
                  <a:pt x="101" y="197"/>
                </a:cubicBezTo>
                <a:cubicBezTo>
                  <a:pt x="63" y="197"/>
                  <a:pt x="27" y="171"/>
                  <a:pt x="13" y="137"/>
                </a:cubicBezTo>
                <a:cubicBezTo>
                  <a:pt x="0" y="110"/>
                  <a:pt x="3" y="73"/>
                  <a:pt x="19" y="48"/>
                </a:cubicBezTo>
                <a:cubicBezTo>
                  <a:pt x="35" y="20"/>
                  <a:pt x="65" y="2"/>
                  <a:pt x="96" y="0"/>
                </a:cubicBezTo>
                <a:close/>
                <a:moveTo>
                  <a:pt x="38" y="32"/>
                </a:moveTo>
                <a:cubicBezTo>
                  <a:pt x="44" y="38"/>
                  <a:pt x="51" y="43"/>
                  <a:pt x="58" y="47"/>
                </a:cubicBezTo>
                <a:cubicBezTo>
                  <a:pt x="66" y="32"/>
                  <a:pt x="79" y="16"/>
                  <a:pt x="94" y="6"/>
                </a:cubicBezTo>
                <a:cubicBezTo>
                  <a:pt x="73" y="8"/>
                  <a:pt x="54" y="17"/>
                  <a:pt x="38" y="32"/>
                </a:cubicBezTo>
                <a:close/>
                <a:moveTo>
                  <a:pt x="10" y="96"/>
                </a:moveTo>
                <a:cubicBezTo>
                  <a:pt x="45" y="96"/>
                  <a:pt x="45" y="96"/>
                  <a:pt x="45" y="96"/>
                </a:cubicBezTo>
                <a:cubicBezTo>
                  <a:pt x="46" y="80"/>
                  <a:pt x="49" y="66"/>
                  <a:pt x="55" y="52"/>
                </a:cubicBezTo>
                <a:cubicBezTo>
                  <a:pt x="48" y="48"/>
                  <a:pt x="41" y="43"/>
                  <a:pt x="34" y="36"/>
                </a:cubicBezTo>
                <a:cubicBezTo>
                  <a:pt x="19" y="53"/>
                  <a:pt x="11" y="73"/>
                  <a:pt x="10" y="96"/>
                </a:cubicBezTo>
                <a:close/>
                <a:moveTo>
                  <a:pt x="34" y="160"/>
                </a:moveTo>
                <a:cubicBezTo>
                  <a:pt x="41" y="154"/>
                  <a:pt x="48" y="149"/>
                  <a:pt x="55" y="145"/>
                </a:cubicBezTo>
                <a:cubicBezTo>
                  <a:pt x="49" y="132"/>
                  <a:pt x="45" y="116"/>
                  <a:pt x="45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1" y="102"/>
                  <a:pt x="11" y="102"/>
                  <a:pt x="10" y="102"/>
                </a:cubicBezTo>
                <a:cubicBezTo>
                  <a:pt x="11" y="124"/>
                  <a:pt x="19" y="144"/>
                  <a:pt x="34" y="160"/>
                </a:cubicBezTo>
                <a:close/>
                <a:moveTo>
                  <a:pt x="92" y="190"/>
                </a:moveTo>
                <a:cubicBezTo>
                  <a:pt x="80" y="182"/>
                  <a:pt x="70" y="170"/>
                  <a:pt x="62" y="158"/>
                </a:cubicBezTo>
                <a:cubicBezTo>
                  <a:pt x="61" y="156"/>
                  <a:pt x="59" y="153"/>
                  <a:pt x="58" y="150"/>
                </a:cubicBezTo>
                <a:cubicBezTo>
                  <a:pt x="51" y="154"/>
                  <a:pt x="44" y="159"/>
                  <a:pt x="38" y="165"/>
                </a:cubicBezTo>
                <a:cubicBezTo>
                  <a:pt x="53" y="179"/>
                  <a:pt x="72" y="188"/>
                  <a:pt x="92" y="190"/>
                </a:cubicBezTo>
                <a:close/>
                <a:moveTo>
                  <a:pt x="99" y="138"/>
                </a:moveTo>
                <a:cubicBezTo>
                  <a:pt x="87" y="139"/>
                  <a:pt x="74" y="142"/>
                  <a:pt x="63" y="147"/>
                </a:cubicBezTo>
                <a:cubicBezTo>
                  <a:pt x="63" y="148"/>
                  <a:pt x="63" y="148"/>
                  <a:pt x="63" y="148"/>
                </a:cubicBezTo>
                <a:cubicBezTo>
                  <a:pt x="71" y="163"/>
                  <a:pt x="84" y="178"/>
                  <a:pt x="99" y="188"/>
                </a:cubicBezTo>
                <a:lnTo>
                  <a:pt x="99" y="138"/>
                </a:lnTo>
                <a:close/>
                <a:moveTo>
                  <a:pt x="99" y="133"/>
                </a:moveTo>
                <a:cubicBezTo>
                  <a:pt x="98" y="102"/>
                  <a:pt x="98" y="102"/>
                  <a:pt x="98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16"/>
                  <a:pt x="55" y="130"/>
                  <a:pt x="60" y="142"/>
                </a:cubicBezTo>
                <a:cubicBezTo>
                  <a:pt x="72" y="137"/>
                  <a:pt x="85" y="133"/>
                  <a:pt x="99" y="133"/>
                </a:cubicBezTo>
                <a:close/>
                <a:moveTo>
                  <a:pt x="99" y="64"/>
                </a:moveTo>
                <a:cubicBezTo>
                  <a:pt x="85" y="64"/>
                  <a:pt x="72" y="60"/>
                  <a:pt x="61" y="55"/>
                </a:cubicBezTo>
                <a:cubicBezTo>
                  <a:pt x="55" y="67"/>
                  <a:pt x="51" y="81"/>
                  <a:pt x="51" y="96"/>
                </a:cubicBezTo>
                <a:cubicBezTo>
                  <a:pt x="98" y="97"/>
                  <a:pt x="98" y="97"/>
                  <a:pt x="98" y="97"/>
                </a:cubicBezTo>
                <a:cubicBezTo>
                  <a:pt x="98" y="96"/>
                  <a:pt x="98" y="96"/>
                  <a:pt x="98" y="96"/>
                </a:cubicBezTo>
                <a:cubicBezTo>
                  <a:pt x="99" y="64"/>
                  <a:pt x="99" y="64"/>
                  <a:pt x="99" y="64"/>
                </a:cubicBezTo>
                <a:close/>
                <a:moveTo>
                  <a:pt x="98" y="10"/>
                </a:moveTo>
                <a:cubicBezTo>
                  <a:pt x="84" y="20"/>
                  <a:pt x="71" y="35"/>
                  <a:pt x="63" y="49"/>
                </a:cubicBezTo>
                <a:cubicBezTo>
                  <a:pt x="74" y="55"/>
                  <a:pt x="86" y="58"/>
                  <a:pt x="98" y="58"/>
                </a:cubicBezTo>
                <a:lnTo>
                  <a:pt x="98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0">
            <a:extLst>
              <a:ext uri="{FF2B5EF4-FFF2-40B4-BE49-F238E27FC236}">
                <a16:creationId xmlns="" xmlns:a16="http://schemas.microsoft.com/office/drawing/2014/main" id="{F314DA11-172B-4B9E-A6F0-EA4E8885D5A2}"/>
              </a:ext>
            </a:extLst>
          </p:cNvPr>
          <p:cNvSpPr>
            <a:spLocks noEditPoints="1"/>
          </p:cNvSpPr>
          <p:nvPr/>
        </p:nvSpPr>
        <p:spPr bwMode="auto">
          <a:xfrm>
            <a:off x="7917223" y="4252154"/>
            <a:ext cx="634485" cy="651687"/>
          </a:xfrm>
          <a:custGeom>
            <a:avLst/>
            <a:gdLst>
              <a:gd name="T0" fmla="*/ 10 w 194"/>
              <a:gd name="T1" fmla="*/ 143 h 199"/>
              <a:gd name="T2" fmla="*/ 186 w 194"/>
              <a:gd name="T3" fmla="*/ 139 h 199"/>
              <a:gd name="T4" fmla="*/ 1 w 194"/>
              <a:gd name="T5" fmla="*/ 98 h 199"/>
              <a:gd name="T6" fmla="*/ 6 w 194"/>
              <a:gd name="T7" fmla="*/ 104 h 199"/>
              <a:gd name="T8" fmla="*/ 43 w 194"/>
              <a:gd name="T9" fmla="*/ 104 h 199"/>
              <a:gd name="T10" fmla="*/ 29 w 194"/>
              <a:gd name="T11" fmla="*/ 162 h 199"/>
              <a:gd name="T12" fmla="*/ 54 w 194"/>
              <a:gd name="T13" fmla="*/ 150 h 199"/>
              <a:gd name="T14" fmla="*/ 33 w 194"/>
              <a:gd name="T15" fmla="*/ 166 h 199"/>
              <a:gd name="T16" fmla="*/ 60 w 194"/>
              <a:gd name="T17" fmla="*/ 148 h 199"/>
              <a:gd name="T18" fmla="*/ 95 w 194"/>
              <a:gd name="T19" fmla="*/ 189 h 199"/>
              <a:gd name="T20" fmla="*/ 94 w 194"/>
              <a:gd name="T21" fmla="*/ 134 h 199"/>
              <a:gd name="T22" fmla="*/ 49 w 194"/>
              <a:gd name="T23" fmla="*/ 106 h 199"/>
              <a:gd name="T24" fmla="*/ 86 w 194"/>
              <a:gd name="T25" fmla="*/ 104 h 199"/>
              <a:gd name="T26" fmla="*/ 96 w 194"/>
              <a:gd name="T27" fmla="*/ 134 h 199"/>
              <a:gd name="T28" fmla="*/ 147 w 194"/>
              <a:gd name="T29" fmla="*/ 104 h 199"/>
              <a:gd name="T30" fmla="*/ 139 w 194"/>
              <a:gd name="T31" fmla="*/ 144 h 199"/>
              <a:gd name="T32" fmla="*/ 101 w 194"/>
              <a:gd name="T33" fmla="*/ 104 h 199"/>
              <a:gd name="T34" fmla="*/ 136 w 194"/>
              <a:gd name="T35" fmla="*/ 149 h 199"/>
              <a:gd name="T36" fmla="*/ 101 w 194"/>
              <a:gd name="T37" fmla="*/ 189 h 199"/>
              <a:gd name="T38" fmla="*/ 108 w 194"/>
              <a:gd name="T39" fmla="*/ 191 h 199"/>
              <a:gd name="T40" fmla="*/ 141 w 194"/>
              <a:gd name="T41" fmla="*/ 152 h 199"/>
              <a:gd name="T42" fmla="*/ 108 w 194"/>
              <a:gd name="T43" fmla="*/ 191 h 199"/>
              <a:gd name="T44" fmla="*/ 144 w 194"/>
              <a:gd name="T45" fmla="*/ 146 h 199"/>
              <a:gd name="T46" fmla="*/ 187 w 194"/>
              <a:gd name="T47" fmla="*/ 104 h 199"/>
              <a:gd name="T48" fmla="*/ 164 w 194"/>
              <a:gd name="T49" fmla="*/ 162 h 199"/>
              <a:gd name="T50" fmla="*/ 25 w 194"/>
              <a:gd name="T51" fmla="*/ 78 h 199"/>
              <a:gd name="T52" fmla="*/ 67 w 194"/>
              <a:gd name="T53" fmla="*/ 29 h 199"/>
              <a:gd name="T54" fmla="*/ 109 w 194"/>
              <a:gd name="T55" fmla="*/ 73 h 199"/>
              <a:gd name="T56" fmla="*/ 137 w 194"/>
              <a:gd name="T57" fmla="*/ 21 h 199"/>
              <a:gd name="T58" fmla="*/ 163 w 194"/>
              <a:gd name="T59" fmla="*/ 2 h 199"/>
              <a:gd name="T60" fmla="*/ 166 w 194"/>
              <a:gd name="T61" fmla="*/ 35 h 199"/>
              <a:gd name="T62" fmla="*/ 153 w 194"/>
              <a:gd name="T63" fmla="*/ 32 h 199"/>
              <a:gd name="T64" fmla="*/ 109 w 194"/>
              <a:gd name="T65" fmla="*/ 89 h 199"/>
              <a:gd name="T66" fmla="*/ 104 w 194"/>
              <a:gd name="T67" fmla="*/ 87 h 199"/>
              <a:gd name="T68" fmla="*/ 34 w 194"/>
              <a:gd name="T69" fmla="*/ 8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" h="199">
                <a:moveTo>
                  <a:pt x="1" y="98"/>
                </a:moveTo>
                <a:cubicBezTo>
                  <a:pt x="0" y="114"/>
                  <a:pt x="3" y="130"/>
                  <a:pt x="10" y="143"/>
                </a:cubicBezTo>
                <a:cubicBezTo>
                  <a:pt x="25" y="176"/>
                  <a:pt x="62" y="199"/>
                  <a:pt x="99" y="198"/>
                </a:cubicBezTo>
                <a:cubicBezTo>
                  <a:pt x="136" y="198"/>
                  <a:pt x="171" y="173"/>
                  <a:pt x="186" y="139"/>
                </a:cubicBezTo>
                <a:cubicBezTo>
                  <a:pt x="191" y="127"/>
                  <a:pt x="194" y="112"/>
                  <a:pt x="193" y="98"/>
                </a:cubicBezTo>
                <a:lnTo>
                  <a:pt x="1" y="98"/>
                </a:lnTo>
                <a:close/>
                <a:moveTo>
                  <a:pt x="29" y="162"/>
                </a:moveTo>
                <a:cubicBezTo>
                  <a:pt x="15" y="145"/>
                  <a:pt x="7" y="126"/>
                  <a:pt x="6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3" y="104"/>
                  <a:pt x="43" y="104"/>
                  <a:pt x="43" y="104"/>
                </a:cubicBezTo>
                <a:cubicBezTo>
                  <a:pt x="44" y="119"/>
                  <a:pt x="47" y="132"/>
                  <a:pt x="52" y="145"/>
                </a:cubicBezTo>
                <a:cubicBezTo>
                  <a:pt x="44" y="149"/>
                  <a:pt x="36" y="155"/>
                  <a:pt x="29" y="162"/>
                </a:cubicBezTo>
                <a:close/>
                <a:moveTo>
                  <a:pt x="33" y="166"/>
                </a:moveTo>
                <a:cubicBezTo>
                  <a:pt x="39" y="159"/>
                  <a:pt x="47" y="154"/>
                  <a:pt x="54" y="150"/>
                </a:cubicBezTo>
                <a:cubicBezTo>
                  <a:pt x="62" y="166"/>
                  <a:pt x="74" y="181"/>
                  <a:pt x="89" y="192"/>
                </a:cubicBezTo>
                <a:cubicBezTo>
                  <a:pt x="67" y="190"/>
                  <a:pt x="48" y="181"/>
                  <a:pt x="33" y="166"/>
                </a:cubicBezTo>
                <a:close/>
                <a:moveTo>
                  <a:pt x="95" y="189"/>
                </a:moveTo>
                <a:cubicBezTo>
                  <a:pt x="80" y="179"/>
                  <a:pt x="67" y="164"/>
                  <a:pt x="60" y="148"/>
                </a:cubicBezTo>
                <a:cubicBezTo>
                  <a:pt x="71" y="143"/>
                  <a:pt x="82" y="140"/>
                  <a:pt x="95" y="140"/>
                </a:cubicBezTo>
                <a:lnTo>
                  <a:pt x="95" y="189"/>
                </a:lnTo>
                <a:close/>
                <a:moveTo>
                  <a:pt x="96" y="134"/>
                </a:moveTo>
                <a:cubicBezTo>
                  <a:pt x="95" y="134"/>
                  <a:pt x="94" y="134"/>
                  <a:pt x="94" y="134"/>
                </a:cubicBezTo>
                <a:cubicBezTo>
                  <a:pt x="81" y="135"/>
                  <a:pt x="69" y="138"/>
                  <a:pt x="57" y="143"/>
                </a:cubicBezTo>
                <a:cubicBezTo>
                  <a:pt x="53" y="131"/>
                  <a:pt x="50" y="118"/>
                  <a:pt x="49" y="106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96" y="104"/>
                  <a:pt x="96" y="104"/>
                  <a:pt x="96" y="104"/>
                </a:cubicBezTo>
                <a:lnTo>
                  <a:pt x="96" y="134"/>
                </a:lnTo>
                <a:close/>
                <a:moveTo>
                  <a:pt x="101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18"/>
                  <a:pt x="144" y="131"/>
                  <a:pt x="139" y="144"/>
                </a:cubicBezTo>
                <a:cubicBezTo>
                  <a:pt x="127" y="138"/>
                  <a:pt x="115" y="135"/>
                  <a:pt x="101" y="134"/>
                </a:cubicBezTo>
                <a:lnTo>
                  <a:pt x="101" y="104"/>
                </a:lnTo>
                <a:close/>
                <a:moveTo>
                  <a:pt x="101" y="140"/>
                </a:moveTo>
                <a:cubicBezTo>
                  <a:pt x="113" y="141"/>
                  <a:pt x="125" y="143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29" y="165"/>
                  <a:pt x="116" y="179"/>
                  <a:pt x="101" y="189"/>
                </a:cubicBezTo>
                <a:lnTo>
                  <a:pt x="101" y="140"/>
                </a:lnTo>
                <a:close/>
                <a:moveTo>
                  <a:pt x="108" y="191"/>
                </a:moveTo>
                <a:cubicBezTo>
                  <a:pt x="119" y="183"/>
                  <a:pt x="129" y="172"/>
                  <a:pt x="137" y="160"/>
                </a:cubicBezTo>
                <a:cubicBezTo>
                  <a:pt x="138" y="157"/>
                  <a:pt x="140" y="154"/>
                  <a:pt x="141" y="152"/>
                </a:cubicBezTo>
                <a:cubicBezTo>
                  <a:pt x="148" y="155"/>
                  <a:pt x="154" y="160"/>
                  <a:pt x="160" y="166"/>
                </a:cubicBezTo>
                <a:cubicBezTo>
                  <a:pt x="146" y="180"/>
                  <a:pt x="128" y="189"/>
                  <a:pt x="108" y="191"/>
                </a:cubicBezTo>
                <a:close/>
                <a:moveTo>
                  <a:pt x="164" y="162"/>
                </a:moveTo>
                <a:cubicBezTo>
                  <a:pt x="158" y="155"/>
                  <a:pt x="151" y="151"/>
                  <a:pt x="144" y="146"/>
                </a:cubicBezTo>
                <a:cubicBezTo>
                  <a:pt x="150" y="133"/>
                  <a:pt x="153" y="118"/>
                  <a:pt x="154" y="104"/>
                </a:cubicBezTo>
                <a:cubicBezTo>
                  <a:pt x="187" y="104"/>
                  <a:pt x="187" y="104"/>
                  <a:pt x="187" y="104"/>
                </a:cubicBezTo>
                <a:cubicBezTo>
                  <a:pt x="187" y="104"/>
                  <a:pt x="188" y="104"/>
                  <a:pt x="188" y="104"/>
                </a:cubicBezTo>
                <a:cubicBezTo>
                  <a:pt x="187" y="125"/>
                  <a:pt x="179" y="145"/>
                  <a:pt x="164" y="162"/>
                </a:cubicBezTo>
                <a:close/>
                <a:moveTo>
                  <a:pt x="34" y="86"/>
                </a:moveTo>
                <a:cubicBezTo>
                  <a:pt x="25" y="78"/>
                  <a:pt x="25" y="78"/>
                  <a:pt x="25" y="78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0"/>
                  <a:pt x="66" y="29"/>
                  <a:pt x="67" y="29"/>
                </a:cubicBezTo>
                <a:cubicBezTo>
                  <a:pt x="69" y="29"/>
                  <a:pt x="71" y="30"/>
                  <a:pt x="72" y="31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4" y="19"/>
                  <a:pt x="134" y="16"/>
                  <a:pt x="137" y="14"/>
                </a:cubicBezTo>
                <a:cubicBezTo>
                  <a:pt x="163" y="2"/>
                  <a:pt x="163" y="2"/>
                  <a:pt x="163" y="2"/>
                </a:cubicBezTo>
                <a:cubicBezTo>
                  <a:pt x="167" y="0"/>
                  <a:pt x="169" y="2"/>
                  <a:pt x="169" y="5"/>
                </a:cubicBezTo>
                <a:cubicBezTo>
                  <a:pt x="166" y="35"/>
                  <a:pt x="166" y="35"/>
                  <a:pt x="166" y="35"/>
                </a:cubicBezTo>
                <a:cubicBezTo>
                  <a:pt x="166" y="38"/>
                  <a:pt x="163" y="39"/>
                  <a:pt x="161" y="37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3" y="88"/>
                  <a:pt x="111" y="89"/>
                  <a:pt x="109" y="89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7" y="89"/>
                  <a:pt x="106" y="88"/>
                  <a:pt x="104" y="87"/>
                </a:cubicBezTo>
                <a:cubicBezTo>
                  <a:pt x="68" y="44"/>
                  <a:pt x="68" y="44"/>
                  <a:pt x="68" y="44"/>
                </a:cubicBezTo>
                <a:lnTo>
                  <a:pt x="34" y="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TextBox 11">
            <a:extLst>
              <a:ext uri="{FF2B5EF4-FFF2-40B4-BE49-F238E27FC236}">
                <a16:creationId xmlns="" xmlns:a16="http://schemas.microsoft.com/office/drawing/2014/main" id="{13A7A183-D1D7-4DA7-B2E0-5779FF5CC812}"/>
              </a:ext>
            </a:extLst>
          </p:cNvPr>
          <p:cNvSpPr txBox="1"/>
          <p:nvPr/>
        </p:nvSpPr>
        <p:spPr>
          <a:xfrm>
            <a:off x="817940" y="2210491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155" name="TextBox 11">
            <a:extLst>
              <a:ext uri="{FF2B5EF4-FFF2-40B4-BE49-F238E27FC236}">
                <a16:creationId xmlns="" xmlns:a16="http://schemas.microsoft.com/office/drawing/2014/main" id="{EB15EB2F-85C8-449D-BB79-EB1EC4AE1A43}"/>
              </a:ext>
            </a:extLst>
          </p:cNvPr>
          <p:cNvSpPr txBox="1"/>
          <p:nvPr/>
        </p:nvSpPr>
        <p:spPr>
          <a:xfrm>
            <a:off x="817940" y="1799233"/>
            <a:ext cx="1881955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点击此处添加标题</a:t>
            </a:r>
            <a:endParaRPr lang="en-US" altLang="zh-CN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="" xmlns:a16="http://schemas.microsoft.com/office/drawing/2014/main" id="{74F73CAA-2BFE-4CBA-A793-A82C9A20C12D}"/>
              </a:ext>
            </a:extLst>
          </p:cNvPr>
          <p:cNvSpPr txBox="1"/>
          <p:nvPr/>
        </p:nvSpPr>
        <p:spPr>
          <a:xfrm>
            <a:off x="100345" y="1860035"/>
            <a:ext cx="1365898" cy="1557456"/>
          </a:xfrm>
          <a:custGeom>
            <a:avLst/>
            <a:gdLst/>
            <a:ahLst/>
            <a:cxnLst/>
            <a:rect l="l" t="t" r="r" b="b"/>
            <a:pathLst>
              <a:path w="1365898" h="1557456">
                <a:moveTo>
                  <a:pt x="671369" y="235500"/>
                </a:moveTo>
                <a:cubicBezTo>
                  <a:pt x="651244" y="321226"/>
                  <a:pt x="629935" y="407216"/>
                  <a:pt x="607442" y="493467"/>
                </a:cubicBezTo>
                <a:cubicBezTo>
                  <a:pt x="584949" y="579719"/>
                  <a:pt x="562061" y="663601"/>
                  <a:pt x="538779" y="745114"/>
                </a:cubicBezTo>
                <a:lnTo>
                  <a:pt x="492478" y="915686"/>
                </a:lnTo>
                <a:lnTo>
                  <a:pt x="862889" y="915686"/>
                </a:lnTo>
                <a:lnTo>
                  <a:pt x="816587" y="745114"/>
                </a:lnTo>
                <a:cubicBezTo>
                  <a:pt x="792603" y="663469"/>
                  <a:pt x="769540" y="579324"/>
                  <a:pt x="747398" y="492677"/>
                </a:cubicBezTo>
                <a:cubicBezTo>
                  <a:pt x="725256" y="406031"/>
                  <a:pt x="702719" y="320305"/>
                  <a:pt x="679788" y="235500"/>
                </a:cubicBezTo>
                <a:close/>
                <a:moveTo>
                  <a:pt x="498791" y="0"/>
                </a:moveTo>
                <a:lnTo>
                  <a:pt x="864993" y="0"/>
                </a:lnTo>
                <a:lnTo>
                  <a:pt x="1365898" y="1557456"/>
                </a:lnTo>
                <a:lnTo>
                  <a:pt x="1039676" y="1557456"/>
                </a:lnTo>
                <a:lnTo>
                  <a:pt x="930236" y="1157501"/>
                </a:lnTo>
                <a:lnTo>
                  <a:pt x="425130" y="1157501"/>
                </a:lnTo>
                <a:lnTo>
                  <a:pt x="315691" y="1557456"/>
                </a:lnTo>
                <a:lnTo>
                  <a:pt x="0" y="1557456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6600" dirty="0">
              <a:solidFill>
                <a:schemeClr val="bg1">
                  <a:alpha val="8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4" name="文本框 213">
            <a:extLst>
              <a:ext uri="{FF2B5EF4-FFF2-40B4-BE49-F238E27FC236}">
                <a16:creationId xmlns="" xmlns:a16="http://schemas.microsoft.com/office/drawing/2014/main" id="{F17EDF9A-11C4-483F-B260-913EB0CB5099}"/>
              </a:ext>
            </a:extLst>
          </p:cNvPr>
          <p:cNvSpPr txBox="1"/>
          <p:nvPr/>
        </p:nvSpPr>
        <p:spPr>
          <a:xfrm>
            <a:off x="1566748" y="4049613"/>
            <a:ext cx="1159606" cy="1557578"/>
          </a:xfrm>
          <a:custGeom>
            <a:avLst/>
            <a:gdLst/>
            <a:ahLst/>
            <a:cxnLst/>
            <a:rect l="l" t="t" r="r" b="b"/>
            <a:pathLst>
              <a:path w="1159606" h="1557578">
                <a:moveTo>
                  <a:pt x="311280" y="865024"/>
                </a:moveTo>
                <a:lnTo>
                  <a:pt x="311280" y="1317868"/>
                </a:lnTo>
                <a:lnTo>
                  <a:pt x="528204" y="1317868"/>
                </a:lnTo>
                <a:cubicBezTo>
                  <a:pt x="634954" y="1318087"/>
                  <a:pt x="716300" y="1298692"/>
                  <a:pt x="772241" y="1259683"/>
                </a:cubicBezTo>
                <a:cubicBezTo>
                  <a:pt x="828182" y="1220673"/>
                  <a:pt x="856350" y="1160733"/>
                  <a:pt x="856745" y="1079862"/>
                </a:cubicBezTo>
                <a:cubicBezTo>
                  <a:pt x="856482" y="1004564"/>
                  <a:pt x="828578" y="949801"/>
                  <a:pt x="773033" y="915575"/>
                </a:cubicBezTo>
                <a:cubicBezTo>
                  <a:pt x="717489" y="881348"/>
                  <a:pt x="635884" y="864498"/>
                  <a:pt x="528220" y="865024"/>
                </a:cubicBezTo>
                <a:close/>
                <a:moveTo>
                  <a:pt x="311280" y="237727"/>
                </a:moveTo>
                <a:lnTo>
                  <a:pt x="311280" y="633735"/>
                </a:lnTo>
                <a:lnTo>
                  <a:pt x="492415" y="633735"/>
                </a:lnTo>
                <a:cubicBezTo>
                  <a:pt x="590880" y="632989"/>
                  <a:pt x="663018" y="614470"/>
                  <a:pt x="708829" y="578178"/>
                </a:cubicBezTo>
                <a:cubicBezTo>
                  <a:pt x="754639" y="541885"/>
                  <a:pt x="777281" y="492296"/>
                  <a:pt x="776754" y="429410"/>
                </a:cubicBezTo>
                <a:cubicBezTo>
                  <a:pt x="776798" y="361522"/>
                  <a:pt x="753542" y="312460"/>
                  <a:pt x="706986" y="282224"/>
                </a:cubicBezTo>
                <a:cubicBezTo>
                  <a:pt x="660429" y="251989"/>
                  <a:pt x="590310" y="237156"/>
                  <a:pt x="496627" y="237727"/>
                </a:cubicBezTo>
                <a:close/>
                <a:moveTo>
                  <a:pt x="0" y="122"/>
                </a:moveTo>
                <a:lnTo>
                  <a:pt x="515583" y="122"/>
                </a:lnTo>
                <a:cubicBezTo>
                  <a:pt x="679111" y="-2073"/>
                  <a:pt x="813124" y="25447"/>
                  <a:pt x="917622" y="82685"/>
                </a:cubicBezTo>
                <a:cubicBezTo>
                  <a:pt x="1022120" y="139922"/>
                  <a:pt x="1076117" y="240050"/>
                  <a:pt x="1079615" y="383069"/>
                </a:cubicBezTo>
                <a:cubicBezTo>
                  <a:pt x="1079044" y="456880"/>
                  <a:pt x="1060205" y="525148"/>
                  <a:pt x="1023100" y="587872"/>
                </a:cubicBezTo>
                <a:cubicBezTo>
                  <a:pt x="985994" y="650597"/>
                  <a:pt x="934048" y="694620"/>
                  <a:pt x="867261" y="719942"/>
                </a:cubicBezTo>
                <a:lnTo>
                  <a:pt x="867261" y="730455"/>
                </a:lnTo>
                <a:cubicBezTo>
                  <a:pt x="953054" y="750118"/>
                  <a:pt x="1022810" y="790177"/>
                  <a:pt x="1076529" y="850634"/>
                </a:cubicBezTo>
                <a:cubicBezTo>
                  <a:pt x="1130249" y="911090"/>
                  <a:pt x="1157941" y="993818"/>
                  <a:pt x="1159606" y="1098818"/>
                </a:cubicBezTo>
                <a:cubicBezTo>
                  <a:pt x="1158505" y="1203231"/>
                  <a:pt x="1131729" y="1289346"/>
                  <a:pt x="1079280" y="1357166"/>
                </a:cubicBezTo>
                <a:cubicBezTo>
                  <a:pt x="1026830" y="1424985"/>
                  <a:pt x="955312" y="1475378"/>
                  <a:pt x="864726" y="1508345"/>
                </a:cubicBezTo>
                <a:cubicBezTo>
                  <a:pt x="774140" y="1541312"/>
                  <a:pt x="671092" y="1557723"/>
                  <a:pt x="555583" y="1557578"/>
                </a:cubicBezTo>
                <a:lnTo>
                  <a:pt x="0" y="1557578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6600" dirty="0">
              <a:solidFill>
                <a:schemeClr val="bg1">
                  <a:alpha val="8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5" name="文本框 214">
            <a:extLst>
              <a:ext uri="{FF2B5EF4-FFF2-40B4-BE49-F238E27FC236}">
                <a16:creationId xmlns="" xmlns:a16="http://schemas.microsoft.com/office/drawing/2014/main" id="{B7CE33E9-9A0B-4ECC-8093-72976A15E0E5}"/>
              </a:ext>
            </a:extLst>
          </p:cNvPr>
          <p:cNvSpPr txBox="1"/>
          <p:nvPr/>
        </p:nvSpPr>
        <p:spPr>
          <a:xfrm>
            <a:off x="10065683" y="2048255"/>
            <a:ext cx="1007526" cy="1345778"/>
          </a:xfrm>
          <a:custGeom>
            <a:avLst/>
            <a:gdLst/>
            <a:ahLst/>
            <a:cxnLst/>
            <a:rect l="l" t="t" r="r" b="b"/>
            <a:pathLst>
              <a:path w="1007526" h="1345778">
                <a:moveTo>
                  <a:pt x="602675" y="0"/>
                </a:moveTo>
                <a:cubicBezTo>
                  <a:pt x="685339" y="1459"/>
                  <a:pt x="758803" y="18239"/>
                  <a:pt x="823065" y="50338"/>
                </a:cubicBezTo>
                <a:cubicBezTo>
                  <a:pt x="887327" y="82438"/>
                  <a:pt x="940635" y="121103"/>
                  <a:pt x="982989" y="166334"/>
                </a:cubicBezTo>
                <a:lnTo>
                  <a:pt x="846287" y="331049"/>
                </a:lnTo>
                <a:cubicBezTo>
                  <a:pt x="814119" y="298910"/>
                  <a:pt x="778556" y="272907"/>
                  <a:pt x="739597" y="253039"/>
                </a:cubicBezTo>
                <a:cubicBezTo>
                  <a:pt x="700638" y="233172"/>
                  <a:pt x="656750" y="222946"/>
                  <a:pt x="607933" y="222361"/>
                </a:cubicBezTo>
                <a:cubicBezTo>
                  <a:pt x="507743" y="223567"/>
                  <a:pt x="425955" y="263229"/>
                  <a:pt x="362569" y="341348"/>
                </a:cubicBezTo>
                <a:cubicBezTo>
                  <a:pt x="299183" y="419467"/>
                  <a:pt x="266468" y="528812"/>
                  <a:pt x="264423" y="669383"/>
                </a:cubicBezTo>
                <a:cubicBezTo>
                  <a:pt x="265701" y="811707"/>
                  <a:pt x="296445" y="922367"/>
                  <a:pt x="356654" y="1001363"/>
                </a:cubicBezTo>
                <a:cubicBezTo>
                  <a:pt x="416863" y="1080359"/>
                  <a:pt x="498870" y="1120459"/>
                  <a:pt x="602675" y="1121664"/>
                </a:cubicBezTo>
                <a:cubicBezTo>
                  <a:pt x="657773" y="1121044"/>
                  <a:pt x="707503" y="1109137"/>
                  <a:pt x="751865" y="1085946"/>
                </a:cubicBezTo>
                <a:cubicBezTo>
                  <a:pt x="796228" y="1062755"/>
                  <a:pt x="835881" y="1032004"/>
                  <a:pt x="870823" y="993693"/>
                </a:cubicBezTo>
                <a:lnTo>
                  <a:pt x="1007526" y="1154931"/>
                </a:lnTo>
                <a:cubicBezTo>
                  <a:pt x="954035" y="1217270"/>
                  <a:pt x="892767" y="1264617"/>
                  <a:pt x="823722" y="1296972"/>
                </a:cubicBezTo>
                <a:cubicBezTo>
                  <a:pt x="754677" y="1329327"/>
                  <a:pt x="678074" y="1345596"/>
                  <a:pt x="593912" y="1345778"/>
                </a:cubicBezTo>
                <a:cubicBezTo>
                  <a:pt x="483404" y="1345554"/>
                  <a:pt x="383525" y="1319932"/>
                  <a:pt x="294274" y="1268911"/>
                </a:cubicBezTo>
                <a:cubicBezTo>
                  <a:pt x="205024" y="1217890"/>
                  <a:pt x="133982" y="1142813"/>
                  <a:pt x="81147" y="1043681"/>
                </a:cubicBezTo>
                <a:cubicBezTo>
                  <a:pt x="28312" y="944549"/>
                  <a:pt x="1263" y="822705"/>
                  <a:pt x="0" y="678148"/>
                </a:cubicBezTo>
                <a:cubicBezTo>
                  <a:pt x="1371" y="535118"/>
                  <a:pt x="29177" y="413143"/>
                  <a:pt x="83419" y="312226"/>
                </a:cubicBezTo>
                <a:cubicBezTo>
                  <a:pt x="137660" y="211309"/>
                  <a:pt x="210109" y="134154"/>
                  <a:pt x="300766" y="80763"/>
                </a:cubicBezTo>
                <a:cubicBezTo>
                  <a:pt x="391422" y="27372"/>
                  <a:pt x="492059" y="451"/>
                  <a:pt x="602675" y="0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3800" dirty="0">
              <a:solidFill>
                <a:schemeClr val="bg1">
                  <a:alpha val="8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6" name="文本框 215">
            <a:extLst>
              <a:ext uri="{FF2B5EF4-FFF2-40B4-BE49-F238E27FC236}">
                <a16:creationId xmlns="" xmlns:a16="http://schemas.microsoft.com/office/drawing/2014/main" id="{E10A26A3-FB86-4788-AE3A-C0CDFD9799EE}"/>
              </a:ext>
            </a:extLst>
          </p:cNvPr>
          <p:cNvSpPr txBox="1"/>
          <p:nvPr/>
        </p:nvSpPr>
        <p:spPr>
          <a:xfrm>
            <a:off x="10877476" y="3828022"/>
            <a:ext cx="1197496" cy="1557463"/>
          </a:xfrm>
          <a:custGeom>
            <a:avLst/>
            <a:gdLst/>
            <a:ahLst/>
            <a:cxnLst/>
            <a:rect l="l" t="t" r="r" b="b"/>
            <a:pathLst>
              <a:path w="1197496" h="1557463">
                <a:moveTo>
                  <a:pt x="311280" y="248137"/>
                </a:moveTo>
                <a:lnTo>
                  <a:pt x="311280" y="1307228"/>
                </a:lnTo>
                <a:lnTo>
                  <a:pt x="408156" y="1307228"/>
                </a:lnTo>
                <a:cubicBezTo>
                  <a:pt x="554961" y="1308632"/>
                  <a:pt x="669913" y="1266872"/>
                  <a:pt x="753013" y="1181948"/>
                </a:cubicBezTo>
                <a:cubicBezTo>
                  <a:pt x="836113" y="1097025"/>
                  <a:pt x="878408" y="960516"/>
                  <a:pt x="879900" y="772421"/>
                </a:cubicBezTo>
                <a:cubicBezTo>
                  <a:pt x="878408" y="583843"/>
                  <a:pt x="836113" y="448825"/>
                  <a:pt x="753013" y="367366"/>
                </a:cubicBezTo>
                <a:cubicBezTo>
                  <a:pt x="669913" y="285906"/>
                  <a:pt x="554961" y="246163"/>
                  <a:pt x="408156" y="248137"/>
                </a:cubicBezTo>
                <a:close/>
                <a:moveTo>
                  <a:pt x="0" y="7"/>
                </a:moveTo>
                <a:lnTo>
                  <a:pt x="427110" y="7"/>
                </a:lnTo>
                <a:cubicBezTo>
                  <a:pt x="667427" y="-708"/>
                  <a:pt x="855316" y="62229"/>
                  <a:pt x="990775" y="188819"/>
                </a:cubicBezTo>
                <a:cubicBezTo>
                  <a:pt x="1126235" y="315409"/>
                  <a:pt x="1195142" y="509943"/>
                  <a:pt x="1197496" y="772421"/>
                </a:cubicBezTo>
                <a:cubicBezTo>
                  <a:pt x="1194791" y="1034503"/>
                  <a:pt x="1126586" y="1230878"/>
                  <a:pt x="992881" y="1361546"/>
                </a:cubicBezTo>
                <a:cubicBezTo>
                  <a:pt x="859177" y="1492215"/>
                  <a:pt x="676202" y="1557520"/>
                  <a:pt x="443958" y="1557463"/>
                </a:cubicBezTo>
                <a:lnTo>
                  <a:pt x="0" y="1557463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6600" dirty="0">
              <a:solidFill>
                <a:schemeClr val="bg1">
                  <a:alpha val="8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7" name="TextBox 11">
            <a:extLst>
              <a:ext uri="{FF2B5EF4-FFF2-40B4-BE49-F238E27FC236}">
                <a16:creationId xmlns="" xmlns:a16="http://schemas.microsoft.com/office/drawing/2014/main" id="{FAD8D001-FA8D-4804-B0DC-A7822E5ABE9E}"/>
              </a:ext>
            </a:extLst>
          </p:cNvPr>
          <p:cNvSpPr txBox="1"/>
          <p:nvPr/>
        </p:nvSpPr>
        <p:spPr>
          <a:xfrm>
            <a:off x="817940" y="2816546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218" name="TextBox 11">
            <a:extLst>
              <a:ext uri="{FF2B5EF4-FFF2-40B4-BE49-F238E27FC236}">
                <a16:creationId xmlns="" xmlns:a16="http://schemas.microsoft.com/office/drawing/2014/main" id="{16AA140F-0866-49C3-81A0-D47B07F1809C}"/>
              </a:ext>
            </a:extLst>
          </p:cNvPr>
          <p:cNvSpPr txBox="1"/>
          <p:nvPr/>
        </p:nvSpPr>
        <p:spPr>
          <a:xfrm>
            <a:off x="2033480" y="4417334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219" name="TextBox 11">
            <a:extLst>
              <a:ext uri="{FF2B5EF4-FFF2-40B4-BE49-F238E27FC236}">
                <a16:creationId xmlns="" xmlns:a16="http://schemas.microsoft.com/office/drawing/2014/main" id="{ECAA949F-B631-49B5-BC1F-468BFFE0411F}"/>
              </a:ext>
            </a:extLst>
          </p:cNvPr>
          <p:cNvSpPr txBox="1"/>
          <p:nvPr/>
        </p:nvSpPr>
        <p:spPr>
          <a:xfrm>
            <a:off x="2033480" y="4006076"/>
            <a:ext cx="1881955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点击此处添加标题</a:t>
            </a:r>
            <a:endParaRPr lang="en-US" altLang="zh-CN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220" name="TextBox 11">
            <a:extLst>
              <a:ext uri="{FF2B5EF4-FFF2-40B4-BE49-F238E27FC236}">
                <a16:creationId xmlns="" xmlns:a16="http://schemas.microsoft.com/office/drawing/2014/main" id="{38179A0B-1E18-491D-8A03-1FAA28CD1572}"/>
              </a:ext>
            </a:extLst>
          </p:cNvPr>
          <p:cNvSpPr txBox="1"/>
          <p:nvPr/>
        </p:nvSpPr>
        <p:spPr>
          <a:xfrm>
            <a:off x="2033480" y="5023389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221" name="TextBox 11">
            <a:extLst>
              <a:ext uri="{FF2B5EF4-FFF2-40B4-BE49-F238E27FC236}">
                <a16:creationId xmlns="" xmlns:a16="http://schemas.microsoft.com/office/drawing/2014/main" id="{D6B9546F-FDB9-4E35-88CA-767D3B8697F5}"/>
              </a:ext>
            </a:extLst>
          </p:cNvPr>
          <p:cNvSpPr txBox="1"/>
          <p:nvPr/>
        </p:nvSpPr>
        <p:spPr>
          <a:xfrm>
            <a:off x="9684274" y="4187388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222" name="TextBox 11">
            <a:extLst>
              <a:ext uri="{FF2B5EF4-FFF2-40B4-BE49-F238E27FC236}">
                <a16:creationId xmlns="" xmlns:a16="http://schemas.microsoft.com/office/drawing/2014/main" id="{834D27FE-1839-466A-B2CA-1B7F7F4CB0DF}"/>
              </a:ext>
            </a:extLst>
          </p:cNvPr>
          <p:cNvSpPr txBox="1"/>
          <p:nvPr/>
        </p:nvSpPr>
        <p:spPr>
          <a:xfrm>
            <a:off x="9684274" y="3776130"/>
            <a:ext cx="1881955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点击此处添加标题</a:t>
            </a:r>
            <a:endParaRPr lang="en-US" altLang="zh-CN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223" name="TextBox 11">
            <a:extLst>
              <a:ext uri="{FF2B5EF4-FFF2-40B4-BE49-F238E27FC236}">
                <a16:creationId xmlns="" xmlns:a16="http://schemas.microsoft.com/office/drawing/2014/main" id="{299D3F67-6AF8-4F2F-81A8-302FDC20BEEC}"/>
              </a:ext>
            </a:extLst>
          </p:cNvPr>
          <p:cNvSpPr txBox="1"/>
          <p:nvPr/>
        </p:nvSpPr>
        <p:spPr>
          <a:xfrm>
            <a:off x="9684274" y="4793443"/>
            <a:ext cx="1881955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224" name="TextBox 11">
            <a:extLst>
              <a:ext uri="{FF2B5EF4-FFF2-40B4-BE49-F238E27FC236}">
                <a16:creationId xmlns="" xmlns:a16="http://schemas.microsoft.com/office/drawing/2014/main" id="{CF6D54BB-4A87-453B-A0DE-3EB36641FEF1}"/>
              </a:ext>
            </a:extLst>
          </p:cNvPr>
          <p:cNvSpPr txBox="1"/>
          <p:nvPr/>
        </p:nvSpPr>
        <p:spPr>
          <a:xfrm>
            <a:off x="8236838" y="2522952"/>
            <a:ext cx="3663062" cy="34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  <p:sp>
        <p:nvSpPr>
          <p:cNvPr id="225" name="TextBox 11">
            <a:extLst>
              <a:ext uri="{FF2B5EF4-FFF2-40B4-BE49-F238E27FC236}">
                <a16:creationId xmlns="" xmlns:a16="http://schemas.microsoft.com/office/drawing/2014/main" id="{1D7DA457-134D-4F8C-B170-8F1A8EF1A007}"/>
              </a:ext>
            </a:extLst>
          </p:cNvPr>
          <p:cNvSpPr txBox="1"/>
          <p:nvPr/>
        </p:nvSpPr>
        <p:spPr>
          <a:xfrm>
            <a:off x="8236838" y="2111694"/>
            <a:ext cx="1881955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/>
              </a:rPr>
              <a:t>点击此处添加标题</a:t>
            </a:r>
            <a:endParaRPr lang="en-US" altLang="zh-CN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Thin" charset="0"/>
            </a:endParaRPr>
          </a:p>
        </p:txBody>
      </p:sp>
      <p:sp>
        <p:nvSpPr>
          <p:cNvPr id="226" name="TextBox 11">
            <a:extLst>
              <a:ext uri="{FF2B5EF4-FFF2-40B4-BE49-F238E27FC236}">
                <a16:creationId xmlns="" xmlns:a16="http://schemas.microsoft.com/office/drawing/2014/main" id="{E7D57313-1443-40AD-B883-AE7A0A0B8A94}"/>
              </a:ext>
            </a:extLst>
          </p:cNvPr>
          <p:cNvSpPr txBox="1"/>
          <p:nvPr/>
        </p:nvSpPr>
        <p:spPr>
          <a:xfrm>
            <a:off x="8236838" y="2812344"/>
            <a:ext cx="3663062" cy="34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</a:rPr>
              <a:t>点击此处添加内容，点击此处添加内容。</a:t>
            </a:r>
          </a:p>
        </p:txBody>
      </p:sp>
    </p:spTree>
    <p:extLst>
      <p:ext uri="{BB962C8B-B14F-4D97-AF65-F5344CB8AC3E}">
        <p14:creationId xmlns:p14="http://schemas.microsoft.com/office/powerpoint/2010/main" val="36240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未来工作计划</a:t>
            </a:r>
            <a:r>
              <a:rPr lang="en-US" altLang="zh-CN" dirty="0"/>
              <a:t>-</a:t>
            </a:r>
            <a:r>
              <a:rPr lang="zh-CN" altLang="en-US" dirty="0">
                <a:latin typeface="+mn-ea"/>
                <a:ea typeface="+mn-ea"/>
              </a:rPr>
              <a:t>点击添加关键信息内容</a:t>
            </a:r>
          </a:p>
        </p:txBody>
      </p:sp>
      <p:grpSp>
        <p:nvGrpSpPr>
          <p:cNvPr id="40" name="Group 15">
            <a:extLst>
              <a:ext uri="{FF2B5EF4-FFF2-40B4-BE49-F238E27FC236}">
                <a16:creationId xmlns="" xmlns:a16="http://schemas.microsoft.com/office/drawing/2014/main" id="{2C9B401F-2251-4A01-83F4-40C78770B674}"/>
              </a:ext>
            </a:extLst>
          </p:cNvPr>
          <p:cNvGrpSpPr/>
          <p:nvPr/>
        </p:nvGrpSpPr>
        <p:grpSpPr>
          <a:xfrm>
            <a:off x="928778" y="1404522"/>
            <a:ext cx="9721644" cy="4817124"/>
            <a:chOff x="1304526" y="2031216"/>
            <a:chExt cx="7514186" cy="3723319"/>
          </a:xfrm>
          <a:solidFill>
            <a:schemeClr val="accent4"/>
          </a:solidFill>
        </p:grpSpPr>
        <p:sp>
          <p:nvSpPr>
            <p:cNvPr id="41" name="Freeform 16">
              <a:extLst>
                <a:ext uri="{FF2B5EF4-FFF2-40B4-BE49-F238E27FC236}">
                  <a16:creationId xmlns="" xmlns:a16="http://schemas.microsoft.com/office/drawing/2014/main" id="{BA9493B7-98B4-4FE3-893D-BDB40B99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175" y="26640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17">
              <a:extLst>
                <a:ext uri="{FF2B5EF4-FFF2-40B4-BE49-F238E27FC236}">
                  <a16:creationId xmlns="" xmlns:a16="http://schemas.microsoft.com/office/drawing/2014/main" id="{86DCAED7-DD43-4DE9-830E-0C347B02E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8519" y="2336950"/>
              <a:ext cx="4317013" cy="2876033"/>
            </a:xfrm>
            <a:custGeom>
              <a:avLst/>
              <a:gdLst>
                <a:gd name="T0" fmla="*/ 1878 w 2059"/>
                <a:gd name="T1" fmla="*/ 154 h 1371"/>
                <a:gd name="T2" fmla="*/ 1775 w 2059"/>
                <a:gd name="T3" fmla="*/ 162 h 1371"/>
                <a:gd name="T4" fmla="*/ 1593 w 2059"/>
                <a:gd name="T5" fmla="*/ 102 h 1371"/>
                <a:gd name="T6" fmla="*/ 1447 w 2059"/>
                <a:gd name="T7" fmla="*/ 122 h 1371"/>
                <a:gd name="T8" fmla="*/ 1296 w 2059"/>
                <a:gd name="T9" fmla="*/ 86 h 1371"/>
                <a:gd name="T10" fmla="*/ 1237 w 2059"/>
                <a:gd name="T11" fmla="*/ 24 h 1371"/>
                <a:gd name="T12" fmla="*/ 1060 w 2059"/>
                <a:gd name="T13" fmla="*/ 49 h 1371"/>
                <a:gd name="T14" fmla="*/ 937 w 2059"/>
                <a:gd name="T15" fmla="*/ 116 h 1371"/>
                <a:gd name="T16" fmla="*/ 925 w 2059"/>
                <a:gd name="T17" fmla="*/ 168 h 1371"/>
                <a:gd name="T18" fmla="*/ 901 w 2059"/>
                <a:gd name="T19" fmla="*/ 193 h 1371"/>
                <a:gd name="T20" fmla="*/ 843 w 2059"/>
                <a:gd name="T21" fmla="*/ 139 h 1371"/>
                <a:gd name="T22" fmla="*/ 771 w 2059"/>
                <a:gd name="T23" fmla="*/ 179 h 1371"/>
                <a:gd name="T24" fmla="*/ 628 w 2059"/>
                <a:gd name="T25" fmla="*/ 204 h 1371"/>
                <a:gd name="T26" fmla="*/ 604 w 2059"/>
                <a:gd name="T27" fmla="*/ 215 h 1371"/>
                <a:gd name="T28" fmla="*/ 515 w 2059"/>
                <a:gd name="T29" fmla="*/ 232 h 1371"/>
                <a:gd name="T30" fmla="*/ 492 w 2059"/>
                <a:gd name="T31" fmla="*/ 153 h 1371"/>
                <a:gd name="T32" fmla="*/ 393 w 2059"/>
                <a:gd name="T33" fmla="*/ 138 h 1371"/>
                <a:gd name="T34" fmla="*/ 296 w 2059"/>
                <a:gd name="T35" fmla="*/ 230 h 1371"/>
                <a:gd name="T36" fmla="*/ 231 w 2059"/>
                <a:gd name="T37" fmla="*/ 334 h 1371"/>
                <a:gd name="T38" fmla="*/ 350 w 2059"/>
                <a:gd name="T39" fmla="*/ 329 h 1371"/>
                <a:gd name="T40" fmla="*/ 383 w 2059"/>
                <a:gd name="T41" fmla="*/ 292 h 1371"/>
                <a:gd name="T42" fmla="*/ 411 w 2059"/>
                <a:gd name="T43" fmla="*/ 343 h 1371"/>
                <a:gd name="T44" fmla="*/ 286 w 2059"/>
                <a:gd name="T45" fmla="*/ 402 h 1371"/>
                <a:gd name="T46" fmla="*/ 232 w 2059"/>
                <a:gd name="T47" fmla="*/ 410 h 1371"/>
                <a:gd name="T48" fmla="*/ 148 w 2059"/>
                <a:gd name="T49" fmla="*/ 540 h 1371"/>
                <a:gd name="T50" fmla="*/ 142 w 2059"/>
                <a:gd name="T51" fmla="*/ 618 h 1371"/>
                <a:gd name="T52" fmla="*/ 331 w 2059"/>
                <a:gd name="T53" fmla="*/ 600 h 1371"/>
                <a:gd name="T54" fmla="*/ 364 w 2059"/>
                <a:gd name="T55" fmla="*/ 568 h 1371"/>
                <a:gd name="T56" fmla="*/ 452 w 2059"/>
                <a:gd name="T57" fmla="*/ 534 h 1371"/>
                <a:gd name="T58" fmla="*/ 556 w 2059"/>
                <a:gd name="T59" fmla="*/ 494 h 1371"/>
                <a:gd name="T60" fmla="*/ 436 w 2059"/>
                <a:gd name="T61" fmla="*/ 590 h 1371"/>
                <a:gd name="T62" fmla="*/ 468 w 2059"/>
                <a:gd name="T63" fmla="*/ 678 h 1371"/>
                <a:gd name="T64" fmla="*/ 273 w 2059"/>
                <a:gd name="T65" fmla="*/ 612 h 1371"/>
                <a:gd name="T66" fmla="*/ 69 w 2059"/>
                <a:gd name="T67" fmla="*/ 700 h 1371"/>
                <a:gd name="T68" fmla="*/ 197 w 2059"/>
                <a:gd name="T69" fmla="*/ 939 h 1371"/>
                <a:gd name="T70" fmla="*/ 296 w 2059"/>
                <a:gd name="T71" fmla="*/ 1156 h 1371"/>
                <a:gd name="T72" fmla="*/ 491 w 2059"/>
                <a:gd name="T73" fmla="*/ 1278 h 1371"/>
                <a:gd name="T74" fmla="*/ 569 w 2059"/>
                <a:gd name="T75" fmla="*/ 1029 h 1371"/>
                <a:gd name="T76" fmla="*/ 595 w 2059"/>
                <a:gd name="T77" fmla="*/ 874 h 1371"/>
                <a:gd name="T78" fmla="*/ 562 w 2059"/>
                <a:gd name="T79" fmla="*/ 795 h 1371"/>
                <a:gd name="T80" fmla="*/ 728 w 2059"/>
                <a:gd name="T81" fmla="*/ 732 h 1371"/>
                <a:gd name="T82" fmla="*/ 667 w 2059"/>
                <a:gd name="T83" fmla="*/ 694 h 1371"/>
                <a:gd name="T84" fmla="*/ 862 w 2059"/>
                <a:gd name="T85" fmla="*/ 776 h 1371"/>
                <a:gd name="T86" fmla="*/ 983 w 2059"/>
                <a:gd name="T87" fmla="*/ 840 h 1371"/>
                <a:gd name="T88" fmla="*/ 1126 w 2059"/>
                <a:gd name="T89" fmla="*/ 835 h 1371"/>
                <a:gd name="T90" fmla="*/ 1190 w 2059"/>
                <a:gd name="T91" fmla="*/ 977 h 1371"/>
                <a:gd name="T92" fmla="*/ 1246 w 2059"/>
                <a:gd name="T93" fmla="*/ 889 h 1371"/>
                <a:gd name="T94" fmla="*/ 1373 w 2059"/>
                <a:gd name="T95" fmla="*/ 696 h 1371"/>
                <a:gd name="T96" fmla="*/ 1331 w 2059"/>
                <a:gd name="T97" fmla="*/ 598 h 1371"/>
                <a:gd name="T98" fmla="*/ 1404 w 2059"/>
                <a:gd name="T99" fmla="*/ 586 h 1371"/>
                <a:gd name="T100" fmla="*/ 1437 w 2059"/>
                <a:gd name="T101" fmla="*/ 582 h 1371"/>
                <a:gd name="T102" fmla="*/ 1510 w 2059"/>
                <a:gd name="T103" fmla="*/ 392 h 1371"/>
                <a:gd name="T104" fmla="*/ 1758 w 2059"/>
                <a:gd name="T105" fmla="*/ 296 h 1371"/>
                <a:gd name="T106" fmla="*/ 1727 w 2059"/>
                <a:gd name="T107" fmla="*/ 353 h 1371"/>
                <a:gd name="T108" fmla="*/ 1780 w 2059"/>
                <a:gd name="T109" fmla="*/ 348 h 1371"/>
                <a:gd name="T110" fmla="*/ 1953 w 2059"/>
                <a:gd name="T111" fmla="*/ 270 h 1371"/>
                <a:gd name="T112" fmla="*/ 2028 w 2059"/>
                <a:gd name="T113" fmla="*/ 251 h 1371"/>
                <a:gd name="T114" fmla="*/ 658 w 2059"/>
                <a:gd name="T115" fmla="*/ 590 h 1371"/>
                <a:gd name="T116" fmla="*/ 687 w 2059"/>
                <a:gd name="T117" fmla="*/ 546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9" h="1371">
                  <a:moveTo>
                    <a:pt x="2059" y="223"/>
                  </a:moveTo>
                  <a:cubicBezTo>
                    <a:pt x="2059" y="216"/>
                    <a:pt x="2050" y="214"/>
                    <a:pt x="2045" y="210"/>
                  </a:cubicBezTo>
                  <a:cubicBezTo>
                    <a:pt x="2042" y="208"/>
                    <a:pt x="2038" y="208"/>
                    <a:pt x="2034" y="207"/>
                  </a:cubicBezTo>
                  <a:cubicBezTo>
                    <a:pt x="2024" y="203"/>
                    <a:pt x="2017" y="200"/>
                    <a:pt x="2018" y="218"/>
                  </a:cubicBezTo>
                  <a:cubicBezTo>
                    <a:pt x="2012" y="205"/>
                    <a:pt x="2006" y="194"/>
                    <a:pt x="1994" y="188"/>
                  </a:cubicBezTo>
                  <a:cubicBezTo>
                    <a:pt x="1989" y="186"/>
                    <a:pt x="1984" y="185"/>
                    <a:pt x="1979" y="182"/>
                  </a:cubicBezTo>
                  <a:cubicBezTo>
                    <a:pt x="1952" y="167"/>
                    <a:pt x="1924" y="152"/>
                    <a:pt x="1891" y="156"/>
                  </a:cubicBezTo>
                  <a:cubicBezTo>
                    <a:pt x="1887" y="157"/>
                    <a:pt x="1882" y="157"/>
                    <a:pt x="1878" y="154"/>
                  </a:cubicBezTo>
                  <a:cubicBezTo>
                    <a:pt x="1874" y="151"/>
                    <a:pt x="1869" y="149"/>
                    <a:pt x="1866" y="152"/>
                  </a:cubicBezTo>
                  <a:cubicBezTo>
                    <a:pt x="1862" y="156"/>
                    <a:pt x="1864" y="161"/>
                    <a:pt x="1867" y="166"/>
                  </a:cubicBezTo>
                  <a:cubicBezTo>
                    <a:pt x="1869" y="168"/>
                    <a:pt x="1872" y="171"/>
                    <a:pt x="1867" y="174"/>
                  </a:cubicBezTo>
                  <a:cubicBezTo>
                    <a:pt x="1861" y="178"/>
                    <a:pt x="1843" y="170"/>
                    <a:pt x="1842" y="163"/>
                  </a:cubicBezTo>
                  <a:cubicBezTo>
                    <a:pt x="1844" y="160"/>
                    <a:pt x="1851" y="165"/>
                    <a:pt x="1852" y="156"/>
                  </a:cubicBezTo>
                  <a:cubicBezTo>
                    <a:pt x="1845" y="158"/>
                    <a:pt x="1839" y="152"/>
                    <a:pt x="1833" y="160"/>
                  </a:cubicBezTo>
                  <a:cubicBezTo>
                    <a:pt x="1831" y="163"/>
                    <a:pt x="1823" y="165"/>
                    <a:pt x="1820" y="164"/>
                  </a:cubicBezTo>
                  <a:cubicBezTo>
                    <a:pt x="1805" y="158"/>
                    <a:pt x="1790" y="163"/>
                    <a:pt x="1775" y="162"/>
                  </a:cubicBezTo>
                  <a:cubicBezTo>
                    <a:pt x="1769" y="161"/>
                    <a:pt x="1753" y="165"/>
                    <a:pt x="1758" y="148"/>
                  </a:cubicBezTo>
                  <a:cubicBezTo>
                    <a:pt x="1759" y="146"/>
                    <a:pt x="1754" y="140"/>
                    <a:pt x="1751" y="139"/>
                  </a:cubicBezTo>
                  <a:cubicBezTo>
                    <a:pt x="1741" y="137"/>
                    <a:pt x="1731" y="130"/>
                    <a:pt x="1720" y="134"/>
                  </a:cubicBezTo>
                  <a:cubicBezTo>
                    <a:pt x="1694" y="145"/>
                    <a:pt x="1672" y="129"/>
                    <a:pt x="1649" y="123"/>
                  </a:cubicBezTo>
                  <a:cubicBezTo>
                    <a:pt x="1651" y="118"/>
                    <a:pt x="1659" y="122"/>
                    <a:pt x="1656" y="115"/>
                  </a:cubicBezTo>
                  <a:cubicBezTo>
                    <a:pt x="1654" y="111"/>
                    <a:pt x="1628" y="111"/>
                    <a:pt x="1624" y="115"/>
                  </a:cubicBezTo>
                  <a:cubicBezTo>
                    <a:pt x="1621" y="119"/>
                    <a:pt x="1618" y="122"/>
                    <a:pt x="1614" y="123"/>
                  </a:cubicBezTo>
                  <a:cubicBezTo>
                    <a:pt x="1611" y="111"/>
                    <a:pt x="1605" y="104"/>
                    <a:pt x="1593" y="102"/>
                  </a:cubicBezTo>
                  <a:cubicBezTo>
                    <a:pt x="1577" y="99"/>
                    <a:pt x="1564" y="107"/>
                    <a:pt x="1549" y="110"/>
                  </a:cubicBezTo>
                  <a:cubicBezTo>
                    <a:pt x="1553" y="115"/>
                    <a:pt x="1559" y="118"/>
                    <a:pt x="1557" y="124"/>
                  </a:cubicBezTo>
                  <a:cubicBezTo>
                    <a:pt x="1556" y="128"/>
                    <a:pt x="1549" y="124"/>
                    <a:pt x="1547" y="126"/>
                  </a:cubicBezTo>
                  <a:cubicBezTo>
                    <a:pt x="1539" y="134"/>
                    <a:pt x="1532" y="128"/>
                    <a:pt x="1524" y="126"/>
                  </a:cubicBezTo>
                  <a:cubicBezTo>
                    <a:pt x="1512" y="124"/>
                    <a:pt x="1498" y="131"/>
                    <a:pt x="1486" y="121"/>
                  </a:cubicBezTo>
                  <a:cubicBezTo>
                    <a:pt x="1481" y="117"/>
                    <a:pt x="1481" y="125"/>
                    <a:pt x="1479" y="128"/>
                  </a:cubicBezTo>
                  <a:cubicBezTo>
                    <a:pt x="1475" y="134"/>
                    <a:pt x="1470" y="143"/>
                    <a:pt x="1461" y="136"/>
                  </a:cubicBezTo>
                  <a:cubicBezTo>
                    <a:pt x="1455" y="133"/>
                    <a:pt x="1451" y="127"/>
                    <a:pt x="1447" y="122"/>
                  </a:cubicBezTo>
                  <a:cubicBezTo>
                    <a:pt x="1446" y="120"/>
                    <a:pt x="1443" y="118"/>
                    <a:pt x="1445" y="114"/>
                  </a:cubicBezTo>
                  <a:cubicBezTo>
                    <a:pt x="1452" y="101"/>
                    <a:pt x="1444" y="87"/>
                    <a:pt x="1430" y="89"/>
                  </a:cubicBezTo>
                  <a:cubicBezTo>
                    <a:pt x="1424" y="89"/>
                    <a:pt x="1420" y="87"/>
                    <a:pt x="1415" y="86"/>
                  </a:cubicBezTo>
                  <a:cubicBezTo>
                    <a:pt x="1408" y="84"/>
                    <a:pt x="1396" y="77"/>
                    <a:pt x="1394" y="87"/>
                  </a:cubicBezTo>
                  <a:cubicBezTo>
                    <a:pt x="1391" y="100"/>
                    <a:pt x="1380" y="99"/>
                    <a:pt x="1375" y="97"/>
                  </a:cubicBezTo>
                  <a:cubicBezTo>
                    <a:pt x="1364" y="93"/>
                    <a:pt x="1347" y="104"/>
                    <a:pt x="1340" y="86"/>
                  </a:cubicBezTo>
                  <a:cubicBezTo>
                    <a:pt x="1340" y="85"/>
                    <a:pt x="1336" y="86"/>
                    <a:pt x="1335" y="85"/>
                  </a:cubicBezTo>
                  <a:cubicBezTo>
                    <a:pt x="1322" y="82"/>
                    <a:pt x="1309" y="85"/>
                    <a:pt x="1296" y="86"/>
                  </a:cubicBezTo>
                  <a:cubicBezTo>
                    <a:pt x="1294" y="86"/>
                    <a:pt x="1295" y="89"/>
                    <a:pt x="1291" y="87"/>
                  </a:cubicBezTo>
                  <a:cubicBezTo>
                    <a:pt x="1282" y="83"/>
                    <a:pt x="1272" y="81"/>
                    <a:pt x="1263" y="78"/>
                  </a:cubicBezTo>
                  <a:cubicBezTo>
                    <a:pt x="1260" y="77"/>
                    <a:pt x="1257" y="77"/>
                    <a:pt x="1255" y="81"/>
                  </a:cubicBezTo>
                  <a:cubicBezTo>
                    <a:pt x="1248" y="91"/>
                    <a:pt x="1230" y="97"/>
                    <a:pt x="1215" y="93"/>
                  </a:cubicBezTo>
                  <a:cubicBezTo>
                    <a:pt x="1239" y="83"/>
                    <a:pt x="1260" y="70"/>
                    <a:pt x="1282" y="59"/>
                  </a:cubicBezTo>
                  <a:cubicBezTo>
                    <a:pt x="1289" y="55"/>
                    <a:pt x="1295" y="50"/>
                    <a:pt x="1293" y="43"/>
                  </a:cubicBezTo>
                  <a:cubicBezTo>
                    <a:pt x="1291" y="35"/>
                    <a:pt x="1285" y="26"/>
                    <a:pt x="1278" y="25"/>
                  </a:cubicBezTo>
                  <a:cubicBezTo>
                    <a:pt x="1265" y="22"/>
                    <a:pt x="1250" y="23"/>
                    <a:pt x="1237" y="24"/>
                  </a:cubicBezTo>
                  <a:cubicBezTo>
                    <a:pt x="1225" y="26"/>
                    <a:pt x="1219" y="14"/>
                    <a:pt x="1208" y="14"/>
                  </a:cubicBezTo>
                  <a:cubicBezTo>
                    <a:pt x="1205" y="14"/>
                    <a:pt x="1208" y="12"/>
                    <a:pt x="1209" y="12"/>
                  </a:cubicBezTo>
                  <a:cubicBezTo>
                    <a:pt x="1219" y="7"/>
                    <a:pt x="1209" y="6"/>
                    <a:pt x="1207" y="4"/>
                  </a:cubicBezTo>
                  <a:cubicBezTo>
                    <a:pt x="1200" y="0"/>
                    <a:pt x="1192" y="1"/>
                    <a:pt x="1184" y="3"/>
                  </a:cubicBezTo>
                  <a:cubicBezTo>
                    <a:pt x="1169" y="7"/>
                    <a:pt x="1167" y="29"/>
                    <a:pt x="1148" y="30"/>
                  </a:cubicBezTo>
                  <a:cubicBezTo>
                    <a:pt x="1143" y="30"/>
                    <a:pt x="1128" y="39"/>
                    <a:pt x="1126" y="35"/>
                  </a:cubicBezTo>
                  <a:cubicBezTo>
                    <a:pt x="1123" y="25"/>
                    <a:pt x="1116" y="31"/>
                    <a:pt x="1113" y="32"/>
                  </a:cubicBezTo>
                  <a:cubicBezTo>
                    <a:pt x="1097" y="42"/>
                    <a:pt x="1078" y="43"/>
                    <a:pt x="1060" y="49"/>
                  </a:cubicBezTo>
                  <a:cubicBezTo>
                    <a:pt x="1049" y="53"/>
                    <a:pt x="1033" y="56"/>
                    <a:pt x="1038" y="75"/>
                  </a:cubicBezTo>
                  <a:cubicBezTo>
                    <a:pt x="1040" y="79"/>
                    <a:pt x="1038" y="80"/>
                    <a:pt x="1034" y="81"/>
                  </a:cubicBezTo>
                  <a:cubicBezTo>
                    <a:pt x="1019" y="86"/>
                    <a:pt x="1005" y="83"/>
                    <a:pt x="991" y="84"/>
                  </a:cubicBezTo>
                  <a:cubicBezTo>
                    <a:pt x="985" y="85"/>
                    <a:pt x="978" y="85"/>
                    <a:pt x="978" y="93"/>
                  </a:cubicBezTo>
                  <a:cubicBezTo>
                    <a:pt x="979" y="99"/>
                    <a:pt x="976" y="108"/>
                    <a:pt x="988" y="108"/>
                  </a:cubicBezTo>
                  <a:cubicBezTo>
                    <a:pt x="993" y="108"/>
                    <a:pt x="996" y="113"/>
                    <a:pt x="997" y="118"/>
                  </a:cubicBezTo>
                  <a:cubicBezTo>
                    <a:pt x="987" y="124"/>
                    <a:pt x="982" y="115"/>
                    <a:pt x="976" y="112"/>
                  </a:cubicBezTo>
                  <a:cubicBezTo>
                    <a:pt x="962" y="105"/>
                    <a:pt x="946" y="107"/>
                    <a:pt x="937" y="116"/>
                  </a:cubicBezTo>
                  <a:cubicBezTo>
                    <a:pt x="934" y="120"/>
                    <a:pt x="937" y="122"/>
                    <a:pt x="939" y="124"/>
                  </a:cubicBezTo>
                  <a:cubicBezTo>
                    <a:pt x="941" y="127"/>
                    <a:pt x="947" y="125"/>
                    <a:pt x="947" y="131"/>
                  </a:cubicBezTo>
                  <a:cubicBezTo>
                    <a:pt x="933" y="133"/>
                    <a:pt x="924" y="129"/>
                    <a:pt x="928" y="112"/>
                  </a:cubicBezTo>
                  <a:cubicBezTo>
                    <a:pt x="929" y="109"/>
                    <a:pt x="931" y="104"/>
                    <a:pt x="925" y="102"/>
                  </a:cubicBezTo>
                  <a:cubicBezTo>
                    <a:pt x="921" y="113"/>
                    <a:pt x="920" y="115"/>
                    <a:pt x="911" y="120"/>
                  </a:cubicBezTo>
                  <a:cubicBezTo>
                    <a:pt x="903" y="124"/>
                    <a:pt x="902" y="127"/>
                    <a:pt x="909" y="133"/>
                  </a:cubicBezTo>
                  <a:cubicBezTo>
                    <a:pt x="913" y="137"/>
                    <a:pt x="915" y="141"/>
                    <a:pt x="912" y="149"/>
                  </a:cubicBezTo>
                  <a:cubicBezTo>
                    <a:pt x="905" y="163"/>
                    <a:pt x="909" y="168"/>
                    <a:pt x="925" y="168"/>
                  </a:cubicBezTo>
                  <a:cubicBezTo>
                    <a:pt x="933" y="168"/>
                    <a:pt x="940" y="168"/>
                    <a:pt x="947" y="173"/>
                  </a:cubicBezTo>
                  <a:cubicBezTo>
                    <a:pt x="955" y="177"/>
                    <a:pt x="953" y="181"/>
                    <a:pt x="947" y="186"/>
                  </a:cubicBezTo>
                  <a:cubicBezTo>
                    <a:pt x="947" y="185"/>
                    <a:pt x="946" y="184"/>
                    <a:pt x="945" y="182"/>
                  </a:cubicBezTo>
                  <a:cubicBezTo>
                    <a:pt x="942" y="173"/>
                    <a:pt x="937" y="171"/>
                    <a:pt x="926" y="173"/>
                  </a:cubicBezTo>
                  <a:cubicBezTo>
                    <a:pt x="914" y="176"/>
                    <a:pt x="919" y="182"/>
                    <a:pt x="921" y="187"/>
                  </a:cubicBezTo>
                  <a:cubicBezTo>
                    <a:pt x="921" y="189"/>
                    <a:pt x="921" y="190"/>
                    <a:pt x="920" y="192"/>
                  </a:cubicBezTo>
                  <a:cubicBezTo>
                    <a:pt x="911" y="211"/>
                    <a:pt x="885" y="220"/>
                    <a:pt x="864" y="211"/>
                  </a:cubicBezTo>
                  <a:cubicBezTo>
                    <a:pt x="886" y="209"/>
                    <a:pt x="891" y="206"/>
                    <a:pt x="901" y="193"/>
                  </a:cubicBezTo>
                  <a:cubicBezTo>
                    <a:pt x="905" y="188"/>
                    <a:pt x="909" y="180"/>
                    <a:pt x="904" y="176"/>
                  </a:cubicBezTo>
                  <a:cubicBezTo>
                    <a:pt x="897" y="170"/>
                    <a:pt x="898" y="163"/>
                    <a:pt x="898" y="156"/>
                  </a:cubicBezTo>
                  <a:cubicBezTo>
                    <a:pt x="898" y="146"/>
                    <a:pt x="904" y="136"/>
                    <a:pt x="894" y="127"/>
                  </a:cubicBezTo>
                  <a:cubicBezTo>
                    <a:pt x="891" y="125"/>
                    <a:pt x="894" y="123"/>
                    <a:pt x="895" y="121"/>
                  </a:cubicBezTo>
                  <a:cubicBezTo>
                    <a:pt x="899" y="114"/>
                    <a:pt x="902" y="106"/>
                    <a:pt x="893" y="100"/>
                  </a:cubicBezTo>
                  <a:cubicBezTo>
                    <a:pt x="883" y="94"/>
                    <a:pt x="866" y="98"/>
                    <a:pt x="862" y="106"/>
                  </a:cubicBezTo>
                  <a:cubicBezTo>
                    <a:pt x="858" y="113"/>
                    <a:pt x="857" y="123"/>
                    <a:pt x="849" y="125"/>
                  </a:cubicBezTo>
                  <a:cubicBezTo>
                    <a:pt x="840" y="128"/>
                    <a:pt x="839" y="132"/>
                    <a:pt x="843" y="139"/>
                  </a:cubicBezTo>
                  <a:cubicBezTo>
                    <a:pt x="846" y="143"/>
                    <a:pt x="844" y="147"/>
                    <a:pt x="842" y="150"/>
                  </a:cubicBezTo>
                  <a:cubicBezTo>
                    <a:pt x="839" y="155"/>
                    <a:pt x="840" y="159"/>
                    <a:pt x="846" y="160"/>
                  </a:cubicBezTo>
                  <a:cubicBezTo>
                    <a:pt x="851" y="161"/>
                    <a:pt x="853" y="165"/>
                    <a:pt x="855" y="169"/>
                  </a:cubicBezTo>
                  <a:cubicBezTo>
                    <a:pt x="857" y="172"/>
                    <a:pt x="864" y="173"/>
                    <a:pt x="860" y="178"/>
                  </a:cubicBezTo>
                  <a:cubicBezTo>
                    <a:pt x="856" y="182"/>
                    <a:pt x="852" y="180"/>
                    <a:pt x="848" y="177"/>
                  </a:cubicBezTo>
                  <a:cubicBezTo>
                    <a:pt x="826" y="164"/>
                    <a:pt x="802" y="153"/>
                    <a:pt x="775" y="156"/>
                  </a:cubicBezTo>
                  <a:cubicBezTo>
                    <a:pt x="775" y="159"/>
                    <a:pt x="775" y="164"/>
                    <a:pt x="776" y="166"/>
                  </a:cubicBezTo>
                  <a:cubicBezTo>
                    <a:pt x="781" y="173"/>
                    <a:pt x="775" y="176"/>
                    <a:pt x="771" y="179"/>
                  </a:cubicBezTo>
                  <a:cubicBezTo>
                    <a:pt x="766" y="182"/>
                    <a:pt x="763" y="179"/>
                    <a:pt x="763" y="173"/>
                  </a:cubicBezTo>
                  <a:cubicBezTo>
                    <a:pt x="763" y="172"/>
                    <a:pt x="759" y="171"/>
                    <a:pt x="758" y="171"/>
                  </a:cubicBezTo>
                  <a:cubicBezTo>
                    <a:pt x="747" y="177"/>
                    <a:pt x="733" y="175"/>
                    <a:pt x="722" y="181"/>
                  </a:cubicBezTo>
                  <a:cubicBezTo>
                    <a:pt x="717" y="183"/>
                    <a:pt x="714" y="187"/>
                    <a:pt x="709" y="184"/>
                  </a:cubicBezTo>
                  <a:cubicBezTo>
                    <a:pt x="703" y="181"/>
                    <a:pt x="713" y="176"/>
                    <a:pt x="707" y="172"/>
                  </a:cubicBezTo>
                  <a:cubicBezTo>
                    <a:pt x="698" y="178"/>
                    <a:pt x="687" y="178"/>
                    <a:pt x="677" y="181"/>
                  </a:cubicBezTo>
                  <a:cubicBezTo>
                    <a:pt x="666" y="184"/>
                    <a:pt x="652" y="188"/>
                    <a:pt x="648" y="197"/>
                  </a:cubicBezTo>
                  <a:cubicBezTo>
                    <a:pt x="642" y="208"/>
                    <a:pt x="635" y="203"/>
                    <a:pt x="628" y="204"/>
                  </a:cubicBezTo>
                  <a:cubicBezTo>
                    <a:pt x="626" y="204"/>
                    <a:pt x="621" y="200"/>
                    <a:pt x="620" y="197"/>
                  </a:cubicBezTo>
                  <a:cubicBezTo>
                    <a:pt x="618" y="192"/>
                    <a:pt x="625" y="193"/>
                    <a:pt x="627" y="191"/>
                  </a:cubicBezTo>
                  <a:cubicBezTo>
                    <a:pt x="629" y="189"/>
                    <a:pt x="636" y="190"/>
                    <a:pt x="633" y="185"/>
                  </a:cubicBezTo>
                  <a:cubicBezTo>
                    <a:pt x="631" y="179"/>
                    <a:pt x="626" y="174"/>
                    <a:pt x="618" y="174"/>
                  </a:cubicBezTo>
                  <a:cubicBezTo>
                    <a:pt x="615" y="174"/>
                    <a:pt x="609" y="173"/>
                    <a:pt x="610" y="178"/>
                  </a:cubicBezTo>
                  <a:cubicBezTo>
                    <a:pt x="612" y="186"/>
                    <a:pt x="603" y="195"/>
                    <a:pt x="612" y="203"/>
                  </a:cubicBezTo>
                  <a:cubicBezTo>
                    <a:pt x="615" y="206"/>
                    <a:pt x="612" y="211"/>
                    <a:pt x="610" y="215"/>
                  </a:cubicBezTo>
                  <a:cubicBezTo>
                    <a:pt x="608" y="219"/>
                    <a:pt x="606" y="216"/>
                    <a:pt x="604" y="215"/>
                  </a:cubicBezTo>
                  <a:cubicBezTo>
                    <a:pt x="590" y="204"/>
                    <a:pt x="581" y="219"/>
                    <a:pt x="571" y="223"/>
                  </a:cubicBezTo>
                  <a:cubicBezTo>
                    <a:pt x="563" y="226"/>
                    <a:pt x="570" y="236"/>
                    <a:pt x="573" y="243"/>
                  </a:cubicBezTo>
                  <a:cubicBezTo>
                    <a:pt x="563" y="243"/>
                    <a:pt x="555" y="241"/>
                    <a:pt x="549" y="237"/>
                  </a:cubicBezTo>
                  <a:cubicBezTo>
                    <a:pt x="544" y="234"/>
                    <a:pt x="540" y="234"/>
                    <a:pt x="535" y="234"/>
                  </a:cubicBezTo>
                  <a:cubicBezTo>
                    <a:pt x="533" y="235"/>
                    <a:pt x="532" y="236"/>
                    <a:pt x="533" y="239"/>
                  </a:cubicBezTo>
                  <a:cubicBezTo>
                    <a:pt x="535" y="246"/>
                    <a:pt x="540" y="246"/>
                    <a:pt x="545" y="247"/>
                  </a:cubicBezTo>
                  <a:cubicBezTo>
                    <a:pt x="546" y="247"/>
                    <a:pt x="546" y="248"/>
                    <a:pt x="547" y="249"/>
                  </a:cubicBezTo>
                  <a:cubicBezTo>
                    <a:pt x="531" y="255"/>
                    <a:pt x="513" y="246"/>
                    <a:pt x="515" y="232"/>
                  </a:cubicBezTo>
                  <a:cubicBezTo>
                    <a:pt x="517" y="218"/>
                    <a:pt x="509" y="216"/>
                    <a:pt x="502" y="210"/>
                  </a:cubicBezTo>
                  <a:cubicBezTo>
                    <a:pt x="500" y="209"/>
                    <a:pt x="496" y="211"/>
                    <a:pt x="497" y="206"/>
                  </a:cubicBezTo>
                  <a:cubicBezTo>
                    <a:pt x="500" y="203"/>
                    <a:pt x="503" y="205"/>
                    <a:pt x="506" y="206"/>
                  </a:cubicBezTo>
                  <a:cubicBezTo>
                    <a:pt x="523" y="215"/>
                    <a:pt x="542" y="218"/>
                    <a:pt x="561" y="216"/>
                  </a:cubicBezTo>
                  <a:cubicBezTo>
                    <a:pt x="569" y="215"/>
                    <a:pt x="577" y="212"/>
                    <a:pt x="580" y="202"/>
                  </a:cubicBezTo>
                  <a:cubicBezTo>
                    <a:pt x="582" y="193"/>
                    <a:pt x="575" y="189"/>
                    <a:pt x="568" y="185"/>
                  </a:cubicBezTo>
                  <a:cubicBezTo>
                    <a:pt x="558" y="179"/>
                    <a:pt x="544" y="175"/>
                    <a:pt x="536" y="167"/>
                  </a:cubicBezTo>
                  <a:cubicBezTo>
                    <a:pt x="522" y="156"/>
                    <a:pt x="502" y="172"/>
                    <a:pt x="492" y="153"/>
                  </a:cubicBezTo>
                  <a:cubicBezTo>
                    <a:pt x="492" y="153"/>
                    <a:pt x="490" y="153"/>
                    <a:pt x="489" y="153"/>
                  </a:cubicBezTo>
                  <a:cubicBezTo>
                    <a:pt x="482" y="157"/>
                    <a:pt x="474" y="151"/>
                    <a:pt x="467" y="155"/>
                  </a:cubicBezTo>
                  <a:cubicBezTo>
                    <a:pt x="466" y="151"/>
                    <a:pt x="468" y="151"/>
                    <a:pt x="470" y="150"/>
                  </a:cubicBezTo>
                  <a:cubicBezTo>
                    <a:pt x="473" y="148"/>
                    <a:pt x="477" y="146"/>
                    <a:pt x="477" y="141"/>
                  </a:cubicBezTo>
                  <a:cubicBezTo>
                    <a:pt x="476" y="139"/>
                    <a:pt x="446" y="129"/>
                    <a:pt x="445" y="131"/>
                  </a:cubicBezTo>
                  <a:cubicBezTo>
                    <a:pt x="442" y="142"/>
                    <a:pt x="428" y="134"/>
                    <a:pt x="424" y="147"/>
                  </a:cubicBezTo>
                  <a:cubicBezTo>
                    <a:pt x="422" y="138"/>
                    <a:pt x="428" y="134"/>
                    <a:pt x="429" y="131"/>
                  </a:cubicBezTo>
                  <a:cubicBezTo>
                    <a:pt x="415" y="127"/>
                    <a:pt x="408" y="149"/>
                    <a:pt x="393" y="138"/>
                  </a:cubicBezTo>
                  <a:cubicBezTo>
                    <a:pt x="393" y="139"/>
                    <a:pt x="393" y="140"/>
                    <a:pt x="392" y="140"/>
                  </a:cubicBezTo>
                  <a:cubicBezTo>
                    <a:pt x="388" y="148"/>
                    <a:pt x="376" y="153"/>
                    <a:pt x="369" y="150"/>
                  </a:cubicBezTo>
                  <a:cubicBezTo>
                    <a:pt x="365" y="149"/>
                    <a:pt x="344" y="157"/>
                    <a:pt x="343" y="161"/>
                  </a:cubicBezTo>
                  <a:cubicBezTo>
                    <a:pt x="342" y="162"/>
                    <a:pt x="341" y="164"/>
                    <a:pt x="342" y="165"/>
                  </a:cubicBezTo>
                  <a:cubicBezTo>
                    <a:pt x="347" y="175"/>
                    <a:pt x="338" y="172"/>
                    <a:pt x="336" y="170"/>
                  </a:cubicBezTo>
                  <a:cubicBezTo>
                    <a:pt x="330" y="168"/>
                    <a:pt x="326" y="165"/>
                    <a:pt x="322" y="172"/>
                  </a:cubicBezTo>
                  <a:cubicBezTo>
                    <a:pt x="318" y="181"/>
                    <a:pt x="329" y="178"/>
                    <a:pt x="330" y="181"/>
                  </a:cubicBezTo>
                  <a:cubicBezTo>
                    <a:pt x="320" y="198"/>
                    <a:pt x="302" y="209"/>
                    <a:pt x="296" y="230"/>
                  </a:cubicBezTo>
                  <a:cubicBezTo>
                    <a:pt x="295" y="234"/>
                    <a:pt x="290" y="246"/>
                    <a:pt x="280" y="246"/>
                  </a:cubicBezTo>
                  <a:cubicBezTo>
                    <a:pt x="276" y="246"/>
                    <a:pt x="276" y="249"/>
                    <a:pt x="273" y="252"/>
                  </a:cubicBezTo>
                  <a:cubicBezTo>
                    <a:pt x="265" y="262"/>
                    <a:pt x="252" y="268"/>
                    <a:pt x="241" y="276"/>
                  </a:cubicBezTo>
                  <a:cubicBezTo>
                    <a:pt x="235" y="280"/>
                    <a:pt x="225" y="279"/>
                    <a:pt x="226" y="289"/>
                  </a:cubicBezTo>
                  <a:cubicBezTo>
                    <a:pt x="227" y="299"/>
                    <a:pt x="220" y="311"/>
                    <a:pt x="235" y="314"/>
                  </a:cubicBezTo>
                  <a:cubicBezTo>
                    <a:pt x="236" y="322"/>
                    <a:pt x="225" y="313"/>
                    <a:pt x="226" y="321"/>
                  </a:cubicBezTo>
                  <a:cubicBezTo>
                    <a:pt x="227" y="327"/>
                    <a:pt x="234" y="321"/>
                    <a:pt x="237" y="325"/>
                  </a:cubicBezTo>
                  <a:cubicBezTo>
                    <a:pt x="236" y="330"/>
                    <a:pt x="230" y="331"/>
                    <a:pt x="231" y="334"/>
                  </a:cubicBezTo>
                  <a:cubicBezTo>
                    <a:pt x="238" y="340"/>
                    <a:pt x="245" y="344"/>
                    <a:pt x="253" y="342"/>
                  </a:cubicBezTo>
                  <a:cubicBezTo>
                    <a:pt x="260" y="339"/>
                    <a:pt x="266" y="333"/>
                    <a:pt x="272" y="329"/>
                  </a:cubicBezTo>
                  <a:cubicBezTo>
                    <a:pt x="278" y="326"/>
                    <a:pt x="284" y="323"/>
                    <a:pt x="286" y="332"/>
                  </a:cubicBezTo>
                  <a:cubicBezTo>
                    <a:pt x="289" y="348"/>
                    <a:pt x="301" y="360"/>
                    <a:pt x="304" y="376"/>
                  </a:cubicBezTo>
                  <a:cubicBezTo>
                    <a:pt x="305" y="382"/>
                    <a:pt x="309" y="383"/>
                    <a:pt x="311" y="380"/>
                  </a:cubicBezTo>
                  <a:cubicBezTo>
                    <a:pt x="316" y="373"/>
                    <a:pt x="324" y="373"/>
                    <a:pt x="332" y="370"/>
                  </a:cubicBezTo>
                  <a:cubicBezTo>
                    <a:pt x="335" y="368"/>
                    <a:pt x="341" y="366"/>
                    <a:pt x="339" y="357"/>
                  </a:cubicBezTo>
                  <a:cubicBezTo>
                    <a:pt x="337" y="348"/>
                    <a:pt x="337" y="336"/>
                    <a:pt x="350" y="329"/>
                  </a:cubicBezTo>
                  <a:cubicBezTo>
                    <a:pt x="361" y="323"/>
                    <a:pt x="360" y="309"/>
                    <a:pt x="350" y="307"/>
                  </a:cubicBezTo>
                  <a:cubicBezTo>
                    <a:pt x="339" y="304"/>
                    <a:pt x="342" y="296"/>
                    <a:pt x="343" y="290"/>
                  </a:cubicBezTo>
                  <a:cubicBezTo>
                    <a:pt x="346" y="275"/>
                    <a:pt x="357" y="265"/>
                    <a:pt x="370" y="258"/>
                  </a:cubicBezTo>
                  <a:cubicBezTo>
                    <a:pt x="378" y="254"/>
                    <a:pt x="384" y="250"/>
                    <a:pt x="385" y="239"/>
                  </a:cubicBezTo>
                  <a:cubicBezTo>
                    <a:pt x="387" y="225"/>
                    <a:pt x="400" y="218"/>
                    <a:pt x="414" y="222"/>
                  </a:cubicBezTo>
                  <a:cubicBezTo>
                    <a:pt x="419" y="224"/>
                    <a:pt x="423" y="229"/>
                    <a:pt x="419" y="235"/>
                  </a:cubicBezTo>
                  <a:cubicBezTo>
                    <a:pt x="415" y="240"/>
                    <a:pt x="411" y="246"/>
                    <a:pt x="406" y="250"/>
                  </a:cubicBezTo>
                  <a:cubicBezTo>
                    <a:pt x="391" y="260"/>
                    <a:pt x="380" y="269"/>
                    <a:pt x="383" y="292"/>
                  </a:cubicBezTo>
                  <a:cubicBezTo>
                    <a:pt x="385" y="304"/>
                    <a:pt x="388" y="309"/>
                    <a:pt x="396" y="311"/>
                  </a:cubicBezTo>
                  <a:cubicBezTo>
                    <a:pt x="406" y="313"/>
                    <a:pt x="416" y="315"/>
                    <a:pt x="425" y="309"/>
                  </a:cubicBezTo>
                  <a:cubicBezTo>
                    <a:pt x="433" y="305"/>
                    <a:pt x="442" y="307"/>
                    <a:pt x="450" y="306"/>
                  </a:cubicBezTo>
                  <a:cubicBezTo>
                    <a:pt x="454" y="305"/>
                    <a:pt x="457" y="307"/>
                    <a:pt x="458" y="311"/>
                  </a:cubicBezTo>
                  <a:cubicBezTo>
                    <a:pt x="459" y="315"/>
                    <a:pt x="457" y="317"/>
                    <a:pt x="453" y="318"/>
                  </a:cubicBezTo>
                  <a:cubicBezTo>
                    <a:pt x="446" y="320"/>
                    <a:pt x="441" y="322"/>
                    <a:pt x="433" y="321"/>
                  </a:cubicBezTo>
                  <a:cubicBezTo>
                    <a:pt x="423" y="319"/>
                    <a:pt x="412" y="321"/>
                    <a:pt x="404" y="328"/>
                  </a:cubicBezTo>
                  <a:cubicBezTo>
                    <a:pt x="398" y="334"/>
                    <a:pt x="409" y="338"/>
                    <a:pt x="411" y="343"/>
                  </a:cubicBezTo>
                  <a:cubicBezTo>
                    <a:pt x="413" y="346"/>
                    <a:pt x="413" y="351"/>
                    <a:pt x="411" y="353"/>
                  </a:cubicBezTo>
                  <a:cubicBezTo>
                    <a:pt x="408" y="356"/>
                    <a:pt x="403" y="355"/>
                    <a:pt x="401" y="353"/>
                  </a:cubicBezTo>
                  <a:cubicBezTo>
                    <a:pt x="397" y="349"/>
                    <a:pt x="391" y="345"/>
                    <a:pt x="387" y="349"/>
                  </a:cubicBezTo>
                  <a:cubicBezTo>
                    <a:pt x="382" y="354"/>
                    <a:pt x="378" y="360"/>
                    <a:pt x="379" y="369"/>
                  </a:cubicBezTo>
                  <a:cubicBezTo>
                    <a:pt x="380" y="376"/>
                    <a:pt x="386" y="389"/>
                    <a:pt x="368" y="391"/>
                  </a:cubicBezTo>
                  <a:cubicBezTo>
                    <a:pt x="362" y="391"/>
                    <a:pt x="358" y="394"/>
                    <a:pt x="352" y="391"/>
                  </a:cubicBezTo>
                  <a:cubicBezTo>
                    <a:pt x="348" y="388"/>
                    <a:pt x="342" y="389"/>
                    <a:pt x="338" y="393"/>
                  </a:cubicBezTo>
                  <a:cubicBezTo>
                    <a:pt x="323" y="407"/>
                    <a:pt x="301" y="388"/>
                    <a:pt x="286" y="402"/>
                  </a:cubicBezTo>
                  <a:cubicBezTo>
                    <a:pt x="285" y="401"/>
                    <a:pt x="284" y="399"/>
                    <a:pt x="283" y="398"/>
                  </a:cubicBezTo>
                  <a:cubicBezTo>
                    <a:pt x="268" y="392"/>
                    <a:pt x="279" y="381"/>
                    <a:pt x="278" y="372"/>
                  </a:cubicBezTo>
                  <a:cubicBezTo>
                    <a:pt x="278" y="365"/>
                    <a:pt x="274" y="357"/>
                    <a:pt x="279" y="350"/>
                  </a:cubicBezTo>
                  <a:cubicBezTo>
                    <a:pt x="278" y="350"/>
                    <a:pt x="277" y="349"/>
                    <a:pt x="275" y="348"/>
                  </a:cubicBezTo>
                  <a:cubicBezTo>
                    <a:pt x="272" y="358"/>
                    <a:pt x="254" y="354"/>
                    <a:pt x="255" y="370"/>
                  </a:cubicBezTo>
                  <a:cubicBezTo>
                    <a:pt x="256" y="378"/>
                    <a:pt x="260" y="386"/>
                    <a:pt x="261" y="394"/>
                  </a:cubicBezTo>
                  <a:cubicBezTo>
                    <a:pt x="262" y="399"/>
                    <a:pt x="268" y="412"/>
                    <a:pt x="251" y="406"/>
                  </a:cubicBezTo>
                  <a:cubicBezTo>
                    <a:pt x="246" y="404"/>
                    <a:pt x="237" y="407"/>
                    <a:pt x="232" y="410"/>
                  </a:cubicBezTo>
                  <a:cubicBezTo>
                    <a:pt x="217" y="420"/>
                    <a:pt x="207" y="436"/>
                    <a:pt x="191" y="447"/>
                  </a:cubicBezTo>
                  <a:cubicBezTo>
                    <a:pt x="181" y="454"/>
                    <a:pt x="175" y="465"/>
                    <a:pt x="160" y="458"/>
                  </a:cubicBezTo>
                  <a:cubicBezTo>
                    <a:pt x="157" y="457"/>
                    <a:pt x="154" y="459"/>
                    <a:pt x="155" y="463"/>
                  </a:cubicBezTo>
                  <a:cubicBezTo>
                    <a:pt x="160" y="481"/>
                    <a:pt x="151" y="474"/>
                    <a:pt x="142" y="471"/>
                  </a:cubicBezTo>
                  <a:cubicBezTo>
                    <a:pt x="137" y="469"/>
                    <a:pt x="128" y="469"/>
                    <a:pt x="126" y="475"/>
                  </a:cubicBezTo>
                  <a:cubicBezTo>
                    <a:pt x="124" y="480"/>
                    <a:pt x="129" y="485"/>
                    <a:pt x="137" y="486"/>
                  </a:cubicBezTo>
                  <a:cubicBezTo>
                    <a:pt x="164" y="489"/>
                    <a:pt x="165" y="517"/>
                    <a:pt x="158" y="536"/>
                  </a:cubicBezTo>
                  <a:cubicBezTo>
                    <a:pt x="155" y="541"/>
                    <a:pt x="151" y="541"/>
                    <a:pt x="148" y="540"/>
                  </a:cubicBezTo>
                  <a:cubicBezTo>
                    <a:pt x="131" y="534"/>
                    <a:pt x="113" y="539"/>
                    <a:pt x="96" y="535"/>
                  </a:cubicBezTo>
                  <a:cubicBezTo>
                    <a:pt x="91" y="533"/>
                    <a:pt x="81" y="536"/>
                    <a:pt x="84" y="548"/>
                  </a:cubicBezTo>
                  <a:cubicBezTo>
                    <a:pt x="87" y="559"/>
                    <a:pt x="88" y="572"/>
                    <a:pt x="82" y="582"/>
                  </a:cubicBezTo>
                  <a:cubicBezTo>
                    <a:pt x="75" y="594"/>
                    <a:pt x="89" y="602"/>
                    <a:pt x="86" y="613"/>
                  </a:cubicBezTo>
                  <a:cubicBezTo>
                    <a:pt x="86" y="613"/>
                    <a:pt x="90" y="615"/>
                    <a:pt x="91" y="615"/>
                  </a:cubicBezTo>
                  <a:cubicBezTo>
                    <a:pt x="101" y="609"/>
                    <a:pt x="106" y="614"/>
                    <a:pt x="111" y="621"/>
                  </a:cubicBezTo>
                  <a:cubicBezTo>
                    <a:pt x="114" y="626"/>
                    <a:pt x="117" y="622"/>
                    <a:pt x="120" y="622"/>
                  </a:cubicBezTo>
                  <a:cubicBezTo>
                    <a:pt x="127" y="620"/>
                    <a:pt x="134" y="618"/>
                    <a:pt x="142" y="618"/>
                  </a:cubicBezTo>
                  <a:cubicBezTo>
                    <a:pt x="154" y="618"/>
                    <a:pt x="171" y="602"/>
                    <a:pt x="173" y="590"/>
                  </a:cubicBezTo>
                  <a:cubicBezTo>
                    <a:pt x="174" y="576"/>
                    <a:pt x="180" y="567"/>
                    <a:pt x="195" y="564"/>
                  </a:cubicBezTo>
                  <a:cubicBezTo>
                    <a:pt x="200" y="562"/>
                    <a:pt x="207" y="557"/>
                    <a:pt x="206" y="551"/>
                  </a:cubicBezTo>
                  <a:cubicBezTo>
                    <a:pt x="205" y="538"/>
                    <a:pt x="213" y="539"/>
                    <a:pt x="220" y="540"/>
                  </a:cubicBezTo>
                  <a:cubicBezTo>
                    <a:pt x="234" y="543"/>
                    <a:pt x="246" y="540"/>
                    <a:pt x="257" y="530"/>
                  </a:cubicBezTo>
                  <a:cubicBezTo>
                    <a:pt x="263" y="525"/>
                    <a:pt x="273" y="526"/>
                    <a:pt x="276" y="535"/>
                  </a:cubicBezTo>
                  <a:cubicBezTo>
                    <a:pt x="282" y="551"/>
                    <a:pt x="295" y="557"/>
                    <a:pt x="308" y="565"/>
                  </a:cubicBezTo>
                  <a:cubicBezTo>
                    <a:pt x="321" y="572"/>
                    <a:pt x="335" y="580"/>
                    <a:pt x="331" y="600"/>
                  </a:cubicBezTo>
                  <a:cubicBezTo>
                    <a:pt x="333" y="594"/>
                    <a:pt x="344" y="593"/>
                    <a:pt x="341" y="586"/>
                  </a:cubicBezTo>
                  <a:cubicBezTo>
                    <a:pt x="335" y="570"/>
                    <a:pt x="347" y="578"/>
                    <a:pt x="352" y="577"/>
                  </a:cubicBezTo>
                  <a:cubicBezTo>
                    <a:pt x="352" y="573"/>
                    <a:pt x="350" y="571"/>
                    <a:pt x="347" y="570"/>
                  </a:cubicBezTo>
                  <a:cubicBezTo>
                    <a:pt x="328" y="561"/>
                    <a:pt x="313" y="548"/>
                    <a:pt x="301" y="530"/>
                  </a:cubicBezTo>
                  <a:cubicBezTo>
                    <a:pt x="297" y="524"/>
                    <a:pt x="296" y="518"/>
                    <a:pt x="301" y="512"/>
                  </a:cubicBezTo>
                  <a:cubicBezTo>
                    <a:pt x="307" y="505"/>
                    <a:pt x="310" y="514"/>
                    <a:pt x="313" y="517"/>
                  </a:cubicBezTo>
                  <a:cubicBezTo>
                    <a:pt x="325" y="530"/>
                    <a:pt x="337" y="544"/>
                    <a:pt x="355" y="550"/>
                  </a:cubicBezTo>
                  <a:cubicBezTo>
                    <a:pt x="364" y="554"/>
                    <a:pt x="364" y="561"/>
                    <a:pt x="364" y="568"/>
                  </a:cubicBezTo>
                  <a:cubicBezTo>
                    <a:pt x="364" y="580"/>
                    <a:pt x="375" y="593"/>
                    <a:pt x="388" y="595"/>
                  </a:cubicBezTo>
                  <a:cubicBezTo>
                    <a:pt x="382" y="600"/>
                    <a:pt x="379" y="606"/>
                    <a:pt x="385" y="611"/>
                  </a:cubicBezTo>
                  <a:cubicBezTo>
                    <a:pt x="388" y="614"/>
                    <a:pt x="396" y="621"/>
                    <a:pt x="398" y="616"/>
                  </a:cubicBezTo>
                  <a:cubicBezTo>
                    <a:pt x="401" y="609"/>
                    <a:pt x="406" y="604"/>
                    <a:pt x="409" y="597"/>
                  </a:cubicBezTo>
                  <a:cubicBezTo>
                    <a:pt x="397" y="595"/>
                    <a:pt x="402" y="582"/>
                    <a:pt x="392" y="576"/>
                  </a:cubicBezTo>
                  <a:cubicBezTo>
                    <a:pt x="405" y="577"/>
                    <a:pt x="413" y="565"/>
                    <a:pt x="421" y="568"/>
                  </a:cubicBezTo>
                  <a:cubicBezTo>
                    <a:pt x="434" y="573"/>
                    <a:pt x="443" y="568"/>
                    <a:pt x="455" y="563"/>
                  </a:cubicBezTo>
                  <a:cubicBezTo>
                    <a:pt x="443" y="554"/>
                    <a:pt x="440" y="545"/>
                    <a:pt x="452" y="534"/>
                  </a:cubicBezTo>
                  <a:cubicBezTo>
                    <a:pt x="454" y="533"/>
                    <a:pt x="454" y="531"/>
                    <a:pt x="455" y="529"/>
                  </a:cubicBezTo>
                  <a:cubicBezTo>
                    <a:pt x="462" y="520"/>
                    <a:pt x="465" y="509"/>
                    <a:pt x="474" y="502"/>
                  </a:cubicBezTo>
                  <a:cubicBezTo>
                    <a:pt x="479" y="498"/>
                    <a:pt x="502" y="501"/>
                    <a:pt x="501" y="506"/>
                  </a:cubicBezTo>
                  <a:cubicBezTo>
                    <a:pt x="499" y="511"/>
                    <a:pt x="497" y="515"/>
                    <a:pt x="502" y="519"/>
                  </a:cubicBezTo>
                  <a:cubicBezTo>
                    <a:pt x="508" y="525"/>
                    <a:pt x="513" y="523"/>
                    <a:pt x="519" y="519"/>
                  </a:cubicBezTo>
                  <a:cubicBezTo>
                    <a:pt x="521" y="517"/>
                    <a:pt x="525" y="514"/>
                    <a:pt x="520" y="512"/>
                  </a:cubicBezTo>
                  <a:cubicBezTo>
                    <a:pt x="507" y="505"/>
                    <a:pt x="520" y="501"/>
                    <a:pt x="522" y="501"/>
                  </a:cubicBezTo>
                  <a:cubicBezTo>
                    <a:pt x="533" y="498"/>
                    <a:pt x="542" y="489"/>
                    <a:pt x="556" y="494"/>
                  </a:cubicBezTo>
                  <a:cubicBezTo>
                    <a:pt x="545" y="500"/>
                    <a:pt x="546" y="512"/>
                    <a:pt x="536" y="521"/>
                  </a:cubicBezTo>
                  <a:cubicBezTo>
                    <a:pt x="554" y="523"/>
                    <a:pt x="560" y="540"/>
                    <a:pt x="576" y="543"/>
                  </a:cubicBezTo>
                  <a:cubicBezTo>
                    <a:pt x="579" y="543"/>
                    <a:pt x="584" y="551"/>
                    <a:pt x="582" y="556"/>
                  </a:cubicBezTo>
                  <a:cubicBezTo>
                    <a:pt x="580" y="561"/>
                    <a:pt x="576" y="564"/>
                    <a:pt x="569" y="564"/>
                  </a:cubicBezTo>
                  <a:cubicBezTo>
                    <a:pt x="554" y="564"/>
                    <a:pt x="540" y="566"/>
                    <a:pt x="526" y="559"/>
                  </a:cubicBezTo>
                  <a:cubicBezTo>
                    <a:pt x="518" y="555"/>
                    <a:pt x="507" y="555"/>
                    <a:pt x="496" y="557"/>
                  </a:cubicBezTo>
                  <a:cubicBezTo>
                    <a:pt x="473" y="561"/>
                    <a:pt x="454" y="576"/>
                    <a:pt x="429" y="577"/>
                  </a:cubicBezTo>
                  <a:cubicBezTo>
                    <a:pt x="431" y="582"/>
                    <a:pt x="437" y="583"/>
                    <a:pt x="436" y="590"/>
                  </a:cubicBezTo>
                  <a:cubicBezTo>
                    <a:pt x="435" y="600"/>
                    <a:pt x="435" y="610"/>
                    <a:pt x="448" y="615"/>
                  </a:cubicBezTo>
                  <a:cubicBezTo>
                    <a:pt x="457" y="619"/>
                    <a:pt x="464" y="629"/>
                    <a:pt x="476" y="618"/>
                  </a:cubicBezTo>
                  <a:cubicBezTo>
                    <a:pt x="478" y="616"/>
                    <a:pt x="484" y="617"/>
                    <a:pt x="487" y="620"/>
                  </a:cubicBezTo>
                  <a:cubicBezTo>
                    <a:pt x="494" y="626"/>
                    <a:pt x="500" y="625"/>
                    <a:pt x="508" y="620"/>
                  </a:cubicBezTo>
                  <a:cubicBezTo>
                    <a:pt x="519" y="613"/>
                    <a:pt x="526" y="618"/>
                    <a:pt x="526" y="630"/>
                  </a:cubicBezTo>
                  <a:cubicBezTo>
                    <a:pt x="526" y="648"/>
                    <a:pt x="515" y="662"/>
                    <a:pt x="507" y="676"/>
                  </a:cubicBezTo>
                  <a:cubicBezTo>
                    <a:pt x="504" y="683"/>
                    <a:pt x="490" y="677"/>
                    <a:pt x="481" y="678"/>
                  </a:cubicBezTo>
                  <a:cubicBezTo>
                    <a:pt x="477" y="678"/>
                    <a:pt x="472" y="677"/>
                    <a:pt x="468" y="678"/>
                  </a:cubicBezTo>
                  <a:cubicBezTo>
                    <a:pt x="443" y="684"/>
                    <a:pt x="421" y="672"/>
                    <a:pt x="398" y="664"/>
                  </a:cubicBezTo>
                  <a:cubicBezTo>
                    <a:pt x="381" y="658"/>
                    <a:pt x="373" y="660"/>
                    <a:pt x="370" y="678"/>
                  </a:cubicBezTo>
                  <a:cubicBezTo>
                    <a:pt x="369" y="686"/>
                    <a:pt x="368" y="690"/>
                    <a:pt x="357" y="686"/>
                  </a:cubicBezTo>
                  <a:cubicBezTo>
                    <a:pt x="341" y="679"/>
                    <a:pt x="327" y="672"/>
                    <a:pt x="312" y="664"/>
                  </a:cubicBezTo>
                  <a:cubicBezTo>
                    <a:pt x="303" y="658"/>
                    <a:pt x="291" y="661"/>
                    <a:pt x="281" y="654"/>
                  </a:cubicBezTo>
                  <a:cubicBezTo>
                    <a:pt x="274" y="649"/>
                    <a:pt x="271" y="647"/>
                    <a:pt x="280" y="642"/>
                  </a:cubicBezTo>
                  <a:cubicBezTo>
                    <a:pt x="292" y="636"/>
                    <a:pt x="274" y="626"/>
                    <a:pt x="283" y="620"/>
                  </a:cubicBezTo>
                  <a:cubicBezTo>
                    <a:pt x="280" y="617"/>
                    <a:pt x="278" y="611"/>
                    <a:pt x="273" y="612"/>
                  </a:cubicBezTo>
                  <a:cubicBezTo>
                    <a:pt x="262" y="614"/>
                    <a:pt x="249" y="609"/>
                    <a:pt x="240" y="613"/>
                  </a:cubicBezTo>
                  <a:cubicBezTo>
                    <a:pt x="226" y="620"/>
                    <a:pt x="212" y="617"/>
                    <a:pt x="198" y="618"/>
                  </a:cubicBezTo>
                  <a:cubicBezTo>
                    <a:pt x="190" y="618"/>
                    <a:pt x="183" y="620"/>
                    <a:pt x="177" y="624"/>
                  </a:cubicBezTo>
                  <a:cubicBezTo>
                    <a:pt x="159" y="634"/>
                    <a:pt x="142" y="644"/>
                    <a:pt x="121" y="630"/>
                  </a:cubicBezTo>
                  <a:cubicBezTo>
                    <a:pt x="115" y="626"/>
                    <a:pt x="113" y="631"/>
                    <a:pt x="111" y="635"/>
                  </a:cubicBezTo>
                  <a:cubicBezTo>
                    <a:pt x="107" y="642"/>
                    <a:pt x="106" y="652"/>
                    <a:pt x="97" y="654"/>
                  </a:cubicBezTo>
                  <a:cubicBezTo>
                    <a:pt x="80" y="657"/>
                    <a:pt x="76" y="670"/>
                    <a:pt x="76" y="684"/>
                  </a:cubicBezTo>
                  <a:cubicBezTo>
                    <a:pt x="76" y="691"/>
                    <a:pt x="73" y="696"/>
                    <a:pt x="69" y="700"/>
                  </a:cubicBezTo>
                  <a:cubicBezTo>
                    <a:pt x="62" y="710"/>
                    <a:pt x="48" y="713"/>
                    <a:pt x="40" y="722"/>
                  </a:cubicBezTo>
                  <a:cubicBezTo>
                    <a:pt x="28" y="735"/>
                    <a:pt x="21" y="751"/>
                    <a:pt x="13" y="767"/>
                  </a:cubicBezTo>
                  <a:cubicBezTo>
                    <a:pt x="6" y="778"/>
                    <a:pt x="0" y="787"/>
                    <a:pt x="9" y="802"/>
                  </a:cubicBezTo>
                  <a:cubicBezTo>
                    <a:pt x="13" y="808"/>
                    <a:pt x="14" y="821"/>
                    <a:pt x="9" y="833"/>
                  </a:cubicBezTo>
                  <a:cubicBezTo>
                    <a:pt x="1" y="852"/>
                    <a:pt x="1" y="872"/>
                    <a:pt x="18" y="888"/>
                  </a:cubicBezTo>
                  <a:cubicBezTo>
                    <a:pt x="31" y="900"/>
                    <a:pt x="36" y="919"/>
                    <a:pt x="49" y="929"/>
                  </a:cubicBezTo>
                  <a:cubicBezTo>
                    <a:pt x="70" y="944"/>
                    <a:pt x="89" y="964"/>
                    <a:pt x="123" y="956"/>
                  </a:cubicBezTo>
                  <a:cubicBezTo>
                    <a:pt x="147" y="950"/>
                    <a:pt x="173" y="950"/>
                    <a:pt x="197" y="939"/>
                  </a:cubicBezTo>
                  <a:cubicBezTo>
                    <a:pt x="207" y="935"/>
                    <a:pt x="221" y="939"/>
                    <a:pt x="226" y="947"/>
                  </a:cubicBezTo>
                  <a:cubicBezTo>
                    <a:pt x="234" y="962"/>
                    <a:pt x="243" y="964"/>
                    <a:pt x="255" y="956"/>
                  </a:cubicBezTo>
                  <a:cubicBezTo>
                    <a:pt x="258" y="955"/>
                    <a:pt x="259" y="956"/>
                    <a:pt x="260" y="957"/>
                  </a:cubicBezTo>
                  <a:cubicBezTo>
                    <a:pt x="272" y="965"/>
                    <a:pt x="278" y="974"/>
                    <a:pt x="271" y="989"/>
                  </a:cubicBezTo>
                  <a:cubicBezTo>
                    <a:pt x="261" y="1008"/>
                    <a:pt x="263" y="1026"/>
                    <a:pt x="280" y="1039"/>
                  </a:cubicBezTo>
                  <a:cubicBezTo>
                    <a:pt x="297" y="1053"/>
                    <a:pt x="300" y="1074"/>
                    <a:pt x="306" y="1093"/>
                  </a:cubicBezTo>
                  <a:cubicBezTo>
                    <a:pt x="308" y="1103"/>
                    <a:pt x="314" y="1115"/>
                    <a:pt x="309" y="1124"/>
                  </a:cubicBezTo>
                  <a:cubicBezTo>
                    <a:pt x="304" y="1135"/>
                    <a:pt x="301" y="1146"/>
                    <a:pt x="296" y="1156"/>
                  </a:cubicBezTo>
                  <a:cubicBezTo>
                    <a:pt x="289" y="1173"/>
                    <a:pt x="293" y="1185"/>
                    <a:pt x="300" y="1200"/>
                  </a:cubicBezTo>
                  <a:cubicBezTo>
                    <a:pt x="306" y="1216"/>
                    <a:pt x="316" y="1230"/>
                    <a:pt x="317" y="1250"/>
                  </a:cubicBezTo>
                  <a:cubicBezTo>
                    <a:pt x="317" y="1265"/>
                    <a:pt x="320" y="1282"/>
                    <a:pt x="329" y="1296"/>
                  </a:cubicBezTo>
                  <a:cubicBezTo>
                    <a:pt x="340" y="1312"/>
                    <a:pt x="350" y="1329"/>
                    <a:pt x="349" y="1350"/>
                  </a:cubicBezTo>
                  <a:cubicBezTo>
                    <a:pt x="349" y="1360"/>
                    <a:pt x="364" y="1371"/>
                    <a:pt x="368" y="1367"/>
                  </a:cubicBezTo>
                  <a:cubicBezTo>
                    <a:pt x="377" y="1359"/>
                    <a:pt x="388" y="1359"/>
                    <a:pt x="397" y="1359"/>
                  </a:cubicBezTo>
                  <a:cubicBezTo>
                    <a:pt x="425" y="1359"/>
                    <a:pt x="448" y="1349"/>
                    <a:pt x="463" y="1326"/>
                  </a:cubicBezTo>
                  <a:cubicBezTo>
                    <a:pt x="473" y="1310"/>
                    <a:pt x="493" y="1299"/>
                    <a:pt x="491" y="1278"/>
                  </a:cubicBezTo>
                  <a:cubicBezTo>
                    <a:pt x="490" y="1267"/>
                    <a:pt x="494" y="1262"/>
                    <a:pt x="501" y="1260"/>
                  </a:cubicBezTo>
                  <a:cubicBezTo>
                    <a:pt x="519" y="1256"/>
                    <a:pt x="518" y="1244"/>
                    <a:pt x="517" y="1231"/>
                  </a:cubicBezTo>
                  <a:cubicBezTo>
                    <a:pt x="516" y="1225"/>
                    <a:pt x="515" y="1220"/>
                    <a:pt x="513" y="1215"/>
                  </a:cubicBezTo>
                  <a:cubicBezTo>
                    <a:pt x="509" y="1209"/>
                    <a:pt x="512" y="1203"/>
                    <a:pt x="516" y="1201"/>
                  </a:cubicBezTo>
                  <a:cubicBezTo>
                    <a:pt x="528" y="1193"/>
                    <a:pt x="537" y="1180"/>
                    <a:pt x="552" y="1175"/>
                  </a:cubicBezTo>
                  <a:cubicBezTo>
                    <a:pt x="563" y="1172"/>
                    <a:pt x="569" y="1163"/>
                    <a:pt x="570" y="1149"/>
                  </a:cubicBezTo>
                  <a:cubicBezTo>
                    <a:pt x="572" y="1122"/>
                    <a:pt x="557" y="1097"/>
                    <a:pt x="555" y="1071"/>
                  </a:cubicBezTo>
                  <a:cubicBezTo>
                    <a:pt x="554" y="1054"/>
                    <a:pt x="558" y="1039"/>
                    <a:pt x="569" y="1029"/>
                  </a:cubicBezTo>
                  <a:cubicBezTo>
                    <a:pt x="587" y="1012"/>
                    <a:pt x="602" y="992"/>
                    <a:pt x="623" y="979"/>
                  </a:cubicBezTo>
                  <a:cubicBezTo>
                    <a:pt x="646" y="964"/>
                    <a:pt x="655" y="939"/>
                    <a:pt x="668" y="918"/>
                  </a:cubicBezTo>
                  <a:cubicBezTo>
                    <a:pt x="673" y="908"/>
                    <a:pt x="680" y="896"/>
                    <a:pt x="674" y="882"/>
                  </a:cubicBezTo>
                  <a:cubicBezTo>
                    <a:pt x="667" y="887"/>
                    <a:pt x="659" y="888"/>
                    <a:pt x="650" y="889"/>
                  </a:cubicBezTo>
                  <a:cubicBezTo>
                    <a:pt x="640" y="889"/>
                    <a:pt x="629" y="892"/>
                    <a:pt x="619" y="896"/>
                  </a:cubicBezTo>
                  <a:cubicBezTo>
                    <a:pt x="614" y="898"/>
                    <a:pt x="606" y="903"/>
                    <a:pt x="605" y="898"/>
                  </a:cubicBezTo>
                  <a:cubicBezTo>
                    <a:pt x="604" y="891"/>
                    <a:pt x="587" y="891"/>
                    <a:pt x="598" y="880"/>
                  </a:cubicBezTo>
                  <a:cubicBezTo>
                    <a:pt x="599" y="878"/>
                    <a:pt x="596" y="876"/>
                    <a:pt x="595" y="874"/>
                  </a:cubicBezTo>
                  <a:cubicBezTo>
                    <a:pt x="586" y="865"/>
                    <a:pt x="581" y="854"/>
                    <a:pt x="567" y="851"/>
                  </a:cubicBezTo>
                  <a:cubicBezTo>
                    <a:pt x="561" y="850"/>
                    <a:pt x="558" y="842"/>
                    <a:pt x="556" y="836"/>
                  </a:cubicBezTo>
                  <a:cubicBezTo>
                    <a:pt x="549" y="817"/>
                    <a:pt x="535" y="801"/>
                    <a:pt x="533" y="779"/>
                  </a:cubicBezTo>
                  <a:cubicBezTo>
                    <a:pt x="533" y="779"/>
                    <a:pt x="533" y="779"/>
                    <a:pt x="532" y="778"/>
                  </a:cubicBezTo>
                  <a:cubicBezTo>
                    <a:pt x="520" y="764"/>
                    <a:pt x="515" y="746"/>
                    <a:pt x="507" y="730"/>
                  </a:cubicBezTo>
                  <a:cubicBezTo>
                    <a:pt x="500" y="718"/>
                    <a:pt x="501" y="717"/>
                    <a:pt x="512" y="711"/>
                  </a:cubicBezTo>
                  <a:cubicBezTo>
                    <a:pt x="527" y="729"/>
                    <a:pt x="538" y="749"/>
                    <a:pt x="552" y="767"/>
                  </a:cubicBezTo>
                  <a:cubicBezTo>
                    <a:pt x="559" y="776"/>
                    <a:pt x="554" y="788"/>
                    <a:pt x="562" y="795"/>
                  </a:cubicBezTo>
                  <a:cubicBezTo>
                    <a:pt x="584" y="814"/>
                    <a:pt x="592" y="840"/>
                    <a:pt x="598" y="867"/>
                  </a:cubicBezTo>
                  <a:cubicBezTo>
                    <a:pt x="600" y="877"/>
                    <a:pt x="605" y="877"/>
                    <a:pt x="612" y="874"/>
                  </a:cubicBezTo>
                  <a:cubicBezTo>
                    <a:pt x="640" y="863"/>
                    <a:pt x="672" y="857"/>
                    <a:pt x="696" y="836"/>
                  </a:cubicBezTo>
                  <a:cubicBezTo>
                    <a:pt x="699" y="834"/>
                    <a:pt x="702" y="834"/>
                    <a:pt x="705" y="834"/>
                  </a:cubicBezTo>
                  <a:cubicBezTo>
                    <a:pt x="720" y="832"/>
                    <a:pt x="733" y="822"/>
                    <a:pt x="739" y="812"/>
                  </a:cubicBezTo>
                  <a:cubicBezTo>
                    <a:pt x="744" y="803"/>
                    <a:pt x="752" y="797"/>
                    <a:pt x="757" y="789"/>
                  </a:cubicBezTo>
                  <a:cubicBezTo>
                    <a:pt x="765" y="777"/>
                    <a:pt x="765" y="767"/>
                    <a:pt x="754" y="764"/>
                  </a:cubicBezTo>
                  <a:cubicBezTo>
                    <a:pt x="738" y="760"/>
                    <a:pt x="732" y="750"/>
                    <a:pt x="728" y="732"/>
                  </a:cubicBezTo>
                  <a:cubicBezTo>
                    <a:pt x="722" y="739"/>
                    <a:pt x="718" y="743"/>
                    <a:pt x="716" y="748"/>
                  </a:cubicBezTo>
                  <a:cubicBezTo>
                    <a:pt x="709" y="762"/>
                    <a:pt x="695" y="755"/>
                    <a:pt x="684" y="757"/>
                  </a:cubicBezTo>
                  <a:cubicBezTo>
                    <a:pt x="679" y="759"/>
                    <a:pt x="684" y="745"/>
                    <a:pt x="681" y="739"/>
                  </a:cubicBezTo>
                  <a:cubicBezTo>
                    <a:pt x="681" y="739"/>
                    <a:pt x="681" y="739"/>
                    <a:pt x="680" y="738"/>
                  </a:cubicBezTo>
                  <a:cubicBezTo>
                    <a:pt x="675" y="733"/>
                    <a:pt x="672" y="750"/>
                    <a:pt x="669" y="741"/>
                  </a:cubicBezTo>
                  <a:cubicBezTo>
                    <a:pt x="665" y="727"/>
                    <a:pt x="653" y="718"/>
                    <a:pt x="649" y="705"/>
                  </a:cubicBezTo>
                  <a:cubicBezTo>
                    <a:pt x="648" y="701"/>
                    <a:pt x="645" y="698"/>
                    <a:pt x="651" y="695"/>
                  </a:cubicBezTo>
                  <a:cubicBezTo>
                    <a:pt x="657" y="692"/>
                    <a:pt x="662" y="688"/>
                    <a:pt x="667" y="694"/>
                  </a:cubicBezTo>
                  <a:cubicBezTo>
                    <a:pt x="670" y="697"/>
                    <a:pt x="674" y="701"/>
                    <a:pt x="676" y="707"/>
                  </a:cubicBezTo>
                  <a:cubicBezTo>
                    <a:pt x="681" y="721"/>
                    <a:pt x="709" y="733"/>
                    <a:pt x="724" y="727"/>
                  </a:cubicBezTo>
                  <a:cubicBezTo>
                    <a:pt x="731" y="725"/>
                    <a:pt x="735" y="725"/>
                    <a:pt x="738" y="733"/>
                  </a:cubicBezTo>
                  <a:cubicBezTo>
                    <a:pt x="740" y="738"/>
                    <a:pt x="743" y="744"/>
                    <a:pt x="750" y="744"/>
                  </a:cubicBezTo>
                  <a:cubicBezTo>
                    <a:pt x="766" y="743"/>
                    <a:pt x="782" y="747"/>
                    <a:pt x="798" y="745"/>
                  </a:cubicBezTo>
                  <a:cubicBezTo>
                    <a:pt x="808" y="743"/>
                    <a:pt x="821" y="740"/>
                    <a:pt x="829" y="745"/>
                  </a:cubicBezTo>
                  <a:cubicBezTo>
                    <a:pt x="842" y="752"/>
                    <a:pt x="851" y="765"/>
                    <a:pt x="862" y="775"/>
                  </a:cubicBezTo>
                  <a:cubicBezTo>
                    <a:pt x="862" y="775"/>
                    <a:pt x="862" y="776"/>
                    <a:pt x="862" y="776"/>
                  </a:cubicBezTo>
                  <a:cubicBezTo>
                    <a:pt x="863" y="791"/>
                    <a:pt x="876" y="798"/>
                    <a:pt x="888" y="791"/>
                  </a:cubicBezTo>
                  <a:cubicBezTo>
                    <a:pt x="890" y="789"/>
                    <a:pt x="890" y="784"/>
                    <a:pt x="894" y="787"/>
                  </a:cubicBezTo>
                  <a:cubicBezTo>
                    <a:pt x="898" y="789"/>
                    <a:pt x="899" y="793"/>
                    <a:pt x="897" y="796"/>
                  </a:cubicBezTo>
                  <a:cubicBezTo>
                    <a:pt x="896" y="799"/>
                    <a:pt x="895" y="802"/>
                    <a:pt x="895" y="805"/>
                  </a:cubicBezTo>
                  <a:cubicBezTo>
                    <a:pt x="903" y="845"/>
                    <a:pt x="919" y="883"/>
                    <a:pt x="936" y="920"/>
                  </a:cubicBezTo>
                  <a:cubicBezTo>
                    <a:pt x="938" y="924"/>
                    <a:pt x="941" y="927"/>
                    <a:pt x="945" y="923"/>
                  </a:cubicBezTo>
                  <a:cubicBezTo>
                    <a:pt x="961" y="909"/>
                    <a:pt x="970" y="890"/>
                    <a:pt x="969" y="869"/>
                  </a:cubicBezTo>
                  <a:cubicBezTo>
                    <a:pt x="969" y="856"/>
                    <a:pt x="972" y="847"/>
                    <a:pt x="983" y="840"/>
                  </a:cubicBezTo>
                  <a:cubicBezTo>
                    <a:pt x="989" y="835"/>
                    <a:pt x="994" y="828"/>
                    <a:pt x="1000" y="824"/>
                  </a:cubicBezTo>
                  <a:cubicBezTo>
                    <a:pt x="1021" y="812"/>
                    <a:pt x="1032" y="786"/>
                    <a:pt x="1059" y="780"/>
                  </a:cubicBezTo>
                  <a:cubicBezTo>
                    <a:pt x="1073" y="776"/>
                    <a:pt x="1079" y="775"/>
                    <a:pt x="1082" y="791"/>
                  </a:cubicBezTo>
                  <a:cubicBezTo>
                    <a:pt x="1082" y="795"/>
                    <a:pt x="1086" y="799"/>
                    <a:pt x="1089" y="801"/>
                  </a:cubicBezTo>
                  <a:cubicBezTo>
                    <a:pt x="1100" y="809"/>
                    <a:pt x="1103" y="820"/>
                    <a:pt x="1102" y="832"/>
                  </a:cubicBezTo>
                  <a:cubicBezTo>
                    <a:pt x="1102" y="836"/>
                    <a:pt x="1099" y="839"/>
                    <a:pt x="1105" y="842"/>
                  </a:cubicBezTo>
                  <a:cubicBezTo>
                    <a:pt x="1110" y="844"/>
                    <a:pt x="1113" y="843"/>
                    <a:pt x="1116" y="839"/>
                  </a:cubicBezTo>
                  <a:cubicBezTo>
                    <a:pt x="1119" y="836"/>
                    <a:pt x="1122" y="832"/>
                    <a:pt x="1126" y="835"/>
                  </a:cubicBezTo>
                  <a:cubicBezTo>
                    <a:pt x="1130" y="837"/>
                    <a:pt x="1132" y="841"/>
                    <a:pt x="1132" y="846"/>
                  </a:cubicBezTo>
                  <a:cubicBezTo>
                    <a:pt x="1132" y="852"/>
                    <a:pt x="1131" y="859"/>
                    <a:pt x="1135" y="865"/>
                  </a:cubicBezTo>
                  <a:cubicBezTo>
                    <a:pt x="1141" y="877"/>
                    <a:pt x="1142" y="889"/>
                    <a:pt x="1139" y="902"/>
                  </a:cubicBezTo>
                  <a:cubicBezTo>
                    <a:pt x="1137" y="913"/>
                    <a:pt x="1136" y="923"/>
                    <a:pt x="1148" y="930"/>
                  </a:cubicBezTo>
                  <a:cubicBezTo>
                    <a:pt x="1153" y="934"/>
                    <a:pt x="1155" y="940"/>
                    <a:pt x="1157" y="947"/>
                  </a:cubicBezTo>
                  <a:cubicBezTo>
                    <a:pt x="1160" y="962"/>
                    <a:pt x="1164" y="978"/>
                    <a:pt x="1181" y="985"/>
                  </a:cubicBezTo>
                  <a:cubicBezTo>
                    <a:pt x="1185" y="987"/>
                    <a:pt x="1189" y="993"/>
                    <a:pt x="1194" y="989"/>
                  </a:cubicBezTo>
                  <a:cubicBezTo>
                    <a:pt x="1198" y="984"/>
                    <a:pt x="1192" y="981"/>
                    <a:pt x="1190" y="977"/>
                  </a:cubicBezTo>
                  <a:cubicBezTo>
                    <a:pt x="1189" y="976"/>
                    <a:pt x="1189" y="973"/>
                    <a:pt x="1189" y="971"/>
                  </a:cubicBezTo>
                  <a:cubicBezTo>
                    <a:pt x="1192" y="953"/>
                    <a:pt x="1179" y="945"/>
                    <a:pt x="1166" y="936"/>
                  </a:cubicBezTo>
                  <a:cubicBezTo>
                    <a:pt x="1156" y="928"/>
                    <a:pt x="1149" y="915"/>
                    <a:pt x="1148" y="903"/>
                  </a:cubicBezTo>
                  <a:cubicBezTo>
                    <a:pt x="1147" y="892"/>
                    <a:pt x="1154" y="881"/>
                    <a:pt x="1158" y="869"/>
                  </a:cubicBezTo>
                  <a:cubicBezTo>
                    <a:pt x="1177" y="881"/>
                    <a:pt x="1195" y="893"/>
                    <a:pt x="1203" y="914"/>
                  </a:cubicBezTo>
                  <a:cubicBezTo>
                    <a:pt x="1205" y="918"/>
                    <a:pt x="1209" y="916"/>
                    <a:pt x="1210" y="913"/>
                  </a:cubicBezTo>
                  <a:cubicBezTo>
                    <a:pt x="1218" y="904"/>
                    <a:pt x="1229" y="900"/>
                    <a:pt x="1239" y="894"/>
                  </a:cubicBezTo>
                  <a:cubicBezTo>
                    <a:pt x="1242" y="893"/>
                    <a:pt x="1245" y="892"/>
                    <a:pt x="1246" y="889"/>
                  </a:cubicBezTo>
                  <a:cubicBezTo>
                    <a:pt x="1251" y="873"/>
                    <a:pt x="1244" y="850"/>
                    <a:pt x="1230" y="838"/>
                  </a:cubicBezTo>
                  <a:cubicBezTo>
                    <a:pt x="1208" y="820"/>
                    <a:pt x="1209" y="803"/>
                    <a:pt x="1231" y="789"/>
                  </a:cubicBezTo>
                  <a:cubicBezTo>
                    <a:pt x="1238" y="784"/>
                    <a:pt x="1250" y="784"/>
                    <a:pt x="1251" y="788"/>
                  </a:cubicBezTo>
                  <a:cubicBezTo>
                    <a:pt x="1254" y="802"/>
                    <a:pt x="1259" y="791"/>
                    <a:pt x="1263" y="790"/>
                  </a:cubicBezTo>
                  <a:cubicBezTo>
                    <a:pt x="1277" y="784"/>
                    <a:pt x="1289" y="775"/>
                    <a:pt x="1306" y="773"/>
                  </a:cubicBezTo>
                  <a:cubicBezTo>
                    <a:pt x="1326" y="772"/>
                    <a:pt x="1340" y="756"/>
                    <a:pt x="1350" y="741"/>
                  </a:cubicBezTo>
                  <a:cubicBezTo>
                    <a:pt x="1356" y="732"/>
                    <a:pt x="1361" y="722"/>
                    <a:pt x="1368" y="714"/>
                  </a:cubicBezTo>
                  <a:cubicBezTo>
                    <a:pt x="1374" y="709"/>
                    <a:pt x="1373" y="702"/>
                    <a:pt x="1373" y="696"/>
                  </a:cubicBezTo>
                  <a:cubicBezTo>
                    <a:pt x="1373" y="693"/>
                    <a:pt x="1367" y="694"/>
                    <a:pt x="1369" y="690"/>
                  </a:cubicBezTo>
                  <a:cubicBezTo>
                    <a:pt x="1374" y="682"/>
                    <a:pt x="1370" y="674"/>
                    <a:pt x="1368" y="667"/>
                  </a:cubicBezTo>
                  <a:cubicBezTo>
                    <a:pt x="1365" y="659"/>
                    <a:pt x="1360" y="649"/>
                    <a:pt x="1352" y="643"/>
                  </a:cubicBezTo>
                  <a:cubicBezTo>
                    <a:pt x="1346" y="639"/>
                    <a:pt x="1349" y="638"/>
                    <a:pt x="1352" y="634"/>
                  </a:cubicBezTo>
                  <a:cubicBezTo>
                    <a:pt x="1360" y="625"/>
                    <a:pt x="1370" y="619"/>
                    <a:pt x="1381" y="614"/>
                  </a:cubicBezTo>
                  <a:cubicBezTo>
                    <a:pt x="1372" y="617"/>
                    <a:pt x="1367" y="602"/>
                    <a:pt x="1358" y="610"/>
                  </a:cubicBezTo>
                  <a:cubicBezTo>
                    <a:pt x="1352" y="615"/>
                    <a:pt x="1348" y="616"/>
                    <a:pt x="1345" y="607"/>
                  </a:cubicBezTo>
                  <a:cubicBezTo>
                    <a:pt x="1343" y="601"/>
                    <a:pt x="1333" y="605"/>
                    <a:pt x="1331" y="598"/>
                  </a:cubicBezTo>
                  <a:cubicBezTo>
                    <a:pt x="1330" y="596"/>
                    <a:pt x="1331" y="595"/>
                    <a:pt x="1333" y="594"/>
                  </a:cubicBezTo>
                  <a:cubicBezTo>
                    <a:pt x="1348" y="592"/>
                    <a:pt x="1357" y="580"/>
                    <a:pt x="1369" y="573"/>
                  </a:cubicBezTo>
                  <a:cubicBezTo>
                    <a:pt x="1372" y="570"/>
                    <a:pt x="1374" y="570"/>
                    <a:pt x="1376" y="573"/>
                  </a:cubicBezTo>
                  <a:cubicBezTo>
                    <a:pt x="1378" y="575"/>
                    <a:pt x="1378" y="577"/>
                    <a:pt x="1376" y="579"/>
                  </a:cubicBezTo>
                  <a:cubicBezTo>
                    <a:pt x="1372" y="583"/>
                    <a:pt x="1364" y="587"/>
                    <a:pt x="1371" y="593"/>
                  </a:cubicBezTo>
                  <a:cubicBezTo>
                    <a:pt x="1377" y="598"/>
                    <a:pt x="1381" y="589"/>
                    <a:pt x="1386" y="587"/>
                  </a:cubicBezTo>
                  <a:cubicBezTo>
                    <a:pt x="1388" y="587"/>
                    <a:pt x="1391" y="585"/>
                    <a:pt x="1392" y="584"/>
                  </a:cubicBezTo>
                  <a:cubicBezTo>
                    <a:pt x="1397" y="581"/>
                    <a:pt x="1400" y="582"/>
                    <a:pt x="1404" y="586"/>
                  </a:cubicBezTo>
                  <a:cubicBezTo>
                    <a:pt x="1408" y="589"/>
                    <a:pt x="1409" y="592"/>
                    <a:pt x="1406" y="597"/>
                  </a:cubicBezTo>
                  <a:cubicBezTo>
                    <a:pt x="1400" y="605"/>
                    <a:pt x="1404" y="607"/>
                    <a:pt x="1413" y="607"/>
                  </a:cubicBezTo>
                  <a:cubicBezTo>
                    <a:pt x="1420" y="606"/>
                    <a:pt x="1426" y="613"/>
                    <a:pt x="1424" y="618"/>
                  </a:cubicBezTo>
                  <a:cubicBezTo>
                    <a:pt x="1420" y="625"/>
                    <a:pt x="1420" y="633"/>
                    <a:pt x="1420" y="642"/>
                  </a:cubicBezTo>
                  <a:cubicBezTo>
                    <a:pt x="1420" y="644"/>
                    <a:pt x="1421" y="647"/>
                    <a:pt x="1425" y="647"/>
                  </a:cubicBezTo>
                  <a:cubicBezTo>
                    <a:pt x="1450" y="642"/>
                    <a:pt x="1458" y="621"/>
                    <a:pt x="1443" y="601"/>
                  </a:cubicBezTo>
                  <a:cubicBezTo>
                    <a:pt x="1440" y="598"/>
                    <a:pt x="1437" y="595"/>
                    <a:pt x="1435" y="592"/>
                  </a:cubicBezTo>
                  <a:cubicBezTo>
                    <a:pt x="1431" y="588"/>
                    <a:pt x="1429" y="585"/>
                    <a:pt x="1437" y="582"/>
                  </a:cubicBezTo>
                  <a:cubicBezTo>
                    <a:pt x="1446" y="578"/>
                    <a:pt x="1452" y="571"/>
                    <a:pt x="1456" y="561"/>
                  </a:cubicBezTo>
                  <a:cubicBezTo>
                    <a:pt x="1460" y="550"/>
                    <a:pt x="1470" y="543"/>
                    <a:pt x="1483" y="546"/>
                  </a:cubicBezTo>
                  <a:cubicBezTo>
                    <a:pt x="1490" y="548"/>
                    <a:pt x="1495" y="546"/>
                    <a:pt x="1501" y="543"/>
                  </a:cubicBezTo>
                  <a:cubicBezTo>
                    <a:pt x="1524" y="528"/>
                    <a:pt x="1536" y="504"/>
                    <a:pt x="1552" y="483"/>
                  </a:cubicBezTo>
                  <a:cubicBezTo>
                    <a:pt x="1565" y="466"/>
                    <a:pt x="1563" y="444"/>
                    <a:pt x="1569" y="425"/>
                  </a:cubicBezTo>
                  <a:cubicBezTo>
                    <a:pt x="1574" y="410"/>
                    <a:pt x="1557" y="396"/>
                    <a:pt x="1545" y="404"/>
                  </a:cubicBezTo>
                  <a:cubicBezTo>
                    <a:pt x="1536" y="410"/>
                    <a:pt x="1530" y="405"/>
                    <a:pt x="1527" y="402"/>
                  </a:cubicBezTo>
                  <a:cubicBezTo>
                    <a:pt x="1522" y="397"/>
                    <a:pt x="1515" y="397"/>
                    <a:pt x="1510" y="392"/>
                  </a:cubicBezTo>
                  <a:cubicBezTo>
                    <a:pt x="1533" y="373"/>
                    <a:pt x="1556" y="353"/>
                    <a:pt x="1579" y="334"/>
                  </a:cubicBezTo>
                  <a:cubicBezTo>
                    <a:pt x="1587" y="328"/>
                    <a:pt x="1597" y="320"/>
                    <a:pt x="1607" y="325"/>
                  </a:cubicBezTo>
                  <a:cubicBezTo>
                    <a:pt x="1622" y="332"/>
                    <a:pt x="1634" y="330"/>
                    <a:pt x="1649" y="326"/>
                  </a:cubicBezTo>
                  <a:cubicBezTo>
                    <a:pt x="1658" y="323"/>
                    <a:pt x="1669" y="317"/>
                    <a:pt x="1677" y="332"/>
                  </a:cubicBezTo>
                  <a:cubicBezTo>
                    <a:pt x="1683" y="343"/>
                    <a:pt x="1692" y="326"/>
                    <a:pt x="1700" y="330"/>
                  </a:cubicBezTo>
                  <a:cubicBezTo>
                    <a:pt x="1702" y="331"/>
                    <a:pt x="1703" y="329"/>
                    <a:pt x="1703" y="326"/>
                  </a:cubicBezTo>
                  <a:cubicBezTo>
                    <a:pt x="1705" y="310"/>
                    <a:pt x="1736" y="287"/>
                    <a:pt x="1752" y="289"/>
                  </a:cubicBezTo>
                  <a:cubicBezTo>
                    <a:pt x="1751" y="294"/>
                    <a:pt x="1769" y="283"/>
                    <a:pt x="1758" y="296"/>
                  </a:cubicBezTo>
                  <a:cubicBezTo>
                    <a:pt x="1756" y="300"/>
                    <a:pt x="1760" y="301"/>
                    <a:pt x="1762" y="304"/>
                  </a:cubicBezTo>
                  <a:cubicBezTo>
                    <a:pt x="1764" y="307"/>
                    <a:pt x="1767" y="306"/>
                    <a:pt x="1769" y="304"/>
                  </a:cubicBezTo>
                  <a:cubicBezTo>
                    <a:pt x="1776" y="295"/>
                    <a:pt x="1790" y="296"/>
                    <a:pt x="1793" y="282"/>
                  </a:cubicBezTo>
                  <a:cubicBezTo>
                    <a:pt x="1795" y="274"/>
                    <a:pt x="1803" y="273"/>
                    <a:pt x="1809" y="280"/>
                  </a:cubicBezTo>
                  <a:cubicBezTo>
                    <a:pt x="1807" y="284"/>
                    <a:pt x="1801" y="280"/>
                    <a:pt x="1801" y="284"/>
                  </a:cubicBezTo>
                  <a:cubicBezTo>
                    <a:pt x="1800" y="299"/>
                    <a:pt x="1790" y="304"/>
                    <a:pt x="1780" y="311"/>
                  </a:cubicBezTo>
                  <a:cubicBezTo>
                    <a:pt x="1762" y="323"/>
                    <a:pt x="1752" y="344"/>
                    <a:pt x="1730" y="350"/>
                  </a:cubicBezTo>
                  <a:cubicBezTo>
                    <a:pt x="1729" y="350"/>
                    <a:pt x="1727" y="351"/>
                    <a:pt x="1727" y="353"/>
                  </a:cubicBezTo>
                  <a:cubicBezTo>
                    <a:pt x="1720" y="370"/>
                    <a:pt x="1709" y="386"/>
                    <a:pt x="1716" y="406"/>
                  </a:cubicBezTo>
                  <a:cubicBezTo>
                    <a:pt x="1718" y="414"/>
                    <a:pt x="1721" y="423"/>
                    <a:pt x="1723" y="431"/>
                  </a:cubicBezTo>
                  <a:cubicBezTo>
                    <a:pt x="1724" y="436"/>
                    <a:pt x="1723" y="443"/>
                    <a:pt x="1727" y="443"/>
                  </a:cubicBezTo>
                  <a:cubicBezTo>
                    <a:pt x="1732" y="443"/>
                    <a:pt x="1738" y="439"/>
                    <a:pt x="1739" y="433"/>
                  </a:cubicBezTo>
                  <a:cubicBezTo>
                    <a:pt x="1742" y="421"/>
                    <a:pt x="1752" y="413"/>
                    <a:pt x="1759" y="404"/>
                  </a:cubicBezTo>
                  <a:cubicBezTo>
                    <a:pt x="1767" y="395"/>
                    <a:pt x="1780" y="389"/>
                    <a:pt x="1783" y="375"/>
                  </a:cubicBezTo>
                  <a:cubicBezTo>
                    <a:pt x="1783" y="371"/>
                    <a:pt x="1789" y="373"/>
                    <a:pt x="1791" y="370"/>
                  </a:cubicBezTo>
                  <a:cubicBezTo>
                    <a:pt x="1780" y="366"/>
                    <a:pt x="1796" y="350"/>
                    <a:pt x="1780" y="348"/>
                  </a:cubicBezTo>
                  <a:cubicBezTo>
                    <a:pt x="1779" y="348"/>
                    <a:pt x="1778" y="346"/>
                    <a:pt x="1778" y="344"/>
                  </a:cubicBezTo>
                  <a:cubicBezTo>
                    <a:pt x="1778" y="341"/>
                    <a:pt x="1798" y="318"/>
                    <a:pt x="1801" y="318"/>
                  </a:cubicBezTo>
                  <a:cubicBezTo>
                    <a:pt x="1810" y="319"/>
                    <a:pt x="1818" y="306"/>
                    <a:pt x="1826" y="317"/>
                  </a:cubicBezTo>
                  <a:cubicBezTo>
                    <a:pt x="1831" y="308"/>
                    <a:pt x="1844" y="309"/>
                    <a:pt x="1847" y="311"/>
                  </a:cubicBezTo>
                  <a:cubicBezTo>
                    <a:pt x="1865" y="322"/>
                    <a:pt x="1874" y="306"/>
                    <a:pt x="1886" y="300"/>
                  </a:cubicBezTo>
                  <a:cubicBezTo>
                    <a:pt x="1891" y="298"/>
                    <a:pt x="1895" y="294"/>
                    <a:pt x="1900" y="293"/>
                  </a:cubicBezTo>
                  <a:cubicBezTo>
                    <a:pt x="1916" y="289"/>
                    <a:pt x="1927" y="274"/>
                    <a:pt x="1946" y="281"/>
                  </a:cubicBezTo>
                  <a:cubicBezTo>
                    <a:pt x="1956" y="285"/>
                    <a:pt x="1954" y="276"/>
                    <a:pt x="1953" y="270"/>
                  </a:cubicBezTo>
                  <a:cubicBezTo>
                    <a:pt x="1949" y="255"/>
                    <a:pt x="1936" y="249"/>
                    <a:pt x="1923" y="242"/>
                  </a:cubicBezTo>
                  <a:cubicBezTo>
                    <a:pt x="1929" y="240"/>
                    <a:pt x="1932" y="240"/>
                    <a:pt x="1937" y="244"/>
                  </a:cubicBezTo>
                  <a:cubicBezTo>
                    <a:pt x="1948" y="252"/>
                    <a:pt x="1966" y="241"/>
                    <a:pt x="1964" y="228"/>
                  </a:cubicBezTo>
                  <a:cubicBezTo>
                    <a:pt x="1963" y="222"/>
                    <a:pt x="1966" y="220"/>
                    <a:pt x="1970" y="220"/>
                  </a:cubicBezTo>
                  <a:cubicBezTo>
                    <a:pt x="1976" y="218"/>
                    <a:pt x="1972" y="223"/>
                    <a:pt x="1973" y="225"/>
                  </a:cubicBezTo>
                  <a:cubicBezTo>
                    <a:pt x="1974" y="230"/>
                    <a:pt x="1977" y="234"/>
                    <a:pt x="1983" y="232"/>
                  </a:cubicBezTo>
                  <a:cubicBezTo>
                    <a:pt x="1993" y="230"/>
                    <a:pt x="1999" y="233"/>
                    <a:pt x="2005" y="240"/>
                  </a:cubicBezTo>
                  <a:cubicBezTo>
                    <a:pt x="2011" y="247"/>
                    <a:pt x="2019" y="252"/>
                    <a:pt x="2028" y="251"/>
                  </a:cubicBezTo>
                  <a:cubicBezTo>
                    <a:pt x="2036" y="250"/>
                    <a:pt x="2039" y="243"/>
                    <a:pt x="2038" y="234"/>
                  </a:cubicBezTo>
                  <a:cubicBezTo>
                    <a:pt x="2038" y="230"/>
                    <a:pt x="2044" y="233"/>
                    <a:pt x="2044" y="232"/>
                  </a:cubicBezTo>
                  <a:cubicBezTo>
                    <a:pt x="2047" y="225"/>
                    <a:pt x="2059" y="232"/>
                    <a:pt x="2059" y="223"/>
                  </a:cubicBezTo>
                  <a:close/>
                  <a:moveTo>
                    <a:pt x="704" y="589"/>
                  </a:moveTo>
                  <a:cubicBezTo>
                    <a:pt x="709" y="597"/>
                    <a:pt x="708" y="608"/>
                    <a:pt x="704" y="616"/>
                  </a:cubicBezTo>
                  <a:cubicBezTo>
                    <a:pt x="702" y="620"/>
                    <a:pt x="690" y="620"/>
                    <a:pt x="683" y="619"/>
                  </a:cubicBezTo>
                  <a:cubicBezTo>
                    <a:pt x="676" y="617"/>
                    <a:pt x="669" y="613"/>
                    <a:pt x="663" y="609"/>
                  </a:cubicBezTo>
                  <a:cubicBezTo>
                    <a:pt x="657" y="604"/>
                    <a:pt x="650" y="599"/>
                    <a:pt x="658" y="590"/>
                  </a:cubicBezTo>
                  <a:cubicBezTo>
                    <a:pt x="670" y="575"/>
                    <a:pt x="656" y="564"/>
                    <a:pt x="649" y="553"/>
                  </a:cubicBezTo>
                  <a:cubicBezTo>
                    <a:pt x="644" y="544"/>
                    <a:pt x="638" y="537"/>
                    <a:pt x="643" y="526"/>
                  </a:cubicBezTo>
                  <a:cubicBezTo>
                    <a:pt x="649" y="512"/>
                    <a:pt x="657" y="500"/>
                    <a:pt x="674" y="498"/>
                  </a:cubicBezTo>
                  <a:cubicBezTo>
                    <a:pt x="680" y="497"/>
                    <a:pt x="686" y="498"/>
                    <a:pt x="692" y="498"/>
                  </a:cubicBezTo>
                  <a:cubicBezTo>
                    <a:pt x="698" y="497"/>
                    <a:pt x="700" y="501"/>
                    <a:pt x="700" y="507"/>
                  </a:cubicBezTo>
                  <a:cubicBezTo>
                    <a:pt x="700" y="513"/>
                    <a:pt x="698" y="518"/>
                    <a:pt x="692" y="516"/>
                  </a:cubicBezTo>
                  <a:cubicBezTo>
                    <a:pt x="681" y="512"/>
                    <a:pt x="678" y="522"/>
                    <a:pt x="672" y="526"/>
                  </a:cubicBezTo>
                  <a:cubicBezTo>
                    <a:pt x="678" y="532"/>
                    <a:pt x="675" y="545"/>
                    <a:pt x="687" y="546"/>
                  </a:cubicBezTo>
                  <a:cubicBezTo>
                    <a:pt x="688" y="546"/>
                    <a:pt x="690" y="547"/>
                    <a:pt x="690" y="547"/>
                  </a:cubicBezTo>
                  <a:cubicBezTo>
                    <a:pt x="691" y="560"/>
                    <a:pt x="707" y="558"/>
                    <a:pt x="713" y="569"/>
                  </a:cubicBezTo>
                  <a:cubicBezTo>
                    <a:pt x="693" y="572"/>
                    <a:pt x="693" y="572"/>
                    <a:pt x="704" y="5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18">
              <a:extLst>
                <a:ext uri="{FF2B5EF4-FFF2-40B4-BE49-F238E27FC236}">
                  <a16:creationId xmlns="" xmlns:a16="http://schemas.microsoft.com/office/drawing/2014/main" id="{2146E319-81F3-4082-A5ED-842193B8B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4526" y="2469672"/>
              <a:ext cx="2799007" cy="3284863"/>
            </a:xfrm>
            <a:custGeom>
              <a:avLst/>
              <a:gdLst>
                <a:gd name="T0" fmla="*/ 1175 w 1335"/>
                <a:gd name="T1" fmla="*/ 940 h 1566"/>
                <a:gd name="T2" fmla="*/ 1056 w 1335"/>
                <a:gd name="T3" fmla="*/ 840 h 1566"/>
                <a:gd name="T4" fmla="*/ 910 w 1335"/>
                <a:gd name="T5" fmla="*/ 859 h 1566"/>
                <a:gd name="T6" fmla="*/ 797 w 1335"/>
                <a:gd name="T7" fmla="*/ 770 h 1566"/>
                <a:gd name="T8" fmla="*/ 706 w 1335"/>
                <a:gd name="T9" fmla="*/ 720 h 1566"/>
                <a:gd name="T10" fmla="*/ 778 w 1335"/>
                <a:gd name="T11" fmla="*/ 636 h 1566"/>
                <a:gd name="T12" fmla="*/ 880 w 1335"/>
                <a:gd name="T13" fmla="*/ 669 h 1566"/>
                <a:gd name="T14" fmla="*/ 924 w 1335"/>
                <a:gd name="T15" fmla="*/ 540 h 1566"/>
                <a:gd name="T16" fmla="*/ 1051 w 1335"/>
                <a:gd name="T17" fmla="*/ 459 h 1566"/>
                <a:gd name="T18" fmla="*/ 1030 w 1335"/>
                <a:gd name="T19" fmla="*/ 404 h 1566"/>
                <a:gd name="T20" fmla="*/ 1151 w 1335"/>
                <a:gd name="T21" fmla="*/ 422 h 1566"/>
                <a:gd name="T22" fmla="*/ 1098 w 1335"/>
                <a:gd name="T23" fmla="*/ 319 h 1566"/>
                <a:gd name="T24" fmla="*/ 983 w 1335"/>
                <a:gd name="T25" fmla="*/ 246 h 1566"/>
                <a:gd name="T26" fmla="*/ 895 w 1335"/>
                <a:gd name="T27" fmla="*/ 273 h 1566"/>
                <a:gd name="T28" fmla="*/ 856 w 1335"/>
                <a:gd name="T29" fmla="*/ 345 h 1566"/>
                <a:gd name="T30" fmla="*/ 767 w 1335"/>
                <a:gd name="T31" fmla="*/ 209 h 1566"/>
                <a:gd name="T32" fmla="*/ 869 w 1335"/>
                <a:gd name="T33" fmla="*/ 195 h 1566"/>
                <a:gd name="T34" fmla="*/ 905 w 1335"/>
                <a:gd name="T35" fmla="*/ 88 h 1566"/>
                <a:gd name="T36" fmla="*/ 921 w 1335"/>
                <a:gd name="T37" fmla="*/ 168 h 1566"/>
                <a:gd name="T38" fmla="*/ 1015 w 1335"/>
                <a:gd name="T39" fmla="*/ 215 h 1566"/>
                <a:gd name="T40" fmla="*/ 1042 w 1335"/>
                <a:gd name="T41" fmla="*/ 170 h 1566"/>
                <a:gd name="T42" fmla="*/ 942 w 1335"/>
                <a:gd name="T43" fmla="*/ 58 h 1566"/>
                <a:gd name="T44" fmla="*/ 823 w 1335"/>
                <a:gd name="T45" fmla="*/ 58 h 1566"/>
                <a:gd name="T46" fmla="*/ 841 w 1335"/>
                <a:gd name="T47" fmla="*/ 87 h 1566"/>
                <a:gd name="T48" fmla="*/ 734 w 1335"/>
                <a:gd name="T49" fmla="*/ 53 h 1566"/>
                <a:gd name="T50" fmla="*/ 725 w 1335"/>
                <a:gd name="T51" fmla="*/ 37 h 1566"/>
                <a:gd name="T52" fmla="*/ 595 w 1335"/>
                <a:gd name="T53" fmla="*/ 119 h 1566"/>
                <a:gd name="T54" fmla="*/ 539 w 1335"/>
                <a:gd name="T55" fmla="*/ 102 h 1566"/>
                <a:gd name="T56" fmla="*/ 625 w 1335"/>
                <a:gd name="T57" fmla="*/ 18 h 1566"/>
                <a:gd name="T58" fmla="*/ 546 w 1335"/>
                <a:gd name="T59" fmla="*/ 40 h 1566"/>
                <a:gd name="T60" fmla="*/ 436 w 1335"/>
                <a:gd name="T61" fmla="*/ 25 h 1566"/>
                <a:gd name="T62" fmla="*/ 508 w 1335"/>
                <a:gd name="T63" fmla="*/ 89 h 1566"/>
                <a:gd name="T64" fmla="*/ 395 w 1335"/>
                <a:gd name="T65" fmla="*/ 84 h 1566"/>
                <a:gd name="T66" fmla="*/ 274 w 1335"/>
                <a:gd name="T67" fmla="*/ 91 h 1566"/>
                <a:gd name="T68" fmla="*/ 58 w 1335"/>
                <a:gd name="T69" fmla="*/ 85 h 1566"/>
                <a:gd name="T70" fmla="*/ 6 w 1335"/>
                <a:gd name="T71" fmla="*/ 171 h 1566"/>
                <a:gd name="T72" fmla="*/ 27 w 1335"/>
                <a:gd name="T73" fmla="*/ 245 h 1566"/>
                <a:gd name="T74" fmla="*/ 82 w 1335"/>
                <a:gd name="T75" fmla="*/ 302 h 1566"/>
                <a:gd name="T76" fmla="*/ 130 w 1335"/>
                <a:gd name="T77" fmla="*/ 292 h 1566"/>
                <a:gd name="T78" fmla="*/ 164 w 1335"/>
                <a:gd name="T79" fmla="*/ 264 h 1566"/>
                <a:gd name="T80" fmla="*/ 292 w 1335"/>
                <a:gd name="T81" fmla="*/ 270 h 1566"/>
                <a:gd name="T82" fmla="*/ 370 w 1335"/>
                <a:gd name="T83" fmla="*/ 330 h 1566"/>
                <a:gd name="T84" fmla="*/ 462 w 1335"/>
                <a:gd name="T85" fmla="*/ 561 h 1566"/>
                <a:gd name="T86" fmla="*/ 582 w 1335"/>
                <a:gd name="T87" fmla="*/ 694 h 1566"/>
                <a:gd name="T88" fmla="*/ 659 w 1335"/>
                <a:gd name="T89" fmla="*/ 763 h 1566"/>
                <a:gd name="T90" fmla="*/ 804 w 1335"/>
                <a:gd name="T91" fmla="*/ 817 h 1566"/>
                <a:gd name="T92" fmla="*/ 925 w 1335"/>
                <a:gd name="T93" fmla="*/ 950 h 1566"/>
                <a:gd name="T94" fmla="*/ 948 w 1335"/>
                <a:gd name="T95" fmla="*/ 1107 h 1566"/>
                <a:gd name="T96" fmla="*/ 947 w 1335"/>
                <a:gd name="T97" fmla="*/ 1386 h 1566"/>
                <a:gd name="T98" fmla="*/ 931 w 1335"/>
                <a:gd name="T99" fmla="*/ 1479 h 1566"/>
                <a:gd name="T100" fmla="*/ 947 w 1335"/>
                <a:gd name="T101" fmla="*/ 1532 h 1566"/>
                <a:gd name="T102" fmla="*/ 984 w 1335"/>
                <a:gd name="T103" fmla="*/ 1562 h 1566"/>
                <a:gd name="T104" fmla="*/ 1027 w 1335"/>
                <a:gd name="T105" fmla="*/ 1382 h 1566"/>
                <a:gd name="T106" fmla="*/ 1169 w 1335"/>
                <a:gd name="T107" fmla="*/ 1254 h 1566"/>
                <a:gd name="T108" fmla="*/ 1306 w 1335"/>
                <a:gd name="T109" fmla="*/ 1061 h 1566"/>
                <a:gd name="T110" fmla="*/ 720 w 1335"/>
                <a:gd name="T111" fmla="*/ 125 h 1566"/>
                <a:gd name="T112" fmla="*/ 548 w 1335"/>
                <a:gd name="T113" fmla="*/ 619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5" h="1566">
                  <a:moveTo>
                    <a:pt x="1314" y="992"/>
                  </a:moveTo>
                  <a:cubicBezTo>
                    <a:pt x="1312" y="992"/>
                    <a:pt x="1309" y="989"/>
                    <a:pt x="1307" y="987"/>
                  </a:cubicBezTo>
                  <a:cubicBezTo>
                    <a:pt x="1291" y="969"/>
                    <a:pt x="1270" y="967"/>
                    <a:pt x="1247" y="969"/>
                  </a:cubicBezTo>
                  <a:cubicBezTo>
                    <a:pt x="1244" y="969"/>
                    <a:pt x="1239" y="971"/>
                    <a:pt x="1238" y="967"/>
                  </a:cubicBezTo>
                  <a:cubicBezTo>
                    <a:pt x="1236" y="953"/>
                    <a:pt x="1224" y="954"/>
                    <a:pt x="1214" y="950"/>
                  </a:cubicBezTo>
                  <a:cubicBezTo>
                    <a:pt x="1208" y="948"/>
                    <a:pt x="1202" y="944"/>
                    <a:pt x="1200" y="955"/>
                  </a:cubicBezTo>
                  <a:cubicBezTo>
                    <a:pt x="1200" y="957"/>
                    <a:pt x="1197" y="957"/>
                    <a:pt x="1195" y="957"/>
                  </a:cubicBezTo>
                  <a:cubicBezTo>
                    <a:pt x="1194" y="957"/>
                    <a:pt x="1192" y="956"/>
                    <a:pt x="1193" y="954"/>
                  </a:cubicBezTo>
                  <a:cubicBezTo>
                    <a:pt x="1198" y="935"/>
                    <a:pt x="1181" y="946"/>
                    <a:pt x="1175" y="940"/>
                  </a:cubicBezTo>
                  <a:cubicBezTo>
                    <a:pt x="1183" y="933"/>
                    <a:pt x="1186" y="926"/>
                    <a:pt x="1175" y="919"/>
                  </a:cubicBezTo>
                  <a:cubicBezTo>
                    <a:pt x="1173" y="918"/>
                    <a:pt x="1171" y="914"/>
                    <a:pt x="1171" y="911"/>
                  </a:cubicBezTo>
                  <a:cubicBezTo>
                    <a:pt x="1170" y="896"/>
                    <a:pt x="1158" y="890"/>
                    <a:pt x="1146" y="885"/>
                  </a:cubicBezTo>
                  <a:cubicBezTo>
                    <a:pt x="1136" y="881"/>
                    <a:pt x="1126" y="879"/>
                    <a:pt x="1115" y="879"/>
                  </a:cubicBezTo>
                  <a:cubicBezTo>
                    <a:pt x="1106" y="879"/>
                    <a:pt x="1099" y="875"/>
                    <a:pt x="1097" y="869"/>
                  </a:cubicBezTo>
                  <a:cubicBezTo>
                    <a:pt x="1095" y="861"/>
                    <a:pt x="1087" y="858"/>
                    <a:pt x="1083" y="857"/>
                  </a:cubicBezTo>
                  <a:cubicBezTo>
                    <a:pt x="1069" y="856"/>
                    <a:pt x="1068" y="848"/>
                    <a:pt x="1069" y="837"/>
                  </a:cubicBezTo>
                  <a:cubicBezTo>
                    <a:pt x="1069" y="835"/>
                    <a:pt x="1068" y="834"/>
                    <a:pt x="1068" y="834"/>
                  </a:cubicBezTo>
                  <a:cubicBezTo>
                    <a:pt x="1061" y="834"/>
                    <a:pt x="1063" y="850"/>
                    <a:pt x="1056" y="840"/>
                  </a:cubicBezTo>
                  <a:cubicBezTo>
                    <a:pt x="1051" y="833"/>
                    <a:pt x="1047" y="834"/>
                    <a:pt x="1041" y="837"/>
                  </a:cubicBezTo>
                  <a:cubicBezTo>
                    <a:pt x="1029" y="844"/>
                    <a:pt x="1016" y="832"/>
                    <a:pt x="1004" y="837"/>
                  </a:cubicBezTo>
                  <a:cubicBezTo>
                    <a:pt x="1001" y="838"/>
                    <a:pt x="998" y="835"/>
                    <a:pt x="998" y="833"/>
                  </a:cubicBezTo>
                  <a:cubicBezTo>
                    <a:pt x="997" y="821"/>
                    <a:pt x="986" y="822"/>
                    <a:pt x="982" y="823"/>
                  </a:cubicBezTo>
                  <a:cubicBezTo>
                    <a:pt x="973" y="825"/>
                    <a:pt x="963" y="830"/>
                    <a:pt x="968" y="843"/>
                  </a:cubicBezTo>
                  <a:cubicBezTo>
                    <a:pt x="969" y="846"/>
                    <a:pt x="967" y="848"/>
                    <a:pt x="965" y="848"/>
                  </a:cubicBezTo>
                  <a:cubicBezTo>
                    <a:pt x="962" y="849"/>
                    <a:pt x="961" y="847"/>
                    <a:pt x="960" y="844"/>
                  </a:cubicBezTo>
                  <a:cubicBezTo>
                    <a:pt x="960" y="836"/>
                    <a:pt x="960" y="827"/>
                    <a:pt x="969" y="818"/>
                  </a:cubicBezTo>
                  <a:cubicBezTo>
                    <a:pt x="940" y="823"/>
                    <a:pt x="922" y="838"/>
                    <a:pt x="910" y="859"/>
                  </a:cubicBezTo>
                  <a:cubicBezTo>
                    <a:pt x="900" y="851"/>
                    <a:pt x="892" y="839"/>
                    <a:pt x="880" y="846"/>
                  </a:cubicBezTo>
                  <a:cubicBezTo>
                    <a:pt x="871" y="851"/>
                    <a:pt x="867" y="849"/>
                    <a:pt x="860" y="844"/>
                  </a:cubicBezTo>
                  <a:cubicBezTo>
                    <a:pt x="845" y="832"/>
                    <a:pt x="840" y="819"/>
                    <a:pt x="849" y="801"/>
                  </a:cubicBezTo>
                  <a:cubicBezTo>
                    <a:pt x="849" y="799"/>
                    <a:pt x="849" y="797"/>
                    <a:pt x="849" y="795"/>
                  </a:cubicBezTo>
                  <a:cubicBezTo>
                    <a:pt x="850" y="786"/>
                    <a:pt x="850" y="779"/>
                    <a:pt x="838" y="781"/>
                  </a:cubicBezTo>
                  <a:cubicBezTo>
                    <a:pt x="836" y="781"/>
                    <a:pt x="834" y="780"/>
                    <a:pt x="832" y="780"/>
                  </a:cubicBezTo>
                  <a:cubicBezTo>
                    <a:pt x="831" y="779"/>
                    <a:pt x="830" y="779"/>
                    <a:pt x="829" y="778"/>
                  </a:cubicBezTo>
                  <a:cubicBezTo>
                    <a:pt x="820" y="779"/>
                    <a:pt x="811" y="780"/>
                    <a:pt x="802" y="781"/>
                  </a:cubicBezTo>
                  <a:cubicBezTo>
                    <a:pt x="794" y="780"/>
                    <a:pt x="794" y="773"/>
                    <a:pt x="797" y="770"/>
                  </a:cubicBezTo>
                  <a:cubicBezTo>
                    <a:pt x="805" y="761"/>
                    <a:pt x="807" y="751"/>
                    <a:pt x="809" y="739"/>
                  </a:cubicBezTo>
                  <a:cubicBezTo>
                    <a:pt x="813" y="723"/>
                    <a:pt x="813" y="721"/>
                    <a:pt x="796" y="721"/>
                  </a:cubicBezTo>
                  <a:cubicBezTo>
                    <a:pt x="791" y="721"/>
                    <a:pt x="786" y="721"/>
                    <a:pt x="781" y="721"/>
                  </a:cubicBezTo>
                  <a:cubicBezTo>
                    <a:pt x="772" y="720"/>
                    <a:pt x="772" y="726"/>
                    <a:pt x="773" y="732"/>
                  </a:cubicBezTo>
                  <a:cubicBezTo>
                    <a:pt x="773" y="734"/>
                    <a:pt x="772" y="737"/>
                    <a:pt x="772" y="739"/>
                  </a:cubicBezTo>
                  <a:cubicBezTo>
                    <a:pt x="767" y="743"/>
                    <a:pt x="762" y="748"/>
                    <a:pt x="757" y="752"/>
                  </a:cubicBezTo>
                  <a:cubicBezTo>
                    <a:pt x="751" y="752"/>
                    <a:pt x="745" y="752"/>
                    <a:pt x="739" y="752"/>
                  </a:cubicBezTo>
                  <a:cubicBezTo>
                    <a:pt x="728" y="752"/>
                    <a:pt x="722" y="744"/>
                    <a:pt x="718" y="736"/>
                  </a:cubicBezTo>
                  <a:cubicBezTo>
                    <a:pt x="715" y="729"/>
                    <a:pt x="711" y="724"/>
                    <a:pt x="706" y="720"/>
                  </a:cubicBezTo>
                  <a:cubicBezTo>
                    <a:pt x="706" y="704"/>
                    <a:pt x="706" y="687"/>
                    <a:pt x="707" y="671"/>
                  </a:cubicBezTo>
                  <a:cubicBezTo>
                    <a:pt x="710" y="670"/>
                    <a:pt x="712" y="667"/>
                    <a:pt x="711" y="663"/>
                  </a:cubicBezTo>
                  <a:cubicBezTo>
                    <a:pt x="715" y="658"/>
                    <a:pt x="719" y="653"/>
                    <a:pt x="724" y="648"/>
                  </a:cubicBezTo>
                  <a:cubicBezTo>
                    <a:pt x="724" y="645"/>
                    <a:pt x="725" y="643"/>
                    <a:pt x="726" y="642"/>
                  </a:cubicBezTo>
                  <a:cubicBezTo>
                    <a:pt x="725" y="643"/>
                    <a:pt x="724" y="645"/>
                    <a:pt x="724" y="647"/>
                  </a:cubicBezTo>
                  <a:cubicBezTo>
                    <a:pt x="734" y="649"/>
                    <a:pt x="738" y="639"/>
                    <a:pt x="745" y="635"/>
                  </a:cubicBezTo>
                  <a:cubicBezTo>
                    <a:pt x="752" y="636"/>
                    <a:pt x="759" y="636"/>
                    <a:pt x="766" y="636"/>
                  </a:cubicBezTo>
                  <a:cubicBezTo>
                    <a:pt x="767" y="637"/>
                    <a:pt x="768" y="637"/>
                    <a:pt x="769" y="638"/>
                  </a:cubicBezTo>
                  <a:cubicBezTo>
                    <a:pt x="772" y="639"/>
                    <a:pt x="776" y="640"/>
                    <a:pt x="778" y="636"/>
                  </a:cubicBezTo>
                  <a:cubicBezTo>
                    <a:pt x="787" y="642"/>
                    <a:pt x="787" y="635"/>
                    <a:pt x="790" y="630"/>
                  </a:cubicBezTo>
                  <a:cubicBezTo>
                    <a:pt x="798" y="630"/>
                    <a:pt x="806" y="630"/>
                    <a:pt x="814" y="630"/>
                  </a:cubicBezTo>
                  <a:cubicBezTo>
                    <a:pt x="816" y="636"/>
                    <a:pt x="821" y="636"/>
                    <a:pt x="826" y="635"/>
                  </a:cubicBezTo>
                  <a:cubicBezTo>
                    <a:pt x="830" y="635"/>
                    <a:pt x="834" y="636"/>
                    <a:pt x="838" y="636"/>
                  </a:cubicBezTo>
                  <a:cubicBezTo>
                    <a:pt x="838" y="636"/>
                    <a:pt x="838" y="636"/>
                    <a:pt x="838" y="636"/>
                  </a:cubicBezTo>
                  <a:cubicBezTo>
                    <a:pt x="845" y="644"/>
                    <a:pt x="853" y="651"/>
                    <a:pt x="851" y="663"/>
                  </a:cubicBezTo>
                  <a:cubicBezTo>
                    <a:pt x="850" y="670"/>
                    <a:pt x="855" y="676"/>
                    <a:pt x="859" y="680"/>
                  </a:cubicBezTo>
                  <a:cubicBezTo>
                    <a:pt x="865" y="686"/>
                    <a:pt x="874" y="689"/>
                    <a:pt x="879" y="678"/>
                  </a:cubicBezTo>
                  <a:cubicBezTo>
                    <a:pt x="879" y="675"/>
                    <a:pt x="880" y="672"/>
                    <a:pt x="880" y="669"/>
                  </a:cubicBezTo>
                  <a:cubicBezTo>
                    <a:pt x="882" y="654"/>
                    <a:pt x="873" y="642"/>
                    <a:pt x="869" y="630"/>
                  </a:cubicBezTo>
                  <a:cubicBezTo>
                    <a:pt x="869" y="628"/>
                    <a:pt x="869" y="626"/>
                    <a:pt x="869" y="624"/>
                  </a:cubicBezTo>
                  <a:cubicBezTo>
                    <a:pt x="873" y="622"/>
                    <a:pt x="875" y="620"/>
                    <a:pt x="873" y="615"/>
                  </a:cubicBezTo>
                  <a:cubicBezTo>
                    <a:pt x="874" y="614"/>
                    <a:pt x="874" y="613"/>
                    <a:pt x="874" y="612"/>
                  </a:cubicBezTo>
                  <a:cubicBezTo>
                    <a:pt x="881" y="607"/>
                    <a:pt x="886" y="601"/>
                    <a:pt x="891" y="595"/>
                  </a:cubicBezTo>
                  <a:cubicBezTo>
                    <a:pt x="894" y="594"/>
                    <a:pt x="897" y="592"/>
                    <a:pt x="898" y="588"/>
                  </a:cubicBezTo>
                  <a:cubicBezTo>
                    <a:pt x="920" y="583"/>
                    <a:pt x="929" y="561"/>
                    <a:pt x="916" y="546"/>
                  </a:cubicBezTo>
                  <a:cubicBezTo>
                    <a:pt x="916" y="542"/>
                    <a:pt x="916" y="538"/>
                    <a:pt x="916" y="534"/>
                  </a:cubicBezTo>
                  <a:cubicBezTo>
                    <a:pt x="921" y="534"/>
                    <a:pt x="921" y="545"/>
                    <a:pt x="924" y="540"/>
                  </a:cubicBezTo>
                  <a:cubicBezTo>
                    <a:pt x="928" y="532"/>
                    <a:pt x="938" y="530"/>
                    <a:pt x="940" y="520"/>
                  </a:cubicBezTo>
                  <a:cubicBezTo>
                    <a:pt x="942" y="511"/>
                    <a:pt x="950" y="506"/>
                    <a:pt x="957" y="505"/>
                  </a:cubicBezTo>
                  <a:cubicBezTo>
                    <a:pt x="973" y="502"/>
                    <a:pt x="977" y="494"/>
                    <a:pt x="976" y="480"/>
                  </a:cubicBezTo>
                  <a:cubicBezTo>
                    <a:pt x="979" y="479"/>
                    <a:pt x="982" y="478"/>
                    <a:pt x="982" y="474"/>
                  </a:cubicBezTo>
                  <a:cubicBezTo>
                    <a:pt x="988" y="475"/>
                    <a:pt x="992" y="471"/>
                    <a:pt x="996" y="468"/>
                  </a:cubicBezTo>
                  <a:cubicBezTo>
                    <a:pt x="1004" y="462"/>
                    <a:pt x="1014" y="458"/>
                    <a:pt x="1024" y="459"/>
                  </a:cubicBezTo>
                  <a:cubicBezTo>
                    <a:pt x="1020" y="461"/>
                    <a:pt x="1019" y="465"/>
                    <a:pt x="1018" y="470"/>
                  </a:cubicBezTo>
                  <a:cubicBezTo>
                    <a:pt x="1026" y="473"/>
                    <a:pt x="1033" y="472"/>
                    <a:pt x="1038" y="464"/>
                  </a:cubicBezTo>
                  <a:cubicBezTo>
                    <a:pt x="1041" y="460"/>
                    <a:pt x="1046" y="459"/>
                    <a:pt x="1051" y="459"/>
                  </a:cubicBezTo>
                  <a:cubicBezTo>
                    <a:pt x="1065" y="462"/>
                    <a:pt x="1069" y="446"/>
                    <a:pt x="1080" y="443"/>
                  </a:cubicBezTo>
                  <a:cubicBezTo>
                    <a:pt x="1075" y="444"/>
                    <a:pt x="1074" y="430"/>
                    <a:pt x="1070" y="438"/>
                  </a:cubicBezTo>
                  <a:cubicBezTo>
                    <a:pt x="1064" y="450"/>
                    <a:pt x="1056" y="446"/>
                    <a:pt x="1048" y="447"/>
                  </a:cubicBezTo>
                  <a:cubicBezTo>
                    <a:pt x="1044" y="446"/>
                    <a:pt x="1042" y="440"/>
                    <a:pt x="1036" y="441"/>
                  </a:cubicBezTo>
                  <a:cubicBezTo>
                    <a:pt x="1036" y="439"/>
                    <a:pt x="1035" y="437"/>
                    <a:pt x="1035" y="435"/>
                  </a:cubicBezTo>
                  <a:cubicBezTo>
                    <a:pt x="1038" y="429"/>
                    <a:pt x="1032" y="426"/>
                    <a:pt x="1031" y="422"/>
                  </a:cubicBezTo>
                  <a:cubicBezTo>
                    <a:pt x="1032" y="422"/>
                    <a:pt x="1032" y="421"/>
                    <a:pt x="1031" y="420"/>
                  </a:cubicBezTo>
                  <a:cubicBezTo>
                    <a:pt x="1039" y="411"/>
                    <a:pt x="1039" y="409"/>
                    <a:pt x="1033" y="405"/>
                  </a:cubicBezTo>
                  <a:cubicBezTo>
                    <a:pt x="1032" y="405"/>
                    <a:pt x="1031" y="404"/>
                    <a:pt x="1030" y="404"/>
                  </a:cubicBezTo>
                  <a:cubicBezTo>
                    <a:pt x="1026" y="401"/>
                    <a:pt x="1022" y="401"/>
                    <a:pt x="1018" y="401"/>
                  </a:cubicBezTo>
                  <a:cubicBezTo>
                    <a:pt x="1019" y="388"/>
                    <a:pt x="1030" y="392"/>
                    <a:pt x="1039" y="388"/>
                  </a:cubicBezTo>
                  <a:cubicBezTo>
                    <a:pt x="1048" y="388"/>
                    <a:pt x="1057" y="388"/>
                    <a:pt x="1066" y="388"/>
                  </a:cubicBezTo>
                  <a:cubicBezTo>
                    <a:pt x="1084" y="396"/>
                    <a:pt x="1097" y="384"/>
                    <a:pt x="1113" y="371"/>
                  </a:cubicBezTo>
                  <a:cubicBezTo>
                    <a:pt x="1106" y="391"/>
                    <a:pt x="1095" y="405"/>
                    <a:pt x="1088" y="421"/>
                  </a:cubicBezTo>
                  <a:cubicBezTo>
                    <a:pt x="1102" y="427"/>
                    <a:pt x="1118" y="417"/>
                    <a:pt x="1132" y="426"/>
                  </a:cubicBezTo>
                  <a:cubicBezTo>
                    <a:pt x="1135" y="428"/>
                    <a:pt x="1140" y="428"/>
                    <a:pt x="1143" y="431"/>
                  </a:cubicBezTo>
                  <a:cubicBezTo>
                    <a:pt x="1145" y="433"/>
                    <a:pt x="1150" y="434"/>
                    <a:pt x="1152" y="430"/>
                  </a:cubicBezTo>
                  <a:cubicBezTo>
                    <a:pt x="1154" y="428"/>
                    <a:pt x="1153" y="425"/>
                    <a:pt x="1151" y="422"/>
                  </a:cubicBezTo>
                  <a:cubicBezTo>
                    <a:pt x="1147" y="417"/>
                    <a:pt x="1140" y="412"/>
                    <a:pt x="1144" y="404"/>
                  </a:cubicBezTo>
                  <a:cubicBezTo>
                    <a:pt x="1144" y="403"/>
                    <a:pt x="1142" y="401"/>
                    <a:pt x="1141" y="402"/>
                  </a:cubicBezTo>
                  <a:cubicBezTo>
                    <a:pt x="1131" y="406"/>
                    <a:pt x="1126" y="396"/>
                    <a:pt x="1119" y="393"/>
                  </a:cubicBezTo>
                  <a:cubicBezTo>
                    <a:pt x="1117" y="392"/>
                    <a:pt x="1113" y="393"/>
                    <a:pt x="1116" y="388"/>
                  </a:cubicBezTo>
                  <a:cubicBezTo>
                    <a:pt x="1119" y="382"/>
                    <a:pt x="1120" y="374"/>
                    <a:pt x="1122" y="370"/>
                  </a:cubicBezTo>
                  <a:cubicBezTo>
                    <a:pt x="1131" y="351"/>
                    <a:pt x="1126" y="342"/>
                    <a:pt x="1108" y="337"/>
                  </a:cubicBezTo>
                  <a:cubicBezTo>
                    <a:pt x="1105" y="334"/>
                    <a:pt x="1099" y="339"/>
                    <a:pt x="1096" y="333"/>
                  </a:cubicBezTo>
                  <a:cubicBezTo>
                    <a:pt x="1099" y="333"/>
                    <a:pt x="1104" y="334"/>
                    <a:pt x="1104" y="331"/>
                  </a:cubicBezTo>
                  <a:cubicBezTo>
                    <a:pt x="1104" y="326"/>
                    <a:pt x="1102" y="319"/>
                    <a:pt x="1098" y="319"/>
                  </a:cubicBezTo>
                  <a:cubicBezTo>
                    <a:pt x="1082" y="320"/>
                    <a:pt x="1077" y="306"/>
                    <a:pt x="1066" y="300"/>
                  </a:cubicBezTo>
                  <a:cubicBezTo>
                    <a:pt x="1066" y="297"/>
                    <a:pt x="1066" y="294"/>
                    <a:pt x="1066" y="291"/>
                  </a:cubicBezTo>
                  <a:cubicBezTo>
                    <a:pt x="1066" y="288"/>
                    <a:pt x="1067" y="284"/>
                    <a:pt x="1065" y="282"/>
                  </a:cubicBezTo>
                  <a:cubicBezTo>
                    <a:pt x="1058" y="272"/>
                    <a:pt x="1050" y="262"/>
                    <a:pt x="1042" y="252"/>
                  </a:cubicBezTo>
                  <a:cubicBezTo>
                    <a:pt x="1037" y="247"/>
                    <a:pt x="1029" y="241"/>
                    <a:pt x="1026" y="250"/>
                  </a:cubicBezTo>
                  <a:cubicBezTo>
                    <a:pt x="1022" y="260"/>
                    <a:pt x="1014" y="265"/>
                    <a:pt x="1009" y="272"/>
                  </a:cubicBezTo>
                  <a:cubicBezTo>
                    <a:pt x="1007" y="272"/>
                    <a:pt x="1005" y="272"/>
                    <a:pt x="1003" y="272"/>
                  </a:cubicBezTo>
                  <a:cubicBezTo>
                    <a:pt x="997" y="266"/>
                    <a:pt x="991" y="259"/>
                    <a:pt x="984" y="252"/>
                  </a:cubicBezTo>
                  <a:cubicBezTo>
                    <a:pt x="984" y="250"/>
                    <a:pt x="983" y="248"/>
                    <a:pt x="983" y="246"/>
                  </a:cubicBezTo>
                  <a:cubicBezTo>
                    <a:pt x="986" y="237"/>
                    <a:pt x="982" y="233"/>
                    <a:pt x="973" y="234"/>
                  </a:cubicBezTo>
                  <a:cubicBezTo>
                    <a:pt x="970" y="232"/>
                    <a:pt x="967" y="230"/>
                    <a:pt x="964" y="228"/>
                  </a:cubicBezTo>
                  <a:cubicBezTo>
                    <a:pt x="960" y="223"/>
                    <a:pt x="957" y="217"/>
                    <a:pt x="949" y="217"/>
                  </a:cubicBezTo>
                  <a:cubicBezTo>
                    <a:pt x="947" y="217"/>
                    <a:pt x="945" y="216"/>
                    <a:pt x="943" y="216"/>
                  </a:cubicBezTo>
                  <a:cubicBezTo>
                    <a:pt x="937" y="215"/>
                    <a:pt x="931" y="215"/>
                    <a:pt x="924" y="212"/>
                  </a:cubicBezTo>
                  <a:cubicBezTo>
                    <a:pt x="908" y="203"/>
                    <a:pt x="898" y="211"/>
                    <a:pt x="898" y="228"/>
                  </a:cubicBezTo>
                  <a:cubicBezTo>
                    <a:pt x="898" y="240"/>
                    <a:pt x="904" y="254"/>
                    <a:pt x="893" y="265"/>
                  </a:cubicBezTo>
                  <a:cubicBezTo>
                    <a:pt x="893" y="265"/>
                    <a:pt x="895" y="268"/>
                    <a:pt x="895" y="270"/>
                  </a:cubicBezTo>
                  <a:cubicBezTo>
                    <a:pt x="895" y="271"/>
                    <a:pt x="895" y="272"/>
                    <a:pt x="895" y="273"/>
                  </a:cubicBezTo>
                  <a:cubicBezTo>
                    <a:pt x="891" y="278"/>
                    <a:pt x="894" y="280"/>
                    <a:pt x="898" y="281"/>
                  </a:cubicBezTo>
                  <a:cubicBezTo>
                    <a:pt x="901" y="286"/>
                    <a:pt x="904" y="291"/>
                    <a:pt x="910" y="294"/>
                  </a:cubicBezTo>
                  <a:cubicBezTo>
                    <a:pt x="910" y="297"/>
                    <a:pt x="910" y="300"/>
                    <a:pt x="911" y="303"/>
                  </a:cubicBezTo>
                  <a:cubicBezTo>
                    <a:pt x="910" y="304"/>
                    <a:pt x="910" y="305"/>
                    <a:pt x="910" y="306"/>
                  </a:cubicBezTo>
                  <a:cubicBezTo>
                    <a:pt x="903" y="311"/>
                    <a:pt x="897" y="317"/>
                    <a:pt x="892" y="324"/>
                  </a:cubicBezTo>
                  <a:cubicBezTo>
                    <a:pt x="880" y="330"/>
                    <a:pt x="885" y="340"/>
                    <a:pt x="889" y="346"/>
                  </a:cubicBezTo>
                  <a:cubicBezTo>
                    <a:pt x="893" y="352"/>
                    <a:pt x="892" y="358"/>
                    <a:pt x="892" y="363"/>
                  </a:cubicBezTo>
                  <a:cubicBezTo>
                    <a:pt x="890" y="371"/>
                    <a:pt x="887" y="376"/>
                    <a:pt x="878" y="368"/>
                  </a:cubicBezTo>
                  <a:cubicBezTo>
                    <a:pt x="870" y="361"/>
                    <a:pt x="862" y="354"/>
                    <a:pt x="856" y="345"/>
                  </a:cubicBezTo>
                  <a:cubicBezTo>
                    <a:pt x="858" y="343"/>
                    <a:pt x="859" y="342"/>
                    <a:pt x="857" y="340"/>
                  </a:cubicBezTo>
                  <a:cubicBezTo>
                    <a:pt x="858" y="326"/>
                    <a:pt x="856" y="316"/>
                    <a:pt x="837" y="317"/>
                  </a:cubicBezTo>
                  <a:cubicBezTo>
                    <a:pt x="830" y="317"/>
                    <a:pt x="818" y="315"/>
                    <a:pt x="812" y="308"/>
                  </a:cubicBezTo>
                  <a:cubicBezTo>
                    <a:pt x="799" y="291"/>
                    <a:pt x="781" y="293"/>
                    <a:pt x="764" y="293"/>
                  </a:cubicBezTo>
                  <a:cubicBezTo>
                    <a:pt x="755" y="293"/>
                    <a:pt x="754" y="290"/>
                    <a:pt x="754" y="283"/>
                  </a:cubicBezTo>
                  <a:cubicBezTo>
                    <a:pt x="755" y="275"/>
                    <a:pt x="753" y="270"/>
                    <a:pt x="744" y="269"/>
                  </a:cubicBezTo>
                  <a:cubicBezTo>
                    <a:pt x="740" y="269"/>
                    <a:pt x="737" y="264"/>
                    <a:pt x="733" y="261"/>
                  </a:cubicBezTo>
                  <a:cubicBezTo>
                    <a:pt x="733" y="259"/>
                    <a:pt x="733" y="257"/>
                    <a:pt x="733" y="255"/>
                  </a:cubicBezTo>
                  <a:cubicBezTo>
                    <a:pt x="740" y="236"/>
                    <a:pt x="753" y="222"/>
                    <a:pt x="767" y="209"/>
                  </a:cubicBezTo>
                  <a:cubicBezTo>
                    <a:pt x="772" y="204"/>
                    <a:pt x="769" y="198"/>
                    <a:pt x="770" y="198"/>
                  </a:cubicBezTo>
                  <a:cubicBezTo>
                    <a:pt x="784" y="201"/>
                    <a:pt x="794" y="187"/>
                    <a:pt x="808" y="192"/>
                  </a:cubicBezTo>
                  <a:cubicBezTo>
                    <a:pt x="808" y="185"/>
                    <a:pt x="807" y="178"/>
                    <a:pt x="807" y="171"/>
                  </a:cubicBezTo>
                  <a:cubicBezTo>
                    <a:pt x="807" y="170"/>
                    <a:pt x="808" y="169"/>
                    <a:pt x="808" y="167"/>
                  </a:cubicBezTo>
                  <a:cubicBezTo>
                    <a:pt x="810" y="167"/>
                    <a:pt x="812" y="167"/>
                    <a:pt x="814" y="166"/>
                  </a:cubicBezTo>
                  <a:cubicBezTo>
                    <a:pt x="826" y="168"/>
                    <a:pt x="816" y="174"/>
                    <a:pt x="816" y="178"/>
                  </a:cubicBezTo>
                  <a:cubicBezTo>
                    <a:pt x="817" y="184"/>
                    <a:pt x="814" y="189"/>
                    <a:pt x="808" y="192"/>
                  </a:cubicBezTo>
                  <a:cubicBezTo>
                    <a:pt x="816" y="195"/>
                    <a:pt x="829" y="202"/>
                    <a:pt x="831" y="200"/>
                  </a:cubicBezTo>
                  <a:cubicBezTo>
                    <a:pt x="843" y="187"/>
                    <a:pt x="857" y="196"/>
                    <a:pt x="869" y="195"/>
                  </a:cubicBezTo>
                  <a:cubicBezTo>
                    <a:pt x="871" y="195"/>
                    <a:pt x="873" y="195"/>
                    <a:pt x="873" y="192"/>
                  </a:cubicBezTo>
                  <a:cubicBezTo>
                    <a:pt x="856" y="178"/>
                    <a:pt x="838" y="167"/>
                    <a:pt x="817" y="159"/>
                  </a:cubicBezTo>
                  <a:cubicBezTo>
                    <a:pt x="820" y="156"/>
                    <a:pt x="818" y="149"/>
                    <a:pt x="825" y="151"/>
                  </a:cubicBezTo>
                  <a:cubicBezTo>
                    <a:pt x="836" y="154"/>
                    <a:pt x="846" y="148"/>
                    <a:pt x="856" y="148"/>
                  </a:cubicBezTo>
                  <a:cubicBezTo>
                    <a:pt x="859" y="148"/>
                    <a:pt x="860" y="147"/>
                    <a:pt x="860" y="144"/>
                  </a:cubicBezTo>
                  <a:cubicBezTo>
                    <a:pt x="870" y="133"/>
                    <a:pt x="859" y="119"/>
                    <a:pt x="864" y="106"/>
                  </a:cubicBezTo>
                  <a:cubicBezTo>
                    <a:pt x="867" y="98"/>
                    <a:pt x="853" y="99"/>
                    <a:pt x="850" y="93"/>
                  </a:cubicBezTo>
                  <a:cubicBezTo>
                    <a:pt x="863" y="92"/>
                    <a:pt x="879" y="91"/>
                    <a:pt x="887" y="85"/>
                  </a:cubicBezTo>
                  <a:cubicBezTo>
                    <a:pt x="898" y="78"/>
                    <a:pt x="900" y="84"/>
                    <a:pt x="905" y="88"/>
                  </a:cubicBezTo>
                  <a:cubicBezTo>
                    <a:pt x="908" y="91"/>
                    <a:pt x="911" y="94"/>
                    <a:pt x="915" y="96"/>
                  </a:cubicBezTo>
                  <a:cubicBezTo>
                    <a:pt x="924" y="100"/>
                    <a:pt x="921" y="103"/>
                    <a:pt x="915" y="107"/>
                  </a:cubicBezTo>
                  <a:cubicBezTo>
                    <a:pt x="931" y="106"/>
                    <a:pt x="945" y="113"/>
                    <a:pt x="950" y="125"/>
                  </a:cubicBezTo>
                  <a:cubicBezTo>
                    <a:pt x="956" y="137"/>
                    <a:pt x="959" y="146"/>
                    <a:pt x="975" y="142"/>
                  </a:cubicBezTo>
                  <a:cubicBezTo>
                    <a:pt x="977" y="141"/>
                    <a:pt x="982" y="147"/>
                    <a:pt x="986" y="150"/>
                  </a:cubicBezTo>
                  <a:cubicBezTo>
                    <a:pt x="978" y="156"/>
                    <a:pt x="973" y="158"/>
                    <a:pt x="966" y="150"/>
                  </a:cubicBezTo>
                  <a:cubicBezTo>
                    <a:pt x="959" y="143"/>
                    <a:pt x="950" y="147"/>
                    <a:pt x="942" y="148"/>
                  </a:cubicBezTo>
                  <a:cubicBezTo>
                    <a:pt x="939" y="148"/>
                    <a:pt x="937" y="152"/>
                    <a:pt x="938" y="155"/>
                  </a:cubicBezTo>
                  <a:cubicBezTo>
                    <a:pt x="943" y="173"/>
                    <a:pt x="930" y="171"/>
                    <a:pt x="921" y="168"/>
                  </a:cubicBezTo>
                  <a:cubicBezTo>
                    <a:pt x="914" y="165"/>
                    <a:pt x="909" y="168"/>
                    <a:pt x="903" y="171"/>
                  </a:cubicBezTo>
                  <a:cubicBezTo>
                    <a:pt x="899" y="173"/>
                    <a:pt x="898" y="176"/>
                    <a:pt x="899" y="179"/>
                  </a:cubicBezTo>
                  <a:cubicBezTo>
                    <a:pt x="899" y="184"/>
                    <a:pt x="904" y="183"/>
                    <a:pt x="907" y="183"/>
                  </a:cubicBezTo>
                  <a:cubicBezTo>
                    <a:pt x="916" y="182"/>
                    <a:pt x="924" y="184"/>
                    <a:pt x="933" y="181"/>
                  </a:cubicBezTo>
                  <a:cubicBezTo>
                    <a:pt x="940" y="178"/>
                    <a:pt x="946" y="182"/>
                    <a:pt x="953" y="187"/>
                  </a:cubicBezTo>
                  <a:cubicBezTo>
                    <a:pt x="961" y="192"/>
                    <a:pt x="960" y="205"/>
                    <a:pt x="969" y="206"/>
                  </a:cubicBezTo>
                  <a:cubicBezTo>
                    <a:pt x="984" y="207"/>
                    <a:pt x="995" y="218"/>
                    <a:pt x="1008" y="223"/>
                  </a:cubicBezTo>
                  <a:cubicBezTo>
                    <a:pt x="1012" y="224"/>
                    <a:pt x="1014" y="225"/>
                    <a:pt x="1016" y="222"/>
                  </a:cubicBezTo>
                  <a:cubicBezTo>
                    <a:pt x="1019" y="219"/>
                    <a:pt x="1016" y="216"/>
                    <a:pt x="1015" y="215"/>
                  </a:cubicBezTo>
                  <a:cubicBezTo>
                    <a:pt x="1009" y="208"/>
                    <a:pt x="1002" y="203"/>
                    <a:pt x="996" y="197"/>
                  </a:cubicBezTo>
                  <a:cubicBezTo>
                    <a:pt x="1004" y="198"/>
                    <a:pt x="1011" y="201"/>
                    <a:pt x="1017" y="205"/>
                  </a:cubicBezTo>
                  <a:cubicBezTo>
                    <a:pt x="1024" y="208"/>
                    <a:pt x="1028" y="206"/>
                    <a:pt x="1033" y="201"/>
                  </a:cubicBezTo>
                  <a:cubicBezTo>
                    <a:pt x="1041" y="195"/>
                    <a:pt x="1030" y="196"/>
                    <a:pt x="1030" y="192"/>
                  </a:cubicBezTo>
                  <a:cubicBezTo>
                    <a:pt x="1029" y="179"/>
                    <a:pt x="1017" y="177"/>
                    <a:pt x="1009" y="171"/>
                  </a:cubicBezTo>
                  <a:cubicBezTo>
                    <a:pt x="1000" y="166"/>
                    <a:pt x="1001" y="157"/>
                    <a:pt x="1005" y="151"/>
                  </a:cubicBezTo>
                  <a:cubicBezTo>
                    <a:pt x="1009" y="145"/>
                    <a:pt x="1014" y="155"/>
                    <a:pt x="1020" y="155"/>
                  </a:cubicBezTo>
                  <a:cubicBezTo>
                    <a:pt x="1022" y="154"/>
                    <a:pt x="1024" y="161"/>
                    <a:pt x="1027" y="163"/>
                  </a:cubicBezTo>
                  <a:cubicBezTo>
                    <a:pt x="1031" y="167"/>
                    <a:pt x="1035" y="174"/>
                    <a:pt x="1042" y="170"/>
                  </a:cubicBezTo>
                  <a:cubicBezTo>
                    <a:pt x="1052" y="164"/>
                    <a:pt x="1059" y="156"/>
                    <a:pt x="1065" y="146"/>
                  </a:cubicBezTo>
                  <a:cubicBezTo>
                    <a:pt x="1066" y="145"/>
                    <a:pt x="1065" y="144"/>
                    <a:pt x="1064" y="144"/>
                  </a:cubicBezTo>
                  <a:cubicBezTo>
                    <a:pt x="1050" y="140"/>
                    <a:pt x="1043" y="125"/>
                    <a:pt x="1028" y="123"/>
                  </a:cubicBezTo>
                  <a:cubicBezTo>
                    <a:pt x="1020" y="122"/>
                    <a:pt x="1013" y="119"/>
                    <a:pt x="1006" y="117"/>
                  </a:cubicBezTo>
                  <a:cubicBezTo>
                    <a:pt x="1002" y="115"/>
                    <a:pt x="998" y="107"/>
                    <a:pt x="1002" y="106"/>
                  </a:cubicBezTo>
                  <a:cubicBezTo>
                    <a:pt x="1016" y="102"/>
                    <a:pt x="995" y="91"/>
                    <a:pt x="1007" y="88"/>
                  </a:cubicBezTo>
                  <a:cubicBezTo>
                    <a:pt x="997" y="89"/>
                    <a:pt x="993" y="76"/>
                    <a:pt x="989" y="76"/>
                  </a:cubicBezTo>
                  <a:cubicBezTo>
                    <a:pt x="971" y="80"/>
                    <a:pt x="965" y="54"/>
                    <a:pt x="947" y="63"/>
                  </a:cubicBezTo>
                  <a:cubicBezTo>
                    <a:pt x="944" y="64"/>
                    <a:pt x="944" y="60"/>
                    <a:pt x="942" y="58"/>
                  </a:cubicBezTo>
                  <a:cubicBezTo>
                    <a:pt x="929" y="47"/>
                    <a:pt x="917" y="35"/>
                    <a:pt x="898" y="39"/>
                  </a:cubicBezTo>
                  <a:cubicBezTo>
                    <a:pt x="898" y="45"/>
                    <a:pt x="894" y="49"/>
                    <a:pt x="888" y="46"/>
                  </a:cubicBezTo>
                  <a:cubicBezTo>
                    <a:pt x="881" y="43"/>
                    <a:pt x="877" y="47"/>
                    <a:pt x="869" y="50"/>
                  </a:cubicBezTo>
                  <a:cubicBezTo>
                    <a:pt x="869" y="42"/>
                    <a:pt x="869" y="34"/>
                    <a:pt x="869" y="27"/>
                  </a:cubicBezTo>
                  <a:cubicBezTo>
                    <a:pt x="865" y="25"/>
                    <a:pt x="863" y="11"/>
                    <a:pt x="852" y="17"/>
                  </a:cubicBezTo>
                  <a:cubicBezTo>
                    <a:pt x="845" y="21"/>
                    <a:pt x="837" y="24"/>
                    <a:pt x="830" y="27"/>
                  </a:cubicBezTo>
                  <a:cubicBezTo>
                    <a:pt x="825" y="29"/>
                    <a:pt x="821" y="32"/>
                    <a:pt x="823" y="36"/>
                  </a:cubicBezTo>
                  <a:cubicBezTo>
                    <a:pt x="826" y="42"/>
                    <a:pt x="826" y="46"/>
                    <a:pt x="823" y="51"/>
                  </a:cubicBezTo>
                  <a:cubicBezTo>
                    <a:pt x="822" y="54"/>
                    <a:pt x="829" y="57"/>
                    <a:pt x="823" y="58"/>
                  </a:cubicBezTo>
                  <a:cubicBezTo>
                    <a:pt x="819" y="58"/>
                    <a:pt x="818" y="55"/>
                    <a:pt x="817" y="51"/>
                  </a:cubicBezTo>
                  <a:cubicBezTo>
                    <a:pt x="813" y="37"/>
                    <a:pt x="815" y="26"/>
                    <a:pt x="830" y="20"/>
                  </a:cubicBezTo>
                  <a:cubicBezTo>
                    <a:pt x="816" y="15"/>
                    <a:pt x="794" y="22"/>
                    <a:pt x="787" y="32"/>
                  </a:cubicBezTo>
                  <a:cubicBezTo>
                    <a:pt x="781" y="40"/>
                    <a:pt x="779" y="50"/>
                    <a:pt x="782" y="60"/>
                  </a:cubicBezTo>
                  <a:cubicBezTo>
                    <a:pt x="784" y="67"/>
                    <a:pt x="794" y="64"/>
                    <a:pt x="800" y="66"/>
                  </a:cubicBezTo>
                  <a:cubicBezTo>
                    <a:pt x="801" y="67"/>
                    <a:pt x="803" y="67"/>
                    <a:pt x="802" y="68"/>
                  </a:cubicBezTo>
                  <a:cubicBezTo>
                    <a:pt x="797" y="72"/>
                    <a:pt x="789" y="64"/>
                    <a:pt x="787" y="73"/>
                  </a:cubicBezTo>
                  <a:cubicBezTo>
                    <a:pt x="787" y="77"/>
                    <a:pt x="790" y="81"/>
                    <a:pt x="795" y="81"/>
                  </a:cubicBezTo>
                  <a:cubicBezTo>
                    <a:pt x="811" y="79"/>
                    <a:pt x="825" y="91"/>
                    <a:pt x="841" y="87"/>
                  </a:cubicBezTo>
                  <a:cubicBezTo>
                    <a:pt x="844" y="87"/>
                    <a:pt x="847" y="87"/>
                    <a:pt x="847" y="91"/>
                  </a:cubicBezTo>
                  <a:cubicBezTo>
                    <a:pt x="836" y="89"/>
                    <a:pt x="825" y="88"/>
                    <a:pt x="823" y="104"/>
                  </a:cubicBezTo>
                  <a:cubicBezTo>
                    <a:pt x="822" y="108"/>
                    <a:pt x="819" y="112"/>
                    <a:pt x="817" y="117"/>
                  </a:cubicBezTo>
                  <a:cubicBezTo>
                    <a:pt x="814" y="119"/>
                    <a:pt x="810" y="121"/>
                    <a:pt x="812" y="126"/>
                  </a:cubicBezTo>
                  <a:cubicBezTo>
                    <a:pt x="797" y="132"/>
                    <a:pt x="800" y="117"/>
                    <a:pt x="801" y="113"/>
                  </a:cubicBezTo>
                  <a:cubicBezTo>
                    <a:pt x="801" y="104"/>
                    <a:pt x="797" y="101"/>
                    <a:pt x="790" y="102"/>
                  </a:cubicBezTo>
                  <a:cubicBezTo>
                    <a:pt x="771" y="106"/>
                    <a:pt x="768" y="93"/>
                    <a:pt x="763" y="81"/>
                  </a:cubicBezTo>
                  <a:cubicBezTo>
                    <a:pt x="767" y="76"/>
                    <a:pt x="764" y="74"/>
                    <a:pt x="760" y="72"/>
                  </a:cubicBezTo>
                  <a:cubicBezTo>
                    <a:pt x="754" y="63"/>
                    <a:pt x="750" y="50"/>
                    <a:pt x="734" y="53"/>
                  </a:cubicBezTo>
                  <a:cubicBezTo>
                    <a:pt x="744" y="49"/>
                    <a:pt x="747" y="34"/>
                    <a:pt x="760" y="38"/>
                  </a:cubicBezTo>
                  <a:cubicBezTo>
                    <a:pt x="762" y="39"/>
                    <a:pt x="763" y="38"/>
                    <a:pt x="762" y="36"/>
                  </a:cubicBezTo>
                  <a:cubicBezTo>
                    <a:pt x="766" y="31"/>
                    <a:pt x="768" y="26"/>
                    <a:pt x="772" y="22"/>
                  </a:cubicBezTo>
                  <a:cubicBezTo>
                    <a:pt x="776" y="17"/>
                    <a:pt x="774" y="14"/>
                    <a:pt x="770" y="14"/>
                  </a:cubicBezTo>
                  <a:cubicBezTo>
                    <a:pt x="760" y="15"/>
                    <a:pt x="752" y="7"/>
                    <a:pt x="742" y="10"/>
                  </a:cubicBezTo>
                  <a:cubicBezTo>
                    <a:pt x="741" y="10"/>
                    <a:pt x="740" y="10"/>
                    <a:pt x="739" y="10"/>
                  </a:cubicBezTo>
                  <a:cubicBezTo>
                    <a:pt x="736" y="9"/>
                    <a:pt x="733" y="11"/>
                    <a:pt x="730" y="13"/>
                  </a:cubicBezTo>
                  <a:cubicBezTo>
                    <a:pt x="725" y="14"/>
                    <a:pt x="730" y="19"/>
                    <a:pt x="727" y="21"/>
                  </a:cubicBezTo>
                  <a:cubicBezTo>
                    <a:pt x="717" y="25"/>
                    <a:pt x="722" y="32"/>
                    <a:pt x="725" y="37"/>
                  </a:cubicBezTo>
                  <a:cubicBezTo>
                    <a:pt x="727" y="43"/>
                    <a:pt x="730" y="51"/>
                    <a:pt x="725" y="53"/>
                  </a:cubicBezTo>
                  <a:cubicBezTo>
                    <a:pt x="708" y="62"/>
                    <a:pt x="711" y="76"/>
                    <a:pt x="713" y="90"/>
                  </a:cubicBezTo>
                  <a:cubicBezTo>
                    <a:pt x="702" y="91"/>
                    <a:pt x="694" y="97"/>
                    <a:pt x="688" y="106"/>
                  </a:cubicBezTo>
                  <a:cubicBezTo>
                    <a:pt x="693" y="108"/>
                    <a:pt x="698" y="110"/>
                    <a:pt x="702" y="112"/>
                  </a:cubicBezTo>
                  <a:cubicBezTo>
                    <a:pt x="697" y="117"/>
                    <a:pt x="693" y="120"/>
                    <a:pt x="688" y="124"/>
                  </a:cubicBezTo>
                  <a:cubicBezTo>
                    <a:pt x="684" y="123"/>
                    <a:pt x="680" y="124"/>
                    <a:pt x="676" y="126"/>
                  </a:cubicBezTo>
                  <a:cubicBezTo>
                    <a:pt x="661" y="127"/>
                    <a:pt x="648" y="121"/>
                    <a:pt x="634" y="115"/>
                  </a:cubicBezTo>
                  <a:cubicBezTo>
                    <a:pt x="631" y="115"/>
                    <a:pt x="628" y="114"/>
                    <a:pt x="625" y="114"/>
                  </a:cubicBezTo>
                  <a:cubicBezTo>
                    <a:pt x="618" y="106"/>
                    <a:pt x="604" y="108"/>
                    <a:pt x="595" y="119"/>
                  </a:cubicBezTo>
                  <a:cubicBezTo>
                    <a:pt x="600" y="121"/>
                    <a:pt x="604" y="114"/>
                    <a:pt x="610" y="119"/>
                  </a:cubicBezTo>
                  <a:cubicBezTo>
                    <a:pt x="594" y="121"/>
                    <a:pt x="610" y="135"/>
                    <a:pt x="601" y="140"/>
                  </a:cubicBezTo>
                  <a:cubicBezTo>
                    <a:pt x="600" y="139"/>
                    <a:pt x="599" y="139"/>
                    <a:pt x="598" y="138"/>
                  </a:cubicBezTo>
                  <a:cubicBezTo>
                    <a:pt x="598" y="130"/>
                    <a:pt x="595" y="125"/>
                    <a:pt x="586" y="127"/>
                  </a:cubicBezTo>
                  <a:cubicBezTo>
                    <a:pt x="583" y="126"/>
                    <a:pt x="581" y="121"/>
                    <a:pt x="577" y="126"/>
                  </a:cubicBezTo>
                  <a:cubicBezTo>
                    <a:pt x="566" y="126"/>
                    <a:pt x="556" y="126"/>
                    <a:pt x="546" y="126"/>
                  </a:cubicBezTo>
                  <a:cubicBezTo>
                    <a:pt x="538" y="127"/>
                    <a:pt x="537" y="123"/>
                    <a:pt x="538" y="117"/>
                  </a:cubicBezTo>
                  <a:cubicBezTo>
                    <a:pt x="541" y="116"/>
                    <a:pt x="541" y="115"/>
                    <a:pt x="538" y="114"/>
                  </a:cubicBezTo>
                  <a:cubicBezTo>
                    <a:pt x="539" y="110"/>
                    <a:pt x="535" y="106"/>
                    <a:pt x="539" y="102"/>
                  </a:cubicBezTo>
                  <a:cubicBezTo>
                    <a:pt x="545" y="104"/>
                    <a:pt x="545" y="110"/>
                    <a:pt x="552" y="112"/>
                  </a:cubicBezTo>
                  <a:cubicBezTo>
                    <a:pt x="573" y="118"/>
                    <a:pt x="590" y="110"/>
                    <a:pt x="608" y="103"/>
                  </a:cubicBezTo>
                  <a:cubicBezTo>
                    <a:pt x="614" y="101"/>
                    <a:pt x="616" y="100"/>
                    <a:pt x="622" y="103"/>
                  </a:cubicBezTo>
                  <a:cubicBezTo>
                    <a:pt x="640" y="114"/>
                    <a:pt x="652" y="112"/>
                    <a:pt x="663" y="101"/>
                  </a:cubicBezTo>
                  <a:cubicBezTo>
                    <a:pt x="660" y="96"/>
                    <a:pt x="652" y="102"/>
                    <a:pt x="649" y="96"/>
                  </a:cubicBezTo>
                  <a:cubicBezTo>
                    <a:pt x="655" y="89"/>
                    <a:pt x="663" y="93"/>
                    <a:pt x="670" y="92"/>
                  </a:cubicBezTo>
                  <a:cubicBezTo>
                    <a:pt x="669" y="80"/>
                    <a:pt x="658" y="79"/>
                    <a:pt x="651" y="76"/>
                  </a:cubicBezTo>
                  <a:cubicBezTo>
                    <a:pt x="633" y="68"/>
                    <a:pt x="624" y="48"/>
                    <a:pt x="632" y="30"/>
                  </a:cubicBezTo>
                  <a:cubicBezTo>
                    <a:pt x="636" y="22"/>
                    <a:pt x="633" y="19"/>
                    <a:pt x="625" y="18"/>
                  </a:cubicBezTo>
                  <a:cubicBezTo>
                    <a:pt x="616" y="17"/>
                    <a:pt x="611" y="28"/>
                    <a:pt x="602" y="29"/>
                  </a:cubicBezTo>
                  <a:cubicBezTo>
                    <a:pt x="600" y="30"/>
                    <a:pt x="601" y="41"/>
                    <a:pt x="603" y="47"/>
                  </a:cubicBezTo>
                  <a:cubicBezTo>
                    <a:pt x="604" y="49"/>
                    <a:pt x="610" y="54"/>
                    <a:pt x="604" y="56"/>
                  </a:cubicBezTo>
                  <a:cubicBezTo>
                    <a:pt x="599" y="58"/>
                    <a:pt x="595" y="55"/>
                    <a:pt x="595" y="49"/>
                  </a:cubicBezTo>
                  <a:cubicBezTo>
                    <a:pt x="596" y="41"/>
                    <a:pt x="590" y="37"/>
                    <a:pt x="584" y="34"/>
                  </a:cubicBezTo>
                  <a:cubicBezTo>
                    <a:pt x="582" y="32"/>
                    <a:pt x="576" y="31"/>
                    <a:pt x="578" y="37"/>
                  </a:cubicBezTo>
                  <a:cubicBezTo>
                    <a:pt x="579" y="40"/>
                    <a:pt x="583" y="45"/>
                    <a:pt x="579" y="43"/>
                  </a:cubicBezTo>
                  <a:cubicBezTo>
                    <a:pt x="573" y="40"/>
                    <a:pt x="569" y="50"/>
                    <a:pt x="565" y="41"/>
                  </a:cubicBezTo>
                  <a:cubicBezTo>
                    <a:pt x="560" y="29"/>
                    <a:pt x="553" y="29"/>
                    <a:pt x="546" y="40"/>
                  </a:cubicBezTo>
                  <a:cubicBezTo>
                    <a:pt x="544" y="42"/>
                    <a:pt x="541" y="43"/>
                    <a:pt x="539" y="42"/>
                  </a:cubicBezTo>
                  <a:cubicBezTo>
                    <a:pt x="534" y="39"/>
                    <a:pt x="541" y="38"/>
                    <a:pt x="541" y="36"/>
                  </a:cubicBezTo>
                  <a:cubicBezTo>
                    <a:pt x="542" y="30"/>
                    <a:pt x="540" y="27"/>
                    <a:pt x="533" y="27"/>
                  </a:cubicBezTo>
                  <a:cubicBezTo>
                    <a:pt x="531" y="27"/>
                    <a:pt x="527" y="29"/>
                    <a:pt x="525" y="24"/>
                  </a:cubicBezTo>
                  <a:cubicBezTo>
                    <a:pt x="520" y="11"/>
                    <a:pt x="510" y="9"/>
                    <a:pt x="498" y="9"/>
                  </a:cubicBezTo>
                  <a:cubicBezTo>
                    <a:pt x="489" y="9"/>
                    <a:pt x="480" y="10"/>
                    <a:pt x="471" y="5"/>
                  </a:cubicBezTo>
                  <a:cubicBezTo>
                    <a:pt x="462" y="0"/>
                    <a:pt x="450" y="3"/>
                    <a:pt x="440" y="6"/>
                  </a:cubicBezTo>
                  <a:cubicBezTo>
                    <a:pt x="431" y="10"/>
                    <a:pt x="442" y="16"/>
                    <a:pt x="439" y="20"/>
                  </a:cubicBezTo>
                  <a:cubicBezTo>
                    <a:pt x="437" y="21"/>
                    <a:pt x="437" y="23"/>
                    <a:pt x="436" y="25"/>
                  </a:cubicBezTo>
                  <a:cubicBezTo>
                    <a:pt x="433" y="32"/>
                    <a:pt x="426" y="39"/>
                    <a:pt x="425" y="44"/>
                  </a:cubicBezTo>
                  <a:cubicBezTo>
                    <a:pt x="423" y="58"/>
                    <a:pt x="446" y="53"/>
                    <a:pt x="446" y="68"/>
                  </a:cubicBezTo>
                  <a:cubicBezTo>
                    <a:pt x="446" y="70"/>
                    <a:pt x="452" y="69"/>
                    <a:pt x="456" y="68"/>
                  </a:cubicBezTo>
                  <a:cubicBezTo>
                    <a:pt x="469" y="64"/>
                    <a:pt x="479" y="58"/>
                    <a:pt x="485" y="46"/>
                  </a:cubicBezTo>
                  <a:cubicBezTo>
                    <a:pt x="488" y="42"/>
                    <a:pt x="491" y="37"/>
                    <a:pt x="498" y="37"/>
                  </a:cubicBezTo>
                  <a:cubicBezTo>
                    <a:pt x="490" y="57"/>
                    <a:pt x="491" y="60"/>
                    <a:pt x="510" y="64"/>
                  </a:cubicBezTo>
                  <a:cubicBezTo>
                    <a:pt x="506" y="67"/>
                    <a:pt x="503" y="69"/>
                    <a:pt x="498" y="72"/>
                  </a:cubicBezTo>
                  <a:cubicBezTo>
                    <a:pt x="518" y="82"/>
                    <a:pt x="541" y="68"/>
                    <a:pt x="559" y="84"/>
                  </a:cubicBezTo>
                  <a:cubicBezTo>
                    <a:pt x="541" y="83"/>
                    <a:pt x="524" y="83"/>
                    <a:pt x="508" y="89"/>
                  </a:cubicBezTo>
                  <a:cubicBezTo>
                    <a:pt x="512" y="99"/>
                    <a:pt x="520" y="99"/>
                    <a:pt x="528" y="101"/>
                  </a:cubicBezTo>
                  <a:cubicBezTo>
                    <a:pt x="518" y="101"/>
                    <a:pt x="509" y="102"/>
                    <a:pt x="498" y="98"/>
                  </a:cubicBezTo>
                  <a:cubicBezTo>
                    <a:pt x="486" y="93"/>
                    <a:pt x="472" y="86"/>
                    <a:pt x="457" y="91"/>
                  </a:cubicBezTo>
                  <a:cubicBezTo>
                    <a:pt x="450" y="90"/>
                    <a:pt x="443" y="90"/>
                    <a:pt x="436" y="89"/>
                  </a:cubicBezTo>
                  <a:cubicBezTo>
                    <a:pt x="432" y="83"/>
                    <a:pt x="428" y="84"/>
                    <a:pt x="424" y="90"/>
                  </a:cubicBezTo>
                  <a:cubicBezTo>
                    <a:pt x="422" y="90"/>
                    <a:pt x="420" y="90"/>
                    <a:pt x="418" y="90"/>
                  </a:cubicBezTo>
                  <a:cubicBezTo>
                    <a:pt x="417" y="86"/>
                    <a:pt x="413" y="84"/>
                    <a:pt x="409" y="84"/>
                  </a:cubicBezTo>
                  <a:cubicBezTo>
                    <a:pt x="409" y="82"/>
                    <a:pt x="407" y="82"/>
                    <a:pt x="406" y="82"/>
                  </a:cubicBezTo>
                  <a:cubicBezTo>
                    <a:pt x="401" y="77"/>
                    <a:pt x="398" y="78"/>
                    <a:pt x="395" y="84"/>
                  </a:cubicBezTo>
                  <a:cubicBezTo>
                    <a:pt x="395" y="83"/>
                    <a:pt x="394" y="84"/>
                    <a:pt x="394" y="85"/>
                  </a:cubicBezTo>
                  <a:cubicBezTo>
                    <a:pt x="388" y="88"/>
                    <a:pt x="382" y="83"/>
                    <a:pt x="376" y="85"/>
                  </a:cubicBezTo>
                  <a:cubicBezTo>
                    <a:pt x="372" y="85"/>
                    <a:pt x="368" y="85"/>
                    <a:pt x="364" y="85"/>
                  </a:cubicBezTo>
                  <a:cubicBezTo>
                    <a:pt x="359" y="91"/>
                    <a:pt x="349" y="88"/>
                    <a:pt x="346" y="96"/>
                  </a:cubicBezTo>
                  <a:cubicBezTo>
                    <a:pt x="344" y="96"/>
                    <a:pt x="342" y="96"/>
                    <a:pt x="340" y="97"/>
                  </a:cubicBezTo>
                  <a:cubicBezTo>
                    <a:pt x="333" y="96"/>
                    <a:pt x="326" y="94"/>
                    <a:pt x="322" y="102"/>
                  </a:cubicBezTo>
                  <a:cubicBezTo>
                    <a:pt x="321" y="102"/>
                    <a:pt x="320" y="103"/>
                    <a:pt x="319" y="103"/>
                  </a:cubicBezTo>
                  <a:cubicBezTo>
                    <a:pt x="312" y="102"/>
                    <a:pt x="305" y="101"/>
                    <a:pt x="298" y="97"/>
                  </a:cubicBezTo>
                  <a:cubicBezTo>
                    <a:pt x="291" y="93"/>
                    <a:pt x="284" y="87"/>
                    <a:pt x="274" y="91"/>
                  </a:cubicBezTo>
                  <a:cubicBezTo>
                    <a:pt x="270" y="90"/>
                    <a:pt x="266" y="90"/>
                    <a:pt x="262" y="90"/>
                  </a:cubicBezTo>
                  <a:cubicBezTo>
                    <a:pt x="259" y="83"/>
                    <a:pt x="253" y="84"/>
                    <a:pt x="247" y="85"/>
                  </a:cubicBezTo>
                  <a:cubicBezTo>
                    <a:pt x="234" y="85"/>
                    <a:pt x="221" y="84"/>
                    <a:pt x="208" y="84"/>
                  </a:cubicBezTo>
                  <a:cubicBezTo>
                    <a:pt x="206" y="80"/>
                    <a:pt x="204" y="78"/>
                    <a:pt x="199" y="79"/>
                  </a:cubicBezTo>
                  <a:cubicBezTo>
                    <a:pt x="179" y="79"/>
                    <a:pt x="160" y="77"/>
                    <a:pt x="141" y="71"/>
                  </a:cubicBezTo>
                  <a:cubicBezTo>
                    <a:pt x="139" y="68"/>
                    <a:pt x="137" y="65"/>
                    <a:pt x="133" y="69"/>
                  </a:cubicBezTo>
                  <a:cubicBezTo>
                    <a:pt x="118" y="63"/>
                    <a:pt x="103" y="65"/>
                    <a:pt x="88" y="73"/>
                  </a:cubicBezTo>
                  <a:cubicBezTo>
                    <a:pt x="78" y="71"/>
                    <a:pt x="70" y="75"/>
                    <a:pt x="65" y="83"/>
                  </a:cubicBezTo>
                  <a:cubicBezTo>
                    <a:pt x="63" y="84"/>
                    <a:pt x="60" y="85"/>
                    <a:pt x="58" y="85"/>
                  </a:cubicBezTo>
                  <a:cubicBezTo>
                    <a:pt x="47" y="83"/>
                    <a:pt x="48" y="93"/>
                    <a:pt x="44" y="98"/>
                  </a:cubicBezTo>
                  <a:cubicBezTo>
                    <a:pt x="38" y="102"/>
                    <a:pt x="34" y="110"/>
                    <a:pt x="25" y="109"/>
                  </a:cubicBezTo>
                  <a:cubicBezTo>
                    <a:pt x="16" y="107"/>
                    <a:pt x="13" y="115"/>
                    <a:pt x="17" y="119"/>
                  </a:cubicBezTo>
                  <a:cubicBezTo>
                    <a:pt x="25" y="129"/>
                    <a:pt x="31" y="142"/>
                    <a:pt x="46" y="143"/>
                  </a:cubicBezTo>
                  <a:cubicBezTo>
                    <a:pt x="48" y="143"/>
                    <a:pt x="50" y="144"/>
                    <a:pt x="52" y="144"/>
                  </a:cubicBezTo>
                  <a:cubicBezTo>
                    <a:pt x="55" y="147"/>
                    <a:pt x="56" y="151"/>
                    <a:pt x="53" y="155"/>
                  </a:cubicBezTo>
                  <a:cubicBezTo>
                    <a:pt x="52" y="156"/>
                    <a:pt x="50" y="157"/>
                    <a:pt x="49" y="156"/>
                  </a:cubicBezTo>
                  <a:cubicBezTo>
                    <a:pt x="36" y="144"/>
                    <a:pt x="23" y="152"/>
                    <a:pt x="10" y="156"/>
                  </a:cubicBezTo>
                  <a:cubicBezTo>
                    <a:pt x="3" y="159"/>
                    <a:pt x="0" y="164"/>
                    <a:pt x="6" y="171"/>
                  </a:cubicBezTo>
                  <a:cubicBezTo>
                    <a:pt x="5" y="175"/>
                    <a:pt x="6" y="177"/>
                    <a:pt x="10" y="178"/>
                  </a:cubicBezTo>
                  <a:cubicBezTo>
                    <a:pt x="26" y="193"/>
                    <a:pt x="43" y="186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4" y="186"/>
                    <a:pt x="64" y="189"/>
                    <a:pt x="64" y="192"/>
                  </a:cubicBezTo>
                  <a:cubicBezTo>
                    <a:pt x="60" y="199"/>
                    <a:pt x="50" y="197"/>
                    <a:pt x="46" y="204"/>
                  </a:cubicBezTo>
                  <a:cubicBezTo>
                    <a:pt x="43" y="204"/>
                    <a:pt x="40" y="205"/>
                    <a:pt x="37" y="205"/>
                  </a:cubicBezTo>
                  <a:cubicBezTo>
                    <a:pt x="28" y="209"/>
                    <a:pt x="19" y="213"/>
                    <a:pt x="19" y="225"/>
                  </a:cubicBezTo>
                  <a:cubicBezTo>
                    <a:pt x="19" y="227"/>
                    <a:pt x="19" y="229"/>
                    <a:pt x="19" y="231"/>
                  </a:cubicBezTo>
                  <a:cubicBezTo>
                    <a:pt x="16" y="239"/>
                    <a:pt x="23" y="241"/>
                    <a:pt x="27" y="245"/>
                  </a:cubicBezTo>
                  <a:cubicBezTo>
                    <a:pt x="28" y="246"/>
                    <a:pt x="29" y="248"/>
                    <a:pt x="29" y="249"/>
                  </a:cubicBezTo>
                  <a:cubicBezTo>
                    <a:pt x="29" y="254"/>
                    <a:pt x="31" y="257"/>
                    <a:pt x="37" y="257"/>
                  </a:cubicBezTo>
                  <a:cubicBezTo>
                    <a:pt x="38" y="257"/>
                    <a:pt x="40" y="258"/>
                    <a:pt x="41" y="258"/>
                  </a:cubicBezTo>
                  <a:cubicBezTo>
                    <a:pt x="51" y="258"/>
                    <a:pt x="61" y="256"/>
                    <a:pt x="59" y="271"/>
                  </a:cubicBezTo>
                  <a:cubicBezTo>
                    <a:pt x="58" y="275"/>
                    <a:pt x="63" y="276"/>
                    <a:pt x="67" y="276"/>
                  </a:cubicBezTo>
                  <a:cubicBezTo>
                    <a:pt x="73" y="276"/>
                    <a:pt x="79" y="276"/>
                    <a:pt x="86" y="276"/>
                  </a:cubicBezTo>
                  <a:cubicBezTo>
                    <a:pt x="90" y="276"/>
                    <a:pt x="94" y="275"/>
                    <a:pt x="96" y="280"/>
                  </a:cubicBezTo>
                  <a:cubicBezTo>
                    <a:pt x="99" y="284"/>
                    <a:pt x="95" y="287"/>
                    <a:pt x="92" y="290"/>
                  </a:cubicBezTo>
                  <a:cubicBezTo>
                    <a:pt x="89" y="294"/>
                    <a:pt x="85" y="298"/>
                    <a:pt x="82" y="302"/>
                  </a:cubicBezTo>
                  <a:cubicBezTo>
                    <a:pt x="78" y="303"/>
                    <a:pt x="78" y="306"/>
                    <a:pt x="77" y="309"/>
                  </a:cubicBezTo>
                  <a:cubicBezTo>
                    <a:pt x="76" y="311"/>
                    <a:pt x="73" y="314"/>
                    <a:pt x="75" y="314"/>
                  </a:cubicBezTo>
                  <a:cubicBezTo>
                    <a:pt x="81" y="315"/>
                    <a:pt x="87" y="320"/>
                    <a:pt x="94" y="316"/>
                  </a:cubicBezTo>
                  <a:cubicBezTo>
                    <a:pt x="97" y="317"/>
                    <a:pt x="98" y="314"/>
                    <a:pt x="99" y="312"/>
                  </a:cubicBezTo>
                  <a:cubicBezTo>
                    <a:pt x="100" y="311"/>
                    <a:pt x="100" y="311"/>
                    <a:pt x="100" y="311"/>
                  </a:cubicBezTo>
                  <a:cubicBezTo>
                    <a:pt x="103" y="311"/>
                    <a:pt x="105" y="309"/>
                    <a:pt x="106" y="306"/>
                  </a:cubicBezTo>
                  <a:cubicBezTo>
                    <a:pt x="108" y="305"/>
                    <a:pt x="110" y="305"/>
                    <a:pt x="112" y="304"/>
                  </a:cubicBezTo>
                  <a:cubicBezTo>
                    <a:pt x="116" y="305"/>
                    <a:pt x="116" y="302"/>
                    <a:pt x="117" y="300"/>
                  </a:cubicBezTo>
                  <a:cubicBezTo>
                    <a:pt x="121" y="297"/>
                    <a:pt x="126" y="295"/>
                    <a:pt x="130" y="292"/>
                  </a:cubicBezTo>
                  <a:cubicBezTo>
                    <a:pt x="133" y="297"/>
                    <a:pt x="138" y="297"/>
                    <a:pt x="143" y="297"/>
                  </a:cubicBezTo>
                  <a:cubicBezTo>
                    <a:pt x="155" y="298"/>
                    <a:pt x="154" y="287"/>
                    <a:pt x="156" y="281"/>
                  </a:cubicBezTo>
                  <a:cubicBezTo>
                    <a:pt x="159" y="271"/>
                    <a:pt x="151" y="279"/>
                    <a:pt x="149" y="278"/>
                  </a:cubicBezTo>
                  <a:cubicBezTo>
                    <a:pt x="145" y="275"/>
                    <a:pt x="145" y="271"/>
                    <a:pt x="147" y="267"/>
                  </a:cubicBezTo>
                  <a:cubicBezTo>
                    <a:pt x="147" y="266"/>
                    <a:pt x="147" y="265"/>
                    <a:pt x="148" y="264"/>
                  </a:cubicBezTo>
                  <a:cubicBezTo>
                    <a:pt x="150" y="262"/>
                    <a:pt x="153" y="261"/>
                    <a:pt x="153" y="258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6" y="257"/>
                    <a:pt x="159" y="255"/>
                    <a:pt x="161" y="258"/>
                  </a:cubicBezTo>
                  <a:cubicBezTo>
                    <a:pt x="160" y="261"/>
                    <a:pt x="161" y="263"/>
                    <a:pt x="164" y="264"/>
                  </a:cubicBezTo>
                  <a:cubicBezTo>
                    <a:pt x="168" y="268"/>
                    <a:pt x="173" y="274"/>
                    <a:pt x="178" y="264"/>
                  </a:cubicBezTo>
                  <a:cubicBezTo>
                    <a:pt x="188" y="260"/>
                    <a:pt x="204" y="262"/>
                    <a:pt x="202" y="243"/>
                  </a:cubicBezTo>
                  <a:cubicBezTo>
                    <a:pt x="215" y="249"/>
                    <a:pt x="229" y="254"/>
                    <a:pt x="244" y="252"/>
                  </a:cubicBezTo>
                  <a:cubicBezTo>
                    <a:pt x="244" y="252"/>
                    <a:pt x="244" y="252"/>
                    <a:pt x="244" y="252"/>
                  </a:cubicBezTo>
                  <a:cubicBezTo>
                    <a:pt x="245" y="253"/>
                    <a:pt x="247" y="255"/>
                    <a:pt x="249" y="253"/>
                  </a:cubicBezTo>
                  <a:cubicBezTo>
                    <a:pt x="252" y="255"/>
                    <a:pt x="254" y="253"/>
                    <a:pt x="257" y="253"/>
                  </a:cubicBezTo>
                  <a:cubicBezTo>
                    <a:pt x="259" y="256"/>
                    <a:pt x="261" y="258"/>
                    <a:pt x="265" y="257"/>
                  </a:cubicBezTo>
                  <a:cubicBezTo>
                    <a:pt x="268" y="257"/>
                    <a:pt x="271" y="258"/>
                    <a:pt x="274" y="258"/>
                  </a:cubicBezTo>
                  <a:cubicBezTo>
                    <a:pt x="279" y="264"/>
                    <a:pt x="283" y="270"/>
                    <a:pt x="292" y="270"/>
                  </a:cubicBezTo>
                  <a:cubicBezTo>
                    <a:pt x="293" y="271"/>
                    <a:pt x="294" y="272"/>
                    <a:pt x="295" y="273"/>
                  </a:cubicBezTo>
                  <a:cubicBezTo>
                    <a:pt x="299" y="277"/>
                    <a:pt x="301" y="282"/>
                    <a:pt x="308" y="280"/>
                  </a:cubicBezTo>
                  <a:cubicBezTo>
                    <a:pt x="315" y="278"/>
                    <a:pt x="318" y="283"/>
                    <a:pt x="318" y="289"/>
                  </a:cubicBezTo>
                  <a:cubicBezTo>
                    <a:pt x="318" y="303"/>
                    <a:pt x="326" y="300"/>
                    <a:pt x="334" y="298"/>
                  </a:cubicBezTo>
                  <a:cubicBezTo>
                    <a:pt x="335" y="299"/>
                    <a:pt x="336" y="299"/>
                    <a:pt x="337" y="300"/>
                  </a:cubicBezTo>
                  <a:cubicBezTo>
                    <a:pt x="337" y="304"/>
                    <a:pt x="337" y="308"/>
                    <a:pt x="343" y="306"/>
                  </a:cubicBezTo>
                  <a:cubicBezTo>
                    <a:pt x="346" y="306"/>
                    <a:pt x="349" y="306"/>
                    <a:pt x="352" y="306"/>
                  </a:cubicBezTo>
                  <a:cubicBezTo>
                    <a:pt x="345" y="326"/>
                    <a:pt x="345" y="326"/>
                    <a:pt x="366" y="328"/>
                  </a:cubicBezTo>
                  <a:cubicBezTo>
                    <a:pt x="368" y="328"/>
                    <a:pt x="369" y="329"/>
                    <a:pt x="370" y="330"/>
                  </a:cubicBezTo>
                  <a:cubicBezTo>
                    <a:pt x="370" y="330"/>
                    <a:pt x="370" y="330"/>
                    <a:pt x="370" y="330"/>
                  </a:cubicBezTo>
                  <a:cubicBezTo>
                    <a:pt x="372" y="343"/>
                    <a:pt x="380" y="350"/>
                    <a:pt x="391" y="356"/>
                  </a:cubicBezTo>
                  <a:cubicBezTo>
                    <a:pt x="392" y="357"/>
                    <a:pt x="393" y="359"/>
                    <a:pt x="395" y="360"/>
                  </a:cubicBezTo>
                  <a:cubicBezTo>
                    <a:pt x="396" y="365"/>
                    <a:pt x="403" y="368"/>
                    <a:pt x="397" y="375"/>
                  </a:cubicBezTo>
                  <a:cubicBezTo>
                    <a:pt x="394" y="379"/>
                    <a:pt x="394" y="391"/>
                    <a:pt x="398" y="393"/>
                  </a:cubicBezTo>
                  <a:cubicBezTo>
                    <a:pt x="416" y="402"/>
                    <a:pt x="425" y="417"/>
                    <a:pt x="436" y="432"/>
                  </a:cubicBezTo>
                  <a:cubicBezTo>
                    <a:pt x="437" y="462"/>
                    <a:pt x="434" y="492"/>
                    <a:pt x="438" y="522"/>
                  </a:cubicBezTo>
                  <a:cubicBezTo>
                    <a:pt x="443" y="535"/>
                    <a:pt x="446" y="549"/>
                    <a:pt x="460" y="557"/>
                  </a:cubicBezTo>
                  <a:cubicBezTo>
                    <a:pt x="460" y="558"/>
                    <a:pt x="461" y="560"/>
                    <a:pt x="462" y="561"/>
                  </a:cubicBezTo>
                  <a:cubicBezTo>
                    <a:pt x="465" y="574"/>
                    <a:pt x="475" y="581"/>
                    <a:pt x="485" y="587"/>
                  </a:cubicBezTo>
                  <a:cubicBezTo>
                    <a:pt x="495" y="593"/>
                    <a:pt x="503" y="600"/>
                    <a:pt x="508" y="609"/>
                  </a:cubicBezTo>
                  <a:cubicBezTo>
                    <a:pt x="520" y="632"/>
                    <a:pt x="531" y="656"/>
                    <a:pt x="551" y="674"/>
                  </a:cubicBezTo>
                  <a:cubicBezTo>
                    <a:pt x="553" y="676"/>
                    <a:pt x="556" y="679"/>
                    <a:pt x="556" y="681"/>
                  </a:cubicBezTo>
                  <a:cubicBezTo>
                    <a:pt x="554" y="694"/>
                    <a:pt x="563" y="694"/>
                    <a:pt x="572" y="695"/>
                  </a:cubicBezTo>
                  <a:cubicBezTo>
                    <a:pt x="572" y="695"/>
                    <a:pt x="572" y="695"/>
                    <a:pt x="572" y="695"/>
                  </a:cubicBezTo>
                  <a:cubicBezTo>
                    <a:pt x="574" y="697"/>
                    <a:pt x="575" y="698"/>
                    <a:pt x="576" y="701"/>
                  </a:cubicBezTo>
                  <a:cubicBezTo>
                    <a:pt x="578" y="704"/>
                    <a:pt x="581" y="707"/>
                    <a:pt x="584" y="704"/>
                  </a:cubicBezTo>
                  <a:cubicBezTo>
                    <a:pt x="588" y="701"/>
                    <a:pt x="583" y="698"/>
                    <a:pt x="582" y="694"/>
                  </a:cubicBezTo>
                  <a:cubicBezTo>
                    <a:pt x="582" y="693"/>
                    <a:pt x="577" y="693"/>
                    <a:pt x="574" y="693"/>
                  </a:cubicBezTo>
                  <a:cubicBezTo>
                    <a:pt x="574" y="689"/>
                    <a:pt x="574" y="685"/>
                    <a:pt x="574" y="681"/>
                  </a:cubicBezTo>
                  <a:cubicBezTo>
                    <a:pt x="574" y="678"/>
                    <a:pt x="572" y="673"/>
                    <a:pt x="575" y="671"/>
                  </a:cubicBezTo>
                  <a:cubicBezTo>
                    <a:pt x="580" y="669"/>
                    <a:pt x="582" y="674"/>
                    <a:pt x="584" y="677"/>
                  </a:cubicBezTo>
                  <a:cubicBezTo>
                    <a:pt x="597" y="689"/>
                    <a:pt x="610" y="701"/>
                    <a:pt x="622" y="714"/>
                  </a:cubicBezTo>
                  <a:cubicBezTo>
                    <a:pt x="622" y="721"/>
                    <a:pt x="623" y="728"/>
                    <a:pt x="623" y="735"/>
                  </a:cubicBezTo>
                  <a:cubicBezTo>
                    <a:pt x="624" y="747"/>
                    <a:pt x="640" y="760"/>
                    <a:pt x="655" y="761"/>
                  </a:cubicBezTo>
                  <a:cubicBezTo>
                    <a:pt x="655" y="761"/>
                    <a:pt x="655" y="761"/>
                    <a:pt x="655" y="761"/>
                  </a:cubicBezTo>
                  <a:cubicBezTo>
                    <a:pt x="656" y="762"/>
                    <a:pt x="658" y="762"/>
                    <a:pt x="659" y="763"/>
                  </a:cubicBezTo>
                  <a:cubicBezTo>
                    <a:pt x="661" y="769"/>
                    <a:pt x="668" y="769"/>
                    <a:pt x="672" y="770"/>
                  </a:cubicBezTo>
                  <a:cubicBezTo>
                    <a:pt x="688" y="774"/>
                    <a:pt x="702" y="785"/>
                    <a:pt x="719" y="780"/>
                  </a:cubicBezTo>
                  <a:cubicBezTo>
                    <a:pt x="723" y="780"/>
                    <a:pt x="726" y="780"/>
                    <a:pt x="730" y="779"/>
                  </a:cubicBezTo>
                  <a:cubicBezTo>
                    <a:pt x="740" y="781"/>
                    <a:pt x="745" y="790"/>
                    <a:pt x="751" y="796"/>
                  </a:cubicBezTo>
                  <a:cubicBezTo>
                    <a:pt x="756" y="801"/>
                    <a:pt x="761" y="805"/>
                    <a:pt x="769" y="803"/>
                  </a:cubicBezTo>
                  <a:cubicBezTo>
                    <a:pt x="772" y="804"/>
                    <a:pt x="775" y="804"/>
                    <a:pt x="778" y="804"/>
                  </a:cubicBezTo>
                  <a:cubicBezTo>
                    <a:pt x="780" y="810"/>
                    <a:pt x="785" y="810"/>
                    <a:pt x="790" y="809"/>
                  </a:cubicBezTo>
                  <a:cubicBezTo>
                    <a:pt x="792" y="809"/>
                    <a:pt x="794" y="810"/>
                    <a:pt x="796" y="810"/>
                  </a:cubicBezTo>
                  <a:cubicBezTo>
                    <a:pt x="798" y="814"/>
                    <a:pt x="800" y="816"/>
                    <a:pt x="804" y="817"/>
                  </a:cubicBezTo>
                  <a:cubicBezTo>
                    <a:pt x="810" y="826"/>
                    <a:pt x="816" y="837"/>
                    <a:pt x="823" y="843"/>
                  </a:cubicBezTo>
                  <a:cubicBezTo>
                    <a:pt x="832" y="851"/>
                    <a:pt x="843" y="860"/>
                    <a:pt x="855" y="862"/>
                  </a:cubicBezTo>
                  <a:cubicBezTo>
                    <a:pt x="861" y="864"/>
                    <a:pt x="876" y="879"/>
                    <a:pt x="879" y="856"/>
                  </a:cubicBezTo>
                  <a:cubicBezTo>
                    <a:pt x="879" y="854"/>
                    <a:pt x="890" y="845"/>
                    <a:pt x="893" y="855"/>
                  </a:cubicBezTo>
                  <a:cubicBezTo>
                    <a:pt x="895" y="864"/>
                    <a:pt x="901" y="869"/>
                    <a:pt x="904" y="876"/>
                  </a:cubicBezTo>
                  <a:cubicBezTo>
                    <a:pt x="909" y="889"/>
                    <a:pt x="906" y="906"/>
                    <a:pt x="896" y="916"/>
                  </a:cubicBezTo>
                  <a:cubicBezTo>
                    <a:pt x="890" y="921"/>
                    <a:pt x="890" y="926"/>
                    <a:pt x="896" y="931"/>
                  </a:cubicBezTo>
                  <a:cubicBezTo>
                    <a:pt x="900" y="934"/>
                    <a:pt x="905" y="938"/>
                    <a:pt x="910" y="938"/>
                  </a:cubicBezTo>
                  <a:cubicBezTo>
                    <a:pt x="918" y="939"/>
                    <a:pt x="924" y="942"/>
                    <a:pt x="925" y="950"/>
                  </a:cubicBezTo>
                  <a:cubicBezTo>
                    <a:pt x="925" y="959"/>
                    <a:pt x="918" y="966"/>
                    <a:pt x="910" y="968"/>
                  </a:cubicBezTo>
                  <a:cubicBezTo>
                    <a:pt x="901" y="971"/>
                    <a:pt x="896" y="974"/>
                    <a:pt x="893" y="983"/>
                  </a:cubicBezTo>
                  <a:cubicBezTo>
                    <a:pt x="890" y="992"/>
                    <a:pt x="883" y="989"/>
                    <a:pt x="877" y="984"/>
                  </a:cubicBezTo>
                  <a:cubicBezTo>
                    <a:pt x="876" y="982"/>
                    <a:pt x="877" y="976"/>
                    <a:pt x="872" y="978"/>
                  </a:cubicBezTo>
                  <a:cubicBezTo>
                    <a:pt x="869" y="980"/>
                    <a:pt x="866" y="983"/>
                    <a:pt x="867" y="987"/>
                  </a:cubicBezTo>
                  <a:cubicBezTo>
                    <a:pt x="869" y="993"/>
                    <a:pt x="867" y="1001"/>
                    <a:pt x="873" y="1006"/>
                  </a:cubicBezTo>
                  <a:cubicBezTo>
                    <a:pt x="889" y="1019"/>
                    <a:pt x="894" y="1040"/>
                    <a:pt x="905" y="1057"/>
                  </a:cubicBezTo>
                  <a:cubicBezTo>
                    <a:pt x="915" y="1075"/>
                    <a:pt x="918" y="1099"/>
                    <a:pt x="943" y="1105"/>
                  </a:cubicBezTo>
                  <a:cubicBezTo>
                    <a:pt x="945" y="1105"/>
                    <a:pt x="946" y="1106"/>
                    <a:pt x="948" y="1107"/>
                  </a:cubicBezTo>
                  <a:cubicBezTo>
                    <a:pt x="973" y="1119"/>
                    <a:pt x="981" y="1133"/>
                    <a:pt x="979" y="1158"/>
                  </a:cubicBezTo>
                  <a:cubicBezTo>
                    <a:pt x="978" y="1162"/>
                    <a:pt x="977" y="1167"/>
                    <a:pt x="976" y="1171"/>
                  </a:cubicBezTo>
                  <a:cubicBezTo>
                    <a:pt x="972" y="1197"/>
                    <a:pt x="968" y="1223"/>
                    <a:pt x="965" y="1249"/>
                  </a:cubicBezTo>
                  <a:cubicBezTo>
                    <a:pt x="963" y="1274"/>
                    <a:pt x="961" y="1299"/>
                    <a:pt x="949" y="1322"/>
                  </a:cubicBezTo>
                  <a:cubicBezTo>
                    <a:pt x="945" y="1331"/>
                    <a:pt x="940" y="1339"/>
                    <a:pt x="943" y="1349"/>
                  </a:cubicBezTo>
                  <a:cubicBezTo>
                    <a:pt x="946" y="1357"/>
                    <a:pt x="943" y="1365"/>
                    <a:pt x="942" y="1374"/>
                  </a:cubicBezTo>
                  <a:cubicBezTo>
                    <a:pt x="940" y="1384"/>
                    <a:pt x="933" y="1395"/>
                    <a:pt x="939" y="1407"/>
                  </a:cubicBezTo>
                  <a:cubicBezTo>
                    <a:pt x="945" y="1403"/>
                    <a:pt x="942" y="1398"/>
                    <a:pt x="943" y="1394"/>
                  </a:cubicBezTo>
                  <a:cubicBezTo>
                    <a:pt x="944" y="1391"/>
                    <a:pt x="941" y="1386"/>
                    <a:pt x="947" y="1386"/>
                  </a:cubicBezTo>
                  <a:cubicBezTo>
                    <a:pt x="952" y="1387"/>
                    <a:pt x="952" y="1392"/>
                    <a:pt x="951" y="1396"/>
                  </a:cubicBezTo>
                  <a:cubicBezTo>
                    <a:pt x="949" y="1407"/>
                    <a:pt x="946" y="1417"/>
                    <a:pt x="946" y="1428"/>
                  </a:cubicBezTo>
                  <a:cubicBezTo>
                    <a:pt x="946" y="1431"/>
                    <a:pt x="946" y="1440"/>
                    <a:pt x="936" y="1435"/>
                  </a:cubicBezTo>
                  <a:cubicBezTo>
                    <a:pt x="931" y="1432"/>
                    <a:pt x="929" y="1438"/>
                    <a:pt x="927" y="1442"/>
                  </a:cubicBezTo>
                  <a:cubicBezTo>
                    <a:pt x="925" y="1447"/>
                    <a:pt x="928" y="1449"/>
                    <a:pt x="932" y="1449"/>
                  </a:cubicBezTo>
                  <a:cubicBezTo>
                    <a:pt x="943" y="1449"/>
                    <a:pt x="928" y="1463"/>
                    <a:pt x="939" y="1463"/>
                  </a:cubicBezTo>
                  <a:cubicBezTo>
                    <a:pt x="936" y="1465"/>
                    <a:pt x="933" y="1467"/>
                    <a:pt x="929" y="1466"/>
                  </a:cubicBezTo>
                  <a:cubicBezTo>
                    <a:pt x="927" y="1466"/>
                    <a:pt x="925" y="1467"/>
                    <a:pt x="924" y="1468"/>
                  </a:cubicBezTo>
                  <a:cubicBezTo>
                    <a:pt x="923" y="1474"/>
                    <a:pt x="934" y="1471"/>
                    <a:pt x="931" y="1479"/>
                  </a:cubicBezTo>
                  <a:cubicBezTo>
                    <a:pt x="928" y="1479"/>
                    <a:pt x="924" y="1479"/>
                    <a:pt x="926" y="1483"/>
                  </a:cubicBezTo>
                  <a:cubicBezTo>
                    <a:pt x="926" y="1485"/>
                    <a:pt x="928" y="1486"/>
                    <a:pt x="929" y="1487"/>
                  </a:cubicBezTo>
                  <a:cubicBezTo>
                    <a:pt x="931" y="1485"/>
                    <a:pt x="932" y="1483"/>
                    <a:pt x="933" y="1481"/>
                  </a:cubicBezTo>
                  <a:cubicBezTo>
                    <a:pt x="933" y="1481"/>
                    <a:pt x="934" y="1481"/>
                    <a:pt x="934" y="1480"/>
                  </a:cubicBezTo>
                  <a:cubicBezTo>
                    <a:pt x="935" y="1480"/>
                    <a:pt x="935" y="1480"/>
                    <a:pt x="936" y="1480"/>
                  </a:cubicBezTo>
                  <a:cubicBezTo>
                    <a:pt x="938" y="1483"/>
                    <a:pt x="937" y="1487"/>
                    <a:pt x="936" y="1490"/>
                  </a:cubicBezTo>
                  <a:cubicBezTo>
                    <a:pt x="935" y="1496"/>
                    <a:pt x="925" y="1501"/>
                    <a:pt x="934" y="1507"/>
                  </a:cubicBezTo>
                  <a:cubicBezTo>
                    <a:pt x="940" y="1510"/>
                    <a:pt x="943" y="1518"/>
                    <a:pt x="951" y="1515"/>
                  </a:cubicBezTo>
                  <a:cubicBezTo>
                    <a:pt x="951" y="1522"/>
                    <a:pt x="944" y="1525"/>
                    <a:pt x="947" y="1532"/>
                  </a:cubicBezTo>
                  <a:cubicBezTo>
                    <a:pt x="952" y="1530"/>
                    <a:pt x="958" y="1526"/>
                    <a:pt x="965" y="1531"/>
                  </a:cubicBezTo>
                  <a:cubicBezTo>
                    <a:pt x="955" y="1531"/>
                    <a:pt x="950" y="1538"/>
                    <a:pt x="943" y="1543"/>
                  </a:cubicBezTo>
                  <a:cubicBezTo>
                    <a:pt x="953" y="1545"/>
                    <a:pt x="962" y="1546"/>
                    <a:pt x="967" y="1535"/>
                  </a:cubicBezTo>
                  <a:cubicBezTo>
                    <a:pt x="968" y="1531"/>
                    <a:pt x="969" y="1528"/>
                    <a:pt x="973" y="1527"/>
                  </a:cubicBezTo>
                  <a:cubicBezTo>
                    <a:pt x="973" y="1533"/>
                    <a:pt x="979" y="1535"/>
                    <a:pt x="980" y="1539"/>
                  </a:cubicBezTo>
                  <a:cubicBezTo>
                    <a:pt x="981" y="1542"/>
                    <a:pt x="977" y="1546"/>
                    <a:pt x="972" y="1546"/>
                  </a:cubicBezTo>
                  <a:cubicBezTo>
                    <a:pt x="969" y="1545"/>
                    <a:pt x="964" y="1543"/>
                    <a:pt x="964" y="1548"/>
                  </a:cubicBezTo>
                  <a:cubicBezTo>
                    <a:pt x="963" y="1551"/>
                    <a:pt x="968" y="1557"/>
                    <a:pt x="970" y="1557"/>
                  </a:cubicBezTo>
                  <a:cubicBezTo>
                    <a:pt x="976" y="1555"/>
                    <a:pt x="979" y="1561"/>
                    <a:pt x="984" y="1562"/>
                  </a:cubicBezTo>
                  <a:cubicBezTo>
                    <a:pt x="999" y="1566"/>
                    <a:pt x="1010" y="1557"/>
                    <a:pt x="1024" y="1556"/>
                  </a:cubicBezTo>
                  <a:cubicBezTo>
                    <a:pt x="1003" y="1545"/>
                    <a:pt x="994" y="1532"/>
                    <a:pt x="990" y="1516"/>
                  </a:cubicBezTo>
                  <a:cubicBezTo>
                    <a:pt x="984" y="1493"/>
                    <a:pt x="1001" y="1485"/>
                    <a:pt x="1011" y="1472"/>
                  </a:cubicBezTo>
                  <a:cubicBezTo>
                    <a:pt x="1017" y="1464"/>
                    <a:pt x="1025" y="1458"/>
                    <a:pt x="1011" y="1449"/>
                  </a:cubicBezTo>
                  <a:cubicBezTo>
                    <a:pt x="1001" y="1443"/>
                    <a:pt x="1000" y="1436"/>
                    <a:pt x="1013" y="1431"/>
                  </a:cubicBezTo>
                  <a:cubicBezTo>
                    <a:pt x="1018" y="1429"/>
                    <a:pt x="1023" y="1424"/>
                    <a:pt x="1024" y="1419"/>
                  </a:cubicBezTo>
                  <a:cubicBezTo>
                    <a:pt x="1025" y="1407"/>
                    <a:pt x="1032" y="1400"/>
                    <a:pt x="1044" y="1395"/>
                  </a:cubicBezTo>
                  <a:cubicBezTo>
                    <a:pt x="1041" y="1393"/>
                    <a:pt x="1039" y="1392"/>
                    <a:pt x="1038" y="1392"/>
                  </a:cubicBezTo>
                  <a:cubicBezTo>
                    <a:pt x="1029" y="1395"/>
                    <a:pt x="1028" y="1390"/>
                    <a:pt x="1027" y="1382"/>
                  </a:cubicBezTo>
                  <a:cubicBezTo>
                    <a:pt x="1027" y="1373"/>
                    <a:pt x="1034" y="1376"/>
                    <a:pt x="1038" y="1377"/>
                  </a:cubicBezTo>
                  <a:cubicBezTo>
                    <a:pt x="1053" y="1383"/>
                    <a:pt x="1056" y="1371"/>
                    <a:pt x="1056" y="1362"/>
                  </a:cubicBezTo>
                  <a:cubicBezTo>
                    <a:pt x="1057" y="1353"/>
                    <a:pt x="1061" y="1352"/>
                    <a:pt x="1067" y="1353"/>
                  </a:cubicBezTo>
                  <a:cubicBezTo>
                    <a:pt x="1077" y="1354"/>
                    <a:pt x="1087" y="1351"/>
                    <a:pt x="1096" y="1347"/>
                  </a:cubicBezTo>
                  <a:cubicBezTo>
                    <a:pt x="1104" y="1343"/>
                    <a:pt x="1114" y="1336"/>
                    <a:pt x="1110" y="1326"/>
                  </a:cubicBezTo>
                  <a:cubicBezTo>
                    <a:pt x="1107" y="1319"/>
                    <a:pt x="1106" y="1311"/>
                    <a:pt x="1101" y="1304"/>
                  </a:cubicBezTo>
                  <a:cubicBezTo>
                    <a:pt x="1105" y="1302"/>
                    <a:pt x="1108" y="1303"/>
                    <a:pt x="1112" y="1304"/>
                  </a:cubicBezTo>
                  <a:cubicBezTo>
                    <a:pt x="1132" y="1309"/>
                    <a:pt x="1143" y="1304"/>
                    <a:pt x="1153" y="1285"/>
                  </a:cubicBezTo>
                  <a:cubicBezTo>
                    <a:pt x="1158" y="1275"/>
                    <a:pt x="1162" y="1264"/>
                    <a:pt x="1169" y="1254"/>
                  </a:cubicBezTo>
                  <a:cubicBezTo>
                    <a:pt x="1170" y="1256"/>
                    <a:pt x="1171" y="1257"/>
                    <a:pt x="1171" y="1259"/>
                  </a:cubicBezTo>
                  <a:cubicBezTo>
                    <a:pt x="1171" y="1260"/>
                    <a:pt x="1171" y="1263"/>
                    <a:pt x="1174" y="1262"/>
                  </a:cubicBezTo>
                  <a:cubicBezTo>
                    <a:pt x="1182" y="1245"/>
                    <a:pt x="1198" y="1231"/>
                    <a:pt x="1195" y="1209"/>
                  </a:cubicBezTo>
                  <a:cubicBezTo>
                    <a:pt x="1194" y="1207"/>
                    <a:pt x="1195" y="1205"/>
                    <a:pt x="1196" y="1204"/>
                  </a:cubicBezTo>
                  <a:cubicBezTo>
                    <a:pt x="1210" y="1190"/>
                    <a:pt x="1227" y="1177"/>
                    <a:pt x="1247" y="1177"/>
                  </a:cubicBezTo>
                  <a:cubicBezTo>
                    <a:pt x="1260" y="1176"/>
                    <a:pt x="1267" y="1171"/>
                    <a:pt x="1271" y="1163"/>
                  </a:cubicBezTo>
                  <a:cubicBezTo>
                    <a:pt x="1284" y="1139"/>
                    <a:pt x="1294" y="1115"/>
                    <a:pt x="1291" y="1087"/>
                  </a:cubicBezTo>
                  <a:cubicBezTo>
                    <a:pt x="1291" y="1081"/>
                    <a:pt x="1290" y="1073"/>
                    <a:pt x="1297" y="1072"/>
                  </a:cubicBezTo>
                  <a:cubicBezTo>
                    <a:pt x="1303" y="1070"/>
                    <a:pt x="1304" y="1065"/>
                    <a:pt x="1306" y="1061"/>
                  </a:cubicBezTo>
                  <a:cubicBezTo>
                    <a:pt x="1310" y="1056"/>
                    <a:pt x="1313" y="1050"/>
                    <a:pt x="1319" y="1046"/>
                  </a:cubicBezTo>
                  <a:cubicBezTo>
                    <a:pt x="1331" y="1038"/>
                    <a:pt x="1335" y="1025"/>
                    <a:pt x="1333" y="1011"/>
                  </a:cubicBezTo>
                  <a:cubicBezTo>
                    <a:pt x="1332" y="1000"/>
                    <a:pt x="1328" y="991"/>
                    <a:pt x="1314" y="992"/>
                  </a:cubicBezTo>
                  <a:close/>
                  <a:moveTo>
                    <a:pt x="718" y="93"/>
                  </a:moveTo>
                  <a:cubicBezTo>
                    <a:pt x="718" y="93"/>
                    <a:pt x="718" y="94"/>
                    <a:pt x="718" y="95"/>
                  </a:cubicBezTo>
                  <a:cubicBezTo>
                    <a:pt x="721" y="98"/>
                    <a:pt x="731" y="92"/>
                    <a:pt x="730" y="102"/>
                  </a:cubicBezTo>
                  <a:cubicBezTo>
                    <a:pt x="736" y="100"/>
                    <a:pt x="736" y="104"/>
                    <a:pt x="737" y="108"/>
                  </a:cubicBezTo>
                  <a:cubicBezTo>
                    <a:pt x="736" y="115"/>
                    <a:pt x="731" y="118"/>
                    <a:pt x="727" y="122"/>
                  </a:cubicBezTo>
                  <a:cubicBezTo>
                    <a:pt x="725" y="124"/>
                    <a:pt x="722" y="128"/>
                    <a:pt x="720" y="125"/>
                  </a:cubicBezTo>
                  <a:cubicBezTo>
                    <a:pt x="717" y="123"/>
                    <a:pt x="717" y="119"/>
                    <a:pt x="716" y="116"/>
                  </a:cubicBezTo>
                  <a:cubicBezTo>
                    <a:pt x="716" y="112"/>
                    <a:pt x="719" y="111"/>
                    <a:pt x="722" y="111"/>
                  </a:cubicBezTo>
                  <a:cubicBezTo>
                    <a:pt x="730" y="112"/>
                    <a:pt x="732" y="109"/>
                    <a:pt x="730" y="102"/>
                  </a:cubicBezTo>
                  <a:cubicBezTo>
                    <a:pt x="726" y="100"/>
                    <a:pt x="716" y="107"/>
                    <a:pt x="718" y="95"/>
                  </a:cubicBezTo>
                  <a:cubicBezTo>
                    <a:pt x="718" y="94"/>
                    <a:pt x="718" y="93"/>
                    <a:pt x="718" y="93"/>
                  </a:cubicBezTo>
                  <a:cubicBezTo>
                    <a:pt x="717" y="92"/>
                    <a:pt x="716" y="91"/>
                    <a:pt x="715" y="90"/>
                  </a:cubicBezTo>
                  <a:cubicBezTo>
                    <a:pt x="716" y="91"/>
                    <a:pt x="717" y="92"/>
                    <a:pt x="718" y="93"/>
                  </a:cubicBezTo>
                  <a:close/>
                  <a:moveTo>
                    <a:pt x="537" y="621"/>
                  </a:moveTo>
                  <a:cubicBezTo>
                    <a:pt x="540" y="616"/>
                    <a:pt x="546" y="616"/>
                    <a:pt x="548" y="619"/>
                  </a:cubicBezTo>
                  <a:cubicBezTo>
                    <a:pt x="552" y="624"/>
                    <a:pt x="551" y="630"/>
                    <a:pt x="547" y="635"/>
                  </a:cubicBezTo>
                  <a:cubicBezTo>
                    <a:pt x="544" y="630"/>
                    <a:pt x="541" y="626"/>
                    <a:pt x="537" y="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19">
              <a:extLst>
                <a:ext uri="{FF2B5EF4-FFF2-40B4-BE49-F238E27FC236}">
                  <a16:creationId xmlns="" xmlns:a16="http://schemas.microsoft.com/office/drawing/2014/main" id="{8B71D362-84DF-4C35-BC0C-8A9ECDBFA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203" y="2031216"/>
              <a:ext cx="1270337" cy="972898"/>
            </a:xfrm>
            <a:custGeom>
              <a:avLst/>
              <a:gdLst>
                <a:gd name="T0" fmla="*/ 468 w 606"/>
                <a:gd name="T1" fmla="*/ 290 h 464"/>
                <a:gd name="T2" fmla="*/ 506 w 606"/>
                <a:gd name="T3" fmla="*/ 290 h 464"/>
                <a:gd name="T4" fmla="*/ 501 w 606"/>
                <a:gd name="T5" fmla="*/ 265 h 464"/>
                <a:gd name="T6" fmla="*/ 498 w 606"/>
                <a:gd name="T7" fmla="*/ 254 h 464"/>
                <a:gd name="T8" fmla="*/ 499 w 606"/>
                <a:gd name="T9" fmla="*/ 242 h 464"/>
                <a:gd name="T10" fmla="*/ 478 w 606"/>
                <a:gd name="T11" fmla="*/ 241 h 464"/>
                <a:gd name="T12" fmla="*/ 495 w 606"/>
                <a:gd name="T13" fmla="*/ 232 h 464"/>
                <a:gd name="T14" fmla="*/ 522 w 606"/>
                <a:gd name="T15" fmla="*/ 232 h 464"/>
                <a:gd name="T16" fmla="*/ 512 w 606"/>
                <a:gd name="T17" fmla="*/ 219 h 464"/>
                <a:gd name="T18" fmla="*/ 517 w 606"/>
                <a:gd name="T19" fmla="*/ 200 h 464"/>
                <a:gd name="T20" fmla="*/ 537 w 606"/>
                <a:gd name="T21" fmla="*/ 189 h 464"/>
                <a:gd name="T22" fmla="*/ 503 w 606"/>
                <a:gd name="T23" fmla="*/ 166 h 464"/>
                <a:gd name="T24" fmla="*/ 546 w 606"/>
                <a:gd name="T25" fmla="*/ 159 h 464"/>
                <a:gd name="T26" fmla="*/ 523 w 606"/>
                <a:gd name="T27" fmla="*/ 150 h 464"/>
                <a:gd name="T28" fmla="*/ 512 w 606"/>
                <a:gd name="T29" fmla="*/ 145 h 464"/>
                <a:gd name="T30" fmla="*/ 561 w 606"/>
                <a:gd name="T31" fmla="*/ 86 h 464"/>
                <a:gd name="T32" fmla="*/ 606 w 606"/>
                <a:gd name="T33" fmla="*/ 59 h 464"/>
                <a:gd name="T34" fmla="*/ 555 w 606"/>
                <a:gd name="T35" fmla="*/ 55 h 464"/>
                <a:gd name="T36" fmla="*/ 516 w 606"/>
                <a:gd name="T37" fmla="*/ 61 h 464"/>
                <a:gd name="T38" fmla="*/ 502 w 606"/>
                <a:gd name="T39" fmla="*/ 62 h 464"/>
                <a:gd name="T40" fmla="*/ 489 w 606"/>
                <a:gd name="T41" fmla="*/ 50 h 464"/>
                <a:gd name="T42" fmla="*/ 469 w 606"/>
                <a:gd name="T43" fmla="*/ 51 h 464"/>
                <a:gd name="T44" fmla="*/ 410 w 606"/>
                <a:gd name="T45" fmla="*/ 50 h 464"/>
                <a:gd name="T46" fmla="*/ 509 w 606"/>
                <a:gd name="T47" fmla="*/ 32 h 464"/>
                <a:gd name="T48" fmla="*/ 471 w 606"/>
                <a:gd name="T49" fmla="*/ 16 h 464"/>
                <a:gd name="T50" fmla="*/ 441 w 606"/>
                <a:gd name="T51" fmla="*/ 12 h 464"/>
                <a:gd name="T52" fmla="*/ 337 w 606"/>
                <a:gd name="T53" fmla="*/ 19 h 464"/>
                <a:gd name="T54" fmla="*/ 270 w 606"/>
                <a:gd name="T55" fmla="*/ 30 h 464"/>
                <a:gd name="T56" fmla="*/ 263 w 606"/>
                <a:gd name="T57" fmla="*/ 46 h 464"/>
                <a:gd name="T58" fmla="*/ 220 w 606"/>
                <a:gd name="T59" fmla="*/ 36 h 464"/>
                <a:gd name="T60" fmla="*/ 207 w 606"/>
                <a:gd name="T61" fmla="*/ 44 h 464"/>
                <a:gd name="T62" fmla="*/ 192 w 606"/>
                <a:gd name="T63" fmla="*/ 56 h 464"/>
                <a:gd name="T64" fmla="*/ 184 w 606"/>
                <a:gd name="T65" fmla="*/ 39 h 464"/>
                <a:gd name="T66" fmla="*/ 131 w 606"/>
                <a:gd name="T67" fmla="*/ 50 h 464"/>
                <a:gd name="T68" fmla="*/ 103 w 606"/>
                <a:gd name="T69" fmla="*/ 68 h 464"/>
                <a:gd name="T70" fmla="*/ 70 w 606"/>
                <a:gd name="T71" fmla="*/ 92 h 464"/>
                <a:gd name="T72" fmla="*/ 55 w 606"/>
                <a:gd name="T73" fmla="*/ 116 h 464"/>
                <a:gd name="T74" fmla="*/ 0 w 606"/>
                <a:gd name="T75" fmla="*/ 134 h 464"/>
                <a:gd name="T76" fmla="*/ 38 w 606"/>
                <a:gd name="T77" fmla="*/ 150 h 464"/>
                <a:gd name="T78" fmla="*/ 31 w 606"/>
                <a:gd name="T79" fmla="*/ 167 h 464"/>
                <a:gd name="T80" fmla="*/ 74 w 606"/>
                <a:gd name="T81" fmla="*/ 177 h 464"/>
                <a:gd name="T82" fmla="*/ 159 w 606"/>
                <a:gd name="T83" fmla="*/ 212 h 464"/>
                <a:gd name="T84" fmla="*/ 172 w 606"/>
                <a:gd name="T85" fmla="*/ 267 h 464"/>
                <a:gd name="T86" fmla="*/ 194 w 606"/>
                <a:gd name="T87" fmla="*/ 269 h 464"/>
                <a:gd name="T88" fmla="*/ 212 w 606"/>
                <a:gd name="T89" fmla="*/ 286 h 464"/>
                <a:gd name="T90" fmla="*/ 179 w 606"/>
                <a:gd name="T91" fmla="*/ 304 h 464"/>
                <a:gd name="T92" fmla="*/ 199 w 606"/>
                <a:gd name="T93" fmla="*/ 297 h 464"/>
                <a:gd name="T94" fmla="*/ 205 w 606"/>
                <a:gd name="T95" fmla="*/ 321 h 464"/>
                <a:gd name="T96" fmla="*/ 195 w 606"/>
                <a:gd name="T97" fmla="*/ 356 h 464"/>
                <a:gd name="T98" fmla="*/ 210 w 606"/>
                <a:gd name="T99" fmla="*/ 398 h 464"/>
                <a:gd name="T100" fmla="*/ 244 w 606"/>
                <a:gd name="T101" fmla="*/ 445 h 464"/>
                <a:gd name="T102" fmla="*/ 300 w 606"/>
                <a:gd name="T103" fmla="*/ 447 h 464"/>
                <a:gd name="T104" fmla="*/ 320 w 606"/>
                <a:gd name="T105" fmla="*/ 398 h 464"/>
                <a:gd name="T106" fmla="*/ 345 w 606"/>
                <a:gd name="T107" fmla="*/ 363 h 464"/>
                <a:gd name="T108" fmla="*/ 393 w 606"/>
                <a:gd name="T109" fmla="*/ 347 h 464"/>
                <a:gd name="T110" fmla="*/ 460 w 606"/>
                <a:gd name="T111" fmla="*/ 320 h 464"/>
                <a:gd name="T112" fmla="*/ 485 w 606"/>
                <a:gd name="T113" fmla="*/ 29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6" h="464">
                  <a:moveTo>
                    <a:pt x="485" y="295"/>
                  </a:moveTo>
                  <a:cubicBezTo>
                    <a:pt x="480" y="291"/>
                    <a:pt x="474" y="292"/>
                    <a:pt x="468" y="290"/>
                  </a:cubicBezTo>
                  <a:cubicBezTo>
                    <a:pt x="473" y="282"/>
                    <a:pt x="477" y="271"/>
                    <a:pt x="487" y="284"/>
                  </a:cubicBezTo>
                  <a:cubicBezTo>
                    <a:pt x="493" y="291"/>
                    <a:pt x="499" y="291"/>
                    <a:pt x="506" y="290"/>
                  </a:cubicBezTo>
                  <a:cubicBezTo>
                    <a:pt x="511" y="289"/>
                    <a:pt x="510" y="284"/>
                    <a:pt x="510" y="281"/>
                  </a:cubicBezTo>
                  <a:cubicBezTo>
                    <a:pt x="511" y="273"/>
                    <a:pt x="510" y="268"/>
                    <a:pt x="501" y="265"/>
                  </a:cubicBezTo>
                  <a:cubicBezTo>
                    <a:pt x="495" y="264"/>
                    <a:pt x="489" y="259"/>
                    <a:pt x="487" y="251"/>
                  </a:cubicBezTo>
                  <a:cubicBezTo>
                    <a:pt x="492" y="252"/>
                    <a:pt x="495" y="254"/>
                    <a:pt x="498" y="254"/>
                  </a:cubicBezTo>
                  <a:cubicBezTo>
                    <a:pt x="502" y="254"/>
                    <a:pt x="508" y="256"/>
                    <a:pt x="508" y="249"/>
                  </a:cubicBezTo>
                  <a:cubicBezTo>
                    <a:pt x="508" y="243"/>
                    <a:pt x="504" y="241"/>
                    <a:pt x="499" y="242"/>
                  </a:cubicBezTo>
                  <a:cubicBezTo>
                    <a:pt x="494" y="242"/>
                    <a:pt x="489" y="242"/>
                    <a:pt x="484" y="243"/>
                  </a:cubicBezTo>
                  <a:cubicBezTo>
                    <a:pt x="481" y="243"/>
                    <a:pt x="479" y="243"/>
                    <a:pt x="478" y="241"/>
                  </a:cubicBezTo>
                  <a:cubicBezTo>
                    <a:pt x="476" y="237"/>
                    <a:pt x="480" y="237"/>
                    <a:pt x="481" y="236"/>
                  </a:cubicBezTo>
                  <a:cubicBezTo>
                    <a:pt x="485" y="230"/>
                    <a:pt x="490" y="227"/>
                    <a:pt x="495" y="232"/>
                  </a:cubicBezTo>
                  <a:cubicBezTo>
                    <a:pt x="502" y="239"/>
                    <a:pt x="510" y="235"/>
                    <a:pt x="517" y="236"/>
                  </a:cubicBezTo>
                  <a:cubicBezTo>
                    <a:pt x="519" y="236"/>
                    <a:pt x="522" y="235"/>
                    <a:pt x="522" y="232"/>
                  </a:cubicBezTo>
                  <a:cubicBezTo>
                    <a:pt x="523" y="230"/>
                    <a:pt x="523" y="226"/>
                    <a:pt x="520" y="225"/>
                  </a:cubicBezTo>
                  <a:cubicBezTo>
                    <a:pt x="517" y="223"/>
                    <a:pt x="512" y="224"/>
                    <a:pt x="512" y="219"/>
                  </a:cubicBezTo>
                  <a:cubicBezTo>
                    <a:pt x="519" y="213"/>
                    <a:pt x="530" y="223"/>
                    <a:pt x="537" y="213"/>
                  </a:cubicBezTo>
                  <a:cubicBezTo>
                    <a:pt x="529" y="209"/>
                    <a:pt x="521" y="208"/>
                    <a:pt x="517" y="200"/>
                  </a:cubicBezTo>
                  <a:cubicBezTo>
                    <a:pt x="520" y="200"/>
                    <a:pt x="522" y="200"/>
                    <a:pt x="524" y="200"/>
                  </a:cubicBezTo>
                  <a:cubicBezTo>
                    <a:pt x="531" y="200"/>
                    <a:pt x="537" y="197"/>
                    <a:pt x="537" y="189"/>
                  </a:cubicBezTo>
                  <a:cubicBezTo>
                    <a:pt x="536" y="182"/>
                    <a:pt x="533" y="176"/>
                    <a:pt x="523" y="177"/>
                  </a:cubicBezTo>
                  <a:cubicBezTo>
                    <a:pt x="515" y="178"/>
                    <a:pt x="510" y="172"/>
                    <a:pt x="503" y="166"/>
                  </a:cubicBezTo>
                  <a:cubicBezTo>
                    <a:pt x="516" y="163"/>
                    <a:pt x="527" y="164"/>
                    <a:pt x="538" y="164"/>
                  </a:cubicBezTo>
                  <a:cubicBezTo>
                    <a:pt x="541" y="164"/>
                    <a:pt x="547" y="166"/>
                    <a:pt x="546" y="159"/>
                  </a:cubicBezTo>
                  <a:cubicBezTo>
                    <a:pt x="545" y="154"/>
                    <a:pt x="541" y="152"/>
                    <a:pt x="537" y="153"/>
                  </a:cubicBezTo>
                  <a:cubicBezTo>
                    <a:pt x="531" y="155"/>
                    <a:pt x="527" y="154"/>
                    <a:pt x="523" y="150"/>
                  </a:cubicBezTo>
                  <a:cubicBezTo>
                    <a:pt x="524" y="144"/>
                    <a:pt x="531" y="148"/>
                    <a:pt x="533" y="144"/>
                  </a:cubicBezTo>
                  <a:cubicBezTo>
                    <a:pt x="525" y="138"/>
                    <a:pt x="518" y="139"/>
                    <a:pt x="512" y="145"/>
                  </a:cubicBezTo>
                  <a:cubicBezTo>
                    <a:pt x="506" y="122"/>
                    <a:pt x="533" y="121"/>
                    <a:pt x="537" y="104"/>
                  </a:cubicBezTo>
                  <a:cubicBezTo>
                    <a:pt x="551" y="105"/>
                    <a:pt x="548" y="85"/>
                    <a:pt x="561" y="86"/>
                  </a:cubicBezTo>
                  <a:cubicBezTo>
                    <a:pt x="558" y="73"/>
                    <a:pt x="569" y="77"/>
                    <a:pt x="575" y="74"/>
                  </a:cubicBezTo>
                  <a:cubicBezTo>
                    <a:pt x="585" y="68"/>
                    <a:pt x="598" y="70"/>
                    <a:pt x="606" y="59"/>
                  </a:cubicBezTo>
                  <a:cubicBezTo>
                    <a:pt x="599" y="56"/>
                    <a:pt x="592" y="51"/>
                    <a:pt x="585" y="51"/>
                  </a:cubicBezTo>
                  <a:cubicBezTo>
                    <a:pt x="575" y="50"/>
                    <a:pt x="563" y="45"/>
                    <a:pt x="555" y="55"/>
                  </a:cubicBezTo>
                  <a:cubicBezTo>
                    <a:pt x="548" y="65"/>
                    <a:pt x="540" y="63"/>
                    <a:pt x="531" y="59"/>
                  </a:cubicBezTo>
                  <a:cubicBezTo>
                    <a:pt x="525" y="55"/>
                    <a:pt x="522" y="57"/>
                    <a:pt x="516" y="61"/>
                  </a:cubicBezTo>
                  <a:cubicBezTo>
                    <a:pt x="509" y="67"/>
                    <a:pt x="499" y="72"/>
                    <a:pt x="491" y="77"/>
                  </a:cubicBezTo>
                  <a:cubicBezTo>
                    <a:pt x="494" y="71"/>
                    <a:pt x="499" y="67"/>
                    <a:pt x="502" y="62"/>
                  </a:cubicBezTo>
                  <a:cubicBezTo>
                    <a:pt x="504" y="58"/>
                    <a:pt x="511" y="53"/>
                    <a:pt x="505" y="48"/>
                  </a:cubicBezTo>
                  <a:cubicBezTo>
                    <a:pt x="500" y="44"/>
                    <a:pt x="495" y="45"/>
                    <a:pt x="489" y="50"/>
                  </a:cubicBezTo>
                  <a:cubicBezTo>
                    <a:pt x="480" y="57"/>
                    <a:pt x="470" y="62"/>
                    <a:pt x="458" y="62"/>
                  </a:cubicBezTo>
                  <a:cubicBezTo>
                    <a:pt x="459" y="53"/>
                    <a:pt x="469" y="59"/>
                    <a:pt x="469" y="51"/>
                  </a:cubicBezTo>
                  <a:cubicBezTo>
                    <a:pt x="446" y="48"/>
                    <a:pt x="424" y="50"/>
                    <a:pt x="401" y="56"/>
                  </a:cubicBezTo>
                  <a:cubicBezTo>
                    <a:pt x="404" y="52"/>
                    <a:pt x="407" y="51"/>
                    <a:pt x="410" y="50"/>
                  </a:cubicBezTo>
                  <a:cubicBezTo>
                    <a:pt x="439" y="39"/>
                    <a:pt x="470" y="49"/>
                    <a:pt x="499" y="38"/>
                  </a:cubicBezTo>
                  <a:cubicBezTo>
                    <a:pt x="503" y="37"/>
                    <a:pt x="509" y="37"/>
                    <a:pt x="509" y="32"/>
                  </a:cubicBezTo>
                  <a:cubicBezTo>
                    <a:pt x="509" y="27"/>
                    <a:pt x="504" y="26"/>
                    <a:pt x="500" y="26"/>
                  </a:cubicBezTo>
                  <a:cubicBezTo>
                    <a:pt x="488" y="28"/>
                    <a:pt x="479" y="24"/>
                    <a:pt x="471" y="16"/>
                  </a:cubicBezTo>
                  <a:cubicBezTo>
                    <a:pt x="467" y="13"/>
                    <a:pt x="462" y="14"/>
                    <a:pt x="457" y="14"/>
                  </a:cubicBezTo>
                  <a:cubicBezTo>
                    <a:pt x="451" y="13"/>
                    <a:pt x="446" y="13"/>
                    <a:pt x="441" y="12"/>
                  </a:cubicBezTo>
                  <a:cubicBezTo>
                    <a:pt x="408" y="7"/>
                    <a:pt x="375" y="0"/>
                    <a:pt x="344" y="19"/>
                  </a:cubicBezTo>
                  <a:cubicBezTo>
                    <a:pt x="341" y="20"/>
                    <a:pt x="339" y="19"/>
                    <a:pt x="337" y="19"/>
                  </a:cubicBezTo>
                  <a:cubicBezTo>
                    <a:pt x="312" y="13"/>
                    <a:pt x="289" y="21"/>
                    <a:pt x="265" y="21"/>
                  </a:cubicBezTo>
                  <a:cubicBezTo>
                    <a:pt x="264" y="27"/>
                    <a:pt x="271" y="26"/>
                    <a:pt x="270" y="30"/>
                  </a:cubicBezTo>
                  <a:cubicBezTo>
                    <a:pt x="266" y="35"/>
                    <a:pt x="259" y="29"/>
                    <a:pt x="255" y="35"/>
                  </a:cubicBezTo>
                  <a:cubicBezTo>
                    <a:pt x="257" y="39"/>
                    <a:pt x="264" y="39"/>
                    <a:pt x="263" y="46"/>
                  </a:cubicBezTo>
                  <a:cubicBezTo>
                    <a:pt x="253" y="46"/>
                    <a:pt x="245" y="41"/>
                    <a:pt x="236" y="37"/>
                  </a:cubicBezTo>
                  <a:cubicBezTo>
                    <a:pt x="231" y="34"/>
                    <a:pt x="224" y="32"/>
                    <a:pt x="220" y="36"/>
                  </a:cubicBezTo>
                  <a:cubicBezTo>
                    <a:pt x="215" y="43"/>
                    <a:pt x="227" y="42"/>
                    <a:pt x="228" y="48"/>
                  </a:cubicBezTo>
                  <a:cubicBezTo>
                    <a:pt x="219" y="54"/>
                    <a:pt x="213" y="48"/>
                    <a:pt x="207" y="44"/>
                  </a:cubicBezTo>
                  <a:cubicBezTo>
                    <a:pt x="200" y="38"/>
                    <a:pt x="195" y="34"/>
                    <a:pt x="198" y="48"/>
                  </a:cubicBezTo>
                  <a:cubicBezTo>
                    <a:pt x="198" y="53"/>
                    <a:pt x="196" y="56"/>
                    <a:pt x="192" y="56"/>
                  </a:cubicBezTo>
                  <a:cubicBezTo>
                    <a:pt x="188" y="56"/>
                    <a:pt x="189" y="51"/>
                    <a:pt x="189" y="49"/>
                  </a:cubicBezTo>
                  <a:cubicBezTo>
                    <a:pt x="189" y="45"/>
                    <a:pt x="186" y="39"/>
                    <a:pt x="184" y="39"/>
                  </a:cubicBezTo>
                  <a:cubicBezTo>
                    <a:pt x="170" y="40"/>
                    <a:pt x="151" y="39"/>
                    <a:pt x="143" y="47"/>
                  </a:cubicBezTo>
                  <a:cubicBezTo>
                    <a:pt x="137" y="53"/>
                    <a:pt x="134" y="49"/>
                    <a:pt x="131" y="50"/>
                  </a:cubicBezTo>
                  <a:cubicBezTo>
                    <a:pt x="125" y="52"/>
                    <a:pt x="113" y="43"/>
                    <a:pt x="115" y="57"/>
                  </a:cubicBezTo>
                  <a:cubicBezTo>
                    <a:pt x="116" y="68"/>
                    <a:pt x="111" y="69"/>
                    <a:pt x="103" y="68"/>
                  </a:cubicBezTo>
                  <a:cubicBezTo>
                    <a:pt x="82" y="66"/>
                    <a:pt x="67" y="77"/>
                    <a:pt x="52" y="90"/>
                  </a:cubicBezTo>
                  <a:cubicBezTo>
                    <a:pt x="58" y="92"/>
                    <a:pt x="64" y="92"/>
                    <a:pt x="70" y="92"/>
                  </a:cubicBezTo>
                  <a:cubicBezTo>
                    <a:pt x="76" y="93"/>
                    <a:pt x="79" y="97"/>
                    <a:pt x="76" y="102"/>
                  </a:cubicBezTo>
                  <a:cubicBezTo>
                    <a:pt x="71" y="109"/>
                    <a:pt x="65" y="117"/>
                    <a:pt x="55" y="116"/>
                  </a:cubicBezTo>
                  <a:cubicBezTo>
                    <a:pt x="37" y="115"/>
                    <a:pt x="21" y="126"/>
                    <a:pt x="4" y="128"/>
                  </a:cubicBezTo>
                  <a:cubicBezTo>
                    <a:pt x="1" y="129"/>
                    <a:pt x="0" y="131"/>
                    <a:pt x="0" y="134"/>
                  </a:cubicBezTo>
                  <a:cubicBezTo>
                    <a:pt x="0" y="136"/>
                    <a:pt x="0" y="140"/>
                    <a:pt x="3" y="140"/>
                  </a:cubicBezTo>
                  <a:cubicBezTo>
                    <a:pt x="16" y="139"/>
                    <a:pt x="25" y="152"/>
                    <a:pt x="38" y="150"/>
                  </a:cubicBezTo>
                  <a:cubicBezTo>
                    <a:pt x="33" y="161"/>
                    <a:pt x="23" y="156"/>
                    <a:pt x="16" y="159"/>
                  </a:cubicBezTo>
                  <a:cubicBezTo>
                    <a:pt x="18" y="168"/>
                    <a:pt x="31" y="160"/>
                    <a:pt x="31" y="167"/>
                  </a:cubicBezTo>
                  <a:cubicBezTo>
                    <a:pt x="30" y="174"/>
                    <a:pt x="34" y="174"/>
                    <a:pt x="37" y="177"/>
                  </a:cubicBezTo>
                  <a:cubicBezTo>
                    <a:pt x="50" y="190"/>
                    <a:pt x="63" y="178"/>
                    <a:pt x="74" y="177"/>
                  </a:cubicBezTo>
                  <a:cubicBezTo>
                    <a:pt x="97" y="174"/>
                    <a:pt x="117" y="178"/>
                    <a:pt x="135" y="189"/>
                  </a:cubicBezTo>
                  <a:cubicBezTo>
                    <a:pt x="144" y="194"/>
                    <a:pt x="155" y="203"/>
                    <a:pt x="159" y="212"/>
                  </a:cubicBezTo>
                  <a:cubicBezTo>
                    <a:pt x="164" y="226"/>
                    <a:pt x="183" y="238"/>
                    <a:pt x="171" y="258"/>
                  </a:cubicBezTo>
                  <a:cubicBezTo>
                    <a:pt x="170" y="260"/>
                    <a:pt x="171" y="265"/>
                    <a:pt x="172" y="267"/>
                  </a:cubicBezTo>
                  <a:cubicBezTo>
                    <a:pt x="175" y="271"/>
                    <a:pt x="180" y="270"/>
                    <a:pt x="183" y="267"/>
                  </a:cubicBezTo>
                  <a:cubicBezTo>
                    <a:pt x="188" y="264"/>
                    <a:pt x="193" y="262"/>
                    <a:pt x="194" y="269"/>
                  </a:cubicBezTo>
                  <a:cubicBezTo>
                    <a:pt x="195" y="277"/>
                    <a:pt x="199" y="278"/>
                    <a:pt x="205" y="278"/>
                  </a:cubicBezTo>
                  <a:cubicBezTo>
                    <a:pt x="210" y="278"/>
                    <a:pt x="211" y="282"/>
                    <a:pt x="212" y="286"/>
                  </a:cubicBezTo>
                  <a:cubicBezTo>
                    <a:pt x="202" y="287"/>
                    <a:pt x="191" y="277"/>
                    <a:pt x="184" y="292"/>
                  </a:cubicBezTo>
                  <a:cubicBezTo>
                    <a:pt x="183" y="296"/>
                    <a:pt x="174" y="298"/>
                    <a:pt x="179" y="304"/>
                  </a:cubicBezTo>
                  <a:cubicBezTo>
                    <a:pt x="184" y="310"/>
                    <a:pt x="192" y="313"/>
                    <a:pt x="200" y="310"/>
                  </a:cubicBezTo>
                  <a:cubicBezTo>
                    <a:pt x="209" y="306"/>
                    <a:pt x="200" y="301"/>
                    <a:pt x="199" y="297"/>
                  </a:cubicBezTo>
                  <a:cubicBezTo>
                    <a:pt x="213" y="296"/>
                    <a:pt x="217" y="298"/>
                    <a:pt x="217" y="306"/>
                  </a:cubicBezTo>
                  <a:cubicBezTo>
                    <a:pt x="218" y="314"/>
                    <a:pt x="216" y="320"/>
                    <a:pt x="205" y="321"/>
                  </a:cubicBezTo>
                  <a:cubicBezTo>
                    <a:pt x="192" y="322"/>
                    <a:pt x="188" y="340"/>
                    <a:pt x="196" y="351"/>
                  </a:cubicBezTo>
                  <a:cubicBezTo>
                    <a:pt x="199" y="354"/>
                    <a:pt x="197" y="355"/>
                    <a:pt x="195" y="356"/>
                  </a:cubicBezTo>
                  <a:cubicBezTo>
                    <a:pt x="191" y="358"/>
                    <a:pt x="191" y="364"/>
                    <a:pt x="192" y="365"/>
                  </a:cubicBezTo>
                  <a:cubicBezTo>
                    <a:pt x="206" y="371"/>
                    <a:pt x="202" y="388"/>
                    <a:pt x="210" y="398"/>
                  </a:cubicBezTo>
                  <a:cubicBezTo>
                    <a:pt x="216" y="406"/>
                    <a:pt x="224" y="414"/>
                    <a:pt x="227" y="426"/>
                  </a:cubicBezTo>
                  <a:cubicBezTo>
                    <a:pt x="228" y="434"/>
                    <a:pt x="237" y="443"/>
                    <a:pt x="244" y="445"/>
                  </a:cubicBezTo>
                  <a:cubicBezTo>
                    <a:pt x="256" y="448"/>
                    <a:pt x="267" y="454"/>
                    <a:pt x="278" y="458"/>
                  </a:cubicBezTo>
                  <a:cubicBezTo>
                    <a:pt x="292" y="464"/>
                    <a:pt x="296" y="461"/>
                    <a:pt x="300" y="447"/>
                  </a:cubicBezTo>
                  <a:cubicBezTo>
                    <a:pt x="304" y="434"/>
                    <a:pt x="299" y="418"/>
                    <a:pt x="315" y="409"/>
                  </a:cubicBezTo>
                  <a:cubicBezTo>
                    <a:pt x="318" y="407"/>
                    <a:pt x="318" y="402"/>
                    <a:pt x="320" y="398"/>
                  </a:cubicBezTo>
                  <a:cubicBezTo>
                    <a:pt x="321" y="390"/>
                    <a:pt x="320" y="381"/>
                    <a:pt x="328" y="376"/>
                  </a:cubicBezTo>
                  <a:cubicBezTo>
                    <a:pt x="334" y="371"/>
                    <a:pt x="344" y="374"/>
                    <a:pt x="345" y="363"/>
                  </a:cubicBezTo>
                  <a:cubicBezTo>
                    <a:pt x="346" y="363"/>
                    <a:pt x="348" y="362"/>
                    <a:pt x="349" y="363"/>
                  </a:cubicBezTo>
                  <a:cubicBezTo>
                    <a:pt x="371" y="369"/>
                    <a:pt x="381" y="365"/>
                    <a:pt x="393" y="347"/>
                  </a:cubicBezTo>
                  <a:cubicBezTo>
                    <a:pt x="398" y="340"/>
                    <a:pt x="403" y="331"/>
                    <a:pt x="409" y="330"/>
                  </a:cubicBezTo>
                  <a:cubicBezTo>
                    <a:pt x="426" y="327"/>
                    <a:pt x="444" y="326"/>
                    <a:pt x="460" y="320"/>
                  </a:cubicBezTo>
                  <a:cubicBezTo>
                    <a:pt x="475" y="314"/>
                    <a:pt x="490" y="308"/>
                    <a:pt x="506" y="297"/>
                  </a:cubicBezTo>
                  <a:cubicBezTo>
                    <a:pt x="497" y="296"/>
                    <a:pt x="489" y="298"/>
                    <a:pt x="485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20">
              <a:extLst>
                <a:ext uri="{FF2B5EF4-FFF2-40B4-BE49-F238E27FC236}">
                  <a16:creationId xmlns="" xmlns:a16="http://schemas.microsoft.com/office/drawing/2014/main" id="{62A93648-D0B1-47F1-9D3E-5770A31D5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059" y="4673800"/>
              <a:ext cx="852027" cy="647019"/>
            </a:xfrm>
            <a:custGeom>
              <a:avLst/>
              <a:gdLst>
                <a:gd name="T0" fmla="*/ 359 w 406"/>
                <a:gd name="T1" fmla="*/ 107 h 308"/>
                <a:gd name="T2" fmla="*/ 342 w 406"/>
                <a:gd name="T3" fmla="*/ 91 h 308"/>
                <a:gd name="T4" fmla="*/ 333 w 406"/>
                <a:gd name="T5" fmla="*/ 83 h 308"/>
                <a:gd name="T6" fmla="*/ 321 w 406"/>
                <a:gd name="T7" fmla="*/ 46 h 308"/>
                <a:gd name="T8" fmla="*/ 316 w 406"/>
                <a:gd name="T9" fmla="*/ 39 h 308"/>
                <a:gd name="T10" fmla="*/ 303 w 406"/>
                <a:gd name="T11" fmla="*/ 21 h 308"/>
                <a:gd name="T12" fmla="*/ 294 w 406"/>
                <a:gd name="T13" fmla="*/ 0 h 308"/>
                <a:gd name="T14" fmla="*/ 285 w 406"/>
                <a:gd name="T15" fmla="*/ 42 h 308"/>
                <a:gd name="T16" fmla="*/ 278 w 406"/>
                <a:gd name="T17" fmla="*/ 65 h 308"/>
                <a:gd name="T18" fmla="*/ 263 w 406"/>
                <a:gd name="T19" fmla="*/ 68 h 308"/>
                <a:gd name="T20" fmla="*/ 251 w 406"/>
                <a:gd name="T21" fmla="*/ 61 h 308"/>
                <a:gd name="T22" fmla="*/ 236 w 406"/>
                <a:gd name="T23" fmla="*/ 18 h 308"/>
                <a:gd name="T24" fmla="*/ 236 w 406"/>
                <a:gd name="T25" fmla="*/ 15 h 308"/>
                <a:gd name="T26" fmla="*/ 210 w 406"/>
                <a:gd name="T27" fmla="*/ 13 h 308"/>
                <a:gd name="T28" fmla="*/ 166 w 406"/>
                <a:gd name="T29" fmla="*/ 33 h 308"/>
                <a:gd name="T30" fmla="*/ 146 w 406"/>
                <a:gd name="T31" fmla="*/ 37 h 308"/>
                <a:gd name="T32" fmla="*/ 132 w 406"/>
                <a:gd name="T33" fmla="*/ 33 h 308"/>
                <a:gd name="T34" fmla="*/ 112 w 406"/>
                <a:gd name="T35" fmla="*/ 51 h 308"/>
                <a:gd name="T36" fmla="*/ 94 w 406"/>
                <a:gd name="T37" fmla="*/ 62 h 308"/>
                <a:gd name="T38" fmla="*/ 90 w 406"/>
                <a:gd name="T39" fmla="*/ 79 h 308"/>
                <a:gd name="T40" fmla="*/ 36 w 406"/>
                <a:gd name="T41" fmla="*/ 104 h 308"/>
                <a:gd name="T42" fmla="*/ 5 w 406"/>
                <a:gd name="T43" fmla="*/ 132 h 308"/>
                <a:gd name="T44" fmla="*/ 7 w 406"/>
                <a:gd name="T45" fmla="*/ 158 h 308"/>
                <a:gd name="T46" fmla="*/ 10 w 406"/>
                <a:gd name="T47" fmla="*/ 182 h 308"/>
                <a:gd name="T48" fmla="*/ 19 w 406"/>
                <a:gd name="T49" fmla="*/ 245 h 308"/>
                <a:gd name="T50" fmla="*/ 22 w 406"/>
                <a:gd name="T51" fmla="*/ 251 h 308"/>
                <a:gd name="T52" fmla="*/ 51 w 406"/>
                <a:gd name="T53" fmla="*/ 257 h 308"/>
                <a:gd name="T54" fmla="*/ 75 w 406"/>
                <a:gd name="T55" fmla="*/ 247 h 308"/>
                <a:gd name="T56" fmla="*/ 118 w 406"/>
                <a:gd name="T57" fmla="*/ 234 h 308"/>
                <a:gd name="T58" fmla="*/ 164 w 406"/>
                <a:gd name="T59" fmla="*/ 222 h 308"/>
                <a:gd name="T60" fmla="*/ 205 w 406"/>
                <a:gd name="T61" fmla="*/ 228 h 308"/>
                <a:gd name="T62" fmla="*/ 211 w 406"/>
                <a:gd name="T63" fmla="*/ 233 h 308"/>
                <a:gd name="T64" fmla="*/ 244 w 406"/>
                <a:gd name="T65" fmla="*/ 243 h 308"/>
                <a:gd name="T66" fmla="*/ 241 w 406"/>
                <a:gd name="T67" fmla="*/ 259 h 308"/>
                <a:gd name="T68" fmla="*/ 252 w 406"/>
                <a:gd name="T69" fmla="*/ 263 h 308"/>
                <a:gd name="T70" fmla="*/ 258 w 406"/>
                <a:gd name="T71" fmla="*/ 266 h 308"/>
                <a:gd name="T72" fmla="*/ 267 w 406"/>
                <a:gd name="T73" fmla="*/ 277 h 308"/>
                <a:gd name="T74" fmla="*/ 308 w 406"/>
                <a:gd name="T75" fmla="*/ 301 h 308"/>
                <a:gd name="T76" fmla="*/ 329 w 406"/>
                <a:gd name="T77" fmla="*/ 303 h 308"/>
                <a:gd name="T78" fmla="*/ 334 w 406"/>
                <a:gd name="T79" fmla="*/ 303 h 308"/>
                <a:gd name="T80" fmla="*/ 367 w 406"/>
                <a:gd name="T81" fmla="*/ 289 h 308"/>
                <a:gd name="T82" fmla="*/ 369 w 406"/>
                <a:gd name="T83" fmla="*/ 283 h 308"/>
                <a:gd name="T84" fmla="*/ 387 w 406"/>
                <a:gd name="T85" fmla="*/ 238 h 308"/>
                <a:gd name="T86" fmla="*/ 405 w 406"/>
                <a:gd name="T87" fmla="*/ 186 h 308"/>
                <a:gd name="T88" fmla="*/ 388 w 406"/>
                <a:gd name="T89" fmla="*/ 142 h 308"/>
                <a:gd name="T90" fmla="*/ 359 w 406"/>
                <a:gd name="T91" fmla="*/ 1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6" h="308">
                  <a:moveTo>
                    <a:pt x="359" y="107"/>
                  </a:moveTo>
                  <a:cubicBezTo>
                    <a:pt x="355" y="100"/>
                    <a:pt x="350" y="94"/>
                    <a:pt x="342" y="91"/>
                  </a:cubicBezTo>
                  <a:cubicBezTo>
                    <a:pt x="338" y="90"/>
                    <a:pt x="334" y="89"/>
                    <a:pt x="333" y="83"/>
                  </a:cubicBezTo>
                  <a:cubicBezTo>
                    <a:pt x="330" y="71"/>
                    <a:pt x="325" y="58"/>
                    <a:pt x="321" y="46"/>
                  </a:cubicBezTo>
                  <a:cubicBezTo>
                    <a:pt x="320" y="42"/>
                    <a:pt x="319" y="39"/>
                    <a:pt x="316" y="39"/>
                  </a:cubicBezTo>
                  <a:cubicBezTo>
                    <a:pt x="301" y="40"/>
                    <a:pt x="303" y="30"/>
                    <a:pt x="303" y="21"/>
                  </a:cubicBezTo>
                  <a:cubicBezTo>
                    <a:pt x="303" y="13"/>
                    <a:pt x="297" y="8"/>
                    <a:pt x="294" y="0"/>
                  </a:cubicBezTo>
                  <a:cubicBezTo>
                    <a:pt x="284" y="14"/>
                    <a:pt x="284" y="28"/>
                    <a:pt x="285" y="42"/>
                  </a:cubicBezTo>
                  <a:cubicBezTo>
                    <a:pt x="286" y="51"/>
                    <a:pt x="283" y="58"/>
                    <a:pt x="278" y="65"/>
                  </a:cubicBezTo>
                  <a:cubicBezTo>
                    <a:pt x="274" y="72"/>
                    <a:pt x="268" y="73"/>
                    <a:pt x="263" y="68"/>
                  </a:cubicBezTo>
                  <a:cubicBezTo>
                    <a:pt x="260" y="64"/>
                    <a:pt x="255" y="63"/>
                    <a:pt x="251" y="61"/>
                  </a:cubicBezTo>
                  <a:cubicBezTo>
                    <a:pt x="226" y="51"/>
                    <a:pt x="223" y="42"/>
                    <a:pt x="236" y="18"/>
                  </a:cubicBezTo>
                  <a:cubicBezTo>
                    <a:pt x="237" y="18"/>
                    <a:pt x="236" y="16"/>
                    <a:pt x="236" y="15"/>
                  </a:cubicBezTo>
                  <a:cubicBezTo>
                    <a:pt x="228" y="13"/>
                    <a:pt x="219" y="16"/>
                    <a:pt x="210" y="13"/>
                  </a:cubicBezTo>
                  <a:cubicBezTo>
                    <a:pt x="192" y="6"/>
                    <a:pt x="172" y="16"/>
                    <a:pt x="166" y="33"/>
                  </a:cubicBezTo>
                  <a:cubicBezTo>
                    <a:pt x="161" y="46"/>
                    <a:pt x="155" y="48"/>
                    <a:pt x="146" y="37"/>
                  </a:cubicBezTo>
                  <a:cubicBezTo>
                    <a:pt x="141" y="32"/>
                    <a:pt x="137" y="29"/>
                    <a:pt x="132" y="33"/>
                  </a:cubicBezTo>
                  <a:cubicBezTo>
                    <a:pt x="126" y="39"/>
                    <a:pt x="118" y="44"/>
                    <a:pt x="112" y="51"/>
                  </a:cubicBezTo>
                  <a:cubicBezTo>
                    <a:pt x="108" y="55"/>
                    <a:pt x="110" y="76"/>
                    <a:pt x="94" y="62"/>
                  </a:cubicBezTo>
                  <a:cubicBezTo>
                    <a:pt x="91" y="68"/>
                    <a:pt x="95" y="74"/>
                    <a:pt x="90" y="79"/>
                  </a:cubicBezTo>
                  <a:cubicBezTo>
                    <a:pt x="75" y="94"/>
                    <a:pt x="56" y="99"/>
                    <a:pt x="36" y="104"/>
                  </a:cubicBezTo>
                  <a:cubicBezTo>
                    <a:pt x="22" y="107"/>
                    <a:pt x="11" y="118"/>
                    <a:pt x="5" y="132"/>
                  </a:cubicBezTo>
                  <a:cubicBezTo>
                    <a:pt x="0" y="143"/>
                    <a:pt x="11" y="151"/>
                    <a:pt x="7" y="158"/>
                  </a:cubicBezTo>
                  <a:cubicBezTo>
                    <a:pt x="1" y="168"/>
                    <a:pt x="8" y="174"/>
                    <a:pt x="10" y="182"/>
                  </a:cubicBezTo>
                  <a:cubicBezTo>
                    <a:pt x="16" y="202"/>
                    <a:pt x="36" y="221"/>
                    <a:pt x="19" y="245"/>
                  </a:cubicBezTo>
                  <a:cubicBezTo>
                    <a:pt x="17" y="247"/>
                    <a:pt x="20" y="250"/>
                    <a:pt x="22" y="251"/>
                  </a:cubicBezTo>
                  <a:cubicBezTo>
                    <a:pt x="30" y="260"/>
                    <a:pt x="40" y="263"/>
                    <a:pt x="51" y="257"/>
                  </a:cubicBezTo>
                  <a:cubicBezTo>
                    <a:pt x="59" y="253"/>
                    <a:pt x="67" y="245"/>
                    <a:pt x="75" y="247"/>
                  </a:cubicBezTo>
                  <a:cubicBezTo>
                    <a:pt x="92" y="250"/>
                    <a:pt x="105" y="243"/>
                    <a:pt x="118" y="234"/>
                  </a:cubicBezTo>
                  <a:cubicBezTo>
                    <a:pt x="132" y="225"/>
                    <a:pt x="149" y="229"/>
                    <a:pt x="164" y="222"/>
                  </a:cubicBezTo>
                  <a:cubicBezTo>
                    <a:pt x="178" y="215"/>
                    <a:pt x="192" y="224"/>
                    <a:pt x="205" y="228"/>
                  </a:cubicBezTo>
                  <a:cubicBezTo>
                    <a:pt x="207" y="229"/>
                    <a:pt x="209" y="230"/>
                    <a:pt x="211" y="233"/>
                  </a:cubicBezTo>
                  <a:cubicBezTo>
                    <a:pt x="223" y="257"/>
                    <a:pt x="223" y="257"/>
                    <a:pt x="244" y="243"/>
                  </a:cubicBezTo>
                  <a:cubicBezTo>
                    <a:pt x="246" y="249"/>
                    <a:pt x="242" y="254"/>
                    <a:pt x="241" y="259"/>
                  </a:cubicBezTo>
                  <a:cubicBezTo>
                    <a:pt x="245" y="262"/>
                    <a:pt x="256" y="243"/>
                    <a:pt x="252" y="263"/>
                  </a:cubicBezTo>
                  <a:cubicBezTo>
                    <a:pt x="252" y="267"/>
                    <a:pt x="256" y="265"/>
                    <a:pt x="258" y="266"/>
                  </a:cubicBezTo>
                  <a:cubicBezTo>
                    <a:pt x="263" y="268"/>
                    <a:pt x="266" y="272"/>
                    <a:pt x="267" y="277"/>
                  </a:cubicBezTo>
                  <a:cubicBezTo>
                    <a:pt x="269" y="290"/>
                    <a:pt x="297" y="308"/>
                    <a:pt x="308" y="301"/>
                  </a:cubicBezTo>
                  <a:cubicBezTo>
                    <a:pt x="317" y="295"/>
                    <a:pt x="322" y="297"/>
                    <a:pt x="329" y="303"/>
                  </a:cubicBezTo>
                  <a:cubicBezTo>
                    <a:pt x="331" y="305"/>
                    <a:pt x="332" y="304"/>
                    <a:pt x="334" y="303"/>
                  </a:cubicBezTo>
                  <a:cubicBezTo>
                    <a:pt x="345" y="298"/>
                    <a:pt x="354" y="288"/>
                    <a:pt x="367" y="289"/>
                  </a:cubicBezTo>
                  <a:cubicBezTo>
                    <a:pt x="368" y="289"/>
                    <a:pt x="369" y="285"/>
                    <a:pt x="369" y="283"/>
                  </a:cubicBezTo>
                  <a:cubicBezTo>
                    <a:pt x="371" y="266"/>
                    <a:pt x="378" y="251"/>
                    <a:pt x="387" y="238"/>
                  </a:cubicBezTo>
                  <a:cubicBezTo>
                    <a:pt x="399" y="222"/>
                    <a:pt x="403" y="205"/>
                    <a:pt x="405" y="186"/>
                  </a:cubicBezTo>
                  <a:cubicBezTo>
                    <a:pt x="406" y="170"/>
                    <a:pt x="400" y="152"/>
                    <a:pt x="388" y="142"/>
                  </a:cubicBezTo>
                  <a:cubicBezTo>
                    <a:pt x="377" y="131"/>
                    <a:pt x="367" y="120"/>
                    <a:pt x="359" y="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21">
              <a:extLst>
                <a:ext uri="{FF2B5EF4-FFF2-40B4-BE49-F238E27FC236}">
                  <a16:creationId xmlns="" xmlns:a16="http://schemas.microsoft.com/office/drawing/2014/main" id="{F5529DCE-2AE3-46EF-9DD3-0E5E4651E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998" y="2064396"/>
              <a:ext cx="616208" cy="350765"/>
            </a:xfrm>
            <a:custGeom>
              <a:avLst/>
              <a:gdLst>
                <a:gd name="T0" fmla="*/ 69 w 294"/>
                <a:gd name="T1" fmla="*/ 108 h 167"/>
                <a:gd name="T2" fmla="*/ 41 w 294"/>
                <a:gd name="T3" fmla="*/ 107 h 167"/>
                <a:gd name="T4" fmla="*/ 32 w 294"/>
                <a:gd name="T5" fmla="*/ 118 h 167"/>
                <a:gd name="T6" fmla="*/ 44 w 294"/>
                <a:gd name="T7" fmla="*/ 121 h 167"/>
                <a:gd name="T8" fmla="*/ 54 w 294"/>
                <a:gd name="T9" fmla="*/ 119 h 167"/>
                <a:gd name="T10" fmla="*/ 55 w 294"/>
                <a:gd name="T11" fmla="*/ 130 h 167"/>
                <a:gd name="T12" fmla="*/ 59 w 294"/>
                <a:gd name="T13" fmla="*/ 139 h 167"/>
                <a:gd name="T14" fmla="*/ 50 w 294"/>
                <a:gd name="T15" fmla="*/ 134 h 167"/>
                <a:gd name="T16" fmla="*/ 43 w 294"/>
                <a:gd name="T17" fmla="*/ 129 h 167"/>
                <a:gd name="T18" fmla="*/ 27 w 294"/>
                <a:gd name="T19" fmla="*/ 130 h 167"/>
                <a:gd name="T20" fmla="*/ 33 w 294"/>
                <a:gd name="T21" fmla="*/ 142 h 167"/>
                <a:gd name="T22" fmla="*/ 9 w 294"/>
                <a:gd name="T23" fmla="*/ 153 h 167"/>
                <a:gd name="T24" fmla="*/ 42 w 294"/>
                <a:gd name="T25" fmla="*/ 156 h 167"/>
                <a:gd name="T26" fmla="*/ 63 w 294"/>
                <a:gd name="T27" fmla="*/ 156 h 167"/>
                <a:gd name="T28" fmla="*/ 87 w 294"/>
                <a:gd name="T29" fmla="*/ 155 h 167"/>
                <a:gd name="T30" fmla="*/ 125 w 294"/>
                <a:gd name="T31" fmla="*/ 154 h 167"/>
                <a:gd name="T32" fmla="*/ 127 w 294"/>
                <a:gd name="T33" fmla="*/ 149 h 167"/>
                <a:gd name="T34" fmla="*/ 122 w 294"/>
                <a:gd name="T35" fmla="*/ 146 h 167"/>
                <a:gd name="T36" fmla="*/ 85 w 294"/>
                <a:gd name="T37" fmla="*/ 142 h 167"/>
                <a:gd name="T38" fmla="*/ 103 w 294"/>
                <a:gd name="T39" fmla="*/ 136 h 167"/>
                <a:gd name="T40" fmla="*/ 149 w 294"/>
                <a:gd name="T41" fmla="*/ 119 h 167"/>
                <a:gd name="T42" fmla="*/ 158 w 294"/>
                <a:gd name="T43" fmla="*/ 110 h 167"/>
                <a:gd name="T44" fmla="*/ 152 w 294"/>
                <a:gd name="T45" fmla="*/ 100 h 167"/>
                <a:gd name="T46" fmla="*/ 133 w 294"/>
                <a:gd name="T47" fmla="*/ 96 h 167"/>
                <a:gd name="T48" fmla="*/ 262 w 294"/>
                <a:gd name="T49" fmla="*/ 47 h 167"/>
                <a:gd name="T50" fmla="*/ 234 w 294"/>
                <a:gd name="T51" fmla="*/ 41 h 167"/>
                <a:gd name="T52" fmla="*/ 294 w 294"/>
                <a:gd name="T53" fmla="*/ 22 h 167"/>
                <a:gd name="T54" fmla="*/ 273 w 294"/>
                <a:gd name="T55" fmla="*/ 15 h 167"/>
                <a:gd name="T56" fmla="*/ 261 w 294"/>
                <a:gd name="T57" fmla="*/ 10 h 167"/>
                <a:gd name="T58" fmla="*/ 229 w 294"/>
                <a:gd name="T59" fmla="*/ 6 h 167"/>
                <a:gd name="T60" fmla="*/ 201 w 294"/>
                <a:gd name="T61" fmla="*/ 4 h 167"/>
                <a:gd name="T62" fmla="*/ 169 w 294"/>
                <a:gd name="T63" fmla="*/ 10 h 167"/>
                <a:gd name="T64" fmla="*/ 131 w 294"/>
                <a:gd name="T65" fmla="*/ 10 h 167"/>
                <a:gd name="T66" fmla="*/ 124 w 294"/>
                <a:gd name="T67" fmla="*/ 10 h 167"/>
                <a:gd name="T68" fmla="*/ 98 w 294"/>
                <a:gd name="T69" fmla="*/ 13 h 167"/>
                <a:gd name="T70" fmla="*/ 63 w 294"/>
                <a:gd name="T71" fmla="*/ 21 h 167"/>
                <a:gd name="T72" fmla="*/ 42 w 294"/>
                <a:gd name="T73" fmla="*/ 29 h 167"/>
                <a:gd name="T74" fmla="*/ 31 w 294"/>
                <a:gd name="T75" fmla="*/ 30 h 167"/>
                <a:gd name="T76" fmla="*/ 6 w 294"/>
                <a:gd name="T77" fmla="*/ 36 h 167"/>
                <a:gd name="T78" fmla="*/ 6 w 294"/>
                <a:gd name="T79" fmla="*/ 49 h 167"/>
                <a:gd name="T80" fmla="*/ 27 w 294"/>
                <a:gd name="T81" fmla="*/ 63 h 167"/>
                <a:gd name="T82" fmla="*/ 51 w 294"/>
                <a:gd name="T83" fmla="*/ 70 h 167"/>
                <a:gd name="T84" fmla="*/ 46 w 294"/>
                <a:gd name="T85" fmla="*/ 88 h 167"/>
                <a:gd name="T86" fmla="*/ 69 w 294"/>
                <a:gd name="T87" fmla="*/ 10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" h="167">
                  <a:moveTo>
                    <a:pt x="69" y="108"/>
                  </a:moveTo>
                  <a:cubicBezTo>
                    <a:pt x="59" y="105"/>
                    <a:pt x="50" y="105"/>
                    <a:pt x="41" y="107"/>
                  </a:cubicBezTo>
                  <a:cubicBezTo>
                    <a:pt x="37" y="108"/>
                    <a:pt x="29" y="111"/>
                    <a:pt x="32" y="118"/>
                  </a:cubicBezTo>
                  <a:cubicBezTo>
                    <a:pt x="34" y="125"/>
                    <a:pt x="40" y="122"/>
                    <a:pt x="44" y="121"/>
                  </a:cubicBezTo>
                  <a:cubicBezTo>
                    <a:pt x="48" y="120"/>
                    <a:pt x="50" y="117"/>
                    <a:pt x="54" y="119"/>
                  </a:cubicBezTo>
                  <a:cubicBezTo>
                    <a:pt x="53" y="123"/>
                    <a:pt x="49" y="127"/>
                    <a:pt x="55" y="130"/>
                  </a:cubicBezTo>
                  <a:cubicBezTo>
                    <a:pt x="59" y="132"/>
                    <a:pt x="64" y="135"/>
                    <a:pt x="59" y="139"/>
                  </a:cubicBezTo>
                  <a:cubicBezTo>
                    <a:pt x="53" y="145"/>
                    <a:pt x="52" y="137"/>
                    <a:pt x="50" y="134"/>
                  </a:cubicBezTo>
                  <a:cubicBezTo>
                    <a:pt x="48" y="132"/>
                    <a:pt x="46" y="130"/>
                    <a:pt x="43" y="129"/>
                  </a:cubicBezTo>
                  <a:cubicBezTo>
                    <a:pt x="38" y="126"/>
                    <a:pt x="31" y="124"/>
                    <a:pt x="27" y="130"/>
                  </a:cubicBezTo>
                  <a:cubicBezTo>
                    <a:pt x="20" y="138"/>
                    <a:pt x="37" y="133"/>
                    <a:pt x="33" y="142"/>
                  </a:cubicBezTo>
                  <a:cubicBezTo>
                    <a:pt x="25" y="142"/>
                    <a:pt x="16" y="143"/>
                    <a:pt x="9" y="153"/>
                  </a:cubicBezTo>
                  <a:cubicBezTo>
                    <a:pt x="21" y="154"/>
                    <a:pt x="32" y="152"/>
                    <a:pt x="42" y="156"/>
                  </a:cubicBezTo>
                  <a:cubicBezTo>
                    <a:pt x="50" y="159"/>
                    <a:pt x="54" y="162"/>
                    <a:pt x="63" y="156"/>
                  </a:cubicBezTo>
                  <a:cubicBezTo>
                    <a:pt x="69" y="151"/>
                    <a:pt x="81" y="151"/>
                    <a:pt x="87" y="155"/>
                  </a:cubicBezTo>
                  <a:cubicBezTo>
                    <a:pt x="101" y="167"/>
                    <a:pt x="112" y="155"/>
                    <a:pt x="125" y="154"/>
                  </a:cubicBezTo>
                  <a:cubicBezTo>
                    <a:pt x="127" y="154"/>
                    <a:pt x="128" y="152"/>
                    <a:pt x="127" y="149"/>
                  </a:cubicBezTo>
                  <a:cubicBezTo>
                    <a:pt x="126" y="147"/>
                    <a:pt x="125" y="146"/>
                    <a:pt x="122" y="146"/>
                  </a:cubicBezTo>
                  <a:cubicBezTo>
                    <a:pt x="110" y="146"/>
                    <a:pt x="99" y="140"/>
                    <a:pt x="85" y="142"/>
                  </a:cubicBezTo>
                  <a:cubicBezTo>
                    <a:pt x="91" y="133"/>
                    <a:pt x="98" y="136"/>
                    <a:pt x="103" y="136"/>
                  </a:cubicBezTo>
                  <a:cubicBezTo>
                    <a:pt x="121" y="138"/>
                    <a:pt x="132" y="121"/>
                    <a:pt x="149" y="119"/>
                  </a:cubicBezTo>
                  <a:cubicBezTo>
                    <a:pt x="154" y="119"/>
                    <a:pt x="156" y="114"/>
                    <a:pt x="158" y="110"/>
                  </a:cubicBezTo>
                  <a:cubicBezTo>
                    <a:pt x="162" y="103"/>
                    <a:pt x="160" y="100"/>
                    <a:pt x="152" y="100"/>
                  </a:cubicBezTo>
                  <a:cubicBezTo>
                    <a:pt x="146" y="100"/>
                    <a:pt x="139" y="102"/>
                    <a:pt x="133" y="96"/>
                  </a:cubicBezTo>
                  <a:cubicBezTo>
                    <a:pt x="182" y="95"/>
                    <a:pt x="216" y="59"/>
                    <a:pt x="262" y="47"/>
                  </a:cubicBezTo>
                  <a:cubicBezTo>
                    <a:pt x="251" y="39"/>
                    <a:pt x="242" y="47"/>
                    <a:pt x="234" y="41"/>
                  </a:cubicBezTo>
                  <a:cubicBezTo>
                    <a:pt x="256" y="41"/>
                    <a:pt x="277" y="38"/>
                    <a:pt x="294" y="22"/>
                  </a:cubicBezTo>
                  <a:cubicBezTo>
                    <a:pt x="285" y="26"/>
                    <a:pt x="278" y="20"/>
                    <a:pt x="273" y="15"/>
                  </a:cubicBezTo>
                  <a:cubicBezTo>
                    <a:pt x="269" y="11"/>
                    <a:pt x="265" y="11"/>
                    <a:pt x="261" y="10"/>
                  </a:cubicBezTo>
                  <a:cubicBezTo>
                    <a:pt x="250" y="9"/>
                    <a:pt x="240" y="13"/>
                    <a:pt x="229" y="6"/>
                  </a:cubicBezTo>
                  <a:cubicBezTo>
                    <a:pt x="222" y="1"/>
                    <a:pt x="210" y="4"/>
                    <a:pt x="201" y="4"/>
                  </a:cubicBezTo>
                  <a:cubicBezTo>
                    <a:pt x="190" y="5"/>
                    <a:pt x="178" y="1"/>
                    <a:pt x="169" y="10"/>
                  </a:cubicBezTo>
                  <a:cubicBezTo>
                    <a:pt x="156" y="0"/>
                    <a:pt x="144" y="8"/>
                    <a:pt x="131" y="10"/>
                  </a:cubicBezTo>
                  <a:cubicBezTo>
                    <a:pt x="129" y="10"/>
                    <a:pt x="126" y="11"/>
                    <a:pt x="124" y="10"/>
                  </a:cubicBezTo>
                  <a:cubicBezTo>
                    <a:pt x="114" y="4"/>
                    <a:pt x="106" y="10"/>
                    <a:pt x="98" y="13"/>
                  </a:cubicBezTo>
                  <a:cubicBezTo>
                    <a:pt x="86" y="17"/>
                    <a:pt x="75" y="26"/>
                    <a:pt x="63" y="21"/>
                  </a:cubicBezTo>
                  <a:cubicBezTo>
                    <a:pt x="53" y="17"/>
                    <a:pt x="47" y="22"/>
                    <a:pt x="42" y="29"/>
                  </a:cubicBezTo>
                  <a:cubicBezTo>
                    <a:pt x="38" y="33"/>
                    <a:pt x="37" y="34"/>
                    <a:pt x="31" y="30"/>
                  </a:cubicBezTo>
                  <a:cubicBezTo>
                    <a:pt x="21" y="22"/>
                    <a:pt x="15" y="35"/>
                    <a:pt x="6" y="36"/>
                  </a:cubicBezTo>
                  <a:cubicBezTo>
                    <a:pt x="0" y="38"/>
                    <a:pt x="5" y="45"/>
                    <a:pt x="6" y="49"/>
                  </a:cubicBezTo>
                  <a:cubicBezTo>
                    <a:pt x="8" y="60"/>
                    <a:pt x="18" y="63"/>
                    <a:pt x="27" y="63"/>
                  </a:cubicBezTo>
                  <a:cubicBezTo>
                    <a:pt x="42" y="63"/>
                    <a:pt x="42" y="62"/>
                    <a:pt x="51" y="70"/>
                  </a:cubicBezTo>
                  <a:cubicBezTo>
                    <a:pt x="35" y="76"/>
                    <a:pt x="34" y="78"/>
                    <a:pt x="46" y="88"/>
                  </a:cubicBezTo>
                  <a:cubicBezTo>
                    <a:pt x="59" y="88"/>
                    <a:pt x="61" y="101"/>
                    <a:pt x="69" y="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22">
              <a:extLst>
                <a:ext uri="{FF2B5EF4-FFF2-40B4-BE49-F238E27FC236}">
                  <a16:creationId xmlns="" xmlns:a16="http://schemas.microsoft.com/office/drawing/2014/main" id="{3CDC10B3-DCB3-4338-B75D-85023FD2D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067" y="2693640"/>
              <a:ext cx="0" cy="237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23">
              <a:extLst>
                <a:ext uri="{FF2B5EF4-FFF2-40B4-BE49-F238E27FC236}">
                  <a16:creationId xmlns="" xmlns:a16="http://schemas.microsoft.com/office/drawing/2014/main" id="{59CB45AD-6937-4B51-A035-F06B805E6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450" y="4447463"/>
              <a:ext cx="398166" cy="223968"/>
            </a:xfrm>
            <a:custGeom>
              <a:avLst/>
              <a:gdLst>
                <a:gd name="T0" fmla="*/ 162 w 190"/>
                <a:gd name="T1" fmla="*/ 61 h 107"/>
                <a:gd name="T2" fmla="*/ 102 w 190"/>
                <a:gd name="T3" fmla="*/ 28 h 107"/>
                <a:gd name="T4" fmla="*/ 46 w 190"/>
                <a:gd name="T5" fmla="*/ 30 h 107"/>
                <a:gd name="T6" fmla="*/ 32 w 190"/>
                <a:gd name="T7" fmla="*/ 22 h 107"/>
                <a:gd name="T8" fmla="*/ 0 w 190"/>
                <a:gd name="T9" fmla="*/ 12 h 107"/>
                <a:gd name="T10" fmla="*/ 14 w 190"/>
                <a:gd name="T11" fmla="*/ 33 h 107"/>
                <a:gd name="T12" fmla="*/ 20 w 190"/>
                <a:gd name="T13" fmla="*/ 39 h 107"/>
                <a:gd name="T14" fmla="*/ 63 w 190"/>
                <a:gd name="T15" fmla="*/ 51 h 107"/>
                <a:gd name="T16" fmla="*/ 69 w 190"/>
                <a:gd name="T17" fmla="*/ 76 h 107"/>
                <a:gd name="T18" fmla="*/ 68 w 190"/>
                <a:gd name="T19" fmla="*/ 83 h 107"/>
                <a:gd name="T20" fmla="*/ 74 w 190"/>
                <a:gd name="T21" fmla="*/ 84 h 107"/>
                <a:gd name="T22" fmla="*/ 99 w 190"/>
                <a:gd name="T23" fmla="*/ 89 h 107"/>
                <a:gd name="T24" fmla="*/ 121 w 190"/>
                <a:gd name="T25" fmla="*/ 88 h 107"/>
                <a:gd name="T26" fmla="*/ 151 w 190"/>
                <a:gd name="T27" fmla="*/ 89 h 107"/>
                <a:gd name="T28" fmla="*/ 190 w 190"/>
                <a:gd name="T29" fmla="*/ 107 h 107"/>
                <a:gd name="T30" fmla="*/ 180 w 190"/>
                <a:gd name="T31" fmla="*/ 93 h 107"/>
                <a:gd name="T32" fmla="*/ 166 w 190"/>
                <a:gd name="T33" fmla="*/ 66 h 107"/>
                <a:gd name="T34" fmla="*/ 162 w 190"/>
                <a:gd name="T35" fmla="*/ 6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107">
                  <a:moveTo>
                    <a:pt x="162" y="61"/>
                  </a:moveTo>
                  <a:cubicBezTo>
                    <a:pt x="142" y="49"/>
                    <a:pt x="125" y="34"/>
                    <a:pt x="102" y="28"/>
                  </a:cubicBezTo>
                  <a:cubicBezTo>
                    <a:pt x="83" y="22"/>
                    <a:pt x="65" y="8"/>
                    <a:pt x="46" y="30"/>
                  </a:cubicBezTo>
                  <a:cubicBezTo>
                    <a:pt x="40" y="37"/>
                    <a:pt x="34" y="30"/>
                    <a:pt x="32" y="22"/>
                  </a:cubicBezTo>
                  <a:cubicBezTo>
                    <a:pt x="28" y="3"/>
                    <a:pt x="17" y="0"/>
                    <a:pt x="0" y="12"/>
                  </a:cubicBezTo>
                  <a:cubicBezTo>
                    <a:pt x="4" y="19"/>
                    <a:pt x="17" y="20"/>
                    <a:pt x="14" y="33"/>
                  </a:cubicBezTo>
                  <a:cubicBezTo>
                    <a:pt x="13" y="35"/>
                    <a:pt x="15" y="40"/>
                    <a:pt x="20" y="39"/>
                  </a:cubicBezTo>
                  <a:cubicBezTo>
                    <a:pt x="36" y="37"/>
                    <a:pt x="49" y="47"/>
                    <a:pt x="63" y="51"/>
                  </a:cubicBezTo>
                  <a:cubicBezTo>
                    <a:pt x="76" y="55"/>
                    <a:pt x="78" y="67"/>
                    <a:pt x="69" y="76"/>
                  </a:cubicBezTo>
                  <a:cubicBezTo>
                    <a:pt x="68" y="78"/>
                    <a:pt x="66" y="80"/>
                    <a:pt x="68" y="83"/>
                  </a:cubicBezTo>
                  <a:cubicBezTo>
                    <a:pt x="69" y="86"/>
                    <a:pt x="72" y="84"/>
                    <a:pt x="74" y="84"/>
                  </a:cubicBezTo>
                  <a:cubicBezTo>
                    <a:pt x="83" y="82"/>
                    <a:pt x="91" y="82"/>
                    <a:pt x="99" y="89"/>
                  </a:cubicBezTo>
                  <a:cubicBezTo>
                    <a:pt x="104" y="95"/>
                    <a:pt x="114" y="95"/>
                    <a:pt x="121" y="88"/>
                  </a:cubicBezTo>
                  <a:cubicBezTo>
                    <a:pt x="133" y="77"/>
                    <a:pt x="142" y="75"/>
                    <a:pt x="151" y="89"/>
                  </a:cubicBezTo>
                  <a:cubicBezTo>
                    <a:pt x="161" y="103"/>
                    <a:pt x="175" y="105"/>
                    <a:pt x="190" y="107"/>
                  </a:cubicBezTo>
                  <a:cubicBezTo>
                    <a:pt x="190" y="99"/>
                    <a:pt x="184" y="97"/>
                    <a:pt x="180" y="93"/>
                  </a:cubicBezTo>
                  <a:cubicBezTo>
                    <a:pt x="172" y="85"/>
                    <a:pt x="159" y="81"/>
                    <a:pt x="166" y="66"/>
                  </a:cubicBezTo>
                  <a:cubicBezTo>
                    <a:pt x="168" y="63"/>
                    <a:pt x="164" y="62"/>
                    <a:pt x="162" y="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24">
              <a:extLst>
                <a:ext uri="{FF2B5EF4-FFF2-40B4-BE49-F238E27FC236}">
                  <a16:creationId xmlns="" xmlns:a16="http://schemas.microsoft.com/office/drawing/2014/main" id="{A34B50AC-58E0-45BF-BDAA-BB9D5160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813" y="4300520"/>
              <a:ext cx="215673" cy="231078"/>
            </a:xfrm>
            <a:custGeom>
              <a:avLst/>
              <a:gdLst>
                <a:gd name="T0" fmla="*/ 2 w 103"/>
                <a:gd name="T1" fmla="*/ 56 h 110"/>
                <a:gd name="T2" fmla="*/ 25 w 103"/>
                <a:gd name="T3" fmla="*/ 102 h 110"/>
                <a:gd name="T4" fmla="*/ 60 w 103"/>
                <a:gd name="T5" fmla="*/ 107 h 110"/>
                <a:gd name="T6" fmla="*/ 77 w 103"/>
                <a:gd name="T7" fmla="*/ 96 h 110"/>
                <a:gd name="T8" fmla="*/ 97 w 103"/>
                <a:gd name="T9" fmla="*/ 62 h 110"/>
                <a:gd name="T10" fmla="*/ 97 w 103"/>
                <a:gd name="T11" fmla="*/ 52 h 110"/>
                <a:gd name="T12" fmla="*/ 90 w 103"/>
                <a:gd name="T13" fmla="*/ 29 h 110"/>
                <a:gd name="T14" fmla="*/ 103 w 103"/>
                <a:gd name="T15" fmla="*/ 17 h 110"/>
                <a:gd name="T16" fmla="*/ 88 w 103"/>
                <a:gd name="T17" fmla="*/ 7 h 110"/>
                <a:gd name="T18" fmla="*/ 84 w 103"/>
                <a:gd name="T19" fmla="*/ 3 h 110"/>
                <a:gd name="T20" fmla="*/ 79 w 103"/>
                <a:gd name="T21" fmla="*/ 2 h 110"/>
                <a:gd name="T22" fmla="*/ 48 w 103"/>
                <a:gd name="T23" fmla="*/ 29 h 110"/>
                <a:gd name="T24" fmla="*/ 47 w 103"/>
                <a:gd name="T25" fmla="*/ 30 h 110"/>
                <a:gd name="T26" fmla="*/ 31 w 103"/>
                <a:gd name="T27" fmla="*/ 42 h 110"/>
                <a:gd name="T28" fmla="*/ 25 w 103"/>
                <a:gd name="T29" fmla="*/ 47 h 110"/>
                <a:gd name="T30" fmla="*/ 13 w 103"/>
                <a:gd name="T31" fmla="*/ 51 h 110"/>
                <a:gd name="T32" fmla="*/ 2 w 103"/>
                <a:gd name="T33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10">
                  <a:moveTo>
                    <a:pt x="2" y="56"/>
                  </a:moveTo>
                  <a:cubicBezTo>
                    <a:pt x="0" y="65"/>
                    <a:pt x="17" y="100"/>
                    <a:pt x="25" y="102"/>
                  </a:cubicBezTo>
                  <a:cubicBezTo>
                    <a:pt x="38" y="105"/>
                    <a:pt x="52" y="101"/>
                    <a:pt x="60" y="107"/>
                  </a:cubicBezTo>
                  <a:cubicBezTo>
                    <a:pt x="74" y="110"/>
                    <a:pt x="75" y="103"/>
                    <a:pt x="77" y="96"/>
                  </a:cubicBezTo>
                  <a:cubicBezTo>
                    <a:pt x="82" y="84"/>
                    <a:pt x="84" y="70"/>
                    <a:pt x="97" y="62"/>
                  </a:cubicBezTo>
                  <a:cubicBezTo>
                    <a:pt x="103" y="59"/>
                    <a:pt x="101" y="56"/>
                    <a:pt x="97" y="52"/>
                  </a:cubicBezTo>
                  <a:cubicBezTo>
                    <a:pt x="90" y="46"/>
                    <a:pt x="87" y="38"/>
                    <a:pt x="90" y="29"/>
                  </a:cubicBezTo>
                  <a:cubicBezTo>
                    <a:pt x="93" y="23"/>
                    <a:pt x="103" y="24"/>
                    <a:pt x="103" y="17"/>
                  </a:cubicBezTo>
                  <a:cubicBezTo>
                    <a:pt x="103" y="7"/>
                    <a:pt x="89" y="17"/>
                    <a:pt x="88" y="7"/>
                  </a:cubicBezTo>
                  <a:cubicBezTo>
                    <a:pt x="88" y="5"/>
                    <a:pt x="86" y="4"/>
                    <a:pt x="84" y="3"/>
                  </a:cubicBezTo>
                  <a:cubicBezTo>
                    <a:pt x="83" y="1"/>
                    <a:pt x="80" y="0"/>
                    <a:pt x="79" y="2"/>
                  </a:cubicBezTo>
                  <a:cubicBezTo>
                    <a:pt x="72" y="15"/>
                    <a:pt x="62" y="24"/>
                    <a:pt x="48" y="29"/>
                  </a:cubicBezTo>
                  <a:cubicBezTo>
                    <a:pt x="48" y="29"/>
                    <a:pt x="47" y="30"/>
                    <a:pt x="47" y="30"/>
                  </a:cubicBezTo>
                  <a:cubicBezTo>
                    <a:pt x="45" y="38"/>
                    <a:pt x="40" y="43"/>
                    <a:pt x="31" y="42"/>
                  </a:cubicBezTo>
                  <a:cubicBezTo>
                    <a:pt x="28" y="42"/>
                    <a:pt x="26" y="43"/>
                    <a:pt x="25" y="47"/>
                  </a:cubicBezTo>
                  <a:cubicBezTo>
                    <a:pt x="24" y="55"/>
                    <a:pt x="20" y="56"/>
                    <a:pt x="13" y="51"/>
                  </a:cubicBezTo>
                  <a:cubicBezTo>
                    <a:pt x="7" y="48"/>
                    <a:pt x="4" y="51"/>
                    <a:pt x="2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25">
              <a:extLst>
                <a:ext uri="{FF2B5EF4-FFF2-40B4-BE49-F238E27FC236}">
                  <a16:creationId xmlns="" xmlns:a16="http://schemas.microsoft.com/office/drawing/2014/main" id="{6277DE42-86C5-48DA-B621-62A792A9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600" y="4697501"/>
              <a:ext cx="174198" cy="293884"/>
            </a:xfrm>
            <a:custGeom>
              <a:avLst/>
              <a:gdLst>
                <a:gd name="T0" fmla="*/ 58 w 83"/>
                <a:gd name="T1" fmla="*/ 8 h 140"/>
                <a:gd name="T2" fmla="*/ 16 w 83"/>
                <a:gd name="T3" fmla="*/ 39 h 140"/>
                <a:gd name="T4" fmla="*/ 11 w 83"/>
                <a:gd name="T5" fmla="*/ 47 h 140"/>
                <a:gd name="T6" fmla="*/ 13 w 83"/>
                <a:gd name="T7" fmla="*/ 76 h 140"/>
                <a:gd name="T8" fmla="*/ 10 w 83"/>
                <a:gd name="T9" fmla="*/ 88 h 140"/>
                <a:gd name="T10" fmla="*/ 7 w 83"/>
                <a:gd name="T11" fmla="*/ 127 h 140"/>
                <a:gd name="T12" fmla="*/ 24 w 83"/>
                <a:gd name="T13" fmla="*/ 140 h 140"/>
                <a:gd name="T14" fmla="*/ 42 w 83"/>
                <a:gd name="T15" fmla="*/ 128 h 140"/>
                <a:gd name="T16" fmla="*/ 59 w 83"/>
                <a:gd name="T17" fmla="*/ 74 h 140"/>
                <a:gd name="T18" fmla="*/ 67 w 83"/>
                <a:gd name="T19" fmla="*/ 41 h 140"/>
                <a:gd name="T20" fmla="*/ 68 w 83"/>
                <a:gd name="T21" fmla="*/ 9 h 140"/>
                <a:gd name="T22" fmla="*/ 58 w 83"/>
                <a:gd name="T23" fmla="*/ 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0">
                  <a:moveTo>
                    <a:pt x="58" y="8"/>
                  </a:moveTo>
                  <a:cubicBezTo>
                    <a:pt x="48" y="23"/>
                    <a:pt x="39" y="40"/>
                    <a:pt x="16" y="39"/>
                  </a:cubicBezTo>
                  <a:cubicBezTo>
                    <a:pt x="13" y="39"/>
                    <a:pt x="12" y="43"/>
                    <a:pt x="11" y="47"/>
                  </a:cubicBezTo>
                  <a:cubicBezTo>
                    <a:pt x="9" y="58"/>
                    <a:pt x="6" y="68"/>
                    <a:pt x="13" y="76"/>
                  </a:cubicBezTo>
                  <a:cubicBezTo>
                    <a:pt x="12" y="82"/>
                    <a:pt x="12" y="86"/>
                    <a:pt x="10" y="88"/>
                  </a:cubicBezTo>
                  <a:cubicBezTo>
                    <a:pt x="0" y="100"/>
                    <a:pt x="4" y="113"/>
                    <a:pt x="7" y="127"/>
                  </a:cubicBezTo>
                  <a:cubicBezTo>
                    <a:pt x="10" y="136"/>
                    <a:pt x="15" y="140"/>
                    <a:pt x="24" y="140"/>
                  </a:cubicBezTo>
                  <a:cubicBezTo>
                    <a:pt x="32" y="139"/>
                    <a:pt x="39" y="138"/>
                    <a:pt x="42" y="128"/>
                  </a:cubicBezTo>
                  <a:cubicBezTo>
                    <a:pt x="47" y="110"/>
                    <a:pt x="53" y="91"/>
                    <a:pt x="59" y="74"/>
                  </a:cubicBezTo>
                  <a:cubicBezTo>
                    <a:pt x="63" y="63"/>
                    <a:pt x="61" y="46"/>
                    <a:pt x="67" y="41"/>
                  </a:cubicBezTo>
                  <a:cubicBezTo>
                    <a:pt x="83" y="29"/>
                    <a:pt x="68" y="19"/>
                    <a:pt x="68" y="9"/>
                  </a:cubicBezTo>
                  <a:cubicBezTo>
                    <a:pt x="68" y="2"/>
                    <a:pt x="63" y="0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26">
              <a:extLst>
                <a:ext uri="{FF2B5EF4-FFF2-40B4-BE49-F238E27FC236}">
                  <a16:creationId xmlns="" xmlns:a16="http://schemas.microsoft.com/office/drawing/2014/main" id="{5C88AD93-8758-4887-831B-849A5954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88" y="2366575"/>
              <a:ext cx="378021" cy="267813"/>
            </a:xfrm>
            <a:custGeom>
              <a:avLst/>
              <a:gdLst>
                <a:gd name="T0" fmla="*/ 25 w 180"/>
                <a:gd name="T1" fmla="*/ 123 h 128"/>
                <a:gd name="T2" fmla="*/ 29 w 180"/>
                <a:gd name="T3" fmla="*/ 124 h 128"/>
                <a:gd name="T4" fmla="*/ 49 w 180"/>
                <a:gd name="T5" fmla="*/ 127 h 128"/>
                <a:gd name="T6" fmla="*/ 57 w 180"/>
                <a:gd name="T7" fmla="*/ 125 h 128"/>
                <a:gd name="T8" fmla="*/ 53 w 180"/>
                <a:gd name="T9" fmla="*/ 117 h 128"/>
                <a:gd name="T10" fmla="*/ 48 w 180"/>
                <a:gd name="T11" fmla="*/ 85 h 128"/>
                <a:gd name="T12" fmla="*/ 79 w 180"/>
                <a:gd name="T13" fmla="*/ 52 h 128"/>
                <a:gd name="T14" fmla="*/ 160 w 180"/>
                <a:gd name="T15" fmla="*/ 20 h 128"/>
                <a:gd name="T16" fmla="*/ 175 w 180"/>
                <a:gd name="T17" fmla="*/ 8 h 128"/>
                <a:gd name="T18" fmla="*/ 153 w 180"/>
                <a:gd name="T19" fmla="*/ 6 h 128"/>
                <a:gd name="T20" fmla="*/ 112 w 180"/>
                <a:gd name="T21" fmla="*/ 16 h 128"/>
                <a:gd name="T22" fmla="*/ 76 w 180"/>
                <a:gd name="T23" fmla="*/ 26 h 128"/>
                <a:gd name="T24" fmla="*/ 51 w 180"/>
                <a:gd name="T25" fmla="*/ 40 h 128"/>
                <a:gd name="T26" fmla="*/ 19 w 180"/>
                <a:gd name="T27" fmla="*/ 81 h 128"/>
                <a:gd name="T28" fmla="*/ 14 w 180"/>
                <a:gd name="T29" fmla="*/ 85 h 128"/>
                <a:gd name="T30" fmla="*/ 0 w 180"/>
                <a:gd name="T31" fmla="*/ 102 h 128"/>
                <a:gd name="T32" fmla="*/ 25 w 180"/>
                <a:gd name="T33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128">
                  <a:moveTo>
                    <a:pt x="25" y="123"/>
                  </a:moveTo>
                  <a:cubicBezTo>
                    <a:pt x="25" y="124"/>
                    <a:pt x="27" y="124"/>
                    <a:pt x="29" y="124"/>
                  </a:cubicBezTo>
                  <a:cubicBezTo>
                    <a:pt x="36" y="124"/>
                    <a:pt x="43" y="123"/>
                    <a:pt x="49" y="127"/>
                  </a:cubicBezTo>
                  <a:cubicBezTo>
                    <a:pt x="52" y="128"/>
                    <a:pt x="56" y="128"/>
                    <a:pt x="57" y="125"/>
                  </a:cubicBezTo>
                  <a:cubicBezTo>
                    <a:pt x="60" y="121"/>
                    <a:pt x="56" y="120"/>
                    <a:pt x="53" y="117"/>
                  </a:cubicBezTo>
                  <a:cubicBezTo>
                    <a:pt x="42" y="108"/>
                    <a:pt x="37" y="98"/>
                    <a:pt x="48" y="85"/>
                  </a:cubicBezTo>
                  <a:cubicBezTo>
                    <a:pt x="58" y="74"/>
                    <a:pt x="66" y="60"/>
                    <a:pt x="79" y="52"/>
                  </a:cubicBezTo>
                  <a:cubicBezTo>
                    <a:pt x="105" y="37"/>
                    <a:pt x="131" y="27"/>
                    <a:pt x="160" y="20"/>
                  </a:cubicBezTo>
                  <a:cubicBezTo>
                    <a:pt x="164" y="19"/>
                    <a:pt x="180" y="20"/>
                    <a:pt x="175" y="8"/>
                  </a:cubicBezTo>
                  <a:cubicBezTo>
                    <a:pt x="172" y="0"/>
                    <a:pt x="161" y="3"/>
                    <a:pt x="153" y="6"/>
                  </a:cubicBezTo>
                  <a:cubicBezTo>
                    <a:pt x="140" y="12"/>
                    <a:pt x="127" y="17"/>
                    <a:pt x="112" y="16"/>
                  </a:cubicBezTo>
                  <a:cubicBezTo>
                    <a:pt x="100" y="16"/>
                    <a:pt x="88" y="21"/>
                    <a:pt x="76" y="26"/>
                  </a:cubicBezTo>
                  <a:cubicBezTo>
                    <a:pt x="67" y="30"/>
                    <a:pt x="55" y="33"/>
                    <a:pt x="51" y="40"/>
                  </a:cubicBezTo>
                  <a:cubicBezTo>
                    <a:pt x="43" y="56"/>
                    <a:pt x="31" y="68"/>
                    <a:pt x="19" y="81"/>
                  </a:cubicBezTo>
                  <a:cubicBezTo>
                    <a:pt x="17" y="82"/>
                    <a:pt x="13" y="82"/>
                    <a:pt x="14" y="85"/>
                  </a:cubicBezTo>
                  <a:cubicBezTo>
                    <a:pt x="18" y="99"/>
                    <a:pt x="6" y="98"/>
                    <a:pt x="0" y="102"/>
                  </a:cubicBezTo>
                  <a:cubicBezTo>
                    <a:pt x="4" y="115"/>
                    <a:pt x="23" y="108"/>
                    <a:pt x="25" y="1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27">
              <a:extLst>
                <a:ext uri="{FF2B5EF4-FFF2-40B4-BE49-F238E27FC236}">
                  <a16:creationId xmlns="" xmlns:a16="http://schemas.microsoft.com/office/drawing/2014/main" id="{8FBCCB47-131F-47CD-8CD7-D390A3D46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931" y="3037294"/>
              <a:ext cx="182492" cy="247668"/>
            </a:xfrm>
            <a:custGeom>
              <a:avLst/>
              <a:gdLst>
                <a:gd name="T0" fmla="*/ 29 w 87"/>
                <a:gd name="T1" fmla="*/ 56 h 118"/>
                <a:gd name="T2" fmla="*/ 37 w 87"/>
                <a:gd name="T3" fmla="*/ 66 h 118"/>
                <a:gd name="T4" fmla="*/ 33 w 87"/>
                <a:gd name="T5" fmla="*/ 76 h 118"/>
                <a:gd name="T6" fmla="*/ 25 w 87"/>
                <a:gd name="T7" fmla="*/ 88 h 118"/>
                <a:gd name="T8" fmla="*/ 17 w 87"/>
                <a:gd name="T9" fmla="*/ 97 h 118"/>
                <a:gd name="T10" fmla="*/ 33 w 87"/>
                <a:gd name="T11" fmla="*/ 102 h 118"/>
                <a:gd name="T12" fmla="*/ 19 w 87"/>
                <a:gd name="T13" fmla="*/ 116 h 118"/>
                <a:gd name="T14" fmla="*/ 19 w 87"/>
                <a:gd name="T15" fmla="*/ 116 h 118"/>
                <a:gd name="T16" fmla="*/ 53 w 87"/>
                <a:gd name="T17" fmla="*/ 110 h 118"/>
                <a:gd name="T18" fmla="*/ 83 w 87"/>
                <a:gd name="T19" fmla="*/ 93 h 118"/>
                <a:gd name="T20" fmla="*/ 78 w 87"/>
                <a:gd name="T21" fmla="*/ 81 h 118"/>
                <a:gd name="T22" fmla="*/ 67 w 87"/>
                <a:gd name="T23" fmla="*/ 68 h 118"/>
                <a:gd name="T24" fmla="*/ 63 w 87"/>
                <a:gd name="T25" fmla="*/ 59 h 118"/>
                <a:gd name="T26" fmla="*/ 50 w 87"/>
                <a:gd name="T27" fmla="*/ 13 h 118"/>
                <a:gd name="T28" fmla="*/ 30 w 87"/>
                <a:gd name="T29" fmla="*/ 13 h 118"/>
                <a:gd name="T30" fmla="*/ 32 w 87"/>
                <a:gd name="T31" fmla="*/ 2 h 118"/>
                <a:gd name="T32" fmla="*/ 19 w 87"/>
                <a:gd name="T33" fmla="*/ 2 h 118"/>
                <a:gd name="T34" fmla="*/ 5 w 87"/>
                <a:gd name="T35" fmla="*/ 21 h 118"/>
                <a:gd name="T36" fmla="*/ 29 w 87"/>
                <a:gd name="T37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18">
                  <a:moveTo>
                    <a:pt x="29" y="56"/>
                  </a:moveTo>
                  <a:cubicBezTo>
                    <a:pt x="35" y="57"/>
                    <a:pt x="36" y="62"/>
                    <a:pt x="37" y="66"/>
                  </a:cubicBezTo>
                  <a:cubicBezTo>
                    <a:pt x="38" y="70"/>
                    <a:pt x="38" y="76"/>
                    <a:pt x="33" y="76"/>
                  </a:cubicBezTo>
                  <a:cubicBezTo>
                    <a:pt x="23" y="76"/>
                    <a:pt x="20" y="79"/>
                    <a:pt x="25" y="88"/>
                  </a:cubicBezTo>
                  <a:cubicBezTo>
                    <a:pt x="27" y="93"/>
                    <a:pt x="18" y="93"/>
                    <a:pt x="17" y="97"/>
                  </a:cubicBezTo>
                  <a:cubicBezTo>
                    <a:pt x="23" y="99"/>
                    <a:pt x="29" y="97"/>
                    <a:pt x="33" y="102"/>
                  </a:cubicBezTo>
                  <a:cubicBezTo>
                    <a:pt x="27" y="105"/>
                    <a:pt x="20" y="108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31" y="118"/>
                    <a:pt x="42" y="111"/>
                    <a:pt x="53" y="110"/>
                  </a:cubicBezTo>
                  <a:cubicBezTo>
                    <a:pt x="74" y="108"/>
                    <a:pt x="74" y="108"/>
                    <a:pt x="83" y="93"/>
                  </a:cubicBezTo>
                  <a:cubicBezTo>
                    <a:pt x="87" y="86"/>
                    <a:pt x="86" y="81"/>
                    <a:pt x="78" y="81"/>
                  </a:cubicBezTo>
                  <a:cubicBezTo>
                    <a:pt x="70" y="80"/>
                    <a:pt x="68" y="75"/>
                    <a:pt x="67" y="68"/>
                  </a:cubicBezTo>
                  <a:cubicBezTo>
                    <a:pt x="67" y="64"/>
                    <a:pt x="65" y="62"/>
                    <a:pt x="63" y="59"/>
                  </a:cubicBezTo>
                  <a:cubicBezTo>
                    <a:pt x="52" y="46"/>
                    <a:pt x="37" y="37"/>
                    <a:pt x="50" y="13"/>
                  </a:cubicBezTo>
                  <a:cubicBezTo>
                    <a:pt x="42" y="13"/>
                    <a:pt x="36" y="13"/>
                    <a:pt x="30" y="13"/>
                  </a:cubicBezTo>
                  <a:cubicBezTo>
                    <a:pt x="28" y="9"/>
                    <a:pt x="38" y="6"/>
                    <a:pt x="32" y="2"/>
                  </a:cubicBezTo>
                  <a:cubicBezTo>
                    <a:pt x="29" y="0"/>
                    <a:pt x="23" y="1"/>
                    <a:pt x="19" y="2"/>
                  </a:cubicBezTo>
                  <a:cubicBezTo>
                    <a:pt x="12" y="6"/>
                    <a:pt x="14" y="16"/>
                    <a:pt x="5" y="21"/>
                  </a:cubicBezTo>
                  <a:cubicBezTo>
                    <a:pt x="0" y="23"/>
                    <a:pt x="19" y="54"/>
                    <a:pt x="29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28">
              <a:extLst>
                <a:ext uri="{FF2B5EF4-FFF2-40B4-BE49-F238E27FC236}">
                  <a16:creationId xmlns="" xmlns:a16="http://schemas.microsoft.com/office/drawing/2014/main" id="{3E22E774-E0CE-4648-AFCD-3B1D7018A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91" y="2154458"/>
              <a:ext cx="245299" cy="171827"/>
            </a:xfrm>
            <a:custGeom>
              <a:avLst/>
              <a:gdLst>
                <a:gd name="T0" fmla="*/ 45 w 117"/>
                <a:gd name="T1" fmla="*/ 52 h 82"/>
                <a:gd name="T2" fmla="*/ 32 w 117"/>
                <a:gd name="T3" fmla="*/ 59 h 82"/>
                <a:gd name="T4" fmla="*/ 89 w 117"/>
                <a:gd name="T5" fmla="*/ 68 h 82"/>
                <a:gd name="T6" fmla="*/ 109 w 117"/>
                <a:gd name="T7" fmla="*/ 57 h 82"/>
                <a:gd name="T8" fmla="*/ 116 w 117"/>
                <a:gd name="T9" fmla="*/ 52 h 82"/>
                <a:gd name="T10" fmla="*/ 110 w 117"/>
                <a:gd name="T11" fmla="*/ 45 h 82"/>
                <a:gd name="T12" fmla="*/ 99 w 117"/>
                <a:gd name="T13" fmla="*/ 44 h 82"/>
                <a:gd name="T14" fmla="*/ 83 w 117"/>
                <a:gd name="T15" fmla="*/ 29 h 82"/>
                <a:gd name="T16" fmla="*/ 44 w 117"/>
                <a:gd name="T17" fmla="*/ 6 h 82"/>
                <a:gd name="T18" fmla="*/ 29 w 117"/>
                <a:gd name="T19" fmla="*/ 8 h 82"/>
                <a:gd name="T20" fmla="*/ 19 w 117"/>
                <a:gd name="T21" fmla="*/ 21 h 82"/>
                <a:gd name="T22" fmla="*/ 18 w 117"/>
                <a:gd name="T23" fmla="*/ 32 h 82"/>
                <a:gd name="T24" fmla="*/ 6 w 117"/>
                <a:gd name="T25" fmla="*/ 37 h 82"/>
                <a:gd name="T26" fmla="*/ 45 w 117"/>
                <a:gd name="T27" fmla="*/ 5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82">
                  <a:moveTo>
                    <a:pt x="45" y="52"/>
                  </a:moveTo>
                  <a:cubicBezTo>
                    <a:pt x="43" y="60"/>
                    <a:pt x="35" y="54"/>
                    <a:pt x="32" y="59"/>
                  </a:cubicBezTo>
                  <a:cubicBezTo>
                    <a:pt x="42" y="81"/>
                    <a:pt x="74" y="82"/>
                    <a:pt x="89" y="68"/>
                  </a:cubicBezTo>
                  <a:cubicBezTo>
                    <a:pt x="94" y="63"/>
                    <a:pt x="99" y="55"/>
                    <a:pt x="109" y="57"/>
                  </a:cubicBezTo>
                  <a:cubicBezTo>
                    <a:pt x="112" y="57"/>
                    <a:pt x="115" y="55"/>
                    <a:pt x="116" y="52"/>
                  </a:cubicBezTo>
                  <a:cubicBezTo>
                    <a:pt x="117" y="47"/>
                    <a:pt x="111" y="48"/>
                    <a:pt x="110" y="45"/>
                  </a:cubicBezTo>
                  <a:cubicBezTo>
                    <a:pt x="106" y="45"/>
                    <a:pt x="99" y="45"/>
                    <a:pt x="99" y="44"/>
                  </a:cubicBezTo>
                  <a:cubicBezTo>
                    <a:pt x="97" y="34"/>
                    <a:pt x="91" y="34"/>
                    <a:pt x="83" y="29"/>
                  </a:cubicBezTo>
                  <a:cubicBezTo>
                    <a:pt x="70" y="22"/>
                    <a:pt x="55" y="17"/>
                    <a:pt x="44" y="6"/>
                  </a:cubicBezTo>
                  <a:cubicBezTo>
                    <a:pt x="39" y="1"/>
                    <a:pt x="35" y="0"/>
                    <a:pt x="29" y="8"/>
                  </a:cubicBezTo>
                  <a:cubicBezTo>
                    <a:pt x="27" y="12"/>
                    <a:pt x="27" y="20"/>
                    <a:pt x="19" y="21"/>
                  </a:cubicBezTo>
                  <a:cubicBezTo>
                    <a:pt x="0" y="23"/>
                    <a:pt x="17" y="28"/>
                    <a:pt x="18" y="32"/>
                  </a:cubicBezTo>
                  <a:cubicBezTo>
                    <a:pt x="14" y="35"/>
                    <a:pt x="8" y="32"/>
                    <a:pt x="6" y="37"/>
                  </a:cubicBezTo>
                  <a:cubicBezTo>
                    <a:pt x="13" y="56"/>
                    <a:pt x="31" y="49"/>
                    <a:pt x="45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29">
              <a:extLst>
                <a:ext uri="{FF2B5EF4-FFF2-40B4-BE49-F238E27FC236}">
                  <a16:creationId xmlns="" xmlns:a16="http://schemas.microsoft.com/office/drawing/2014/main" id="{01CC8D03-E825-4F36-B741-E423213A0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984" y="22492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30">
              <a:extLst>
                <a:ext uri="{FF2B5EF4-FFF2-40B4-BE49-F238E27FC236}">
                  <a16:creationId xmlns="" xmlns:a16="http://schemas.microsoft.com/office/drawing/2014/main" id="{80D7E6A4-B77E-4A15-93BC-9ACCCDCC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101" y="2227928"/>
              <a:ext cx="282034" cy="158792"/>
            </a:xfrm>
            <a:custGeom>
              <a:avLst/>
              <a:gdLst>
                <a:gd name="T0" fmla="*/ 11 w 134"/>
                <a:gd name="T1" fmla="*/ 21 h 76"/>
                <a:gd name="T2" fmla="*/ 9 w 134"/>
                <a:gd name="T3" fmla="*/ 26 h 76"/>
                <a:gd name="T4" fmla="*/ 20 w 134"/>
                <a:gd name="T5" fmla="*/ 39 h 76"/>
                <a:gd name="T6" fmla="*/ 32 w 134"/>
                <a:gd name="T7" fmla="*/ 38 h 76"/>
                <a:gd name="T8" fmla="*/ 53 w 134"/>
                <a:gd name="T9" fmla="*/ 36 h 76"/>
                <a:gd name="T10" fmla="*/ 43 w 134"/>
                <a:gd name="T11" fmla="*/ 41 h 76"/>
                <a:gd name="T12" fmla="*/ 34 w 134"/>
                <a:gd name="T13" fmla="*/ 60 h 76"/>
                <a:gd name="T14" fmla="*/ 52 w 134"/>
                <a:gd name="T15" fmla="*/ 74 h 76"/>
                <a:gd name="T16" fmla="*/ 59 w 134"/>
                <a:gd name="T17" fmla="*/ 72 h 76"/>
                <a:gd name="T18" fmla="*/ 78 w 134"/>
                <a:gd name="T19" fmla="*/ 43 h 76"/>
                <a:gd name="T20" fmla="*/ 92 w 134"/>
                <a:gd name="T21" fmla="*/ 33 h 76"/>
                <a:gd name="T22" fmla="*/ 103 w 134"/>
                <a:gd name="T23" fmla="*/ 47 h 76"/>
                <a:gd name="T24" fmla="*/ 105 w 134"/>
                <a:gd name="T25" fmla="*/ 56 h 76"/>
                <a:gd name="T26" fmla="*/ 134 w 134"/>
                <a:gd name="T27" fmla="*/ 47 h 76"/>
                <a:gd name="T28" fmla="*/ 120 w 134"/>
                <a:gd name="T29" fmla="*/ 42 h 76"/>
                <a:gd name="T30" fmla="*/ 79 w 134"/>
                <a:gd name="T31" fmla="*/ 13 h 76"/>
                <a:gd name="T32" fmla="*/ 68 w 134"/>
                <a:gd name="T33" fmla="*/ 10 h 76"/>
                <a:gd name="T34" fmla="*/ 52 w 134"/>
                <a:gd name="T35" fmla="*/ 4 h 76"/>
                <a:gd name="T36" fmla="*/ 54 w 134"/>
                <a:gd name="T37" fmla="*/ 13 h 76"/>
                <a:gd name="T38" fmla="*/ 53 w 134"/>
                <a:gd name="T39" fmla="*/ 19 h 76"/>
                <a:gd name="T40" fmla="*/ 40 w 134"/>
                <a:gd name="T41" fmla="*/ 5 h 76"/>
                <a:gd name="T42" fmla="*/ 36 w 134"/>
                <a:gd name="T43" fmla="*/ 10 h 76"/>
                <a:gd name="T44" fmla="*/ 32 w 134"/>
                <a:gd name="T45" fmla="*/ 15 h 76"/>
                <a:gd name="T46" fmla="*/ 27 w 134"/>
                <a:gd name="T47" fmla="*/ 7 h 76"/>
                <a:gd name="T48" fmla="*/ 28 w 134"/>
                <a:gd name="T49" fmla="*/ 4 h 76"/>
                <a:gd name="T50" fmla="*/ 6 w 134"/>
                <a:gd name="T51" fmla="*/ 7 h 76"/>
                <a:gd name="T52" fmla="*/ 11 w 134"/>
                <a:gd name="T53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76">
                  <a:moveTo>
                    <a:pt x="11" y="21"/>
                  </a:moveTo>
                  <a:cubicBezTo>
                    <a:pt x="10" y="22"/>
                    <a:pt x="9" y="24"/>
                    <a:pt x="9" y="26"/>
                  </a:cubicBezTo>
                  <a:cubicBezTo>
                    <a:pt x="9" y="33"/>
                    <a:pt x="15" y="37"/>
                    <a:pt x="20" y="39"/>
                  </a:cubicBezTo>
                  <a:cubicBezTo>
                    <a:pt x="23" y="41"/>
                    <a:pt x="31" y="42"/>
                    <a:pt x="32" y="38"/>
                  </a:cubicBezTo>
                  <a:cubicBezTo>
                    <a:pt x="38" y="23"/>
                    <a:pt x="46" y="32"/>
                    <a:pt x="53" y="36"/>
                  </a:cubicBezTo>
                  <a:cubicBezTo>
                    <a:pt x="51" y="41"/>
                    <a:pt x="46" y="39"/>
                    <a:pt x="43" y="41"/>
                  </a:cubicBezTo>
                  <a:cubicBezTo>
                    <a:pt x="36" y="44"/>
                    <a:pt x="30" y="55"/>
                    <a:pt x="34" y="60"/>
                  </a:cubicBezTo>
                  <a:cubicBezTo>
                    <a:pt x="39" y="65"/>
                    <a:pt x="46" y="69"/>
                    <a:pt x="52" y="74"/>
                  </a:cubicBezTo>
                  <a:cubicBezTo>
                    <a:pt x="55" y="76"/>
                    <a:pt x="58" y="76"/>
                    <a:pt x="59" y="72"/>
                  </a:cubicBezTo>
                  <a:cubicBezTo>
                    <a:pt x="63" y="61"/>
                    <a:pt x="74" y="54"/>
                    <a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                    <a:pt x="98" y="35"/>
                    <a:pt x="102" y="41"/>
                    <a:pt x="103" y="47"/>
                  </a:cubicBezTo>
                  <a:cubicBezTo>
                    <a:pt x="103" y="50"/>
                    <a:pt x="100" y="55"/>
                    <a:pt x="105" y="56"/>
                  </a:cubicBezTo>
                  <a:cubicBezTo>
                    <a:pt x="116" y="58"/>
                    <a:pt x="128" y="63"/>
                    <a:pt x="134" y="47"/>
                  </a:cubicBezTo>
                  <a:cubicBezTo>
                    <a:pt x="130" y="45"/>
                    <a:pt x="125" y="45"/>
                    <a:pt x="120" y="42"/>
                  </a:cubicBezTo>
                  <a:cubicBezTo>
                    <a:pt x="106" y="32"/>
                    <a:pt x="95" y="19"/>
                    <a:pt x="79" y="13"/>
                  </a:cubicBezTo>
                  <a:cubicBezTo>
                    <a:pt x="75" y="11"/>
                    <a:pt x="69" y="18"/>
                    <a:pt x="68" y="10"/>
                  </a:cubicBezTo>
                  <a:cubicBezTo>
                    <a:pt x="66" y="0"/>
                    <a:pt x="58" y="2"/>
                    <a:pt x="52" y="4"/>
                  </a:cubicBezTo>
                  <a:cubicBezTo>
                    <a:pt x="40" y="8"/>
                    <a:pt x="56" y="9"/>
                    <a:pt x="54" y="13"/>
                  </a:cubicBezTo>
                  <a:cubicBezTo>
                    <a:pt x="53" y="15"/>
                    <a:pt x="53" y="17"/>
                    <a:pt x="53" y="19"/>
                  </a:cubicBezTo>
                  <a:cubicBezTo>
                    <a:pt x="45" y="17"/>
                    <a:pt x="47" y="7"/>
                    <a:pt x="40" y="5"/>
                  </a:cubicBezTo>
                  <a:cubicBezTo>
                    <a:pt x="38" y="6"/>
                    <a:pt x="36" y="7"/>
                    <a:pt x="36" y="10"/>
                  </a:cubicBezTo>
                  <a:cubicBezTo>
                    <a:pt x="36" y="13"/>
                    <a:pt x="36" y="17"/>
                    <a:pt x="32" y="15"/>
                  </a:cubicBezTo>
                  <a:cubicBezTo>
                    <a:pt x="30" y="14"/>
                    <a:pt x="25" y="11"/>
                    <a:pt x="27" y="7"/>
                  </a:cubicBezTo>
                  <a:cubicBezTo>
                    <a:pt x="28" y="6"/>
                    <a:pt x="33" y="5"/>
                    <a:pt x="28" y="4"/>
                  </a:cubicBezTo>
                  <a:cubicBezTo>
                    <a:pt x="21" y="4"/>
                    <a:pt x="12" y="1"/>
                    <a:pt x="6" y="7"/>
                  </a:cubicBezTo>
                  <a:cubicBezTo>
                    <a:pt x="0" y="13"/>
                    <a:pt x="2" y="19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31">
              <a:extLst>
                <a:ext uri="{FF2B5EF4-FFF2-40B4-BE49-F238E27FC236}">
                  <a16:creationId xmlns="" xmlns:a16="http://schemas.microsoft.com/office/drawing/2014/main" id="{1097D9AB-7095-4D52-B9D2-401C08B6D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260" y="4330146"/>
              <a:ext cx="234633" cy="245298"/>
            </a:xfrm>
            <a:custGeom>
              <a:avLst/>
              <a:gdLst>
                <a:gd name="T0" fmla="*/ 104 w 112"/>
                <a:gd name="T1" fmla="*/ 102 h 117"/>
                <a:gd name="T2" fmla="*/ 109 w 112"/>
                <a:gd name="T3" fmla="*/ 85 h 117"/>
                <a:gd name="T4" fmla="*/ 108 w 112"/>
                <a:gd name="T5" fmla="*/ 77 h 117"/>
                <a:gd name="T6" fmla="*/ 103 w 112"/>
                <a:gd name="T7" fmla="*/ 77 h 117"/>
                <a:gd name="T8" fmla="*/ 96 w 112"/>
                <a:gd name="T9" fmla="*/ 80 h 117"/>
                <a:gd name="T10" fmla="*/ 80 w 112"/>
                <a:gd name="T11" fmla="*/ 63 h 117"/>
                <a:gd name="T12" fmla="*/ 52 w 112"/>
                <a:gd name="T13" fmla="*/ 34 h 117"/>
                <a:gd name="T14" fmla="*/ 44 w 112"/>
                <a:gd name="T15" fmla="*/ 28 h 117"/>
                <a:gd name="T16" fmla="*/ 0 w 112"/>
                <a:gd name="T17" fmla="*/ 3 h 117"/>
                <a:gd name="T18" fmla="*/ 7 w 112"/>
                <a:gd name="T19" fmla="*/ 17 h 117"/>
                <a:gd name="T20" fmla="*/ 48 w 112"/>
                <a:gd name="T21" fmla="*/ 70 h 117"/>
                <a:gd name="T22" fmla="*/ 86 w 112"/>
                <a:gd name="T23" fmla="*/ 111 h 117"/>
                <a:gd name="T24" fmla="*/ 104 w 112"/>
                <a:gd name="T25" fmla="*/ 10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7">
                  <a:moveTo>
                    <a:pt x="104" y="102"/>
                  </a:moveTo>
                  <a:cubicBezTo>
                    <a:pt x="104" y="96"/>
                    <a:pt x="105" y="90"/>
                    <a:pt x="109" y="85"/>
                  </a:cubicBezTo>
                  <a:cubicBezTo>
                    <a:pt x="112" y="82"/>
                    <a:pt x="111" y="79"/>
                    <a:pt x="108" y="77"/>
                  </a:cubicBezTo>
                  <a:cubicBezTo>
                    <a:pt x="106" y="76"/>
                    <a:pt x="103" y="76"/>
                    <a:pt x="103" y="77"/>
                  </a:cubicBezTo>
                  <a:cubicBezTo>
                    <a:pt x="104" y="87"/>
                    <a:pt x="98" y="82"/>
                    <a:pt x="96" y="80"/>
                  </a:cubicBezTo>
                  <a:cubicBezTo>
                    <a:pt x="90" y="75"/>
                    <a:pt x="80" y="69"/>
                    <a:pt x="80" y="63"/>
                  </a:cubicBezTo>
                  <a:cubicBezTo>
                    <a:pt x="78" y="44"/>
                    <a:pt x="64" y="41"/>
                    <a:pt x="52" y="34"/>
                  </a:cubicBezTo>
                  <a:cubicBezTo>
                    <a:pt x="48" y="32"/>
                    <a:pt x="46" y="30"/>
                    <a:pt x="44" y="28"/>
                  </a:cubicBezTo>
                  <a:cubicBezTo>
                    <a:pt x="31" y="16"/>
                    <a:pt x="22" y="0"/>
                    <a:pt x="0" y="3"/>
                  </a:cubicBezTo>
                  <a:cubicBezTo>
                    <a:pt x="0" y="9"/>
                    <a:pt x="3" y="13"/>
                    <a:pt x="7" y="17"/>
                  </a:cubicBezTo>
                  <a:cubicBezTo>
                    <a:pt x="25" y="31"/>
                    <a:pt x="39" y="50"/>
                    <a:pt x="48" y="70"/>
                  </a:cubicBezTo>
                  <a:cubicBezTo>
                    <a:pt x="57" y="89"/>
                    <a:pt x="72" y="98"/>
                    <a:pt x="86" y="111"/>
                  </a:cubicBezTo>
                  <a:cubicBezTo>
                    <a:pt x="93" y="117"/>
                    <a:pt x="103" y="112"/>
                    <a:pt x="104" y="1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32">
              <a:extLst>
                <a:ext uri="{FF2B5EF4-FFF2-40B4-BE49-F238E27FC236}">
                  <a16:creationId xmlns="" xmlns:a16="http://schemas.microsoft.com/office/drawing/2014/main" id="{D4583E1F-4B97-4AD5-8574-9CB2FEBE5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386" y="2364205"/>
              <a:ext cx="355505" cy="123242"/>
            </a:xfrm>
            <a:custGeom>
              <a:avLst/>
              <a:gdLst>
                <a:gd name="T0" fmla="*/ 44 w 170"/>
                <a:gd name="T1" fmla="*/ 35 h 59"/>
                <a:gd name="T2" fmla="*/ 53 w 170"/>
                <a:gd name="T3" fmla="*/ 48 h 59"/>
                <a:gd name="T4" fmla="*/ 95 w 170"/>
                <a:gd name="T5" fmla="*/ 52 h 59"/>
                <a:gd name="T6" fmla="*/ 150 w 170"/>
                <a:gd name="T7" fmla="*/ 51 h 59"/>
                <a:gd name="T8" fmla="*/ 170 w 170"/>
                <a:gd name="T9" fmla="*/ 39 h 59"/>
                <a:gd name="T10" fmla="*/ 151 w 170"/>
                <a:gd name="T11" fmla="*/ 29 h 59"/>
                <a:gd name="T12" fmla="*/ 89 w 170"/>
                <a:gd name="T13" fmla="*/ 30 h 59"/>
                <a:gd name="T14" fmla="*/ 69 w 170"/>
                <a:gd name="T15" fmla="*/ 17 h 59"/>
                <a:gd name="T16" fmla="*/ 61 w 170"/>
                <a:gd name="T17" fmla="*/ 12 h 59"/>
                <a:gd name="T18" fmla="*/ 16 w 170"/>
                <a:gd name="T19" fmla="*/ 2 h 59"/>
                <a:gd name="T20" fmla="*/ 2 w 170"/>
                <a:gd name="T21" fmla="*/ 7 h 59"/>
                <a:gd name="T22" fmla="*/ 11 w 170"/>
                <a:gd name="T23" fmla="*/ 13 h 59"/>
                <a:gd name="T24" fmla="*/ 24 w 170"/>
                <a:gd name="T25" fmla="*/ 17 h 59"/>
                <a:gd name="T26" fmla="*/ 44 w 170"/>
                <a:gd name="T27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59">
                  <a:moveTo>
                    <a:pt x="44" y="35"/>
                  </a:moveTo>
                  <a:cubicBezTo>
                    <a:pt x="44" y="42"/>
                    <a:pt x="47" y="44"/>
                    <a:pt x="53" y="48"/>
                  </a:cubicBezTo>
                  <a:cubicBezTo>
                    <a:pt x="67" y="56"/>
                    <a:pt x="81" y="47"/>
                    <a:pt x="95" y="52"/>
                  </a:cubicBezTo>
                  <a:cubicBezTo>
                    <a:pt x="112" y="59"/>
                    <a:pt x="132" y="45"/>
                    <a:pt x="150" y="51"/>
                  </a:cubicBezTo>
                  <a:cubicBezTo>
                    <a:pt x="163" y="56"/>
                    <a:pt x="170" y="47"/>
                    <a:pt x="170" y="39"/>
                  </a:cubicBezTo>
                  <a:cubicBezTo>
                    <a:pt x="170" y="30"/>
                    <a:pt x="159" y="30"/>
                    <a:pt x="151" y="29"/>
                  </a:cubicBezTo>
                  <a:cubicBezTo>
                    <a:pt x="130" y="27"/>
                    <a:pt x="110" y="34"/>
                    <a:pt x="89" y="30"/>
                  </a:cubicBezTo>
                  <a:cubicBezTo>
                    <a:pt x="82" y="29"/>
                    <a:pt x="64" y="40"/>
                    <a:pt x="69" y="17"/>
                  </a:cubicBezTo>
                  <a:cubicBezTo>
                    <a:pt x="70" y="14"/>
                    <a:pt x="64" y="11"/>
                    <a:pt x="61" y="12"/>
                  </a:cubicBezTo>
                  <a:cubicBezTo>
                    <a:pt x="45" y="14"/>
                    <a:pt x="31" y="6"/>
                    <a:pt x="16" y="2"/>
                  </a:cubicBezTo>
                  <a:cubicBezTo>
                    <a:pt x="11" y="1"/>
                    <a:pt x="3" y="0"/>
                    <a:pt x="2" y="7"/>
                  </a:cubicBezTo>
                  <a:cubicBezTo>
                    <a:pt x="0" y="13"/>
                    <a:pt x="8" y="10"/>
                    <a:pt x="11" y="13"/>
                  </a:cubicBezTo>
                  <a:cubicBezTo>
                    <a:pt x="14" y="16"/>
                    <a:pt x="19" y="17"/>
                    <a:pt x="24" y="17"/>
                  </a:cubicBezTo>
                  <a:cubicBezTo>
                    <a:pt x="37" y="16"/>
                    <a:pt x="45" y="21"/>
                    <a:pt x="44" y="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33">
              <a:extLst>
                <a:ext uri="{FF2B5EF4-FFF2-40B4-BE49-F238E27FC236}">
                  <a16:creationId xmlns="" xmlns:a16="http://schemas.microsoft.com/office/drawing/2014/main" id="{1C92E262-1B4D-40CA-B22C-ED6058F05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872" y="2769480"/>
              <a:ext cx="218043" cy="123242"/>
            </a:xfrm>
            <a:custGeom>
              <a:avLst/>
              <a:gdLst>
                <a:gd name="T0" fmla="*/ 100 w 104"/>
                <a:gd name="T1" fmla="*/ 23 h 59"/>
                <a:gd name="T2" fmla="*/ 64 w 104"/>
                <a:gd name="T3" fmla="*/ 12 h 59"/>
                <a:gd name="T4" fmla="*/ 55 w 104"/>
                <a:gd name="T5" fmla="*/ 13 h 59"/>
                <a:gd name="T6" fmla="*/ 36 w 104"/>
                <a:gd name="T7" fmla="*/ 21 h 59"/>
                <a:gd name="T8" fmla="*/ 27 w 104"/>
                <a:gd name="T9" fmla="*/ 19 h 59"/>
                <a:gd name="T10" fmla="*/ 0 w 104"/>
                <a:gd name="T11" fmla="*/ 23 h 59"/>
                <a:gd name="T12" fmla="*/ 19 w 104"/>
                <a:gd name="T13" fmla="*/ 24 h 59"/>
                <a:gd name="T14" fmla="*/ 18 w 104"/>
                <a:gd name="T15" fmla="*/ 48 h 59"/>
                <a:gd name="T16" fmla="*/ 48 w 104"/>
                <a:gd name="T17" fmla="*/ 57 h 59"/>
                <a:gd name="T18" fmla="*/ 100 w 104"/>
                <a:gd name="T19" fmla="*/ 33 h 59"/>
                <a:gd name="T20" fmla="*/ 100 w 104"/>
                <a:gd name="T21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59">
                  <a:moveTo>
                    <a:pt x="100" y="23"/>
                  </a:moveTo>
                  <a:cubicBezTo>
                    <a:pt x="89" y="13"/>
                    <a:pt x="80" y="0"/>
                    <a:pt x="64" y="12"/>
                  </a:cubicBezTo>
                  <a:cubicBezTo>
                    <a:pt x="62" y="14"/>
                    <a:pt x="58" y="12"/>
                    <a:pt x="55" y="13"/>
                  </a:cubicBezTo>
                  <a:cubicBezTo>
                    <a:pt x="48" y="15"/>
                    <a:pt x="39" y="11"/>
                    <a:pt x="36" y="21"/>
                  </a:cubicBezTo>
                  <a:cubicBezTo>
                    <a:pt x="35" y="23"/>
                    <a:pt x="30" y="23"/>
                    <a:pt x="27" y="19"/>
                  </a:cubicBezTo>
                  <a:cubicBezTo>
                    <a:pt x="18" y="3"/>
                    <a:pt x="9" y="5"/>
                    <a:pt x="0" y="23"/>
                  </a:cubicBezTo>
                  <a:cubicBezTo>
                    <a:pt x="6" y="23"/>
                    <a:pt x="12" y="21"/>
                    <a:pt x="19" y="24"/>
                  </a:cubicBezTo>
                  <a:cubicBezTo>
                    <a:pt x="10" y="32"/>
                    <a:pt x="25" y="40"/>
                    <a:pt x="18" y="48"/>
                  </a:cubicBezTo>
                  <a:cubicBezTo>
                    <a:pt x="29" y="48"/>
                    <a:pt x="39" y="59"/>
                    <a:pt x="48" y="57"/>
                  </a:cubicBezTo>
                  <a:cubicBezTo>
                    <a:pt x="67" y="53"/>
                    <a:pt x="86" y="47"/>
                    <a:pt x="100" y="33"/>
                  </a:cubicBezTo>
                  <a:cubicBezTo>
                    <a:pt x="104" y="29"/>
                    <a:pt x="103" y="26"/>
                    <a:pt x="100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34">
              <a:extLst>
                <a:ext uri="{FF2B5EF4-FFF2-40B4-BE49-F238E27FC236}">
                  <a16:creationId xmlns="" xmlns:a16="http://schemas.microsoft.com/office/drawing/2014/main" id="{9305E67D-9C10-413E-928F-3E7C3FCC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079" y="3520781"/>
              <a:ext cx="245299" cy="199083"/>
            </a:xfrm>
            <a:custGeom>
              <a:avLst/>
              <a:gdLst>
                <a:gd name="T0" fmla="*/ 77 w 117"/>
                <a:gd name="T1" fmla="*/ 47 h 95"/>
                <a:gd name="T2" fmla="*/ 50 w 117"/>
                <a:gd name="T3" fmla="*/ 67 h 95"/>
                <a:gd name="T4" fmla="*/ 45 w 117"/>
                <a:gd name="T5" fmla="*/ 67 h 95"/>
                <a:gd name="T6" fmla="*/ 0 w 117"/>
                <a:gd name="T7" fmla="*/ 86 h 95"/>
                <a:gd name="T8" fmla="*/ 31 w 117"/>
                <a:gd name="T9" fmla="*/ 79 h 95"/>
                <a:gd name="T10" fmla="*/ 44 w 117"/>
                <a:gd name="T11" fmla="*/ 81 h 95"/>
                <a:gd name="T12" fmla="*/ 57 w 117"/>
                <a:gd name="T13" fmla="*/ 83 h 95"/>
                <a:gd name="T14" fmla="*/ 61 w 117"/>
                <a:gd name="T15" fmla="*/ 80 h 95"/>
                <a:gd name="T16" fmla="*/ 79 w 117"/>
                <a:gd name="T17" fmla="*/ 77 h 95"/>
                <a:gd name="T18" fmla="*/ 100 w 117"/>
                <a:gd name="T19" fmla="*/ 55 h 95"/>
                <a:gd name="T20" fmla="*/ 104 w 117"/>
                <a:gd name="T21" fmla="*/ 37 h 95"/>
                <a:gd name="T22" fmla="*/ 107 w 117"/>
                <a:gd name="T23" fmla="*/ 10 h 95"/>
                <a:gd name="T24" fmla="*/ 94 w 117"/>
                <a:gd name="T25" fmla="*/ 7 h 95"/>
                <a:gd name="T26" fmla="*/ 90 w 117"/>
                <a:gd name="T27" fmla="*/ 20 h 95"/>
                <a:gd name="T28" fmla="*/ 77 w 117"/>
                <a:gd name="T2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95">
                  <a:moveTo>
                    <a:pt x="77" y="47"/>
                  </a:moveTo>
                  <a:cubicBezTo>
                    <a:pt x="66" y="52"/>
                    <a:pt x="54" y="54"/>
                    <a:pt x="50" y="67"/>
                  </a:cubicBezTo>
                  <a:cubicBezTo>
                    <a:pt x="49" y="69"/>
                    <a:pt x="46" y="67"/>
                    <a:pt x="45" y="67"/>
                  </a:cubicBezTo>
                  <a:cubicBezTo>
                    <a:pt x="29" y="70"/>
                    <a:pt x="12" y="69"/>
                    <a:pt x="0" y="86"/>
                  </a:cubicBezTo>
                  <a:cubicBezTo>
                    <a:pt x="12" y="88"/>
                    <a:pt x="21" y="81"/>
                    <a:pt x="31" y="79"/>
                  </a:cubicBezTo>
                  <a:cubicBezTo>
                    <a:pt x="35" y="78"/>
                    <a:pt x="42" y="76"/>
                    <a:pt x="44" y="81"/>
                  </a:cubicBezTo>
                  <a:cubicBezTo>
                    <a:pt x="47" y="95"/>
                    <a:pt x="52" y="92"/>
                    <a:pt x="57" y="83"/>
                  </a:cubicBezTo>
                  <a:cubicBezTo>
                    <a:pt x="58" y="81"/>
                    <a:pt x="58" y="78"/>
                    <a:pt x="61" y="80"/>
                  </a:cubicBezTo>
                  <a:cubicBezTo>
                    <a:pt x="68" y="85"/>
                    <a:pt x="74" y="80"/>
                    <a:pt x="79" y="77"/>
                  </a:cubicBezTo>
                  <a:cubicBezTo>
                    <a:pt x="89" y="74"/>
                    <a:pt x="102" y="72"/>
                    <a:pt x="100" y="55"/>
                  </a:cubicBezTo>
                  <a:cubicBezTo>
                    <a:pt x="100" y="50"/>
                    <a:pt x="99" y="40"/>
                    <a:pt x="104" y="37"/>
                  </a:cubicBezTo>
                  <a:cubicBezTo>
                    <a:pt x="117" y="29"/>
                    <a:pt x="109" y="19"/>
                    <a:pt x="107" y="10"/>
                  </a:cubicBezTo>
                  <a:cubicBezTo>
                    <a:pt x="104" y="0"/>
                    <a:pt x="98" y="4"/>
                    <a:pt x="94" y="7"/>
                  </a:cubicBezTo>
                  <a:cubicBezTo>
                    <a:pt x="91" y="10"/>
                    <a:pt x="90" y="15"/>
                    <a:pt x="90" y="20"/>
                  </a:cubicBezTo>
                  <a:cubicBezTo>
                    <a:pt x="91" y="31"/>
                    <a:pt x="86" y="42"/>
                    <a:pt x="77" y="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35">
              <a:extLst>
                <a:ext uri="{FF2B5EF4-FFF2-40B4-BE49-F238E27FC236}">
                  <a16:creationId xmlns="" xmlns:a16="http://schemas.microsoft.com/office/drawing/2014/main" id="{78C8C5E4-0A1B-4370-AF3C-1BAF68522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150" y="2372501"/>
              <a:ext cx="237003" cy="111391"/>
            </a:xfrm>
            <a:custGeom>
              <a:avLst/>
              <a:gdLst>
                <a:gd name="T0" fmla="*/ 15 w 113"/>
                <a:gd name="T1" fmla="*/ 21 h 53"/>
                <a:gd name="T2" fmla="*/ 8 w 113"/>
                <a:gd name="T3" fmla="*/ 23 h 53"/>
                <a:gd name="T4" fmla="*/ 0 w 113"/>
                <a:gd name="T5" fmla="*/ 34 h 53"/>
                <a:gd name="T6" fmla="*/ 11 w 113"/>
                <a:gd name="T7" fmla="*/ 37 h 53"/>
                <a:gd name="T8" fmla="*/ 46 w 113"/>
                <a:gd name="T9" fmla="*/ 38 h 53"/>
                <a:gd name="T10" fmla="*/ 32 w 113"/>
                <a:gd name="T11" fmla="*/ 43 h 53"/>
                <a:gd name="T12" fmla="*/ 28 w 113"/>
                <a:gd name="T13" fmla="*/ 46 h 53"/>
                <a:gd name="T14" fmla="*/ 32 w 113"/>
                <a:gd name="T15" fmla="*/ 51 h 53"/>
                <a:gd name="T16" fmla="*/ 42 w 113"/>
                <a:gd name="T17" fmla="*/ 52 h 53"/>
                <a:gd name="T18" fmla="*/ 83 w 113"/>
                <a:gd name="T19" fmla="*/ 39 h 53"/>
                <a:gd name="T20" fmla="*/ 104 w 113"/>
                <a:gd name="T21" fmla="*/ 38 h 53"/>
                <a:gd name="T22" fmla="*/ 113 w 113"/>
                <a:gd name="T23" fmla="*/ 24 h 53"/>
                <a:gd name="T24" fmla="*/ 102 w 113"/>
                <a:gd name="T25" fmla="*/ 19 h 53"/>
                <a:gd name="T26" fmla="*/ 88 w 113"/>
                <a:gd name="T27" fmla="*/ 15 h 53"/>
                <a:gd name="T28" fmla="*/ 73 w 113"/>
                <a:gd name="T29" fmla="*/ 6 h 53"/>
                <a:gd name="T30" fmla="*/ 73 w 113"/>
                <a:gd name="T31" fmla="*/ 24 h 53"/>
                <a:gd name="T32" fmla="*/ 74 w 113"/>
                <a:gd name="T33" fmla="*/ 30 h 53"/>
                <a:gd name="T34" fmla="*/ 59 w 113"/>
                <a:gd name="T35" fmla="*/ 26 h 53"/>
                <a:gd name="T36" fmla="*/ 23 w 113"/>
                <a:gd name="T37" fmla="*/ 8 h 53"/>
                <a:gd name="T38" fmla="*/ 9 w 113"/>
                <a:gd name="T39" fmla="*/ 15 h 53"/>
                <a:gd name="T40" fmla="*/ 15 w 113"/>
                <a:gd name="T4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53">
                  <a:moveTo>
                    <a:pt x="15" y="21"/>
                  </a:moveTo>
                  <a:cubicBezTo>
                    <a:pt x="13" y="21"/>
                    <a:pt x="11" y="23"/>
                    <a:pt x="8" y="23"/>
                  </a:cubicBezTo>
                  <a:cubicBezTo>
                    <a:pt x="3" y="25"/>
                    <a:pt x="0" y="31"/>
                    <a:pt x="0" y="34"/>
                  </a:cubicBezTo>
                  <a:cubicBezTo>
                    <a:pt x="1" y="40"/>
                    <a:pt x="7" y="38"/>
                    <a:pt x="11" y="37"/>
                  </a:cubicBezTo>
                  <a:cubicBezTo>
                    <a:pt x="23" y="34"/>
                    <a:pt x="35" y="35"/>
                    <a:pt x="46" y="38"/>
                  </a:cubicBezTo>
                  <a:cubicBezTo>
                    <a:pt x="44" y="45"/>
                    <a:pt x="38" y="42"/>
                    <a:pt x="32" y="43"/>
                  </a:cubicBezTo>
                  <a:cubicBezTo>
                    <a:pt x="31" y="43"/>
                    <a:pt x="29" y="45"/>
                    <a:pt x="28" y="46"/>
                  </a:cubicBezTo>
                  <a:cubicBezTo>
                    <a:pt x="27" y="50"/>
                    <a:pt x="31" y="49"/>
                    <a:pt x="32" y="51"/>
                  </a:cubicBezTo>
                  <a:cubicBezTo>
                    <a:pt x="35" y="53"/>
                    <a:pt x="39" y="52"/>
                    <a:pt x="42" y="52"/>
                  </a:cubicBezTo>
                  <a:cubicBezTo>
                    <a:pt x="57" y="51"/>
                    <a:pt x="69" y="41"/>
                    <a:pt x="83" y="39"/>
                  </a:cubicBezTo>
                  <a:cubicBezTo>
                    <a:pt x="90" y="38"/>
                    <a:pt x="97" y="41"/>
                    <a:pt x="104" y="38"/>
                  </a:cubicBezTo>
                  <a:cubicBezTo>
                    <a:pt x="111" y="35"/>
                    <a:pt x="113" y="30"/>
                    <a:pt x="113" y="24"/>
                  </a:cubicBezTo>
                  <a:cubicBezTo>
                    <a:pt x="113" y="16"/>
                    <a:pt x="106" y="18"/>
                    <a:pt x="102" y="19"/>
                  </a:cubicBezTo>
                  <a:cubicBezTo>
                    <a:pt x="95" y="21"/>
                    <a:pt x="92" y="21"/>
                    <a:pt x="88" y="15"/>
                  </a:cubicBezTo>
                  <a:cubicBezTo>
                    <a:pt x="85" y="10"/>
                    <a:pt x="84" y="0"/>
                    <a:pt x="73" y="6"/>
                  </a:cubicBezTo>
                  <a:cubicBezTo>
                    <a:pt x="63" y="12"/>
                    <a:pt x="74" y="18"/>
                    <a:pt x="73" y="24"/>
                  </a:cubicBezTo>
                  <a:cubicBezTo>
                    <a:pt x="72" y="25"/>
                    <a:pt x="78" y="25"/>
                    <a:pt x="74" y="30"/>
                  </a:cubicBezTo>
                  <a:cubicBezTo>
                    <a:pt x="69" y="29"/>
                    <a:pt x="62" y="29"/>
                    <a:pt x="59" y="26"/>
                  </a:cubicBezTo>
                  <a:cubicBezTo>
                    <a:pt x="49" y="16"/>
                    <a:pt x="35" y="15"/>
                    <a:pt x="23" y="8"/>
                  </a:cubicBezTo>
                  <a:cubicBezTo>
                    <a:pt x="14" y="4"/>
                    <a:pt x="12" y="12"/>
                    <a:pt x="9" y="15"/>
                  </a:cubicBezTo>
                  <a:cubicBezTo>
                    <a:pt x="5" y="19"/>
                    <a:pt x="13" y="18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36">
              <a:extLst>
                <a:ext uri="{FF2B5EF4-FFF2-40B4-BE49-F238E27FC236}">
                  <a16:creationId xmlns="" xmlns:a16="http://schemas.microsoft.com/office/drawing/2014/main" id="{C7A1ACC5-8DEB-47FD-AE61-18D42BCCB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9009" y="2168678"/>
              <a:ext cx="157607" cy="127982"/>
            </a:xfrm>
            <a:custGeom>
              <a:avLst/>
              <a:gdLst>
                <a:gd name="T0" fmla="*/ 9 w 75"/>
                <a:gd name="T1" fmla="*/ 38 h 61"/>
                <a:gd name="T2" fmla="*/ 18 w 75"/>
                <a:gd name="T3" fmla="*/ 43 h 61"/>
                <a:gd name="T4" fmla="*/ 58 w 75"/>
                <a:gd name="T5" fmla="*/ 56 h 61"/>
                <a:gd name="T6" fmla="*/ 73 w 75"/>
                <a:gd name="T7" fmla="*/ 38 h 61"/>
                <a:gd name="T8" fmla="*/ 59 w 75"/>
                <a:gd name="T9" fmla="*/ 32 h 61"/>
                <a:gd name="T10" fmla="*/ 48 w 75"/>
                <a:gd name="T11" fmla="*/ 17 h 61"/>
                <a:gd name="T12" fmla="*/ 48 w 75"/>
                <a:gd name="T13" fmla="*/ 12 h 61"/>
                <a:gd name="T14" fmla="*/ 31 w 75"/>
                <a:gd name="T15" fmla="*/ 2 h 61"/>
                <a:gd name="T16" fmla="*/ 13 w 75"/>
                <a:gd name="T17" fmla="*/ 13 h 61"/>
                <a:gd name="T18" fmla="*/ 6 w 75"/>
                <a:gd name="T19" fmla="*/ 29 h 61"/>
                <a:gd name="T20" fmla="*/ 9 w 75"/>
                <a:gd name="T21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61">
                  <a:moveTo>
                    <a:pt x="9" y="38"/>
                  </a:moveTo>
                  <a:cubicBezTo>
                    <a:pt x="13" y="39"/>
                    <a:pt x="15" y="41"/>
                    <a:pt x="18" y="43"/>
                  </a:cubicBezTo>
                  <a:cubicBezTo>
                    <a:pt x="31" y="48"/>
                    <a:pt x="42" y="57"/>
                    <a:pt x="58" y="56"/>
                  </a:cubicBezTo>
                  <a:cubicBezTo>
                    <a:pt x="73" y="61"/>
                    <a:pt x="71" y="45"/>
                    <a:pt x="73" y="38"/>
                  </a:cubicBezTo>
                  <a:cubicBezTo>
                    <a:pt x="75" y="28"/>
                    <a:pt x="64" y="34"/>
                    <a:pt x="59" y="32"/>
                  </a:cubicBezTo>
                  <a:cubicBezTo>
                    <a:pt x="53" y="29"/>
                    <a:pt x="40" y="31"/>
                    <a:pt x="48" y="17"/>
                  </a:cubicBezTo>
                  <a:cubicBezTo>
                    <a:pt x="49" y="16"/>
                    <a:pt x="49" y="12"/>
                    <a:pt x="48" y="12"/>
                  </a:cubicBezTo>
                  <a:cubicBezTo>
                    <a:pt x="42" y="10"/>
                    <a:pt x="40" y="0"/>
                    <a:pt x="31" y="2"/>
                  </a:cubicBezTo>
                  <a:cubicBezTo>
                    <a:pt x="24" y="3"/>
                    <a:pt x="15" y="3"/>
                    <a:pt x="13" y="13"/>
                  </a:cubicBezTo>
                  <a:cubicBezTo>
                    <a:pt x="12" y="19"/>
                    <a:pt x="8" y="23"/>
                    <a:pt x="6" y="29"/>
                  </a:cubicBezTo>
                  <a:cubicBezTo>
                    <a:pt x="3" y="36"/>
                    <a:pt x="0" y="36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 37">
              <a:extLst>
                <a:ext uri="{FF2B5EF4-FFF2-40B4-BE49-F238E27FC236}">
                  <a16:creationId xmlns="" xmlns:a16="http://schemas.microsoft.com/office/drawing/2014/main" id="{F14ACDCA-FEF9-4B1D-9260-940CD7CC1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899" y="5348075"/>
              <a:ext cx="159978" cy="164717"/>
            </a:xfrm>
            <a:custGeom>
              <a:avLst/>
              <a:gdLst>
                <a:gd name="T0" fmla="*/ 57 w 76"/>
                <a:gd name="T1" fmla="*/ 10 h 79"/>
                <a:gd name="T2" fmla="*/ 14 w 76"/>
                <a:gd name="T3" fmla="*/ 52 h 79"/>
                <a:gd name="T4" fmla="*/ 4 w 76"/>
                <a:gd name="T5" fmla="*/ 67 h 79"/>
                <a:gd name="T6" fmla="*/ 24 w 76"/>
                <a:gd name="T7" fmla="*/ 77 h 79"/>
                <a:gd name="T8" fmla="*/ 40 w 76"/>
                <a:gd name="T9" fmla="*/ 68 h 79"/>
                <a:gd name="T10" fmla="*/ 55 w 76"/>
                <a:gd name="T11" fmla="*/ 46 h 79"/>
                <a:gd name="T12" fmla="*/ 75 w 76"/>
                <a:gd name="T13" fmla="*/ 17 h 79"/>
                <a:gd name="T14" fmla="*/ 74 w 76"/>
                <a:gd name="T15" fmla="*/ 10 h 79"/>
                <a:gd name="T16" fmla="*/ 57 w 76"/>
                <a:gd name="T17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9">
                  <a:moveTo>
                    <a:pt x="57" y="10"/>
                  </a:moveTo>
                  <a:cubicBezTo>
                    <a:pt x="49" y="31"/>
                    <a:pt x="29" y="39"/>
                    <a:pt x="14" y="52"/>
                  </a:cubicBezTo>
                  <a:cubicBezTo>
                    <a:pt x="8" y="56"/>
                    <a:pt x="0" y="60"/>
                    <a:pt x="4" y="67"/>
                  </a:cubicBezTo>
                  <a:cubicBezTo>
                    <a:pt x="7" y="74"/>
                    <a:pt x="15" y="78"/>
                    <a:pt x="24" y="77"/>
                  </a:cubicBezTo>
                  <a:cubicBezTo>
                    <a:pt x="31" y="79"/>
                    <a:pt x="35" y="74"/>
                    <a:pt x="40" y="68"/>
                  </a:cubicBezTo>
                  <a:cubicBezTo>
                    <a:pt x="44" y="61"/>
                    <a:pt x="46" y="51"/>
                    <a:pt x="55" y="46"/>
                  </a:cubicBezTo>
                  <a:cubicBezTo>
                    <a:pt x="66" y="40"/>
                    <a:pt x="71" y="28"/>
                    <a:pt x="75" y="17"/>
                  </a:cubicBezTo>
                  <a:cubicBezTo>
                    <a:pt x="76" y="15"/>
                    <a:pt x="74" y="9"/>
                    <a:pt x="74" y="10"/>
                  </a:cubicBezTo>
                  <a:cubicBezTo>
                    <a:pt x="68" y="17"/>
                    <a:pt x="61" y="0"/>
                    <a:pt x="5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38">
              <a:extLst>
                <a:ext uri="{FF2B5EF4-FFF2-40B4-BE49-F238E27FC236}">
                  <a16:creationId xmlns="" xmlns:a16="http://schemas.microsoft.com/office/drawing/2014/main" id="{782E6330-ECA2-4B9E-9B61-595C42BEC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590" y="2481522"/>
              <a:ext cx="132722" cy="122056"/>
            </a:xfrm>
            <a:custGeom>
              <a:avLst/>
              <a:gdLst>
                <a:gd name="T0" fmla="*/ 10 w 63"/>
                <a:gd name="T1" fmla="*/ 27 h 58"/>
                <a:gd name="T2" fmla="*/ 2 w 63"/>
                <a:gd name="T3" fmla="*/ 29 h 58"/>
                <a:gd name="T4" fmla="*/ 7 w 63"/>
                <a:gd name="T5" fmla="*/ 37 h 58"/>
                <a:gd name="T6" fmla="*/ 29 w 63"/>
                <a:gd name="T7" fmla="*/ 53 h 58"/>
                <a:gd name="T8" fmla="*/ 41 w 63"/>
                <a:gd name="T9" fmla="*/ 57 h 58"/>
                <a:gd name="T10" fmla="*/ 60 w 63"/>
                <a:gd name="T11" fmla="*/ 25 h 58"/>
                <a:gd name="T12" fmla="*/ 44 w 63"/>
                <a:gd name="T13" fmla="*/ 26 h 58"/>
                <a:gd name="T14" fmla="*/ 49 w 63"/>
                <a:gd name="T15" fmla="*/ 21 h 58"/>
                <a:gd name="T16" fmla="*/ 55 w 63"/>
                <a:gd name="T17" fmla="*/ 12 h 58"/>
                <a:gd name="T18" fmla="*/ 43 w 63"/>
                <a:gd name="T19" fmla="*/ 4 h 58"/>
                <a:gd name="T20" fmla="*/ 19 w 63"/>
                <a:gd name="T21" fmla="*/ 9 h 58"/>
                <a:gd name="T22" fmla="*/ 13 w 63"/>
                <a:gd name="T23" fmla="*/ 15 h 58"/>
                <a:gd name="T24" fmla="*/ 15 w 63"/>
                <a:gd name="T25" fmla="*/ 20 h 58"/>
                <a:gd name="T26" fmla="*/ 25 w 63"/>
                <a:gd name="T27" fmla="*/ 25 h 58"/>
                <a:gd name="T28" fmla="*/ 10 w 63"/>
                <a:gd name="T2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58">
                  <a:moveTo>
                    <a:pt x="10" y="27"/>
                  </a:moveTo>
                  <a:cubicBezTo>
                    <a:pt x="8" y="26"/>
                    <a:pt x="3" y="25"/>
                    <a:pt x="2" y="29"/>
                  </a:cubicBezTo>
                  <a:cubicBezTo>
                    <a:pt x="0" y="33"/>
                    <a:pt x="4" y="37"/>
                    <a:pt x="7" y="37"/>
                  </a:cubicBezTo>
                  <a:cubicBezTo>
                    <a:pt x="16" y="40"/>
                    <a:pt x="22" y="47"/>
                    <a:pt x="29" y="53"/>
                  </a:cubicBezTo>
                  <a:cubicBezTo>
                    <a:pt x="32" y="57"/>
                    <a:pt x="37" y="58"/>
                    <a:pt x="41" y="57"/>
                  </a:cubicBezTo>
                  <a:cubicBezTo>
                    <a:pt x="60" y="51"/>
                    <a:pt x="63" y="46"/>
                    <a:pt x="60" y="25"/>
                  </a:cubicBezTo>
                  <a:cubicBezTo>
                    <a:pt x="55" y="28"/>
                    <a:pt x="49" y="27"/>
                    <a:pt x="44" y="26"/>
                  </a:cubicBezTo>
                  <a:cubicBezTo>
                    <a:pt x="44" y="21"/>
                    <a:pt x="47" y="21"/>
                    <a:pt x="49" y="21"/>
                  </a:cubicBezTo>
                  <a:cubicBezTo>
                    <a:pt x="54" y="20"/>
                    <a:pt x="57" y="16"/>
                    <a:pt x="55" y="12"/>
                  </a:cubicBezTo>
                  <a:cubicBezTo>
                    <a:pt x="52" y="8"/>
                    <a:pt x="47" y="0"/>
                    <a:pt x="43" y="4"/>
                  </a:cubicBezTo>
                  <a:cubicBezTo>
                    <a:pt x="36" y="12"/>
                    <a:pt x="27" y="8"/>
                    <a:pt x="19" y="9"/>
                  </a:cubicBezTo>
                  <a:cubicBezTo>
                    <a:pt x="16" y="10"/>
                    <a:pt x="14" y="12"/>
                    <a:pt x="13" y="15"/>
                  </a:cubicBezTo>
                  <a:cubicBezTo>
                    <a:pt x="13" y="17"/>
                    <a:pt x="13" y="20"/>
                    <a:pt x="15" y="20"/>
                  </a:cubicBezTo>
                  <a:cubicBezTo>
                    <a:pt x="20" y="19"/>
                    <a:pt x="27" y="16"/>
                    <a:pt x="25" y="25"/>
                  </a:cubicBezTo>
                  <a:cubicBezTo>
                    <a:pt x="22" y="34"/>
                    <a:pt x="17" y="32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39">
              <a:extLst>
                <a:ext uri="{FF2B5EF4-FFF2-40B4-BE49-F238E27FC236}">
                  <a16:creationId xmlns="" xmlns:a16="http://schemas.microsoft.com/office/drawing/2014/main" id="{401B2C40-62A5-4FBC-A3EF-EEEA8D5E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536" y="3142761"/>
              <a:ext cx="109022" cy="106651"/>
            </a:xfrm>
            <a:custGeom>
              <a:avLst/>
              <a:gdLst>
                <a:gd name="T0" fmla="*/ 13 w 52"/>
                <a:gd name="T1" fmla="*/ 51 h 51"/>
                <a:gd name="T2" fmla="*/ 43 w 52"/>
                <a:gd name="T3" fmla="*/ 41 h 51"/>
                <a:gd name="T4" fmla="*/ 43 w 52"/>
                <a:gd name="T5" fmla="*/ 23 h 51"/>
                <a:gd name="T6" fmla="*/ 47 w 52"/>
                <a:gd name="T7" fmla="*/ 15 h 51"/>
                <a:gd name="T8" fmla="*/ 39 w 52"/>
                <a:gd name="T9" fmla="*/ 0 h 51"/>
                <a:gd name="T10" fmla="*/ 9 w 52"/>
                <a:gd name="T11" fmla="*/ 15 h 51"/>
                <a:gd name="T12" fmla="*/ 7 w 52"/>
                <a:gd name="T13" fmla="*/ 22 h 51"/>
                <a:gd name="T14" fmla="*/ 6 w 52"/>
                <a:gd name="T15" fmla="*/ 39 h 51"/>
                <a:gd name="T16" fmla="*/ 13 w 52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1">
                  <a:moveTo>
                    <a:pt x="13" y="51"/>
                  </a:moveTo>
                  <a:cubicBezTo>
                    <a:pt x="23" y="49"/>
                    <a:pt x="34" y="46"/>
                    <a:pt x="43" y="41"/>
                  </a:cubicBezTo>
                  <a:cubicBezTo>
                    <a:pt x="48" y="38"/>
                    <a:pt x="46" y="29"/>
                    <a:pt x="43" y="23"/>
                  </a:cubicBezTo>
                  <a:cubicBezTo>
                    <a:pt x="42" y="20"/>
                    <a:pt x="45" y="18"/>
                    <a:pt x="47" y="15"/>
                  </a:cubicBezTo>
                  <a:cubicBezTo>
                    <a:pt x="52" y="7"/>
                    <a:pt x="49" y="0"/>
                    <a:pt x="39" y="0"/>
                  </a:cubicBezTo>
                  <a:cubicBezTo>
                    <a:pt x="35" y="0"/>
                    <a:pt x="10" y="12"/>
                    <a:pt x="9" y="15"/>
                  </a:cubicBezTo>
                  <a:cubicBezTo>
                    <a:pt x="8" y="18"/>
                    <a:pt x="6" y="21"/>
                    <a:pt x="7" y="22"/>
                  </a:cubicBezTo>
                  <a:cubicBezTo>
                    <a:pt x="13" y="28"/>
                    <a:pt x="11" y="33"/>
                    <a:pt x="6" y="39"/>
                  </a:cubicBezTo>
                  <a:cubicBezTo>
                    <a:pt x="0" y="47"/>
                    <a:pt x="7" y="51"/>
                    <a:pt x="13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 40">
              <a:extLst>
                <a:ext uri="{FF2B5EF4-FFF2-40B4-BE49-F238E27FC236}">
                  <a16:creationId xmlns="" xmlns:a16="http://schemas.microsoft.com/office/drawing/2014/main" id="{24CDBC65-DC02-4EF6-A876-D1868B36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432" y="2402125"/>
              <a:ext cx="169458" cy="75841"/>
            </a:xfrm>
            <a:custGeom>
              <a:avLst/>
              <a:gdLst>
                <a:gd name="T0" fmla="*/ 16 w 81"/>
                <a:gd name="T1" fmla="*/ 29 h 36"/>
                <a:gd name="T2" fmla="*/ 55 w 81"/>
                <a:gd name="T3" fmla="*/ 22 h 36"/>
                <a:gd name="T4" fmla="*/ 55 w 81"/>
                <a:gd name="T5" fmla="*/ 20 h 36"/>
                <a:gd name="T6" fmla="*/ 65 w 81"/>
                <a:gd name="T7" fmla="*/ 27 h 36"/>
                <a:gd name="T8" fmla="*/ 77 w 81"/>
                <a:gd name="T9" fmla="*/ 23 h 36"/>
                <a:gd name="T10" fmla="*/ 77 w 81"/>
                <a:gd name="T11" fmla="*/ 13 h 36"/>
                <a:gd name="T12" fmla="*/ 48 w 81"/>
                <a:gd name="T13" fmla="*/ 6 h 36"/>
                <a:gd name="T14" fmla="*/ 24 w 81"/>
                <a:gd name="T15" fmla="*/ 4 h 36"/>
                <a:gd name="T16" fmla="*/ 8 w 81"/>
                <a:gd name="T17" fmla="*/ 9 h 36"/>
                <a:gd name="T18" fmla="*/ 3 w 81"/>
                <a:gd name="T19" fmla="*/ 22 h 36"/>
                <a:gd name="T20" fmla="*/ 16 w 81"/>
                <a:gd name="T21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36">
                  <a:moveTo>
                    <a:pt x="16" y="29"/>
                  </a:moveTo>
                  <a:cubicBezTo>
                    <a:pt x="29" y="26"/>
                    <a:pt x="44" y="36"/>
                    <a:pt x="55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8" y="22"/>
                    <a:pt x="61" y="25"/>
                    <a:pt x="65" y="27"/>
                  </a:cubicBezTo>
                  <a:cubicBezTo>
                    <a:pt x="70" y="30"/>
                    <a:pt x="74" y="29"/>
                    <a:pt x="77" y="23"/>
                  </a:cubicBezTo>
                  <a:cubicBezTo>
                    <a:pt x="79" y="20"/>
                    <a:pt x="81" y="14"/>
                    <a:pt x="77" y="13"/>
                  </a:cubicBezTo>
                  <a:cubicBezTo>
                    <a:pt x="67" y="10"/>
                    <a:pt x="56" y="1"/>
                    <a:pt x="48" y="6"/>
                  </a:cubicBezTo>
                  <a:cubicBezTo>
                    <a:pt x="37" y="13"/>
                    <a:pt x="32" y="8"/>
                    <a:pt x="24" y="4"/>
                  </a:cubicBezTo>
                  <a:cubicBezTo>
                    <a:pt x="17" y="0"/>
                    <a:pt x="12" y="5"/>
                    <a:pt x="8" y="9"/>
                  </a:cubicBezTo>
                  <a:cubicBezTo>
                    <a:pt x="4" y="12"/>
                    <a:pt x="0" y="17"/>
                    <a:pt x="3" y="22"/>
                  </a:cubicBezTo>
                  <a:cubicBezTo>
                    <a:pt x="5" y="27"/>
                    <a:pt x="10" y="31"/>
                    <a:pt x="16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 41">
              <a:extLst>
                <a:ext uri="{FF2B5EF4-FFF2-40B4-BE49-F238E27FC236}">
                  <a16:creationId xmlns="" xmlns:a16="http://schemas.microsoft.com/office/drawing/2014/main" id="{459AE3DB-2122-43E1-82ED-C936ED831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783" y="2208968"/>
              <a:ext cx="190788" cy="67546"/>
            </a:xfrm>
            <a:custGeom>
              <a:avLst/>
              <a:gdLst>
                <a:gd name="T0" fmla="*/ 33 w 91"/>
                <a:gd name="T1" fmla="*/ 15 h 32"/>
                <a:gd name="T2" fmla="*/ 18 w 91"/>
                <a:gd name="T3" fmla="*/ 23 h 32"/>
                <a:gd name="T4" fmla="*/ 91 w 91"/>
                <a:gd name="T5" fmla="*/ 8 h 32"/>
                <a:gd name="T6" fmla="*/ 0 w 91"/>
                <a:gd name="T7" fmla="*/ 1 h 32"/>
                <a:gd name="T8" fmla="*/ 33 w 91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2">
                  <a:moveTo>
                    <a:pt x="33" y="15"/>
                  </a:moveTo>
                  <a:cubicBezTo>
                    <a:pt x="28" y="17"/>
                    <a:pt x="25" y="19"/>
                    <a:pt x="18" y="23"/>
                  </a:cubicBezTo>
                  <a:cubicBezTo>
                    <a:pt x="46" y="27"/>
                    <a:pt x="70" y="32"/>
                    <a:pt x="91" y="8"/>
                  </a:cubicBezTo>
                  <a:cubicBezTo>
                    <a:pt x="60" y="0"/>
                    <a:pt x="30" y="5"/>
                    <a:pt x="0" y="1"/>
                  </a:cubicBezTo>
                  <a:cubicBezTo>
                    <a:pt x="5" y="24"/>
                    <a:pt x="22" y="9"/>
                    <a:pt x="33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42">
              <a:extLst>
                <a:ext uri="{FF2B5EF4-FFF2-40B4-BE49-F238E27FC236}">
                  <a16:creationId xmlns="" xmlns:a16="http://schemas.microsoft.com/office/drawing/2014/main" id="{BD391103-8EEA-4F74-B9F5-48A4D277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483" y="2372501"/>
              <a:ext cx="158792" cy="90061"/>
            </a:xfrm>
            <a:custGeom>
              <a:avLst/>
              <a:gdLst>
                <a:gd name="T0" fmla="*/ 27 w 76"/>
                <a:gd name="T1" fmla="*/ 8 h 43"/>
                <a:gd name="T2" fmla="*/ 25 w 76"/>
                <a:gd name="T3" fmla="*/ 21 h 43"/>
                <a:gd name="T4" fmla="*/ 13 w 76"/>
                <a:gd name="T5" fmla="*/ 7 h 43"/>
                <a:gd name="T6" fmla="*/ 4 w 76"/>
                <a:gd name="T7" fmla="*/ 4 h 43"/>
                <a:gd name="T8" fmla="*/ 5 w 76"/>
                <a:gd name="T9" fmla="*/ 15 h 43"/>
                <a:gd name="T10" fmla="*/ 34 w 76"/>
                <a:gd name="T11" fmla="*/ 26 h 43"/>
                <a:gd name="T12" fmla="*/ 44 w 76"/>
                <a:gd name="T13" fmla="*/ 28 h 43"/>
                <a:gd name="T14" fmla="*/ 66 w 76"/>
                <a:gd name="T15" fmla="*/ 37 h 43"/>
                <a:gd name="T16" fmla="*/ 70 w 76"/>
                <a:gd name="T17" fmla="*/ 16 h 43"/>
                <a:gd name="T18" fmla="*/ 61 w 76"/>
                <a:gd name="T19" fmla="*/ 7 h 43"/>
                <a:gd name="T20" fmla="*/ 37 w 76"/>
                <a:gd name="T21" fmla="*/ 0 h 43"/>
                <a:gd name="T22" fmla="*/ 27 w 76"/>
                <a:gd name="T23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43">
                  <a:moveTo>
                    <a:pt x="27" y="8"/>
                  </a:moveTo>
                  <a:cubicBezTo>
                    <a:pt x="26" y="12"/>
                    <a:pt x="26" y="15"/>
                    <a:pt x="25" y="21"/>
                  </a:cubicBezTo>
                  <a:cubicBezTo>
                    <a:pt x="20" y="15"/>
                    <a:pt x="16" y="11"/>
                    <a:pt x="13" y="7"/>
                  </a:cubicBezTo>
                  <a:cubicBezTo>
                    <a:pt x="10" y="4"/>
                    <a:pt x="6" y="2"/>
                    <a:pt x="4" y="4"/>
                  </a:cubicBezTo>
                  <a:cubicBezTo>
                    <a:pt x="0" y="7"/>
                    <a:pt x="2" y="12"/>
                    <a:pt x="5" y="15"/>
                  </a:cubicBezTo>
                  <a:cubicBezTo>
                    <a:pt x="13" y="23"/>
                    <a:pt x="21" y="31"/>
                    <a:pt x="34" y="26"/>
                  </a:cubicBezTo>
                  <a:cubicBezTo>
                    <a:pt x="37" y="25"/>
                    <a:pt x="42" y="23"/>
                    <a:pt x="44" y="28"/>
                  </a:cubicBezTo>
                  <a:cubicBezTo>
                    <a:pt x="48" y="41"/>
                    <a:pt x="53" y="43"/>
                    <a:pt x="66" y="37"/>
                  </a:cubicBezTo>
                  <a:cubicBezTo>
                    <a:pt x="76" y="32"/>
                    <a:pt x="67" y="23"/>
                    <a:pt x="70" y="16"/>
                  </a:cubicBezTo>
                  <a:cubicBezTo>
                    <a:pt x="70" y="14"/>
                    <a:pt x="68" y="6"/>
                    <a:pt x="61" y="7"/>
                  </a:cubicBezTo>
                  <a:cubicBezTo>
                    <a:pt x="53" y="8"/>
                    <a:pt x="46" y="5"/>
                    <a:pt x="37" y="0"/>
                  </a:cubicBezTo>
                  <a:cubicBezTo>
                    <a:pt x="43" y="21"/>
                    <a:pt x="34" y="12"/>
                    <a:pt x="27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43">
              <a:extLst>
                <a:ext uri="{FF2B5EF4-FFF2-40B4-BE49-F238E27FC236}">
                  <a16:creationId xmlns="" xmlns:a16="http://schemas.microsoft.com/office/drawing/2014/main" id="{2A4123C7-635C-4BF8-A070-14A289FC1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099" y="28713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44">
              <a:extLst>
                <a:ext uri="{FF2B5EF4-FFF2-40B4-BE49-F238E27FC236}">
                  <a16:creationId xmlns="" xmlns:a16="http://schemas.microsoft.com/office/drawing/2014/main" id="{583F0A96-D22C-4D53-A6C1-805BA40D9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9973" y="3188976"/>
              <a:ext cx="61621" cy="213303"/>
            </a:xfrm>
            <a:custGeom>
              <a:avLst/>
              <a:gdLst>
                <a:gd name="T0" fmla="*/ 1 w 29"/>
                <a:gd name="T1" fmla="*/ 15 h 102"/>
                <a:gd name="T2" fmla="*/ 1 w 29"/>
                <a:gd name="T3" fmla="*/ 91 h 102"/>
                <a:gd name="T4" fmla="*/ 8 w 29"/>
                <a:gd name="T5" fmla="*/ 96 h 102"/>
                <a:gd name="T6" fmla="*/ 17 w 29"/>
                <a:gd name="T7" fmla="*/ 102 h 102"/>
                <a:gd name="T8" fmla="*/ 11 w 29"/>
                <a:gd name="T9" fmla="*/ 90 h 102"/>
                <a:gd name="T10" fmla="*/ 18 w 29"/>
                <a:gd name="T11" fmla="*/ 63 h 102"/>
                <a:gd name="T12" fmla="*/ 23 w 29"/>
                <a:gd name="T13" fmla="*/ 55 h 102"/>
                <a:gd name="T14" fmla="*/ 15 w 29"/>
                <a:gd name="T15" fmla="*/ 11 h 102"/>
                <a:gd name="T16" fmla="*/ 8 w 29"/>
                <a:gd name="T17" fmla="*/ 0 h 102"/>
                <a:gd name="T18" fmla="*/ 1 w 29"/>
                <a:gd name="T19" fmla="*/ 10 h 102"/>
                <a:gd name="T20" fmla="*/ 1 w 29"/>
                <a:gd name="T21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02">
                  <a:moveTo>
                    <a:pt x="1" y="15"/>
                  </a:moveTo>
                  <a:cubicBezTo>
                    <a:pt x="6" y="40"/>
                    <a:pt x="4" y="66"/>
                    <a:pt x="1" y="91"/>
                  </a:cubicBezTo>
                  <a:cubicBezTo>
                    <a:pt x="1" y="95"/>
                    <a:pt x="0" y="100"/>
                    <a:pt x="8" y="96"/>
                  </a:cubicBezTo>
                  <a:cubicBezTo>
                    <a:pt x="12" y="94"/>
                    <a:pt x="12" y="102"/>
                    <a:pt x="17" y="102"/>
                  </a:cubicBezTo>
                  <a:cubicBezTo>
                    <a:pt x="18" y="96"/>
                    <a:pt x="14" y="94"/>
                    <a:pt x="11" y="90"/>
                  </a:cubicBezTo>
                  <a:cubicBezTo>
                    <a:pt x="4" y="81"/>
                    <a:pt x="9" y="61"/>
                    <a:pt x="18" y="63"/>
                  </a:cubicBezTo>
                  <a:cubicBezTo>
                    <a:pt x="29" y="64"/>
                    <a:pt x="24" y="60"/>
                    <a:pt x="23" y="55"/>
                  </a:cubicBezTo>
                  <a:cubicBezTo>
                    <a:pt x="21" y="40"/>
                    <a:pt x="10" y="28"/>
                    <a:pt x="15" y="11"/>
                  </a:cubicBezTo>
                  <a:cubicBezTo>
                    <a:pt x="16" y="8"/>
                    <a:pt x="13" y="0"/>
                    <a:pt x="8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2"/>
                    <a:pt x="1" y="13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45">
              <a:extLst>
                <a:ext uri="{FF2B5EF4-FFF2-40B4-BE49-F238E27FC236}">
                  <a16:creationId xmlns="" xmlns:a16="http://schemas.microsoft.com/office/drawing/2014/main" id="{496336C2-A6EA-4A22-80BC-F32E7CB4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4766" y="5263938"/>
              <a:ext cx="100727" cy="114946"/>
            </a:xfrm>
            <a:custGeom>
              <a:avLst/>
              <a:gdLst>
                <a:gd name="T0" fmla="*/ 22 w 48"/>
                <a:gd name="T1" fmla="*/ 4 h 55"/>
                <a:gd name="T2" fmla="*/ 12 w 48"/>
                <a:gd name="T3" fmla="*/ 4 h 55"/>
                <a:gd name="T4" fmla="*/ 2 w 48"/>
                <a:gd name="T5" fmla="*/ 27 h 55"/>
                <a:gd name="T6" fmla="*/ 12 w 48"/>
                <a:gd name="T7" fmla="*/ 37 h 55"/>
                <a:gd name="T8" fmla="*/ 14 w 48"/>
                <a:gd name="T9" fmla="*/ 46 h 55"/>
                <a:gd name="T10" fmla="*/ 14 w 48"/>
                <a:gd name="T11" fmla="*/ 54 h 55"/>
                <a:gd name="T12" fmla="*/ 24 w 48"/>
                <a:gd name="T13" fmla="*/ 52 h 55"/>
                <a:gd name="T14" fmla="*/ 47 w 48"/>
                <a:gd name="T15" fmla="*/ 17 h 55"/>
                <a:gd name="T16" fmla="*/ 47 w 48"/>
                <a:gd name="T17" fmla="*/ 9 h 55"/>
                <a:gd name="T18" fmla="*/ 22 w 48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5">
                  <a:moveTo>
                    <a:pt x="22" y="4"/>
                  </a:moveTo>
                  <a:cubicBezTo>
                    <a:pt x="21" y="0"/>
                    <a:pt x="12" y="3"/>
                    <a:pt x="12" y="4"/>
                  </a:cubicBezTo>
                  <a:cubicBezTo>
                    <a:pt x="12" y="13"/>
                    <a:pt x="5" y="19"/>
                    <a:pt x="2" y="27"/>
                  </a:cubicBezTo>
                  <a:cubicBezTo>
                    <a:pt x="0" y="34"/>
                    <a:pt x="10" y="32"/>
                    <a:pt x="12" y="37"/>
                  </a:cubicBezTo>
                  <a:cubicBezTo>
                    <a:pt x="13" y="40"/>
                    <a:pt x="15" y="43"/>
                    <a:pt x="14" y="46"/>
                  </a:cubicBezTo>
                  <a:cubicBezTo>
                    <a:pt x="14" y="49"/>
                    <a:pt x="10" y="52"/>
                    <a:pt x="14" y="54"/>
                  </a:cubicBezTo>
                  <a:cubicBezTo>
                    <a:pt x="17" y="55"/>
                    <a:pt x="22" y="55"/>
                    <a:pt x="24" y="52"/>
                  </a:cubicBezTo>
                  <a:cubicBezTo>
                    <a:pt x="30" y="39"/>
                    <a:pt x="37" y="27"/>
                    <a:pt x="47" y="17"/>
                  </a:cubicBezTo>
                  <a:cubicBezTo>
                    <a:pt x="48" y="16"/>
                    <a:pt x="47" y="13"/>
                    <a:pt x="47" y="9"/>
                  </a:cubicBezTo>
                  <a:cubicBezTo>
                    <a:pt x="36" y="14"/>
                    <a:pt x="28" y="18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46">
              <a:extLst>
                <a:ext uri="{FF2B5EF4-FFF2-40B4-BE49-F238E27FC236}">
                  <a16:creationId xmlns="" xmlns:a16="http://schemas.microsoft.com/office/drawing/2014/main" id="{C0DF0853-B0DB-40D0-A1DE-E38B0F51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566" y="2682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 47">
              <a:extLst>
                <a:ext uri="{FF2B5EF4-FFF2-40B4-BE49-F238E27FC236}">
                  <a16:creationId xmlns="" xmlns:a16="http://schemas.microsoft.com/office/drawing/2014/main" id="{F91588A0-C39C-4325-9705-5BAE051C4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279" y="2345244"/>
              <a:ext cx="144572" cy="73471"/>
            </a:xfrm>
            <a:custGeom>
              <a:avLst/>
              <a:gdLst>
                <a:gd name="T0" fmla="*/ 13 w 69"/>
                <a:gd name="T1" fmla="*/ 32 h 35"/>
                <a:gd name="T2" fmla="*/ 21 w 69"/>
                <a:gd name="T3" fmla="*/ 33 h 35"/>
                <a:gd name="T4" fmla="*/ 39 w 69"/>
                <a:gd name="T5" fmla="*/ 23 h 35"/>
                <a:gd name="T6" fmla="*/ 48 w 69"/>
                <a:gd name="T7" fmla="*/ 22 h 35"/>
                <a:gd name="T8" fmla="*/ 57 w 69"/>
                <a:gd name="T9" fmla="*/ 24 h 35"/>
                <a:gd name="T10" fmla="*/ 68 w 69"/>
                <a:gd name="T11" fmla="*/ 4 h 35"/>
                <a:gd name="T12" fmla="*/ 57 w 69"/>
                <a:gd name="T13" fmla="*/ 4 h 35"/>
                <a:gd name="T14" fmla="*/ 45 w 69"/>
                <a:gd name="T15" fmla="*/ 3 h 35"/>
                <a:gd name="T16" fmla="*/ 35 w 69"/>
                <a:gd name="T17" fmla="*/ 7 h 35"/>
                <a:gd name="T18" fmla="*/ 11 w 69"/>
                <a:gd name="T19" fmla="*/ 22 h 35"/>
                <a:gd name="T20" fmla="*/ 1 w 69"/>
                <a:gd name="T21" fmla="*/ 30 h 35"/>
                <a:gd name="T22" fmla="*/ 13 w 69"/>
                <a:gd name="T2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35">
                  <a:moveTo>
                    <a:pt x="13" y="32"/>
                  </a:moveTo>
                  <a:cubicBezTo>
                    <a:pt x="16" y="32"/>
                    <a:pt x="18" y="33"/>
                    <a:pt x="21" y="33"/>
                  </a:cubicBezTo>
                  <a:cubicBezTo>
                    <a:pt x="29" y="34"/>
                    <a:pt x="37" y="35"/>
                    <a:pt x="39" y="23"/>
                  </a:cubicBezTo>
                  <a:cubicBezTo>
                    <a:pt x="41" y="12"/>
                    <a:pt x="44" y="16"/>
                    <a:pt x="48" y="22"/>
                  </a:cubicBezTo>
                  <a:cubicBezTo>
                    <a:pt x="51" y="27"/>
                    <a:pt x="53" y="27"/>
                    <a:pt x="57" y="24"/>
                  </a:cubicBezTo>
                  <a:cubicBezTo>
                    <a:pt x="64" y="18"/>
                    <a:pt x="69" y="12"/>
                    <a:pt x="68" y="4"/>
                  </a:cubicBezTo>
                  <a:cubicBezTo>
                    <a:pt x="68" y="0"/>
                    <a:pt x="61" y="1"/>
                    <a:pt x="57" y="4"/>
                  </a:cubicBezTo>
                  <a:cubicBezTo>
                    <a:pt x="53" y="6"/>
                    <a:pt x="49" y="5"/>
                    <a:pt x="45" y="3"/>
                  </a:cubicBezTo>
                  <a:cubicBezTo>
                    <a:pt x="41" y="1"/>
                    <a:pt x="38" y="5"/>
                    <a:pt x="35" y="7"/>
                  </a:cubicBezTo>
                  <a:cubicBezTo>
                    <a:pt x="28" y="13"/>
                    <a:pt x="20" y="19"/>
                    <a:pt x="11" y="22"/>
                  </a:cubicBezTo>
                  <a:cubicBezTo>
                    <a:pt x="6" y="23"/>
                    <a:pt x="0" y="24"/>
                    <a:pt x="1" y="30"/>
                  </a:cubicBezTo>
                  <a:cubicBezTo>
                    <a:pt x="2" y="35"/>
                    <a:pt x="9" y="31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48">
              <a:extLst>
                <a:ext uri="{FF2B5EF4-FFF2-40B4-BE49-F238E27FC236}">
                  <a16:creationId xmlns="" xmlns:a16="http://schemas.microsoft.com/office/drawing/2014/main" id="{EF8518EC-3F8B-4566-B0F9-7674889D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154" y="2255184"/>
              <a:ext cx="142202" cy="77026"/>
            </a:xfrm>
            <a:custGeom>
              <a:avLst/>
              <a:gdLst>
                <a:gd name="T0" fmla="*/ 4 w 68"/>
                <a:gd name="T1" fmla="*/ 12 h 37"/>
                <a:gd name="T2" fmla="*/ 21 w 68"/>
                <a:gd name="T3" fmla="*/ 18 h 37"/>
                <a:gd name="T4" fmla="*/ 10 w 68"/>
                <a:gd name="T5" fmla="*/ 28 h 37"/>
                <a:gd name="T6" fmla="*/ 53 w 68"/>
                <a:gd name="T7" fmla="*/ 35 h 37"/>
                <a:gd name="T8" fmla="*/ 64 w 68"/>
                <a:gd name="T9" fmla="*/ 33 h 37"/>
                <a:gd name="T10" fmla="*/ 60 w 68"/>
                <a:gd name="T11" fmla="*/ 23 h 37"/>
                <a:gd name="T12" fmla="*/ 5 w 68"/>
                <a:gd name="T13" fmla="*/ 3 h 37"/>
                <a:gd name="T14" fmla="*/ 0 w 68"/>
                <a:gd name="T15" fmla="*/ 7 h 37"/>
                <a:gd name="T16" fmla="*/ 4 w 68"/>
                <a:gd name="T1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4" y="12"/>
                  </a:moveTo>
                  <a:cubicBezTo>
                    <a:pt x="9" y="15"/>
                    <a:pt x="17" y="12"/>
                    <a:pt x="21" y="18"/>
                  </a:cubicBezTo>
                  <a:cubicBezTo>
                    <a:pt x="19" y="23"/>
                    <a:pt x="11" y="19"/>
                    <a:pt x="10" y="28"/>
                  </a:cubicBezTo>
                  <a:cubicBezTo>
                    <a:pt x="26" y="22"/>
                    <a:pt x="40" y="27"/>
                    <a:pt x="53" y="35"/>
                  </a:cubicBezTo>
                  <a:cubicBezTo>
                    <a:pt x="56" y="37"/>
                    <a:pt x="61" y="36"/>
                    <a:pt x="64" y="33"/>
                  </a:cubicBezTo>
                  <a:cubicBezTo>
                    <a:pt x="68" y="27"/>
                    <a:pt x="62" y="25"/>
                    <a:pt x="60" y="23"/>
                  </a:cubicBezTo>
                  <a:cubicBezTo>
                    <a:pt x="44" y="11"/>
                    <a:pt x="27" y="0"/>
                    <a:pt x="5" y="3"/>
                  </a:cubicBezTo>
                  <a:cubicBezTo>
                    <a:pt x="2" y="3"/>
                    <a:pt x="0" y="4"/>
                    <a:pt x="0" y="7"/>
                  </a:cubicBezTo>
                  <a:cubicBezTo>
                    <a:pt x="0" y="9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49">
              <a:extLst>
                <a:ext uri="{FF2B5EF4-FFF2-40B4-BE49-F238E27FC236}">
                  <a16:creationId xmlns="" xmlns:a16="http://schemas.microsoft.com/office/drawing/2014/main" id="{0D533587-96AC-4E77-8DC8-BDF7D6144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008" y="4558855"/>
              <a:ext cx="200268" cy="75841"/>
            </a:xfrm>
            <a:custGeom>
              <a:avLst/>
              <a:gdLst>
                <a:gd name="T0" fmla="*/ 96 w 96"/>
                <a:gd name="T1" fmla="*/ 33 h 36"/>
                <a:gd name="T2" fmla="*/ 74 w 96"/>
                <a:gd name="T3" fmla="*/ 24 h 36"/>
                <a:gd name="T4" fmla="*/ 53 w 96"/>
                <a:gd name="T5" fmla="*/ 15 h 36"/>
                <a:gd name="T6" fmla="*/ 30 w 96"/>
                <a:gd name="T7" fmla="*/ 11 h 36"/>
                <a:gd name="T8" fmla="*/ 0 w 96"/>
                <a:gd name="T9" fmla="*/ 14 h 36"/>
                <a:gd name="T10" fmla="*/ 35 w 96"/>
                <a:gd name="T11" fmla="*/ 21 h 36"/>
                <a:gd name="T12" fmla="*/ 41 w 96"/>
                <a:gd name="T13" fmla="*/ 24 h 36"/>
                <a:gd name="T14" fmla="*/ 96 w 96"/>
                <a:gd name="T1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6">
                  <a:moveTo>
                    <a:pt x="96" y="33"/>
                  </a:moveTo>
                  <a:cubicBezTo>
                    <a:pt x="88" y="24"/>
                    <a:pt x="76" y="30"/>
                    <a:pt x="74" y="24"/>
                  </a:cubicBezTo>
                  <a:cubicBezTo>
                    <a:pt x="69" y="13"/>
                    <a:pt x="61" y="16"/>
                    <a:pt x="53" y="15"/>
                  </a:cubicBezTo>
                  <a:cubicBezTo>
                    <a:pt x="45" y="14"/>
                    <a:pt x="38" y="14"/>
                    <a:pt x="30" y="11"/>
                  </a:cubicBezTo>
                  <a:cubicBezTo>
                    <a:pt x="21" y="7"/>
                    <a:pt x="9" y="0"/>
                    <a:pt x="0" y="14"/>
                  </a:cubicBezTo>
                  <a:cubicBezTo>
                    <a:pt x="11" y="19"/>
                    <a:pt x="21" y="26"/>
                    <a:pt x="35" y="21"/>
                  </a:cubicBezTo>
                  <a:cubicBezTo>
                    <a:pt x="36" y="21"/>
                    <a:pt x="39" y="23"/>
                    <a:pt x="41" y="24"/>
                  </a:cubicBezTo>
                  <a:cubicBezTo>
                    <a:pt x="57" y="36"/>
                    <a:pt x="76" y="33"/>
                    <a:pt x="96" y="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 50">
              <a:extLst>
                <a:ext uri="{FF2B5EF4-FFF2-40B4-BE49-F238E27FC236}">
                  <a16:creationId xmlns="" xmlns:a16="http://schemas.microsoft.com/office/drawing/2014/main" id="{BE844A0D-C849-4491-8BC3-D87AF3E27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951" y="2258739"/>
              <a:ext cx="125611" cy="73471"/>
            </a:xfrm>
            <a:custGeom>
              <a:avLst/>
              <a:gdLst>
                <a:gd name="T0" fmla="*/ 52 w 60"/>
                <a:gd name="T1" fmla="*/ 24 h 35"/>
                <a:gd name="T2" fmla="*/ 56 w 60"/>
                <a:gd name="T3" fmla="*/ 14 h 35"/>
                <a:gd name="T4" fmla="*/ 6 w 60"/>
                <a:gd name="T5" fmla="*/ 18 h 35"/>
                <a:gd name="T6" fmla="*/ 0 w 60"/>
                <a:gd name="T7" fmla="*/ 30 h 35"/>
                <a:gd name="T8" fmla="*/ 52 w 60"/>
                <a:gd name="T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5">
                  <a:moveTo>
                    <a:pt x="52" y="24"/>
                  </a:moveTo>
                  <a:cubicBezTo>
                    <a:pt x="57" y="23"/>
                    <a:pt x="60" y="19"/>
                    <a:pt x="56" y="14"/>
                  </a:cubicBezTo>
                  <a:cubicBezTo>
                    <a:pt x="43" y="0"/>
                    <a:pt x="16" y="3"/>
                    <a:pt x="6" y="18"/>
                  </a:cubicBezTo>
                  <a:cubicBezTo>
                    <a:pt x="4" y="22"/>
                    <a:pt x="2" y="25"/>
                    <a:pt x="0" y="30"/>
                  </a:cubicBezTo>
                  <a:cubicBezTo>
                    <a:pt x="19" y="35"/>
                    <a:pt x="35" y="27"/>
                    <a:pt x="52" y="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 51">
              <a:extLst>
                <a:ext uri="{FF2B5EF4-FFF2-40B4-BE49-F238E27FC236}">
                  <a16:creationId xmlns="" xmlns:a16="http://schemas.microsoft.com/office/drawing/2014/main" id="{6D94A3EF-8F6D-4177-8868-F544D6FF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0868" y="3417685"/>
              <a:ext cx="127982" cy="100726"/>
            </a:xfrm>
            <a:custGeom>
              <a:avLst/>
              <a:gdLst>
                <a:gd name="T0" fmla="*/ 19 w 61"/>
                <a:gd name="T1" fmla="*/ 8 h 48"/>
                <a:gd name="T2" fmla="*/ 8 w 61"/>
                <a:gd name="T3" fmla="*/ 29 h 48"/>
                <a:gd name="T4" fmla="*/ 6 w 61"/>
                <a:gd name="T5" fmla="*/ 48 h 48"/>
                <a:gd name="T6" fmla="*/ 21 w 61"/>
                <a:gd name="T7" fmla="*/ 37 h 48"/>
                <a:gd name="T8" fmla="*/ 29 w 61"/>
                <a:gd name="T9" fmla="*/ 41 h 48"/>
                <a:gd name="T10" fmla="*/ 57 w 61"/>
                <a:gd name="T11" fmla="*/ 25 h 48"/>
                <a:gd name="T12" fmla="*/ 55 w 61"/>
                <a:gd name="T13" fmla="*/ 17 h 48"/>
                <a:gd name="T14" fmla="*/ 26 w 61"/>
                <a:gd name="T15" fmla="*/ 4 h 48"/>
                <a:gd name="T16" fmla="*/ 21 w 61"/>
                <a:gd name="T17" fmla="*/ 2 h 48"/>
                <a:gd name="T18" fmla="*/ 19 w 61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48">
                  <a:moveTo>
                    <a:pt x="19" y="8"/>
                  </a:moveTo>
                  <a:cubicBezTo>
                    <a:pt x="18" y="16"/>
                    <a:pt x="17" y="24"/>
                    <a:pt x="8" y="29"/>
                  </a:cubicBezTo>
                  <a:cubicBezTo>
                    <a:pt x="1" y="33"/>
                    <a:pt x="0" y="40"/>
                    <a:pt x="6" y="48"/>
                  </a:cubicBezTo>
                  <a:cubicBezTo>
                    <a:pt x="4" y="33"/>
                    <a:pt x="14" y="38"/>
                    <a:pt x="21" y="37"/>
                  </a:cubicBezTo>
                  <a:cubicBezTo>
                    <a:pt x="25" y="37"/>
                    <a:pt x="28" y="41"/>
                    <a:pt x="29" y="41"/>
                  </a:cubicBezTo>
                  <a:cubicBezTo>
                    <a:pt x="36" y="32"/>
                    <a:pt x="49" y="33"/>
                    <a:pt x="57" y="25"/>
                  </a:cubicBezTo>
                  <a:cubicBezTo>
                    <a:pt x="61" y="20"/>
                    <a:pt x="57" y="17"/>
                    <a:pt x="55" y="17"/>
                  </a:cubicBezTo>
                  <a:cubicBezTo>
                    <a:pt x="40" y="24"/>
                    <a:pt x="34" y="11"/>
                    <a:pt x="26" y="4"/>
                  </a:cubicBezTo>
                  <a:cubicBezTo>
                    <a:pt x="25" y="3"/>
                    <a:pt x="24" y="0"/>
                    <a:pt x="21" y="2"/>
                  </a:cubicBezTo>
                  <a:cubicBezTo>
                    <a:pt x="19" y="3"/>
                    <a:pt x="19" y="5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 52">
              <a:extLst>
                <a:ext uri="{FF2B5EF4-FFF2-40B4-BE49-F238E27FC236}">
                  <a16:creationId xmlns="" xmlns:a16="http://schemas.microsoft.com/office/drawing/2014/main" id="{62D9C4AB-7C88-4477-833B-3106E5C50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821" y="4449833"/>
              <a:ext cx="95987" cy="98356"/>
            </a:xfrm>
            <a:custGeom>
              <a:avLst/>
              <a:gdLst>
                <a:gd name="T0" fmla="*/ 7 w 46"/>
                <a:gd name="T1" fmla="*/ 17 h 47"/>
                <a:gd name="T2" fmla="*/ 8 w 46"/>
                <a:gd name="T3" fmla="*/ 36 h 47"/>
                <a:gd name="T4" fmla="*/ 20 w 46"/>
                <a:gd name="T5" fmla="*/ 29 h 47"/>
                <a:gd name="T6" fmla="*/ 27 w 46"/>
                <a:gd name="T7" fmla="*/ 40 h 47"/>
                <a:gd name="T8" fmla="*/ 34 w 46"/>
                <a:gd name="T9" fmla="*/ 45 h 47"/>
                <a:gd name="T10" fmla="*/ 38 w 46"/>
                <a:gd name="T11" fmla="*/ 37 h 47"/>
                <a:gd name="T12" fmla="*/ 36 w 46"/>
                <a:gd name="T13" fmla="*/ 25 h 47"/>
                <a:gd name="T14" fmla="*/ 39 w 46"/>
                <a:gd name="T15" fmla="*/ 14 h 47"/>
                <a:gd name="T16" fmla="*/ 46 w 46"/>
                <a:gd name="T17" fmla="*/ 8 h 47"/>
                <a:gd name="T18" fmla="*/ 14 w 46"/>
                <a:gd name="T19" fmla="*/ 5 h 47"/>
                <a:gd name="T20" fmla="*/ 7 w 46"/>
                <a:gd name="T21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7">
                  <a:moveTo>
                    <a:pt x="7" y="17"/>
                  </a:moveTo>
                  <a:cubicBezTo>
                    <a:pt x="2" y="24"/>
                    <a:pt x="0" y="30"/>
                    <a:pt x="8" y="36"/>
                  </a:cubicBezTo>
                  <a:cubicBezTo>
                    <a:pt x="17" y="43"/>
                    <a:pt x="14" y="28"/>
                    <a:pt x="20" y="29"/>
                  </a:cubicBezTo>
                  <a:cubicBezTo>
                    <a:pt x="25" y="31"/>
                    <a:pt x="24" y="36"/>
                    <a:pt x="27" y="40"/>
                  </a:cubicBezTo>
                  <a:cubicBezTo>
                    <a:pt x="29" y="42"/>
                    <a:pt x="30" y="47"/>
                    <a:pt x="34" y="45"/>
                  </a:cubicBezTo>
                  <a:cubicBezTo>
                    <a:pt x="38" y="44"/>
                    <a:pt x="41" y="40"/>
                    <a:pt x="38" y="37"/>
                  </a:cubicBezTo>
                  <a:cubicBezTo>
                    <a:pt x="36" y="33"/>
                    <a:pt x="41" y="29"/>
                    <a:pt x="36" y="25"/>
                  </a:cubicBezTo>
                  <a:cubicBezTo>
                    <a:pt x="29" y="20"/>
                    <a:pt x="35" y="16"/>
                    <a:pt x="39" y="14"/>
                  </a:cubicBezTo>
                  <a:cubicBezTo>
                    <a:pt x="41" y="12"/>
                    <a:pt x="46" y="13"/>
                    <a:pt x="46" y="8"/>
                  </a:cubicBezTo>
                  <a:cubicBezTo>
                    <a:pt x="36" y="0"/>
                    <a:pt x="22" y="25"/>
                    <a:pt x="14" y="5"/>
                  </a:cubicBezTo>
                  <a:cubicBezTo>
                    <a:pt x="6" y="6"/>
                    <a:pt x="11" y="14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 53">
              <a:extLst>
                <a:ext uri="{FF2B5EF4-FFF2-40B4-BE49-F238E27FC236}">
                  <a16:creationId xmlns="" xmlns:a16="http://schemas.microsoft.com/office/drawing/2014/main" id="{17F0B4A8-53F3-4AA2-983A-99A63C7B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236" y="3941461"/>
              <a:ext cx="182492" cy="78211"/>
            </a:xfrm>
            <a:custGeom>
              <a:avLst/>
              <a:gdLst>
                <a:gd name="T0" fmla="*/ 22 w 87"/>
                <a:gd name="T1" fmla="*/ 4 h 37"/>
                <a:gd name="T2" fmla="*/ 0 w 87"/>
                <a:gd name="T3" fmla="*/ 9 h 37"/>
                <a:gd name="T4" fmla="*/ 7 w 87"/>
                <a:gd name="T5" fmla="*/ 7 h 37"/>
                <a:gd name="T6" fmla="*/ 52 w 87"/>
                <a:gd name="T7" fmla="*/ 29 h 37"/>
                <a:gd name="T8" fmla="*/ 77 w 87"/>
                <a:gd name="T9" fmla="*/ 36 h 37"/>
                <a:gd name="T10" fmla="*/ 85 w 87"/>
                <a:gd name="T11" fmla="*/ 33 h 37"/>
                <a:gd name="T12" fmla="*/ 79 w 87"/>
                <a:gd name="T13" fmla="*/ 26 h 37"/>
                <a:gd name="T14" fmla="*/ 22 w 87"/>
                <a:gd name="T1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7">
                  <a:moveTo>
                    <a:pt x="22" y="4"/>
                  </a:moveTo>
                  <a:cubicBezTo>
                    <a:pt x="15" y="1"/>
                    <a:pt x="6" y="0"/>
                    <a:pt x="0" y="9"/>
                  </a:cubicBezTo>
                  <a:cubicBezTo>
                    <a:pt x="2" y="7"/>
                    <a:pt x="5" y="5"/>
                    <a:pt x="7" y="7"/>
                  </a:cubicBezTo>
                  <a:cubicBezTo>
                    <a:pt x="21" y="17"/>
                    <a:pt x="40" y="16"/>
                    <a:pt x="52" y="29"/>
                  </a:cubicBezTo>
                  <a:cubicBezTo>
                    <a:pt x="59" y="37"/>
                    <a:pt x="68" y="36"/>
                    <a:pt x="77" y="36"/>
                  </a:cubicBezTo>
                  <a:cubicBezTo>
                    <a:pt x="80" y="36"/>
                    <a:pt x="84" y="37"/>
                    <a:pt x="85" y="33"/>
                  </a:cubicBezTo>
                  <a:cubicBezTo>
                    <a:pt x="87" y="28"/>
                    <a:pt x="82" y="28"/>
                    <a:pt x="79" y="26"/>
                  </a:cubicBezTo>
                  <a:cubicBezTo>
                    <a:pt x="60" y="19"/>
                    <a:pt x="41" y="1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54">
              <a:extLst>
                <a:ext uri="{FF2B5EF4-FFF2-40B4-BE49-F238E27FC236}">
                  <a16:creationId xmlns="" xmlns:a16="http://schemas.microsoft.com/office/drawing/2014/main" id="{CCFBC2CE-5C6E-4EB4-AA8E-925928F3D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922" y="4240084"/>
              <a:ext cx="114946" cy="85321"/>
            </a:xfrm>
            <a:custGeom>
              <a:avLst/>
              <a:gdLst>
                <a:gd name="T0" fmla="*/ 46 w 55"/>
                <a:gd name="T1" fmla="*/ 10 h 41"/>
                <a:gd name="T2" fmla="*/ 34 w 55"/>
                <a:gd name="T3" fmla="*/ 6 h 41"/>
                <a:gd name="T4" fmla="*/ 22 w 55"/>
                <a:gd name="T5" fmla="*/ 14 h 41"/>
                <a:gd name="T6" fmla="*/ 0 w 55"/>
                <a:gd name="T7" fmla="*/ 27 h 41"/>
                <a:gd name="T8" fmla="*/ 24 w 55"/>
                <a:gd name="T9" fmla="*/ 36 h 41"/>
                <a:gd name="T10" fmla="*/ 34 w 55"/>
                <a:gd name="T11" fmla="*/ 41 h 41"/>
                <a:gd name="T12" fmla="*/ 36 w 55"/>
                <a:gd name="T13" fmla="*/ 34 h 41"/>
                <a:gd name="T14" fmla="*/ 38 w 55"/>
                <a:gd name="T15" fmla="*/ 29 h 41"/>
                <a:gd name="T16" fmla="*/ 46 w 55"/>
                <a:gd name="T1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1">
                  <a:moveTo>
                    <a:pt x="46" y="10"/>
                  </a:moveTo>
                  <a:cubicBezTo>
                    <a:pt x="45" y="0"/>
                    <a:pt x="40" y="2"/>
                    <a:pt x="34" y="6"/>
                  </a:cubicBezTo>
                  <a:cubicBezTo>
                    <a:pt x="30" y="9"/>
                    <a:pt x="28" y="17"/>
                    <a:pt x="22" y="14"/>
                  </a:cubicBezTo>
                  <a:cubicBezTo>
                    <a:pt x="10" y="9"/>
                    <a:pt x="7" y="18"/>
                    <a:pt x="0" y="27"/>
                  </a:cubicBezTo>
                  <a:cubicBezTo>
                    <a:pt x="14" y="22"/>
                    <a:pt x="23" y="20"/>
                    <a:pt x="24" y="36"/>
                  </a:cubicBezTo>
                  <a:cubicBezTo>
                    <a:pt x="24" y="41"/>
                    <a:pt x="30" y="41"/>
                    <a:pt x="34" y="41"/>
                  </a:cubicBezTo>
                  <a:cubicBezTo>
                    <a:pt x="41" y="40"/>
                    <a:pt x="36" y="37"/>
                    <a:pt x="36" y="34"/>
                  </a:cubicBezTo>
                  <a:cubicBezTo>
                    <a:pt x="35" y="32"/>
                    <a:pt x="36" y="30"/>
                    <a:pt x="38" y="29"/>
                  </a:cubicBezTo>
                  <a:cubicBezTo>
                    <a:pt x="55" y="28"/>
                    <a:pt x="46" y="17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55">
              <a:extLst>
                <a:ext uri="{FF2B5EF4-FFF2-40B4-BE49-F238E27FC236}">
                  <a16:creationId xmlns="" xmlns:a16="http://schemas.microsoft.com/office/drawing/2014/main" id="{B35720BD-19B7-4197-9D7A-BEB227F6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223" y="5351630"/>
              <a:ext cx="71101" cy="86506"/>
            </a:xfrm>
            <a:custGeom>
              <a:avLst/>
              <a:gdLst>
                <a:gd name="T0" fmla="*/ 22 w 34"/>
                <a:gd name="T1" fmla="*/ 6 h 41"/>
                <a:gd name="T2" fmla="*/ 0 w 34"/>
                <a:gd name="T3" fmla="*/ 5 h 41"/>
                <a:gd name="T4" fmla="*/ 4 w 34"/>
                <a:gd name="T5" fmla="*/ 27 h 41"/>
                <a:gd name="T6" fmla="*/ 18 w 34"/>
                <a:gd name="T7" fmla="*/ 38 h 41"/>
                <a:gd name="T8" fmla="*/ 34 w 34"/>
                <a:gd name="T9" fmla="*/ 14 h 41"/>
                <a:gd name="T10" fmla="*/ 22 w 34"/>
                <a:gd name="T1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1">
                  <a:moveTo>
                    <a:pt x="22" y="6"/>
                  </a:moveTo>
                  <a:cubicBezTo>
                    <a:pt x="14" y="12"/>
                    <a:pt x="8" y="8"/>
                    <a:pt x="0" y="5"/>
                  </a:cubicBezTo>
                  <a:cubicBezTo>
                    <a:pt x="1" y="14"/>
                    <a:pt x="3" y="20"/>
                    <a:pt x="4" y="27"/>
                  </a:cubicBezTo>
                  <a:cubicBezTo>
                    <a:pt x="4" y="34"/>
                    <a:pt x="12" y="41"/>
                    <a:pt x="18" y="38"/>
                  </a:cubicBezTo>
                  <a:cubicBezTo>
                    <a:pt x="26" y="33"/>
                    <a:pt x="34" y="25"/>
                    <a:pt x="34" y="14"/>
                  </a:cubicBezTo>
                  <a:cubicBezTo>
                    <a:pt x="34" y="6"/>
                    <a:pt x="29" y="0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 56">
              <a:extLst>
                <a:ext uri="{FF2B5EF4-FFF2-40B4-BE49-F238E27FC236}">
                  <a16:creationId xmlns="" xmlns:a16="http://schemas.microsoft.com/office/drawing/2014/main" id="{AA91CB4E-E588-4C1E-8FCE-93F94560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152" y="4052852"/>
              <a:ext cx="65176" cy="105466"/>
            </a:xfrm>
            <a:custGeom>
              <a:avLst/>
              <a:gdLst>
                <a:gd name="T0" fmla="*/ 7 w 31"/>
                <a:gd name="T1" fmla="*/ 25 h 50"/>
                <a:gd name="T2" fmla="*/ 12 w 31"/>
                <a:gd name="T3" fmla="*/ 44 h 50"/>
                <a:gd name="T4" fmla="*/ 23 w 31"/>
                <a:gd name="T5" fmla="*/ 46 h 50"/>
                <a:gd name="T6" fmla="*/ 29 w 31"/>
                <a:gd name="T7" fmla="*/ 17 h 50"/>
                <a:gd name="T8" fmla="*/ 19 w 31"/>
                <a:gd name="T9" fmla="*/ 1 h 50"/>
                <a:gd name="T10" fmla="*/ 11 w 31"/>
                <a:gd name="T11" fmla="*/ 13 h 50"/>
                <a:gd name="T12" fmla="*/ 7 w 31"/>
                <a:gd name="T1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0">
                  <a:moveTo>
                    <a:pt x="7" y="25"/>
                  </a:moveTo>
                  <a:cubicBezTo>
                    <a:pt x="0" y="33"/>
                    <a:pt x="12" y="37"/>
                    <a:pt x="12" y="44"/>
                  </a:cubicBezTo>
                  <a:cubicBezTo>
                    <a:pt x="12" y="50"/>
                    <a:pt x="19" y="45"/>
                    <a:pt x="23" y="46"/>
                  </a:cubicBezTo>
                  <a:cubicBezTo>
                    <a:pt x="22" y="36"/>
                    <a:pt x="25" y="27"/>
                    <a:pt x="29" y="17"/>
                  </a:cubicBezTo>
                  <a:cubicBezTo>
                    <a:pt x="31" y="10"/>
                    <a:pt x="29" y="2"/>
                    <a:pt x="19" y="1"/>
                  </a:cubicBezTo>
                  <a:cubicBezTo>
                    <a:pt x="8" y="0"/>
                    <a:pt x="11" y="8"/>
                    <a:pt x="11" y="13"/>
                  </a:cubicBezTo>
                  <a:cubicBezTo>
                    <a:pt x="11" y="17"/>
                    <a:pt x="11" y="21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 57">
              <a:extLst>
                <a:ext uri="{FF2B5EF4-FFF2-40B4-BE49-F238E27FC236}">
                  <a16:creationId xmlns="" xmlns:a16="http://schemas.microsoft.com/office/drawing/2014/main" id="{20034018-54FE-4068-8122-F20E97D35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53" y="4011377"/>
              <a:ext cx="119686" cy="54510"/>
            </a:xfrm>
            <a:custGeom>
              <a:avLst/>
              <a:gdLst>
                <a:gd name="T0" fmla="*/ 57 w 57"/>
                <a:gd name="T1" fmla="*/ 16 h 26"/>
                <a:gd name="T2" fmla="*/ 25 w 57"/>
                <a:gd name="T3" fmla="*/ 5 h 26"/>
                <a:gd name="T4" fmla="*/ 15 w 57"/>
                <a:gd name="T5" fmla="*/ 17 h 26"/>
                <a:gd name="T6" fmla="*/ 0 w 57"/>
                <a:gd name="T7" fmla="*/ 18 h 26"/>
                <a:gd name="T8" fmla="*/ 57 w 57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">
                  <a:moveTo>
                    <a:pt x="57" y="16"/>
                  </a:moveTo>
                  <a:cubicBezTo>
                    <a:pt x="47" y="6"/>
                    <a:pt x="35" y="8"/>
                    <a:pt x="25" y="5"/>
                  </a:cubicBezTo>
                  <a:cubicBezTo>
                    <a:pt x="9" y="0"/>
                    <a:pt x="8" y="4"/>
                    <a:pt x="15" y="17"/>
                  </a:cubicBezTo>
                  <a:cubicBezTo>
                    <a:pt x="9" y="18"/>
                    <a:pt x="5" y="18"/>
                    <a:pt x="0" y="18"/>
                  </a:cubicBezTo>
                  <a:cubicBezTo>
                    <a:pt x="20" y="26"/>
                    <a:pt x="38" y="22"/>
                    <a:pt x="57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 58">
              <a:extLst>
                <a:ext uri="{FF2B5EF4-FFF2-40B4-BE49-F238E27FC236}">
                  <a16:creationId xmlns="" xmlns:a16="http://schemas.microsoft.com/office/drawing/2014/main" id="{273B2F4F-CEC1-4489-9259-1C1D404E5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415" y="4243641"/>
              <a:ext cx="49770" cy="81766"/>
            </a:xfrm>
            <a:custGeom>
              <a:avLst/>
              <a:gdLst>
                <a:gd name="T0" fmla="*/ 8 w 24"/>
                <a:gd name="T1" fmla="*/ 0 h 39"/>
                <a:gd name="T2" fmla="*/ 5 w 24"/>
                <a:gd name="T3" fmla="*/ 1 h 39"/>
                <a:gd name="T4" fmla="*/ 9 w 24"/>
                <a:gd name="T5" fmla="*/ 37 h 39"/>
                <a:gd name="T6" fmla="*/ 14 w 24"/>
                <a:gd name="T7" fmla="*/ 38 h 39"/>
                <a:gd name="T8" fmla="*/ 23 w 24"/>
                <a:gd name="T9" fmla="*/ 22 h 39"/>
                <a:gd name="T10" fmla="*/ 8 w 2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9">
                  <a:moveTo>
                    <a:pt x="8" y="0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0" y="5"/>
                    <a:pt x="3" y="34"/>
                    <a:pt x="9" y="37"/>
                  </a:cubicBezTo>
                  <a:cubicBezTo>
                    <a:pt x="10" y="38"/>
                    <a:pt x="12" y="39"/>
                    <a:pt x="14" y="38"/>
                  </a:cubicBezTo>
                  <a:cubicBezTo>
                    <a:pt x="21" y="34"/>
                    <a:pt x="24" y="29"/>
                    <a:pt x="23" y="22"/>
                  </a:cubicBezTo>
                  <a:cubicBezTo>
                    <a:pt x="21" y="13"/>
                    <a:pt x="16" y="6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59">
              <a:extLst>
                <a:ext uri="{FF2B5EF4-FFF2-40B4-BE49-F238E27FC236}">
                  <a16:creationId xmlns="" xmlns:a16="http://schemas.microsoft.com/office/drawing/2014/main" id="{7B814B88-17B2-44CD-A23B-6E9197621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636" y="2525367"/>
              <a:ext cx="1186" cy="1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60">
              <a:extLst>
                <a:ext uri="{FF2B5EF4-FFF2-40B4-BE49-F238E27FC236}">
                  <a16:creationId xmlns="" xmlns:a16="http://schemas.microsoft.com/office/drawing/2014/main" id="{74CFEDDD-40D1-47A0-A9CD-838CB4E7B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451" y="2496927"/>
              <a:ext cx="87691" cy="58066"/>
            </a:xfrm>
            <a:custGeom>
              <a:avLst/>
              <a:gdLst>
                <a:gd name="T0" fmla="*/ 28 w 42"/>
                <a:gd name="T1" fmla="*/ 26 h 28"/>
                <a:gd name="T2" fmla="*/ 32 w 42"/>
                <a:gd name="T3" fmla="*/ 20 h 28"/>
                <a:gd name="T4" fmla="*/ 42 w 42"/>
                <a:gd name="T5" fmla="*/ 18 h 28"/>
                <a:gd name="T6" fmla="*/ 13 w 42"/>
                <a:gd name="T7" fmla="*/ 6 h 28"/>
                <a:gd name="T8" fmla="*/ 1 w 42"/>
                <a:gd name="T9" fmla="*/ 14 h 28"/>
                <a:gd name="T10" fmla="*/ 28 w 42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8">
                  <a:moveTo>
                    <a:pt x="28" y="26"/>
                  </a:moveTo>
                  <a:cubicBezTo>
                    <a:pt x="25" y="21"/>
                    <a:pt x="29" y="21"/>
                    <a:pt x="32" y="20"/>
                  </a:cubicBezTo>
                  <a:cubicBezTo>
                    <a:pt x="35" y="19"/>
                    <a:pt x="41" y="23"/>
                    <a:pt x="42" y="18"/>
                  </a:cubicBezTo>
                  <a:cubicBezTo>
                    <a:pt x="36" y="4"/>
                    <a:pt x="22" y="11"/>
                    <a:pt x="13" y="6"/>
                  </a:cubicBezTo>
                  <a:cubicBezTo>
                    <a:pt x="2" y="0"/>
                    <a:pt x="0" y="4"/>
                    <a:pt x="1" y="14"/>
                  </a:cubicBezTo>
                  <a:cubicBezTo>
                    <a:pt x="9" y="20"/>
                    <a:pt x="16" y="28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 61">
              <a:extLst>
                <a:ext uri="{FF2B5EF4-FFF2-40B4-BE49-F238E27FC236}">
                  <a16:creationId xmlns="" xmlns:a16="http://schemas.microsoft.com/office/drawing/2014/main" id="{2A4380FE-541B-426E-ACF0-2277CD46F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516" y="2551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 62">
              <a:extLst>
                <a:ext uri="{FF2B5EF4-FFF2-40B4-BE49-F238E27FC236}">
                  <a16:creationId xmlns="" xmlns:a16="http://schemas.microsoft.com/office/drawing/2014/main" id="{D365ABD9-129D-4427-A67B-3A3CEA00E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553" y="4134619"/>
              <a:ext cx="88877" cy="97171"/>
            </a:xfrm>
            <a:custGeom>
              <a:avLst/>
              <a:gdLst>
                <a:gd name="T0" fmla="*/ 31 w 42"/>
                <a:gd name="T1" fmla="*/ 46 h 46"/>
                <a:gd name="T2" fmla="*/ 35 w 42"/>
                <a:gd name="T3" fmla="*/ 26 h 46"/>
                <a:gd name="T4" fmla="*/ 0 w 42"/>
                <a:gd name="T5" fmla="*/ 7 h 46"/>
                <a:gd name="T6" fmla="*/ 31 w 42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6">
                  <a:moveTo>
                    <a:pt x="31" y="46"/>
                  </a:moveTo>
                  <a:cubicBezTo>
                    <a:pt x="38" y="39"/>
                    <a:pt x="42" y="31"/>
                    <a:pt x="35" y="26"/>
                  </a:cubicBezTo>
                  <a:cubicBezTo>
                    <a:pt x="24" y="18"/>
                    <a:pt x="19" y="0"/>
                    <a:pt x="0" y="7"/>
                  </a:cubicBezTo>
                  <a:cubicBezTo>
                    <a:pt x="19" y="13"/>
                    <a:pt x="21" y="33"/>
                    <a:pt x="31" y="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 63">
              <a:extLst>
                <a:ext uri="{FF2B5EF4-FFF2-40B4-BE49-F238E27FC236}">
                  <a16:creationId xmlns="" xmlns:a16="http://schemas.microsoft.com/office/drawing/2014/main" id="{FDC0F517-F923-49E5-8F07-27CF8931D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553" y="41500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64">
              <a:extLst>
                <a:ext uri="{FF2B5EF4-FFF2-40B4-BE49-F238E27FC236}">
                  <a16:creationId xmlns="" xmlns:a16="http://schemas.microsoft.com/office/drawing/2014/main" id="{0B4E05ED-B0D4-4FDA-BDF5-B256D17BB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021" y="2282440"/>
              <a:ext cx="69916" cy="49770"/>
            </a:xfrm>
            <a:custGeom>
              <a:avLst/>
              <a:gdLst>
                <a:gd name="T0" fmla="*/ 27 w 33"/>
                <a:gd name="T1" fmla="*/ 20 h 24"/>
                <a:gd name="T2" fmla="*/ 32 w 33"/>
                <a:gd name="T3" fmla="*/ 15 h 24"/>
                <a:gd name="T4" fmla="*/ 30 w 33"/>
                <a:gd name="T5" fmla="*/ 9 h 24"/>
                <a:gd name="T6" fmla="*/ 0 w 33"/>
                <a:gd name="T7" fmla="*/ 3 h 24"/>
                <a:gd name="T8" fmla="*/ 27 w 33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27" y="20"/>
                  </a:moveTo>
                  <a:cubicBezTo>
                    <a:pt x="30" y="19"/>
                    <a:pt x="32" y="19"/>
                    <a:pt x="32" y="15"/>
                  </a:cubicBezTo>
                  <a:cubicBezTo>
                    <a:pt x="33" y="12"/>
                    <a:pt x="32" y="8"/>
                    <a:pt x="30" y="9"/>
                  </a:cubicBezTo>
                  <a:cubicBezTo>
                    <a:pt x="19" y="12"/>
                    <a:pt x="11" y="0"/>
                    <a:pt x="0" y="3"/>
                  </a:cubicBezTo>
                  <a:cubicBezTo>
                    <a:pt x="7" y="21"/>
                    <a:pt x="12" y="24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 65">
              <a:extLst>
                <a:ext uri="{FF2B5EF4-FFF2-40B4-BE49-F238E27FC236}">
                  <a16:creationId xmlns="" xmlns:a16="http://schemas.microsoft.com/office/drawing/2014/main" id="{578EB3F7-771E-4DFA-A11D-4A575BD6D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513" y="2440046"/>
              <a:ext cx="93617" cy="37921"/>
            </a:xfrm>
            <a:custGeom>
              <a:avLst/>
              <a:gdLst>
                <a:gd name="T0" fmla="*/ 45 w 45"/>
                <a:gd name="T1" fmla="*/ 7 h 18"/>
                <a:gd name="T2" fmla="*/ 3 w 45"/>
                <a:gd name="T3" fmla="*/ 0 h 18"/>
                <a:gd name="T4" fmla="*/ 0 w 45"/>
                <a:gd name="T5" fmla="*/ 2 h 18"/>
                <a:gd name="T6" fmla="*/ 2 w 45"/>
                <a:gd name="T7" fmla="*/ 7 h 18"/>
                <a:gd name="T8" fmla="*/ 45 w 45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8">
                  <a:moveTo>
                    <a:pt x="45" y="7"/>
                  </a:moveTo>
                  <a:cubicBezTo>
                    <a:pt x="30" y="1"/>
                    <a:pt x="15" y="10"/>
                    <a:pt x="3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12" y="17"/>
                    <a:pt x="30" y="18"/>
                    <a:pt x="4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 66">
              <a:extLst>
                <a:ext uri="{FF2B5EF4-FFF2-40B4-BE49-F238E27FC236}">
                  <a16:creationId xmlns="" xmlns:a16="http://schemas.microsoft.com/office/drawing/2014/main" id="{6C6E472B-ACC1-499B-8601-D316AE926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572" y="2431751"/>
              <a:ext cx="65176" cy="46215"/>
            </a:xfrm>
            <a:custGeom>
              <a:avLst/>
              <a:gdLst>
                <a:gd name="T0" fmla="*/ 16 w 31"/>
                <a:gd name="T1" fmla="*/ 2 h 22"/>
                <a:gd name="T2" fmla="*/ 1 w 31"/>
                <a:gd name="T3" fmla="*/ 10 h 22"/>
                <a:gd name="T4" fmla="*/ 13 w 31"/>
                <a:gd name="T5" fmla="*/ 15 h 22"/>
                <a:gd name="T6" fmla="*/ 22 w 31"/>
                <a:gd name="T7" fmla="*/ 19 h 22"/>
                <a:gd name="T8" fmla="*/ 30 w 31"/>
                <a:gd name="T9" fmla="*/ 10 h 22"/>
                <a:gd name="T10" fmla="*/ 16 w 31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16" y="2"/>
                  </a:moveTo>
                  <a:cubicBezTo>
                    <a:pt x="11" y="4"/>
                    <a:pt x="1" y="0"/>
                    <a:pt x="1" y="10"/>
                  </a:cubicBezTo>
                  <a:cubicBezTo>
                    <a:pt x="0" y="19"/>
                    <a:pt x="9" y="13"/>
                    <a:pt x="13" y="15"/>
                  </a:cubicBezTo>
                  <a:cubicBezTo>
                    <a:pt x="16" y="17"/>
                    <a:pt x="19" y="18"/>
                    <a:pt x="22" y="19"/>
                  </a:cubicBezTo>
                  <a:cubicBezTo>
                    <a:pt x="31" y="22"/>
                    <a:pt x="31" y="16"/>
                    <a:pt x="30" y="10"/>
                  </a:cubicBezTo>
                  <a:cubicBezTo>
                    <a:pt x="29" y="2"/>
                    <a:pt x="22" y="3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 67">
              <a:extLst>
                <a:ext uri="{FF2B5EF4-FFF2-40B4-BE49-F238E27FC236}">
                  <a16:creationId xmlns="" xmlns:a16="http://schemas.microsoft.com/office/drawing/2014/main" id="{91C546F7-4FDB-40CF-A31E-D0C6496D6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107" y="2714970"/>
              <a:ext cx="50956" cy="39105"/>
            </a:xfrm>
            <a:custGeom>
              <a:avLst/>
              <a:gdLst>
                <a:gd name="T0" fmla="*/ 12 w 24"/>
                <a:gd name="T1" fmla="*/ 18 h 19"/>
                <a:gd name="T2" fmla="*/ 23 w 24"/>
                <a:gd name="T3" fmla="*/ 9 h 19"/>
                <a:gd name="T4" fmla="*/ 11 w 24"/>
                <a:gd name="T5" fmla="*/ 0 h 19"/>
                <a:gd name="T6" fmla="*/ 0 w 24"/>
                <a:gd name="T7" fmla="*/ 11 h 19"/>
                <a:gd name="T8" fmla="*/ 12 w 24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2" y="18"/>
                  </a:moveTo>
                  <a:cubicBezTo>
                    <a:pt x="19" y="19"/>
                    <a:pt x="24" y="17"/>
                    <a:pt x="23" y="9"/>
                  </a:cubicBezTo>
                  <a:cubicBezTo>
                    <a:pt x="23" y="3"/>
                    <a:pt x="18" y="0"/>
                    <a:pt x="11" y="0"/>
                  </a:cubicBezTo>
                  <a:cubicBezTo>
                    <a:pt x="3" y="0"/>
                    <a:pt x="0" y="4"/>
                    <a:pt x="0" y="11"/>
                  </a:cubicBezTo>
                  <a:cubicBezTo>
                    <a:pt x="0" y="19"/>
                    <a:pt x="6" y="18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 68">
              <a:extLst>
                <a:ext uri="{FF2B5EF4-FFF2-40B4-BE49-F238E27FC236}">
                  <a16:creationId xmlns="" xmlns:a16="http://schemas.microsoft.com/office/drawing/2014/main" id="{E88E2F4D-F785-4C75-9CE2-5B90633B6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6159" y="2601208"/>
              <a:ext cx="79396" cy="24885"/>
            </a:xfrm>
            <a:custGeom>
              <a:avLst/>
              <a:gdLst>
                <a:gd name="T0" fmla="*/ 27 w 38"/>
                <a:gd name="T1" fmla="*/ 12 h 12"/>
                <a:gd name="T2" fmla="*/ 38 w 38"/>
                <a:gd name="T3" fmla="*/ 6 h 12"/>
                <a:gd name="T4" fmla="*/ 26 w 38"/>
                <a:gd name="T5" fmla="*/ 0 h 12"/>
                <a:gd name="T6" fmla="*/ 0 w 38"/>
                <a:gd name="T7" fmla="*/ 12 h 12"/>
                <a:gd name="T8" fmla="*/ 27 w 3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">
                  <a:moveTo>
                    <a:pt x="27" y="12"/>
                  </a:moveTo>
                  <a:cubicBezTo>
                    <a:pt x="31" y="12"/>
                    <a:pt x="38" y="11"/>
                    <a:pt x="38" y="6"/>
                  </a:cubicBezTo>
                  <a:cubicBezTo>
                    <a:pt x="38" y="1"/>
                    <a:pt x="31" y="1"/>
                    <a:pt x="26" y="0"/>
                  </a:cubicBezTo>
                  <a:cubicBezTo>
                    <a:pt x="18" y="0"/>
                    <a:pt x="10" y="3"/>
                    <a:pt x="0" y="12"/>
                  </a:cubicBezTo>
                  <a:cubicBezTo>
                    <a:pt x="12" y="12"/>
                    <a:pt x="19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69">
              <a:extLst>
                <a:ext uri="{FF2B5EF4-FFF2-40B4-BE49-F238E27FC236}">
                  <a16:creationId xmlns="" xmlns:a16="http://schemas.microsoft.com/office/drawing/2014/main" id="{D13FDA45-9410-4C77-9C19-50696475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917" y="2315620"/>
              <a:ext cx="56881" cy="40290"/>
            </a:xfrm>
            <a:custGeom>
              <a:avLst/>
              <a:gdLst>
                <a:gd name="T0" fmla="*/ 18 w 27"/>
                <a:gd name="T1" fmla="*/ 4 h 19"/>
                <a:gd name="T2" fmla="*/ 0 w 27"/>
                <a:gd name="T3" fmla="*/ 12 h 19"/>
                <a:gd name="T4" fmla="*/ 13 w 27"/>
                <a:gd name="T5" fmla="*/ 19 h 19"/>
                <a:gd name="T6" fmla="*/ 27 w 27"/>
                <a:gd name="T7" fmla="*/ 8 h 19"/>
                <a:gd name="T8" fmla="*/ 18 w 2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18" y="4"/>
                  </a:moveTo>
                  <a:cubicBezTo>
                    <a:pt x="11" y="4"/>
                    <a:pt x="1" y="2"/>
                    <a:pt x="0" y="12"/>
                  </a:cubicBezTo>
                  <a:cubicBezTo>
                    <a:pt x="0" y="17"/>
                    <a:pt x="7" y="19"/>
                    <a:pt x="13" y="19"/>
                  </a:cubicBezTo>
                  <a:cubicBezTo>
                    <a:pt x="21" y="19"/>
                    <a:pt x="27" y="16"/>
                    <a:pt x="27" y="8"/>
                  </a:cubicBezTo>
                  <a:cubicBezTo>
                    <a:pt x="27" y="0"/>
                    <a:pt x="21" y="6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 70">
              <a:extLst>
                <a:ext uri="{FF2B5EF4-FFF2-40B4-BE49-F238E27FC236}">
                  <a16:creationId xmlns="" xmlns:a16="http://schemas.microsoft.com/office/drawing/2014/main" id="{ABE3FDDA-BD3C-414F-8C73-5D236382E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553" y="4199794"/>
              <a:ext cx="46216" cy="56881"/>
            </a:xfrm>
            <a:custGeom>
              <a:avLst/>
              <a:gdLst>
                <a:gd name="T0" fmla="*/ 10 w 22"/>
                <a:gd name="T1" fmla="*/ 25 h 27"/>
                <a:gd name="T2" fmla="*/ 15 w 22"/>
                <a:gd name="T3" fmla="*/ 25 h 27"/>
                <a:gd name="T4" fmla="*/ 22 w 22"/>
                <a:gd name="T5" fmla="*/ 15 h 27"/>
                <a:gd name="T6" fmla="*/ 14 w 22"/>
                <a:gd name="T7" fmla="*/ 4 h 27"/>
                <a:gd name="T8" fmla="*/ 3 w 22"/>
                <a:gd name="T9" fmla="*/ 0 h 27"/>
                <a:gd name="T10" fmla="*/ 0 w 22"/>
                <a:gd name="T11" fmla="*/ 5 h 27"/>
                <a:gd name="T12" fmla="*/ 8 w 22"/>
                <a:gd name="T13" fmla="*/ 11 h 27"/>
                <a:gd name="T14" fmla="*/ 11 w 22"/>
                <a:gd name="T15" fmla="*/ 16 h 27"/>
                <a:gd name="T16" fmla="*/ 10 w 22"/>
                <a:gd name="T1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7">
                  <a:moveTo>
                    <a:pt x="10" y="25"/>
                  </a:moveTo>
                  <a:cubicBezTo>
                    <a:pt x="11" y="26"/>
                    <a:pt x="13" y="27"/>
                    <a:pt x="15" y="25"/>
                  </a:cubicBezTo>
                  <a:cubicBezTo>
                    <a:pt x="17" y="22"/>
                    <a:pt x="20" y="18"/>
                    <a:pt x="22" y="15"/>
                  </a:cubicBezTo>
                  <a:cubicBezTo>
                    <a:pt x="19" y="11"/>
                    <a:pt x="17" y="7"/>
                    <a:pt x="14" y="4"/>
                  </a:cubicBezTo>
                  <a:cubicBezTo>
                    <a:pt x="11" y="0"/>
                    <a:pt x="8" y="0"/>
                    <a:pt x="3" y="0"/>
                  </a:cubicBezTo>
                  <a:cubicBezTo>
                    <a:pt x="0" y="0"/>
                    <a:pt x="0" y="3"/>
                    <a:pt x="0" y="5"/>
                  </a:cubicBezTo>
                  <a:cubicBezTo>
                    <a:pt x="0" y="11"/>
                    <a:pt x="3" y="12"/>
                    <a:pt x="8" y="11"/>
                  </a:cubicBezTo>
                  <a:cubicBezTo>
                    <a:pt x="12" y="10"/>
                    <a:pt x="12" y="13"/>
                    <a:pt x="11" y="16"/>
                  </a:cubicBezTo>
                  <a:cubicBezTo>
                    <a:pt x="9" y="19"/>
                    <a:pt x="4" y="21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 71">
              <a:extLst>
                <a:ext uri="{FF2B5EF4-FFF2-40B4-BE49-F238E27FC236}">
                  <a16:creationId xmlns="" xmlns:a16="http://schemas.microsoft.com/office/drawing/2014/main" id="{9A7C2B05-9E71-44B7-8066-7B5D38A2A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696" y="2175788"/>
              <a:ext cx="85321" cy="58066"/>
            </a:xfrm>
            <a:custGeom>
              <a:avLst/>
              <a:gdLst>
                <a:gd name="T0" fmla="*/ 41 w 41"/>
                <a:gd name="T1" fmla="*/ 8 h 28"/>
                <a:gd name="T2" fmla="*/ 0 w 41"/>
                <a:gd name="T3" fmla="*/ 20 h 28"/>
                <a:gd name="T4" fmla="*/ 41 w 41"/>
                <a:gd name="T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41" y="8"/>
                  </a:moveTo>
                  <a:cubicBezTo>
                    <a:pt x="25" y="0"/>
                    <a:pt x="16" y="16"/>
                    <a:pt x="0" y="20"/>
                  </a:cubicBezTo>
                  <a:cubicBezTo>
                    <a:pt x="20" y="28"/>
                    <a:pt x="28" y="9"/>
                    <a:pt x="41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 72">
              <a:extLst>
                <a:ext uri="{FF2B5EF4-FFF2-40B4-BE49-F238E27FC236}">
                  <a16:creationId xmlns="" xmlns:a16="http://schemas.microsoft.com/office/drawing/2014/main" id="{C05D12F7-96BF-4D00-9C56-098C2A31D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379" y="3700903"/>
              <a:ext cx="46216" cy="66361"/>
            </a:xfrm>
            <a:custGeom>
              <a:avLst/>
              <a:gdLst>
                <a:gd name="T0" fmla="*/ 0 w 22"/>
                <a:gd name="T1" fmla="*/ 12 h 32"/>
                <a:gd name="T2" fmla="*/ 8 w 22"/>
                <a:gd name="T3" fmla="*/ 19 h 32"/>
                <a:gd name="T4" fmla="*/ 9 w 22"/>
                <a:gd name="T5" fmla="*/ 30 h 32"/>
                <a:gd name="T6" fmla="*/ 19 w 22"/>
                <a:gd name="T7" fmla="*/ 21 h 32"/>
                <a:gd name="T8" fmla="*/ 15 w 22"/>
                <a:gd name="T9" fmla="*/ 7 h 32"/>
                <a:gd name="T10" fmla="*/ 0 w 22"/>
                <a:gd name="T1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0" y="12"/>
                  </a:moveTo>
                  <a:cubicBezTo>
                    <a:pt x="6" y="11"/>
                    <a:pt x="9" y="12"/>
                    <a:pt x="8" y="19"/>
                  </a:cubicBezTo>
                  <a:cubicBezTo>
                    <a:pt x="7" y="23"/>
                    <a:pt x="3" y="28"/>
                    <a:pt x="9" y="30"/>
                  </a:cubicBezTo>
                  <a:cubicBezTo>
                    <a:pt x="16" y="32"/>
                    <a:pt x="17" y="25"/>
                    <a:pt x="19" y="21"/>
                  </a:cubicBezTo>
                  <a:cubicBezTo>
                    <a:pt x="22" y="16"/>
                    <a:pt x="20" y="11"/>
                    <a:pt x="15" y="7"/>
                  </a:cubicBezTo>
                  <a:cubicBezTo>
                    <a:pt x="7" y="0"/>
                    <a:pt x="4" y="7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 73">
              <a:extLst>
                <a:ext uri="{FF2B5EF4-FFF2-40B4-BE49-F238E27FC236}">
                  <a16:creationId xmlns="" xmlns:a16="http://schemas.microsoft.com/office/drawing/2014/main" id="{2EF50F5C-00C0-4EB3-9440-39FA11EAB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742" y="3908280"/>
              <a:ext cx="37921" cy="60435"/>
            </a:xfrm>
            <a:custGeom>
              <a:avLst/>
              <a:gdLst>
                <a:gd name="T0" fmla="*/ 5 w 18"/>
                <a:gd name="T1" fmla="*/ 28 h 29"/>
                <a:gd name="T2" fmla="*/ 18 w 18"/>
                <a:gd name="T3" fmla="*/ 4 h 29"/>
                <a:gd name="T4" fmla="*/ 11 w 18"/>
                <a:gd name="T5" fmla="*/ 1 h 29"/>
                <a:gd name="T6" fmla="*/ 0 w 18"/>
                <a:gd name="T7" fmla="*/ 19 h 29"/>
                <a:gd name="T8" fmla="*/ 5 w 1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9">
                  <a:moveTo>
                    <a:pt x="5" y="28"/>
                  </a:moveTo>
                  <a:cubicBezTo>
                    <a:pt x="14" y="23"/>
                    <a:pt x="14" y="13"/>
                    <a:pt x="18" y="4"/>
                  </a:cubicBezTo>
                  <a:cubicBezTo>
                    <a:pt x="18" y="0"/>
                    <a:pt x="14" y="0"/>
                    <a:pt x="11" y="1"/>
                  </a:cubicBezTo>
                  <a:cubicBezTo>
                    <a:pt x="4" y="4"/>
                    <a:pt x="0" y="11"/>
                    <a:pt x="0" y="19"/>
                  </a:cubicBezTo>
                  <a:cubicBezTo>
                    <a:pt x="0" y="23"/>
                    <a:pt x="3" y="29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74">
              <a:extLst>
                <a:ext uri="{FF2B5EF4-FFF2-40B4-BE49-F238E27FC236}">
                  <a16:creationId xmlns="" xmlns:a16="http://schemas.microsoft.com/office/drawing/2014/main" id="{95DAFE06-EA96-45DF-9CA8-32E66F93F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088" y="2505222"/>
              <a:ext cx="65176" cy="35550"/>
            </a:xfrm>
            <a:custGeom>
              <a:avLst/>
              <a:gdLst>
                <a:gd name="T0" fmla="*/ 23 w 31"/>
                <a:gd name="T1" fmla="*/ 4 h 17"/>
                <a:gd name="T2" fmla="*/ 0 w 31"/>
                <a:gd name="T3" fmla="*/ 8 h 17"/>
                <a:gd name="T4" fmla="*/ 19 w 31"/>
                <a:gd name="T5" fmla="*/ 15 h 17"/>
                <a:gd name="T6" fmla="*/ 30 w 31"/>
                <a:gd name="T7" fmla="*/ 11 h 17"/>
                <a:gd name="T8" fmla="*/ 23 w 31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3" y="4"/>
                  </a:moveTo>
                  <a:cubicBezTo>
                    <a:pt x="15" y="0"/>
                    <a:pt x="8" y="1"/>
                    <a:pt x="0" y="8"/>
                  </a:cubicBezTo>
                  <a:cubicBezTo>
                    <a:pt x="7" y="10"/>
                    <a:pt x="13" y="13"/>
                    <a:pt x="19" y="15"/>
                  </a:cubicBezTo>
                  <a:cubicBezTo>
                    <a:pt x="23" y="16"/>
                    <a:pt x="29" y="17"/>
                    <a:pt x="30" y="11"/>
                  </a:cubicBezTo>
                  <a:cubicBezTo>
                    <a:pt x="31" y="8"/>
                    <a:pt x="27" y="6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75">
              <a:extLst>
                <a:ext uri="{FF2B5EF4-FFF2-40B4-BE49-F238E27FC236}">
                  <a16:creationId xmlns="" xmlns:a16="http://schemas.microsoft.com/office/drawing/2014/main" id="{D2C2EA8A-F632-47EA-A9C1-81953BDA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837" y="3587142"/>
              <a:ext cx="63990" cy="52141"/>
            </a:xfrm>
            <a:custGeom>
              <a:avLst/>
              <a:gdLst>
                <a:gd name="T0" fmla="*/ 24 w 31"/>
                <a:gd name="T1" fmla="*/ 5 h 25"/>
                <a:gd name="T2" fmla="*/ 4 w 31"/>
                <a:gd name="T3" fmla="*/ 7 h 25"/>
                <a:gd name="T4" fmla="*/ 15 w 31"/>
                <a:gd name="T5" fmla="*/ 17 h 25"/>
                <a:gd name="T6" fmla="*/ 26 w 31"/>
                <a:gd name="T7" fmla="*/ 25 h 25"/>
                <a:gd name="T8" fmla="*/ 24 w 3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4" y="5"/>
                  </a:moveTo>
                  <a:cubicBezTo>
                    <a:pt x="18" y="3"/>
                    <a:pt x="7" y="0"/>
                    <a:pt x="4" y="7"/>
                  </a:cubicBezTo>
                  <a:cubicBezTo>
                    <a:pt x="0" y="14"/>
                    <a:pt x="10" y="15"/>
                    <a:pt x="15" y="17"/>
                  </a:cubicBezTo>
                  <a:cubicBezTo>
                    <a:pt x="18" y="18"/>
                    <a:pt x="20" y="20"/>
                    <a:pt x="26" y="25"/>
                  </a:cubicBezTo>
                  <a:cubicBezTo>
                    <a:pt x="23" y="16"/>
                    <a:pt x="31" y="8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 76">
              <a:extLst>
                <a:ext uri="{FF2B5EF4-FFF2-40B4-BE49-F238E27FC236}">
                  <a16:creationId xmlns="" xmlns:a16="http://schemas.microsoft.com/office/drawing/2014/main" id="{FC00ADDE-C3BC-4DF3-93D9-98EE45A8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999" y="4017302"/>
              <a:ext cx="50956" cy="40290"/>
            </a:xfrm>
            <a:custGeom>
              <a:avLst/>
              <a:gdLst>
                <a:gd name="T0" fmla="*/ 22 w 24"/>
                <a:gd name="T1" fmla="*/ 6 h 19"/>
                <a:gd name="T2" fmla="*/ 14 w 24"/>
                <a:gd name="T3" fmla="*/ 1 h 19"/>
                <a:gd name="T4" fmla="*/ 1 w 24"/>
                <a:gd name="T5" fmla="*/ 10 h 19"/>
                <a:gd name="T6" fmla="*/ 9 w 24"/>
                <a:gd name="T7" fmla="*/ 18 h 19"/>
                <a:gd name="T8" fmla="*/ 22 w 24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2" y="6"/>
                  </a:moveTo>
                  <a:cubicBezTo>
                    <a:pt x="24" y="0"/>
                    <a:pt x="17" y="4"/>
                    <a:pt x="14" y="1"/>
                  </a:cubicBezTo>
                  <a:cubicBezTo>
                    <a:pt x="9" y="3"/>
                    <a:pt x="2" y="2"/>
                    <a:pt x="1" y="10"/>
                  </a:cubicBezTo>
                  <a:cubicBezTo>
                    <a:pt x="0" y="15"/>
                    <a:pt x="3" y="18"/>
                    <a:pt x="9" y="18"/>
                  </a:cubicBezTo>
                  <a:cubicBezTo>
                    <a:pt x="17" y="19"/>
                    <a:pt x="19" y="11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 77">
              <a:extLst>
                <a:ext uri="{FF2B5EF4-FFF2-40B4-BE49-F238E27FC236}">
                  <a16:creationId xmlns="" xmlns:a16="http://schemas.microsoft.com/office/drawing/2014/main" id="{4B017634-BA04-47C5-9AA2-DF2A6F8E4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934" y="2159198"/>
              <a:ext cx="65176" cy="41475"/>
            </a:xfrm>
            <a:custGeom>
              <a:avLst/>
              <a:gdLst>
                <a:gd name="T0" fmla="*/ 31 w 31"/>
                <a:gd name="T1" fmla="*/ 16 h 20"/>
                <a:gd name="T2" fmla="*/ 0 w 31"/>
                <a:gd name="T3" fmla="*/ 19 h 20"/>
                <a:gd name="T4" fmla="*/ 31 w 31"/>
                <a:gd name="T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0">
                  <a:moveTo>
                    <a:pt x="31" y="16"/>
                  </a:moveTo>
                  <a:cubicBezTo>
                    <a:pt x="21" y="11"/>
                    <a:pt x="9" y="0"/>
                    <a:pt x="0" y="19"/>
                  </a:cubicBezTo>
                  <a:cubicBezTo>
                    <a:pt x="11" y="19"/>
                    <a:pt x="21" y="20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Freeform 78">
              <a:extLst>
                <a:ext uri="{FF2B5EF4-FFF2-40B4-BE49-F238E27FC236}">
                  <a16:creationId xmlns="" xmlns:a16="http://schemas.microsoft.com/office/drawing/2014/main" id="{C80D5CDB-C7CD-4731-A6E2-1FF67E133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586" y="2181712"/>
              <a:ext cx="60436" cy="31995"/>
            </a:xfrm>
            <a:custGeom>
              <a:avLst/>
              <a:gdLst>
                <a:gd name="T0" fmla="*/ 14 w 29"/>
                <a:gd name="T1" fmla="*/ 14 h 15"/>
                <a:gd name="T2" fmla="*/ 29 w 29"/>
                <a:gd name="T3" fmla="*/ 6 h 15"/>
                <a:gd name="T4" fmla="*/ 13 w 29"/>
                <a:gd name="T5" fmla="*/ 1 h 15"/>
                <a:gd name="T6" fmla="*/ 1 w 29"/>
                <a:gd name="T7" fmla="*/ 10 h 15"/>
                <a:gd name="T8" fmla="*/ 14 w 29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14" y="14"/>
                  </a:moveTo>
                  <a:cubicBezTo>
                    <a:pt x="20" y="13"/>
                    <a:pt x="23" y="9"/>
                    <a:pt x="29" y="6"/>
                  </a:cubicBezTo>
                  <a:cubicBezTo>
                    <a:pt x="23" y="1"/>
                    <a:pt x="17" y="0"/>
                    <a:pt x="13" y="1"/>
                  </a:cubicBezTo>
                  <a:cubicBezTo>
                    <a:pt x="7" y="1"/>
                    <a:pt x="0" y="5"/>
                    <a:pt x="1" y="10"/>
                  </a:cubicBezTo>
                  <a:cubicBezTo>
                    <a:pt x="2" y="15"/>
                    <a:pt x="9" y="14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 79">
              <a:extLst>
                <a:ext uri="{FF2B5EF4-FFF2-40B4-BE49-F238E27FC236}">
                  <a16:creationId xmlns="" xmlns:a16="http://schemas.microsoft.com/office/drawing/2014/main" id="{F6F4120D-59EA-42CD-AEDE-C98A4D86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405" y="3526706"/>
              <a:ext cx="37921" cy="49770"/>
            </a:xfrm>
            <a:custGeom>
              <a:avLst/>
              <a:gdLst>
                <a:gd name="T0" fmla="*/ 9 w 18"/>
                <a:gd name="T1" fmla="*/ 23 h 24"/>
                <a:gd name="T2" fmla="*/ 18 w 18"/>
                <a:gd name="T3" fmla="*/ 11 h 24"/>
                <a:gd name="T4" fmla="*/ 11 w 18"/>
                <a:gd name="T5" fmla="*/ 1 h 24"/>
                <a:gd name="T6" fmla="*/ 6 w 18"/>
                <a:gd name="T7" fmla="*/ 13 h 24"/>
                <a:gd name="T8" fmla="*/ 9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9" y="23"/>
                  </a:moveTo>
                  <a:cubicBezTo>
                    <a:pt x="15" y="23"/>
                    <a:pt x="18" y="18"/>
                    <a:pt x="18" y="11"/>
                  </a:cubicBezTo>
                  <a:cubicBezTo>
                    <a:pt x="18" y="6"/>
                    <a:pt x="18" y="0"/>
                    <a:pt x="11" y="1"/>
                  </a:cubicBezTo>
                  <a:cubicBezTo>
                    <a:pt x="5" y="1"/>
                    <a:pt x="0" y="6"/>
                    <a:pt x="6" y="13"/>
                  </a:cubicBezTo>
                  <a:cubicBezTo>
                    <a:pt x="3" y="18"/>
                    <a:pt x="4" y="24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 80">
              <a:extLst>
                <a:ext uri="{FF2B5EF4-FFF2-40B4-BE49-F238E27FC236}">
                  <a16:creationId xmlns="" xmlns:a16="http://schemas.microsoft.com/office/drawing/2014/main" id="{68C5E67E-276B-430E-8463-F3FE5D09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9705" y="3690238"/>
              <a:ext cx="52141" cy="43845"/>
            </a:xfrm>
            <a:custGeom>
              <a:avLst/>
              <a:gdLst>
                <a:gd name="T0" fmla="*/ 6 w 25"/>
                <a:gd name="T1" fmla="*/ 19 h 21"/>
                <a:gd name="T2" fmla="*/ 25 w 25"/>
                <a:gd name="T3" fmla="*/ 4 h 21"/>
                <a:gd name="T4" fmla="*/ 3 w 25"/>
                <a:gd name="T5" fmla="*/ 9 h 21"/>
                <a:gd name="T6" fmla="*/ 2 w 25"/>
                <a:gd name="T7" fmla="*/ 17 h 21"/>
                <a:gd name="T8" fmla="*/ 6 w 25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6" y="19"/>
                  </a:moveTo>
                  <a:cubicBezTo>
                    <a:pt x="11" y="13"/>
                    <a:pt x="24" y="17"/>
                    <a:pt x="25" y="4"/>
                  </a:cubicBezTo>
                  <a:cubicBezTo>
                    <a:pt x="16" y="0"/>
                    <a:pt x="10" y="6"/>
                    <a:pt x="3" y="9"/>
                  </a:cubicBezTo>
                  <a:cubicBezTo>
                    <a:pt x="0" y="11"/>
                    <a:pt x="1" y="14"/>
                    <a:pt x="2" y="17"/>
                  </a:cubicBezTo>
                  <a:cubicBezTo>
                    <a:pt x="2" y="19"/>
                    <a:pt x="5" y="21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reeform 81">
              <a:extLst>
                <a:ext uri="{FF2B5EF4-FFF2-40B4-BE49-F238E27FC236}">
                  <a16:creationId xmlns="" xmlns:a16="http://schemas.microsoft.com/office/drawing/2014/main" id="{3FAD8E6E-5D74-4555-B72D-AECE85AA9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917" y="2288365"/>
              <a:ext cx="73471" cy="29625"/>
            </a:xfrm>
            <a:custGeom>
              <a:avLst/>
              <a:gdLst>
                <a:gd name="T0" fmla="*/ 25 w 35"/>
                <a:gd name="T1" fmla="*/ 11 h 14"/>
                <a:gd name="T2" fmla="*/ 34 w 35"/>
                <a:gd name="T3" fmla="*/ 8 h 14"/>
                <a:gd name="T4" fmla="*/ 24 w 35"/>
                <a:gd name="T5" fmla="*/ 1 h 14"/>
                <a:gd name="T6" fmla="*/ 0 w 35"/>
                <a:gd name="T7" fmla="*/ 7 h 14"/>
                <a:gd name="T8" fmla="*/ 0 w 35"/>
                <a:gd name="T9" fmla="*/ 11 h 14"/>
                <a:gd name="T10" fmla="*/ 25 w 35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">
                  <a:moveTo>
                    <a:pt x="25" y="11"/>
                  </a:moveTo>
                  <a:cubicBezTo>
                    <a:pt x="28" y="11"/>
                    <a:pt x="35" y="14"/>
                    <a:pt x="34" y="8"/>
                  </a:cubicBezTo>
                  <a:cubicBezTo>
                    <a:pt x="34" y="3"/>
                    <a:pt x="29" y="0"/>
                    <a:pt x="24" y="1"/>
                  </a:cubicBezTo>
                  <a:cubicBezTo>
                    <a:pt x="16" y="3"/>
                    <a:pt x="8" y="5"/>
                    <a:pt x="0" y="7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9" y="11"/>
                    <a:pt x="17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 82">
              <a:extLst>
                <a:ext uri="{FF2B5EF4-FFF2-40B4-BE49-F238E27FC236}">
                  <a16:creationId xmlns="" xmlns:a16="http://schemas.microsoft.com/office/drawing/2014/main" id="{58E9D0E7-2A6A-44C9-8CFB-BEC48D94F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559" y="2204228"/>
              <a:ext cx="74656" cy="29625"/>
            </a:xfrm>
            <a:custGeom>
              <a:avLst/>
              <a:gdLst>
                <a:gd name="T0" fmla="*/ 36 w 36"/>
                <a:gd name="T1" fmla="*/ 4 h 14"/>
                <a:gd name="T2" fmla="*/ 0 w 36"/>
                <a:gd name="T3" fmla="*/ 10 h 14"/>
                <a:gd name="T4" fmla="*/ 36 w 36"/>
                <a:gd name="T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4">
                  <a:moveTo>
                    <a:pt x="36" y="4"/>
                  </a:moveTo>
                  <a:cubicBezTo>
                    <a:pt x="22" y="2"/>
                    <a:pt x="11" y="0"/>
                    <a:pt x="0" y="10"/>
                  </a:cubicBezTo>
                  <a:cubicBezTo>
                    <a:pt x="14" y="14"/>
                    <a:pt x="23" y="9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 83">
              <a:extLst>
                <a:ext uri="{FF2B5EF4-FFF2-40B4-BE49-F238E27FC236}">
                  <a16:creationId xmlns="" xmlns:a16="http://schemas.microsoft.com/office/drawing/2014/main" id="{1ED83216-BA19-4E5D-9BBE-11186C0DD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0684" y="4407173"/>
              <a:ext cx="28440" cy="42661"/>
            </a:xfrm>
            <a:custGeom>
              <a:avLst/>
              <a:gdLst>
                <a:gd name="T0" fmla="*/ 5 w 14"/>
                <a:gd name="T1" fmla="*/ 0 h 20"/>
                <a:gd name="T2" fmla="*/ 1 w 14"/>
                <a:gd name="T3" fmla="*/ 10 h 20"/>
                <a:gd name="T4" fmla="*/ 7 w 14"/>
                <a:gd name="T5" fmla="*/ 20 h 20"/>
                <a:gd name="T6" fmla="*/ 14 w 14"/>
                <a:gd name="T7" fmla="*/ 11 h 20"/>
                <a:gd name="T8" fmla="*/ 5 w 1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5" y="0"/>
                  </a:moveTo>
                  <a:cubicBezTo>
                    <a:pt x="0" y="0"/>
                    <a:pt x="2" y="6"/>
                    <a:pt x="1" y="10"/>
                  </a:cubicBezTo>
                  <a:cubicBezTo>
                    <a:pt x="1" y="15"/>
                    <a:pt x="2" y="20"/>
                    <a:pt x="7" y="20"/>
                  </a:cubicBezTo>
                  <a:cubicBezTo>
                    <a:pt x="11" y="20"/>
                    <a:pt x="14" y="15"/>
                    <a:pt x="14" y="11"/>
                  </a:cubicBezTo>
                  <a:cubicBezTo>
                    <a:pt x="14" y="5"/>
                    <a:pt x="10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 84">
              <a:extLst>
                <a:ext uri="{FF2B5EF4-FFF2-40B4-BE49-F238E27FC236}">
                  <a16:creationId xmlns="" xmlns:a16="http://schemas.microsoft.com/office/drawing/2014/main" id="{1FB76084-8EBC-4846-A3D5-F0F2E811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6250" y="4542264"/>
              <a:ext cx="75841" cy="46215"/>
            </a:xfrm>
            <a:custGeom>
              <a:avLst/>
              <a:gdLst>
                <a:gd name="T0" fmla="*/ 36 w 36"/>
                <a:gd name="T1" fmla="*/ 0 h 22"/>
                <a:gd name="T2" fmla="*/ 0 w 36"/>
                <a:gd name="T3" fmla="*/ 12 h 22"/>
                <a:gd name="T4" fmla="*/ 36 w 36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2">
                  <a:moveTo>
                    <a:pt x="36" y="0"/>
                  </a:moveTo>
                  <a:cubicBezTo>
                    <a:pt x="28" y="17"/>
                    <a:pt x="12" y="8"/>
                    <a:pt x="0" y="12"/>
                  </a:cubicBezTo>
                  <a:cubicBezTo>
                    <a:pt x="17" y="22"/>
                    <a:pt x="30" y="18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 85">
              <a:extLst>
                <a:ext uri="{FF2B5EF4-FFF2-40B4-BE49-F238E27FC236}">
                  <a16:creationId xmlns="" xmlns:a16="http://schemas.microsoft.com/office/drawing/2014/main" id="{7D158417-5EA6-4097-AFAB-ECEA12B0B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236" y="4608625"/>
              <a:ext cx="56881" cy="37921"/>
            </a:xfrm>
            <a:custGeom>
              <a:avLst/>
              <a:gdLst>
                <a:gd name="T0" fmla="*/ 1 w 27"/>
                <a:gd name="T1" fmla="*/ 9 h 18"/>
                <a:gd name="T2" fmla="*/ 0 w 27"/>
                <a:gd name="T3" fmla="*/ 13 h 18"/>
                <a:gd name="T4" fmla="*/ 24 w 27"/>
                <a:gd name="T5" fmla="*/ 12 h 18"/>
                <a:gd name="T6" fmla="*/ 27 w 27"/>
                <a:gd name="T7" fmla="*/ 9 h 18"/>
                <a:gd name="T8" fmla="*/ 1 w 27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" y="9"/>
                  </a:moveTo>
                  <a:cubicBezTo>
                    <a:pt x="1" y="9"/>
                    <a:pt x="0" y="12"/>
                    <a:pt x="0" y="13"/>
                  </a:cubicBezTo>
                  <a:cubicBezTo>
                    <a:pt x="8" y="18"/>
                    <a:pt x="16" y="15"/>
                    <a:pt x="24" y="12"/>
                  </a:cubicBezTo>
                  <a:cubicBezTo>
                    <a:pt x="24" y="12"/>
                    <a:pt x="25" y="11"/>
                    <a:pt x="27" y="9"/>
                  </a:cubicBezTo>
                  <a:cubicBezTo>
                    <a:pt x="17" y="0"/>
                    <a:pt x="9" y="10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 86">
              <a:extLst>
                <a:ext uri="{FF2B5EF4-FFF2-40B4-BE49-F238E27FC236}">
                  <a16:creationId xmlns="" xmlns:a16="http://schemas.microsoft.com/office/drawing/2014/main" id="{FF740113-A306-49BA-83E3-4545119A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137" y="3119060"/>
              <a:ext cx="27256" cy="37921"/>
            </a:xfrm>
            <a:custGeom>
              <a:avLst/>
              <a:gdLst>
                <a:gd name="T0" fmla="*/ 6 w 13"/>
                <a:gd name="T1" fmla="*/ 17 h 18"/>
                <a:gd name="T2" fmla="*/ 12 w 13"/>
                <a:gd name="T3" fmla="*/ 10 h 18"/>
                <a:gd name="T4" fmla="*/ 5 w 13"/>
                <a:gd name="T5" fmla="*/ 1 h 18"/>
                <a:gd name="T6" fmla="*/ 0 w 13"/>
                <a:gd name="T7" fmla="*/ 6 h 18"/>
                <a:gd name="T8" fmla="*/ 6 w 13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6" y="17"/>
                  </a:moveTo>
                  <a:cubicBezTo>
                    <a:pt x="11" y="18"/>
                    <a:pt x="11" y="12"/>
                    <a:pt x="12" y="10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0" y="10"/>
                    <a:pt x="1" y="16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 87">
              <a:extLst>
                <a:ext uri="{FF2B5EF4-FFF2-40B4-BE49-F238E27FC236}">
                  <a16:creationId xmlns="" xmlns:a16="http://schemas.microsoft.com/office/drawing/2014/main" id="{A84EB8EB-AFC5-4862-85FF-A245B0AF7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372" y="4420207"/>
              <a:ext cx="54510" cy="27255"/>
            </a:xfrm>
            <a:custGeom>
              <a:avLst/>
              <a:gdLst>
                <a:gd name="T0" fmla="*/ 0 w 26"/>
                <a:gd name="T1" fmla="*/ 13 h 13"/>
                <a:gd name="T2" fmla="*/ 26 w 26"/>
                <a:gd name="T3" fmla="*/ 4 h 13"/>
                <a:gd name="T4" fmla="*/ 0 w 2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3">
                  <a:moveTo>
                    <a:pt x="0" y="13"/>
                  </a:moveTo>
                  <a:cubicBezTo>
                    <a:pt x="8" y="6"/>
                    <a:pt x="18" y="11"/>
                    <a:pt x="26" y="4"/>
                  </a:cubicBezTo>
                  <a:cubicBezTo>
                    <a:pt x="5" y="0"/>
                    <a:pt x="2" y="0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="" xmlns:a16="http://schemas.microsoft.com/office/drawing/2014/main" id="{66399C96-FDCB-4662-A6A6-04D988721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829" y="4501974"/>
              <a:ext cx="50956" cy="27255"/>
            </a:xfrm>
            <a:custGeom>
              <a:avLst/>
              <a:gdLst>
                <a:gd name="T0" fmla="*/ 2 w 24"/>
                <a:gd name="T1" fmla="*/ 5 h 13"/>
                <a:gd name="T2" fmla="*/ 10 w 24"/>
                <a:gd name="T3" fmla="*/ 9 h 13"/>
                <a:gd name="T4" fmla="*/ 24 w 24"/>
                <a:gd name="T5" fmla="*/ 13 h 13"/>
                <a:gd name="T6" fmla="*/ 12 w 24"/>
                <a:gd name="T7" fmla="*/ 2 h 13"/>
                <a:gd name="T8" fmla="*/ 2 w 24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" y="5"/>
                  </a:moveTo>
                  <a:cubicBezTo>
                    <a:pt x="0" y="11"/>
                    <a:pt x="7" y="8"/>
                    <a:pt x="10" y="9"/>
                  </a:cubicBezTo>
                  <a:cubicBezTo>
                    <a:pt x="14" y="10"/>
                    <a:pt x="18" y="11"/>
                    <a:pt x="24" y="13"/>
                  </a:cubicBezTo>
                  <a:cubicBezTo>
                    <a:pt x="22" y="5"/>
                    <a:pt x="17" y="3"/>
                    <a:pt x="12" y="2"/>
                  </a:cubicBezTo>
                  <a:cubicBezTo>
                    <a:pt x="8" y="1"/>
                    <a:pt x="2" y="0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 89">
              <a:extLst>
                <a:ext uri="{FF2B5EF4-FFF2-40B4-BE49-F238E27FC236}">
                  <a16:creationId xmlns="" xmlns:a16="http://schemas.microsoft.com/office/drawing/2014/main" id="{4FF19E71-C433-45DA-B4BB-382A8FC9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866" y="3178312"/>
              <a:ext cx="30810" cy="43845"/>
            </a:xfrm>
            <a:custGeom>
              <a:avLst/>
              <a:gdLst>
                <a:gd name="T0" fmla="*/ 4 w 15"/>
                <a:gd name="T1" fmla="*/ 1 h 21"/>
                <a:gd name="T2" fmla="*/ 2 w 15"/>
                <a:gd name="T3" fmla="*/ 8 h 21"/>
                <a:gd name="T4" fmla="*/ 15 w 15"/>
                <a:gd name="T5" fmla="*/ 21 h 21"/>
                <a:gd name="T6" fmla="*/ 12 w 15"/>
                <a:gd name="T7" fmla="*/ 5 h 21"/>
                <a:gd name="T8" fmla="*/ 4 w 15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4" y="1"/>
                  </a:moveTo>
                  <a:cubicBezTo>
                    <a:pt x="0" y="2"/>
                    <a:pt x="0" y="5"/>
                    <a:pt x="2" y="8"/>
                  </a:cubicBezTo>
                  <a:cubicBezTo>
                    <a:pt x="5" y="14"/>
                    <a:pt x="6" y="20"/>
                    <a:pt x="15" y="21"/>
                  </a:cubicBezTo>
                  <a:cubicBezTo>
                    <a:pt x="14" y="15"/>
                    <a:pt x="13" y="10"/>
                    <a:pt x="12" y="5"/>
                  </a:cubicBezTo>
                  <a:cubicBezTo>
                    <a:pt x="11" y="0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 90">
              <a:extLst>
                <a:ext uri="{FF2B5EF4-FFF2-40B4-BE49-F238E27FC236}">
                  <a16:creationId xmlns="" xmlns:a16="http://schemas.microsoft.com/office/drawing/2014/main" id="{D7B1ECE0-C21F-4C94-8735-B5F596960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287" y="2668755"/>
              <a:ext cx="48586" cy="37921"/>
            </a:xfrm>
            <a:custGeom>
              <a:avLst/>
              <a:gdLst>
                <a:gd name="T0" fmla="*/ 2 w 23"/>
                <a:gd name="T1" fmla="*/ 8 h 18"/>
                <a:gd name="T2" fmla="*/ 5 w 23"/>
                <a:gd name="T3" fmla="*/ 15 h 18"/>
                <a:gd name="T4" fmla="*/ 23 w 23"/>
                <a:gd name="T5" fmla="*/ 5 h 18"/>
                <a:gd name="T6" fmla="*/ 2 w 23"/>
                <a:gd name="T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8">
                  <a:moveTo>
                    <a:pt x="2" y="8"/>
                  </a:moveTo>
                  <a:cubicBezTo>
                    <a:pt x="0" y="10"/>
                    <a:pt x="2" y="14"/>
                    <a:pt x="5" y="15"/>
                  </a:cubicBezTo>
                  <a:cubicBezTo>
                    <a:pt x="13" y="18"/>
                    <a:pt x="17" y="12"/>
                    <a:pt x="23" y="5"/>
                  </a:cubicBezTo>
                  <a:cubicBezTo>
                    <a:pt x="14" y="5"/>
                    <a:pt x="7" y="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 91">
              <a:extLst>
                <a:ext uri="{FF2B5EF4-FFF2-40B4-BE49-F238E27FC236}">
                  <a16:creationId xmlns="" xmlns:a16="http://schemas.microsoft.com/office/drawing/2014/main" id="{83E12A38-0686-4512-B760-D9348F50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817" y="4621659"/>
              <a:ext cx="47401" cy="22515"/>
            </a:xfrm>
            <a:custGeom>
              <a:avLst/>
              <a:gdLst>
                <a:gd name="T0" fmla="*/ 0 w 23"/>
                <a:gd name="T1" fmla="*/ 5 h 11"/>
                <a:gd name="T2" fmla="*/ 23 w 23"/>
                <a:gd name="T3" fmla="*/ 5 h 11"/>
                <a:gd name="T4" fmla="*/ 0 w 23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1">
                  <a:moveTo>
                    <a:pt x="0" y="5"/>
                  </a:moveTo>
                  <a:cubicBezTo>
                    <a:pt x="8" y="11"/>
                    <a:pt x="15" y="8"/>
                    <a:pt x="23" y="5"/>
                  </a:cubicBezTo>
                  <a:cubicBezTo>
                    <a:pt x="9" y="0"/>
                    <a:pt x="9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Freeform 92">
              <a:extLst>
                <a:ext uri="{FF2B5EF4-FFF2-40B4-BE49-F238E27FC236}">
                  <a16:creationId xmlns="" xmlns:a16="http://schemas.microsoft.com/office/drawing/2014/main" id="{506E6EAA-93F9-47B0-8D8C-4F45ECB9F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830" y="2901017"/>
              <a:ext cx="37921" cy="31995"/>
            </a:xfrm>
            <a:custGeom>
              <a:avLst/>
              <a:gdLst>
                <a:gd name="T0" fmla="*/ 0 w 18"/>
                <a:gd name="T1" fmla="*/ 11 h 15"/>
                <a:gd name="T2" fmla="*/ 17 w 18"/>
                <a:gd name="T3" fmla="*/ 6 h 15"/>
                <a:gd name="T4" fmla="*/ 16 w 18"/>
                <a:gd name="T5" fmla="*/ 1 h 15"/>
                <a:gd name="T6" fmla="*/ 0 w 18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0" y="11"/>
                  </a:moveTo>
                  <a:cubicBezTo>
                    <a:pt x="8" y="15"/>
                    <a:pt x="13" y="11"/>
                    <a:pt x="17" y="6"/>
                  </a:cubicBezTo>
                  <a:cubicBezTo>
                    <a:pt x="18" y="4"/>
                    <a:pt x="18" y="2"/>
                    <a:pt x="16" y="1"/>
                  </a:cubicBezTo>
                  <a:cubicBezTo>
                    <a:pt x="8" y="0"/>
                    <a:pt x="4" y="3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 93">
              <a:extLst>
                <a:ext uri="{FF2B5EF4-FFF2-40B4-BE49-F238E27FC236}">
                  <a16:creationId xmlns="" xmlns:a16="http://schemas.microsoft.com/office/drawing/2014/main" id="{B1683292-58EC-42C4-9B20-97DD4C089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917" y="5217723"/>
              <a:ext cx="39106" cy="43845"/>
            </a:xfrm>
            <a:custGeom>
              <a:avLst/>
              <a:gdLst>
                <a:gd name="T0" fmla="*/ 17 w 19"/>
                <a:gd name="T1" fmla="*/ 21 h 21"/>
                <a:gd name="T2" fmla="*/ 11 w 19"/>
                <a:gd name="T3" fmla="*/ 4 h 21"/>
                <a:gd name="T4" fmla="*/ 3 w 19"/>
                <a:gd name="T5" fmla="*/ 2 h 21"/>
                <a:gd name="T6" fmla="*/ 4 w 19"/>
                <a:gd name="T7" fmla="*/ 9 h 21"/>
                <a:gd name="T8" fmla="*/ 17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7" y="21"/>
                  </a:moveTo>
                  <a:cubicBezTo>
                    <a:pt x="19" y="14"/>
                    <a:pt x="13" y="9"/>
                    <a:pt x="11" y="4"/>
                  </a:cubicBezTo>
                  <a:cubicBezTo>
                    <a:pt x="9" y="0"/>
                    <a:pt x="6" y="0"/>
                    <a:pt x="3" y="2"/>
                  </a:cubicBezTo>
                  <a:cubicBezTo>
                    <a:pt x="0" y="4"/>
                    <a:pt x="2" y="7"/>
                    <a:pt x="4" y="9"/>
                  </a:cubicBezTo>
                  <a:cubicBezTo>
                    <a:pt x="8" y="13"/>
                    <a:pt x="12" y="17"/>
                    <a:pt x="1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 94">
              <a:extLst>
                <a:ext uri="{FF2B5EF4-FFF2-40B4-BE49-F238E27FC236}">
                  <a16:creationId xmlns="" xmlns:a16="http://schemas.microsoft.com/office/drawing/2014/main" id="{D6CB72F1-F202-443F-9115-43E2EB7E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645" y="2889168"/>
              <a:ext cx="58067" cy="20145"/>
            </a:xfrm>
            <a:custGeom>
              <a:avLst/>
              <a:gdLst>
                <a:gd name="T0" fmla="*/ 0 w 28"/>
                <a:gd name="T1" fmla="*/ 2 h 10"/>
                <a:gd name="T2" fmla="*/ 28 w 28"/>
                <a:gd name="T3" fmla="*/ 6 h 10"/>
                <a:gd name="T4" fmla="*/ 0 w 28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0">
                  <a:moveTo>
                    <a:pt x="0" y="2"/>
                  </a:moveTo>
                  <a:cubicBezTo>
                    <a:pt x="9" y="10"/>
                    <a:pt x="16" y="7"/>
                    <a:pt x="28" y="6"/>
                  </a:cubicBezTo>
                  <a:cubicBezTo>
                    <a:pt x="17" y="0"/>
                    <a:pt x="9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reeform 95">
              <a:extLst>
                <a:ext uri="{FF2B5EF4-FFF2-40B4-BE49-F238E27FC236}">
                  <a16:creationId xmlns="" xmlns:a16="http://schemas.microsoft.com/office/drawing/2014/main" id="{854BBC54-7E57-45EA-8762-6E9417625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400" y="3295628"/>
              <a:ext cx="52141" cy="23700"/>
            </a:xfrm>
            <a:custGeom>
              <a:avLst/>
              <a:gdLst>
                <a:gd name="T0" fmla="*/ 25 w 25"/>
                <a:gd name="T1" fmla="*/ 9 h 11"/>
                <a:gd name="T2" fmla="*/ 0 w 25"/>
                <a:gd name="T3" fmla="*/ 0 h 11"/>
                <a:gd name="T4" fmla="*/ 25 w 25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1">
                  <a:moveTo>
                    <a:pt x="25" y="9"/>
                  </a:moveTo>
                  <a:cubicBezTo>
                    <a:pt x="17" y="4"/>
                    <a:pt x="10" y="2"/>
                    <a:pt x="0" y="0"/>
                  </a:cubicBezTo>
                  <a:cubicBezTo>
                    <a:pt x="13" y="11"/>
                    <a:pt x="13" y="11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Freeform 96">
              <a:extLst>
                <a:ext uri="{FF2B5EF4-FFF2-40B4-BE49-F238E27FC236}">
                  <a16:creationId xmlns="" xmlns:a16="http://schemas.microsoft.com/office/drawing/2014/main" id="{DB066C7F-F99E-4157-97E2-7F1939962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236" y="2328655"/>
              <a:ext cx="48586" cy="24885"/>
            </a:xfrm>
            <a:custGeom>
              <a:avLst/>
              <a:gdLst>
                <a:gd name="T0" fmla="*/ 23 w 23"/>
                <a:gd name="T1" fmla="*/ 5 h 12"/>
                <a:gd name="T2" fmla="*/ 0 w 23"/>
                <a:gd name="T3" fmla="*/ 9 h 12"/>
                <a:gd name="T4" fmla="*/ 23 w 23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2">
                  <a:moveTo>
                    <a:pt x="23" y="5"/>
                  </a:moveTo>
                  <a:cubicBezTo>
                    <a:pt x="16" y="6"/>
                    <a:pt x="8" y="0"/>
                    <a:pt x="0" y="9"/>
                  </a:cubicBezTo>
                  <a:cubicBezTo>
                    <a:pt x="9" y="10"/>
                    <a:pt x="17" y="1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 97">
              <a:extLst>
                <a:ext uri="{FF2B5EF4-FFF2-40B4-BE49-F238E27FC236}">
                  <a16:creationId xmlns="" xmlns:a16="http://schemas.microsoft.com/office/drawing/2014/main" id="{A8F2893F-5F0E-4F56-B290-659F61C5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229" y="2334580"/>
              <a:ext cx="30810" cy="31995"/>
            </a:xfrm>
            <a:custGeom>
              <a:avLst/>
              <a:gdLst>
                <a:gd name="T0" fmla="*/ 15 w 15"/>
                <a:gd name="T1" fmla="*/ 11 h 15"/>
                <a:gd name="T2" fmla="*/ 3 w 15"/>
                <a:gd name="T3" fmla="*/ 1 h 15"/>
                <a:gd name="T4" fmla="*/ 1 w 15"/>
                <a:gd name="T5" fmla="*/ 7 h 15"/>
                <a:gd name="T6" fmla="*/ 15 w 15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15" y="11"/>
                  </a:moveTo>
                  <a:cubicBezTo>
                    <a:pt x="12" y="6"/>
                    <a:pt x="10" y="0"/>
                    <a:pt x="3" y="1"/>
                  </a:cubicBezTo>
                  <a:cubicBezTo>
                    <a:pt x="0" y="2"/>
                    <a:pt x="0" y="4"/>
                    <a:pt x="1" y="7"/>
                  </a:cubicBezTo>
                  <a:cubicBezTo>
                    <a:pt x="4" y="13"/>
                    <a:pt x="8" y="15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 98">
              <a:extLst>
                <a:ext uri="{FF2B5EF4-FFF2-40B4-BE49-F238E27FC236}">
                  <a16:creationId xmlns="" xmlns:a16="http://schemas.microsoft.com/office/drawing/2014/main" id="{07CB4A31-8F9A-4527-93B7-239DCBCED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175" y="26640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reeform 99">
              <a:extLst>
                <a:ext uri="{FF2B5EF4-FFF2-40B4-BE49-F238E27FC236}">
                  <a16:creationId xmlns="" xmlns:a16="http://schemas.microsoft.com/office/drawing/2014/main" id="{EEA214FC-96D5-4554-BD69-708DB11D8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625" y="2645054"/>
              <a:ext cx="35550" cy="23700"/>
            </a:xfrm>
            <a:custGeom>
              <a:avLst/>
              <a:gdLst>
                <a:gd name="T0" fmla="*/ 2 w 17"/>
                <a:gd name="T1" fmla="*/ 0 h 11"/>
                <a:gd name="T2" fmla="*/ 0 w 17"/>
                <a:gd name="T3" fmla="*/ 3 h 11"/>
                <a:gd name="T4" fmla="*/ 14 w 17"/>
                <a:gd name="T5" fmla="*/ 9 h 11"/>
                <a:gd name="T6" fmla="*/ 17 w 17"/>
                <a:gd name="T7" fmla="*/ 9 h 11"/>
                <a:gd name="T8" fmla="*/ 2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2" y="11"/>
                    <a:pt x="9" y="9"/>
                    <a:pt x="14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5" y="1"/>
                    <a:pt x="9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 100">
              <a:extLst>
                <a:ext uri="{FF2B5EF4-FFF2-40B4-BE49-F238E27FC236}">
                  <a16:creationId xmlns="" xmlns:a16="http://schemas.microsoft.com/office/drawing/2014/main" id="{23D5852A-3B48-43E2-B0ED-CB0A91621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473" y="4621659"/>
              <a:ext cx="65176" cy="43845"/>
            </a:xfrm>
            <a:custGeom>
              <a:avLst/>
              <a:gdLst>
                <a:gd name="T0" fmla="*/ 31 w 31"/>
                <a:gd name="T1" fmla="*/ 0 h 21"/>
                <a:gd name="T2" fmla="*/ 13 w 31"/>
                <a:gd name="T3" fmla="*/ 8 h 21"/>
                <a:gd name="T4" fmla="*/ 0 w 31"/>
                <a:gd name="T5" fmla="*/ 16 h 21"/>
                <a:gd name="T6" fmla="*/ 3 w 31"/>
                <a:gd name="T7" fmla="*/ 21 h 21"/>
                <a:gd name="T8" fmla="*/ 15 w 31"/>
                <a:gd name="T9" fmla="*/ 11 h 21"/>
                <a:gd name="T10" fmla="*/ 15 w 31"/>
                <a:gd name="T11" fmla="*/ 9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23" y="5"/>
                    <a:pt x="16" y="0"/>
                    <a:pt x="13" y="8"/>
                  </a:cubicBezTo>
                  <a:cubicBezTo>
                    <a:pt x="8" y="10"/>
                    <a:pt x="1" y="8"/>
                    <a:pt x="0" y="16"/>
                  </a:cubicBezTo>
                  <a:cubicBezTo>
                    <a:pt x="0" y="18"/>
                    <a:pt x="0" y="21"/>
                    <a:pt x="3" y="21"/>
                  </a:cubicBezTo>
                  <a:cubicBezTo>
                    <a:pt x="10" y="21"/>
                    <a:pt x="12" y="15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20" y="8"/>
                    <a:pt x="27" y="11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 101">
              <a:extLst>
                <a:ext uri="{FF2B5EF4-FFF2-40B4-BE49-F238E27FC236}">
                  <a16:creationId xmlns="" xmlns:a16="http://schemas.microsoft.com/office/drawing/2014/main" id="{9103B8AE-5544-428B-A8A7-1144C58C6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067" y="2696009"/>
              <a:ext cx="2370" cy="3554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Freeform 102">
              <a:extLst>
                <a:ext uri="{FF2B5EF4-FFF2-40B4-BE49-F238E27FC236}">
                  <a16:creationId xmlns="" xmlns:a16="http://schemas.microsoft.com/office/drawing/2014/main" id="{E92CF32A-3AA6-48A3-95F8-D940A907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067" y="2693640"/>
              <a:ext cx="0" cy="237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Freeform 103">
              <a:extLst>
                <a:ext uri="{FF2B5EF4-FFF2-40B4-BE49-F238E27FC236}">
                  <a16:creationId xmlns="" xmlns:a16="http://schemas.microsoft.com/office/drawing/2014/main" id="{F23DCC43-2E19-4482-8F66-1BA818BE4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82" y="3281408"/>
              <a:ext cx="3555" cy="355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="" xmlns:a16="http://schemas.microsoft.com/office/drawing/2014/main" id="{68E5D909-4AA2-4089-A53F-26EEDC3E51EA}"/>
              </a:ext>
            </a:extLst>
          </p:cNvPr>
          <p:cNvGrpSpPr/>
          <p:nvPr/>
        </p:nvGrpSpPr>
        <p:grpSpPr>
          <a:xfrm>
            <a:off x="8355971" y="2945123"/>
            <a:ext cx="298302" cy="483877"/>
            <a:chOff x="10047353" y="2350365"/>
            <a:chExt cx="851853" cy="1381795"/>
          </a:xfrm>
        </p:grpSpPr>
        <p:sp>
          <p:nvSpPr>
            <p:cNvPr id="157" name="任意多边形: 形状 156">
              <a:extLst>
                <a:ext uri="{FF2B5EF4-FFF2-40B4-BE49-F238E27FC236}">
                  <a16:creationId xmlns="" xmlns:a16="http://schemas.microsoft.com/office/drawing/2014/main" id="{C94539FB-5327-4255-B6C2-E81FBB32C02C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="" xmlns:a16="http://schemas.microsoft.com/office/drawing/2014/main" id="{71DFF2B5-34FE-429D-AF37-C86047105AA9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="" xmlns:a16="http://schemas.microsoft.com/office/drawing/2014/main" id="{05FF8380-97F8-4E4D-BC68-B9BB8DDD77C1}"/>
              </a:ext>
            </a:extLst>
          </p:cNvPr>
          <p:cNvGrpSpPr/>
          <p:nvPr/>
        </p:nvGrpSpPr>
        <p:grpSpPr>
          <a:xfrm>
            <a:off x="9117941" y="4711801"/>
            <a:ext cx="298302" cy="483877"/>
            <a:chOff x="10047353" y="2350365"/>
            <a:chExt cx="851853" cy="1381795"/>
          </a:xfrm>
        </p:grpSpPr>
        <p:sp>
          <p:nvSpPr>
            <p:cNvPr id="163" name="任意多边形: 形状 162">
              <a:extLst>
                <a:ext uri="{FF2B5EF4-FFF2-40B4-BE49-F238E27FC236}">
                  <a16:creationId xmlns="" xmlns:a16="http://schemas.microsoft.com/office/drawing/2014/main" id="{B1A47A5E-3C5E-4FCA-B8AE-5E15841EBA84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="" xmlns:a16="http://schemas.microsoft.com/office/drawing/2014/main" id="{C7538380-6B42-4D6E-86E9-CA63B7AA2C08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="" xmlns:a16="http://schemas.microsoft.com/office/drawing/2014/main" id="{DB874B2B-9651-4B8E-92D4-16AB84BA796D}"/>
              </a:ext>
            </a:extLst>
          </p:cNvPr>
          <p:cNvGrpSpPr/>
          <p:nvPr/>
        </p:nvGrpSpPr>
        <p:grpSpPr>
          <a:xfrm>
            <a:off x="6084112" y="2619066"/>
            <a:ext cx="298302" cy="483877"/>
            <a:chOff x="10047353" y="2350365"/>
            <a:chExt cx="851853" cy="1381795"/>
          </a:xfrm>
        </p:grpSpPr>
        <p:sp>
          <p:nvSpPr>
            <p:cNvPr id="166" name="任意多边形: 形状 165">
              <a:extLst>
                <a:ext uri="{FF2B5EF4-FFF2-40B4-BE49-F238E27FC236}">
                  <a16:creationId xmlns="" xmlns:a16="http://schemas.microsoft.com/office/drawing/2014/main" id="{FB164231-6BDB-4581-B415-774B28C2E40C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="" xmlns:a16="http://schemas.microsoft.com/office/drawing/2014/main" id="{581C090E-3946-43DD-B8D6-EE44A9E40AEB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68" name="组合 167">
            <a:extLst>
              <a:ext uri="{FF2B5EF4-FFF2-40B4-BE49-F238E27FC236}">
                <a16:creationId xmlns="" xmlns:a16="http://schemas.microsoft.com/office/drawing/2014/main" id="{5A5DBF45-D42C-4EC9-971D-C74C34EE6C03}"/>
              </a:ext>
            </a:extLst>
          </p:cNvPr>
          <p:cNvGrpSpPr/>
          <p:nvPr/>
        </p:nvGrpSpPr>
        <p:grpSpPr>
          <a:xfrm>
            <a:off x="5275233" y="2924652"/>
            <a:ext cx="298302" cy="483877"/>
            <a:chOff x="10047353" y="2350365"/>
            <a:chExt cx="851853" cy="1381795"/>
          </a:xfrm>
        </p:grpSpPr>
        <p:sp>
          <p:nvSpPr>
            <p:cNvPr id="169" name="任意多边形: 形状 168">
              <a:extLst>
                <a:ext uri="{FF2B5EF4-FFF2-40B4-BE49-F238E27FC236}">
                  <a16:creationId xmlns="" xmlns:a16="http://schemas.microsoft.com/office/drawing/2014/main" id="{D83A6ACF-17BC-4549-819D-70C0C65315F7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="" xmlns:a16="http://schemas.microsoft.com/office/drawing/2014/main" id="{0DD6EAEC-5873-4C40-815D-948744EA4BCA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71" name="组合 170">
            <a:extLst>
              <a:ext uri="{FF2B5EF4-FFF2-40B4-BE49-F238E27FC236}">
                <a16:creationId xmlns="" xmlns:a16="http://schemas.microsoft.com/office/drawing/2014/main" id="{D7FB6526-0116-4B49-AA76-F4B4BDBC490A}"/>
              </a:ext>
            </a:extLst>
          </p:cNvPr>
          <p:cNvGrpSpPr/>
          <p:nvPr/>
        </p:nvGrpSpPr>
        <p:grpSpPr>
          <a:xfrm>
            <a:off x="6146055" y="3435269"/>
            <a:ext cx="298302" cy="483877"/>
            <a:chOff x="10047353" y="2350365"/>
            <a:chExt cx="851853" cy="1381795"/>
          </a:xfrm>
        </p:grpSpPr>
        <p:sp>
          <p:nvSpPr>
            <p:cNvPr id="172" name="任意多边形: 形状 171">
              <a:extLst>
                <a:ext uri="{FF2B5EF4-FFF2-40B4-BE49-F238E27FC236}">
                  <a16:creationId xmlns="" xmlns:a16="http://schemas.microsoft.com/office/drawing/2014/main" id="{28A907CF-16B3-4B00-A9A4-2A6653F9CC95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="" xmlns:a16="http://schemas.microsoft.com/office/drawing/2014/main" id="{0701C728-A2CC-4D22-8F24-B0D36B873775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77" name="组合 176">
            <a:extLst>
              <a:ext uri="{FF2B5EF4-FFF2-40B4-BE49-F238E27FC236}">
                <a16:creationId xmlns="" xmlns:a16="http://schemas.microsoft.com/office/drawing/2014/main" id="{AE9DCC1D-247A-40F6-8AFD-9CD2A260748A}"/>
              </a:ext>
            </a:extLst>
          </p:cNvPr>
          <p:cNvGrpSpPr/>
          <p:nvPr/>
        </p:nvGrpSpPr>
        <p:grpSpPr>
          <a:xfrm>
            <a:off x="3528112" y="4489964"/>
            <a:ext cx="298302" cy="483877"/>
            <a:chOff x="10047353" y="2350365"/>
            <a:chExt cx="851853" cy="1381795"/>
          </a:xfrm>
        </p:grpSpPr>
        <p:sp>
          <p:nvSpPr>
            <p:cNvPr id="178" name="任意多边形: 形状 177">
              <a:extLst>
                <a:ext uri="{FF2B5EF4-FFF2-40B4-BE49-F238E27FC236}">
                  <a16:creationId xmlns="" xmlns:a16="http://schemas.microsoft.com/office/drawing/2014/main" id="{69E87F0D-4A02-4E1E-A3A1-21123B244AAF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="" xmlns:a16="http://schemas.microsoft.com/office/drawing/2014/main" id="{44B3D602-67E0-4C6E-8FEF-F9B8F2A5B6A6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80" name="组合 179">
            <a:extLst>
              <a:ext uri="{FF2B5EF4-FFF2-40B4-BE49-F238E27FC236}">
                <a16:creationId xmlns="" xmlns:a16="http://schemas.microsoft.com/office/drawing/2014/main" id="{FAE04758-859C-4303-891A-997D07E875D4}"/>
              </a:ext>
            </a:extLst>
          </p:cNvPr>
          <p:cNvGrpSpPr/>
          <p:nvPr/>
        </p:nvGrpSpPr>
        <p:grpSpPr>
          <a:xfrm>
            <a:off x="2220344" y="3082750"/>
            <a:ext cx="298302" cy="483877"/>
            <a:chOff x="10047353" y="2350365"/>
            <a:chExt cx="851853" cy="1381795"/>
          </a:xfrm>
        </p:grpSpPr>
        <p:sp>
          <p:nvSpPr>
            <p:cNvPr id="181" name="任意多边形: 形状 180">
              <a:extLst>
                <a:ext uri="{FF2B5EF4-FFF2-40B4-BE49-F238E27FC236}">
                  <a16:creationId xmlns="" xmlns:a16="http://schemas.microsoft.com/office/drawing/2014/main" id="{935A565E-E96A-4BCE-A777-0FEAC1037162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="" xmlns:a16="http://schemas.microsoft.com/office/drawing/2014/main" id="{FEA3BBA4-9E92-4B83-B502-DA2236C09A76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83" name="组合 182">
            <a:extLst>
              <a:ext uri="{FF2B5EF4-FFF2-40B4-BE49-F238E27FC236}">
                <a16:creationId xmlns="" xmlns:a16="http://schemas.microsoft.com/office/drawing/2014/main" id="{A9D0BD18-72B2-4539-86A2-A0684D986101}"/>
              </a:ext>
            </a:extLst>
          </p:cNvPr>
          <p:cNvGrpSpPr/>
          <p:nvPr/>
        </p:nvGrpSpPr>
        <p:grpSpPr>
          <a:xfrm>
            <a:off x="2540989" y="3462446"/>
            <a:ext cx="298302" cy="483877"/>
            <a:chOff x="10047353" y="2350365"/>
            <a:chExt cx="851853" cy="1381795"/>
          </a:xfrm>
        </p:grpSpPr>
        <p:sp>
          <p:nvSpPr>
            <p:cNvPr id="184" name="任意多边形: 形状 183">
              <a:extLst>
                <a:ext uri="{FF2B5EF4-FFF2-40B4-BE49-F238E27FC236}">
                  <a16:creationId xmlns="" xmlns:a16="http://schemas.microsoft.com/office/drawing/2014/main" id="{74A0A81C-CBEC-42F8-A4FD-58C5DB57F644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="" xmlns:a16="http://schemas.microsoft.com/office/drawing/2014/main" id="{27AB3307-4363-435E-A043-B4396FFE3F79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="" xmlns:a16="http://schemas.microsoft.com/office/drawing/2014/main" id="{D707A997-0AAA-4F74-98BD-B62175CEF575}"/>
              </a:ext>
            </a:extLst>
          </p:cNvPr>
          <p:cNvGrpSpPr/>
          <p:nvPr/>
        </p:nvGrpSpPr>
        <p:grpSpPr>
          <a:xfrm>
            <a:off x="2040582" y="2347908"/>
            <a:ext cx="298302" cy="483877"/>
            <a:chOff x="10047353" y="2350365"/>
            <a:chExt cx="851853" cy="1381795"/>
          </a:xfrm>
        </p:grpSpPr>
        <p:sp>
          <p:nvSpPr>
            <p:cNvPr id="187" name="任意多边形: 形状 186">
              <a:extLst>
                <a:ext uri="{FF2B5EF4-FFF2-40B4-BE49-F238E27FC236}">
                  <a16:creationId xmlns="" xmlns:a16="http://schemas.microsoft.com/office/drawing/2014/main" id="{6BA97947-500C-45AF-9F20-47483B88D00C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="" xmlns:a16="http://schemas.microsoft.com/office/drawing/2014/main" id="{F9C66EDD-0FC0-492A-A397-5C5A210F0B2C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89" name="组合 188">
            <a:extLst>
              <a:ext uri="{FF2B5EF4-FFF2-40B4-BE49-F238E27FC236}">
                <a16:creationId xmlns="" xmlns:a16="http://schemas.microsoft.com/office/drawing/2014/main" id="{EF7DF03F-D194-4237-9764-78547394FD64}"/>
              </a:ext>
            </a:extLst>
          </p:cNvPr>
          <p:cNvGrpSpPr/>
          <p:nvPr/>
        </p:nvGrpSpPr>
        <p:grpSpPr>
          <a:xfrm>
            <a:off x="7491056" y="3553044"/>
            <a:ext cx="298302" cy="483877"/>
            <a:chOff x="10047353" y="2350365"/>
            <a:chExt cx="851853" cy="1381795"/>
          </a:xfrm>
        </p:grpSpPr>
        <p:sp>
          <p:nvSpPr>
            <p:cNvPr id="190" name="任意多边形: 形状 189">
              <a:extLst>
                <a:ext uri="{FF2B5EF4-FFF2-40B4-BE49-F238E27FC236}">
                  <a16:creationId xmlns="" xmlns:a16="http://schemas.microsoft.com/office/drawing/2014/main" id="{B8A81ADA-2191-4A8F-B9A3-FF83AFAB82BD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="" xmlns:a16="http://schemas.microsoft.com/office/drawing/2014/main" id="{CB346E29-99D4-4738-ACAE-AEAA2916306D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92" name="组合 191">
            <a:extLst>
              <a:ext uri="{FF2B5EF4-FFF2-40B4-BE49-F238E27FC236}">
                <a16:creationId xmlns="" xmlns:a16="http://schemas.microsoft.com/office/drawing/2014/main" id="{4F624065-E2FA-43A4-BE18-3AF881AC015F}"/>
              </a:ext>
            </a:extLst>
          </p:cNvPr>
          <p:cNvGrpSpPr/>
          <p:nvPr/>
        </p:nvGrpSpPr>
        <p:grpSpPr>
          <a:xfrm>
            <a:off x="8469318" y="3998294"/>
            <a:ext cx="298302" cy="483877"/>
            <a:chOff x="10047353" y="2350365"/>
            <a:chExt cx="851853" cy="1381795"/>
          </a:xfrm>
        </p:grpSpPr>
        <p:sp>
          <p:nvSpPr>
            <p:cNvPr id="193" name="任意多边形: 形状 192">
              <a:extLst>
                <a:ext uri="{FF2B5EF4-FFF2-40B4-BE49-F238E27FC236}">
                  <a16:creationId xmlns="" xmlns:a16="http://schemas.microsoft.com/office/drawing/2014/main" id="{77CDBC9C-6A33-4BAB-8C50-C7FEE452FDB2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="" xmlns:a16="http://schemas.microsoft.com/office/drawing/2014/main" id="{DCCFFB7D-0A9B-4228-AFDC-52E785DF7CFA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="" xmlns:a16="http://schemas.microsoft.com/office/drawing/2014/main" id="{74C75093-BD3B-41D4-A70A-609423AF42FA}"/>
              </a:ext>
            </a:extLst>
          </p:cNvPr>
          <p:cNvGrpSpPr/>
          <p:nvPr/>
        </p:nvGrpSpPr>
        <p:grpSpPr>
          <a:xfrm>
            <a:off x="9042670" y="3031221"/>
            <a:ext cx="298302" cy="483877"/>
            <a:chOff x="10047353" y="2350365"/>
            <a:chExt cx="851853" cy="1381795"/>
          </a:xfrm>
        </p:grpSpPr>
        <p:sp>
          <p:nvSpPr>
            <p:cNvPr id="196" name="任意多边形: 形状 195">
              <a:extLst>
                <a:ext uri="{FF2B5EF4-FFF2-40B4-BE49-F238E27FC236}">
                  <a16:creationId xmlns="" xmlns:a16="http://schemas.microsoft.com/office/drawing/2014/main" id="{6E63C23A-0A9C-466B-A915-1906FF6608D4}"/>
                </a:ext>
              </a:extLst>
            </p:cNvPr>
            <p:cNvSpPr/>
            <p:nvPr/>
          </p:nvSpPr>
          <p:spPr>
            <a:xfrm>
              <a:off x="10385864" y="2863828"/>
              <a:ext cx="166987" cy="868332"/>
            </a:xfrm>
            <a:custGeom>
              <a:avLst/>
              <a:gdLst>
                <a:gd name="connsiteX0" fmla="*/ 91843 w 166986"/>
                <a:gd name="connsiteY0" fmla="*/ 859983 h 868332"/>
                <a:gd name="connsiteX1" fmla="*/ 91843 w 166986"/>
                <a:gd name="connsiteY1" fmla="*/ 859983 h 868332"/>
                <a:gd name="connsiteX2" fmla="*/ 25048 w 166986"/>
                <a:gd name="connsiteY2" fmla="*/ 793188 h 868332"/>
                <a:gd name="connsiteX3" fmla="*/ 25048 w 166986"/>
                <a:gd name="connsiteY3" fmla="*/ 91843 h 868332"/>
                <a:gd name="connsiteX4" fmla="*/ 91843 w 166986"/>
                <a:gd name="connsiteY4" fmla="*/ 25048 h 868332"/>
                <a:gd name="connsiteX5" fmla="*/ 91843 w 166986"/>
                <a:gd name="connsiteY5" fmla="*/ 25048 h 868332"/>
                <a:gd name="connsiteX6" fmla="*/ 158638 w 166986"/>
                <a:gd name="connsiteY6" fmla="*/ 91843 h 868332"/>
                <a:gd name="connsiteX7" fmla="*/ 158638 w 166986"/>
                <a:gd name="connsiteY7" fmla="*/ 793188 h 868332"/>
                <a:gd name="connsiteX8" fmla="*/ 91843 w 166986"/>
                <a:gd name="connsiteY8" fmla="*/ 859983 h 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86" h="868332">
                  <a:moveTo>
                    <a:pt x="91843" y="859983"/>
                  </a:moveTo>
                  <a:lnTo>
                    <a:pt x="91843" y="859983"/>
                  </a:lnTo>
                  <a:cubicBezTo>
                    <a:pt x="55106" y="859983"/>
                    <a:pt x="25048" y="829925"/>
                    <a:pt x="25048" y="793188"/>
                  </a:cubicBezTo>
                  <a:lnTo>
                    <a:pt x="25048" y="91843"/>
                  </a:lnTo>
                  <a:cubicBezTo>
                    <a:pt x="25048" y="55106"/>
                    <a:pt x="55106" y="25048"/>
                    <a:pt x="91843" y="25048"/>
                  </a:cubicBezTo>
                  <a:lnTo>
                    <a:pt x="91843" y="25048"/>
                  </a:lnTo>
                  <a:cubicBezTo>
                    <a:pt x="128580" y="25048"/>
                    <a:pt x="158638" y="55106"/>
                    <a:pt x="158638" y="91843"/>
                  </a:cubicBezTo>
                  <a:lnTo>
                    <a:pt x="158638" y="793188"/>
                  </a:lnTo>
                  <a:cubicBezTo>
                    <a:pt x="155298" y="829925"/>
                    <a:pt x="125240" y="859983"/>
                    <a:pt x="91843" y="859983"/>
                  </a:cubicBezTo>
                  <a:close/>
                </a:path>
              </a:pathLst>
            </a:custGeom>
            <a:solidFill>
              <a:srgbClr val="2143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="" xmlns:a16="http://schemas.microsoft.com/office/drawing/2014/main" id="{02A45FEF-CAA6-481C-BA85-BED008AE43E6}"/>
                </a:ext>
              </a:extLst>
            </p:cNvPr>
            <p:cNvSpPr/>
            <p:nvPr/>
          </p:nvSpPr>
          <p:spPr>
            <a:xfrm>
              <a:off x="10047353" y="2350365"/>
              <a:ext cx="851853" cy="851853"/>
            </a:xfrm>
            <a:custGeom>
              <a:avLst/>
              <a:gdLst>
                <a:gd name="connsiteX0" fmla="*/ 412947 w 701344"/>
                <a:gd name="connsiteY0" fmla="*/ 91531 h 701345"/>
                <a:gd name="connsiteX1" fmla="*/ 611568 w 701344"/>
                <a:gd name="connsiteY1" fmla="*/ 412947 h 701345"/>
                <a:gd name="connsiteX2" fmla="*/ 290151 w 701344"/>
                <a:gd name="connsiteY2" fmla="*/ 611568 h 701345"/>
                <a:gd name="connsiteX3" fmla="*/ 91531 w 701344"/>
                <a:gd name="connsiteY3" fmla="*/ 290152 h 701345"/>
                <a:gd name="connsiteX4" fmla="*/ 412947 w 701344"/>
                <a:gd name="connsiteY4" fmla="*/ 91531 h 7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44" h="701345">
                  <a:moveTo>
                    <a:pt x="412947" y="91531"/>
                  </a:moveTo>
                  <a:cubicBezTo>
                    <a:pt x="556551" y="125440"/>
                    <a:pt x="645477" y="269343"/>
                    <a:pt x="611568" y="412947"/>
                  </a:cubicBezTo>
                  <a:cubicBezTo>
                    <a:pt x="577659" y="556551"/>
                    <a:pt x="433756" y="645477"/>
                    <a:pt x="290151" y="611568"/>
                  </a:cubicBezTo>
                  <a:cubicBezTo>
                    <a:pt x="146547" y="577659"/>
                    <a:pt x="57621" y="433756"/>
                    <a:pt x="91531" y="290152"/>
                  </a:cubicBezTo>
                  <a:cubicBezTo>
                    <a:pt x="125440" y="146547"/>
                    <a:pt x="269343" y="57622"/>
                    <a:pt x="412947" y="91531"/>
                  </a:cubicBezTo>
                  <a:close/>
                </a:path>
              </a:pathLst>
            </a:custGeom>
            <a:solidFill>
              <a:srgbClr val="8ED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2" name="任意多边形: 形状 201">
            <a:extLst>
              <a:ext uri="{FF2B5EF4-FFF2-40B4-BE49-F238E27FC236}">
                <a16:creationId xmlns="" xmlns:a16="http://schemas.microsoft.com/office/drawing/2014/main" id="{982EAB3B-E0CF-4686-BA91-17E910357415}"/>
              </a:ext>
            </a:extLst>
          </p:cNvPr>
          <p:cNvSpPr/>
          <p:nvPr/>
        </p:nvSpPr>
        <p:spPr>
          <a:xfrm>
            <a:off x="8117676" y="2514515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89%</a:t>
            </a:r>
            <a:endParaRPr lang="zh-CN" altLang="en-US" dirty="0"/>
          </a:p>
        </p:txBody>
      </p:sp>
      <p:sp>
        <p:nvSpPr>
          <p:cNvPr id="203" name="任意多边形: 形状 202">
            <a:extLst>
              <a:ext uri="{FF2B5EF4-FFF2-40B4-BE49-F238E27FC236}">
                <a16:creationId xmlns="" xmlns:a16="http://schemas.microsoft.com/office/drawing/2014/main" id="{7CEB52D2-4291-4ADF-80A1-6A8224722E96}"/>
              </a:ext>
            </a:extLst>
          </p:cNvPr>
          <p:cNvSpPr/>
          <p:nvPr/>
        </p:nvSpPr>
        <p:spPr>
          <a:xfrm>
            <a:off x="5861873" y="2184379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42%</a:t>
            </a:r>
            <a:endParaRPr lang="zh-CN" altLang="en-US" dirty="0"/>
          </a:p>
        </p:txBody>
      </p:sp>
      <p:sp>
        <p:nvSpPr>
          <p:cNvPr id="204" name="任意多边形: 形状 203">
            <a:extLst>
              <a:ext uri="{FF2B5EF4-FFF2-40B4-BE49-F238E27FC236}">
                <a16:creationId xmlns="" xmlns:a16="http://schemas.microsoft.com/office/drawing/2014/main" id="{B242D202-7867-4C80-BEA5-D17FDF55C3AC}"/>
              </a:ext>
            </a:extLst>
          </p:cNvPr>
          <p:cNvSpPr/>
          <p:nvPr/>
        </p:nvSpPr>
        <p:spPr>
          <a:xfrm>
            <a:off x="8820618" y="2575076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24%</a:t>
            </a:r>
            <a:endParaRPr lang="zh-CN" altLang="en-US" dirty="0"/>
          </a:p>
        </p:txBody>
      </p:sp>
      <p:sp>
        <p:nvSpPr>
          <p:cNvPr id="205" name="任意多边形: 形状 204">
            <a:extLst>
              <a:ext uri="{FF2B5EF4-FFF2-40B4-BE49-F238E27FC236}">
                <a16:creationId xmlns="" xmlns:a16="http://schemas.microsoft.com/office/drawing/2014/main" id="{9448006F-0DEF-4A1E-BA14-0B5CB27239F7}"/>
              </a:ext>
            </a:extLst>
          </p:cNvPr>
          <p:cNvSpPr/>
          <p:nvPr/>
        </p:nvSpPr>
        <p:spPr>
          <a:xfrm>
            <a:off x="8243052" y="3546611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69%</a:t>
            </a:r>
            <a:endParaRPr lang="zh-CN" altLang="en-US" dirty="0"/>
          </a:p>
        </p:txBody>
      </p:sp>
      <p:sp>
        <p:nvSpPr>
          <p:cNvPr id="206" name="任意多边形: 形状 205">
            <a:extLst>
              <a:ext uri="{FF2B5EF4-FFF2-40B4-BE49-F238E27FC236}">
                <a16:creationId xmlns="" xmlns:a16="http://schemas.microsoft.com/office/drawing/2014/main" id="{450E66BF-ED65-42EB-A6E4-CEF4F768F57B}"/>
              </a:ext>
            </a:extLst>
          </p:cNvPr>
          <p:cNvSpPr/>
          <p:nvPr/>
        </p:nvSpPr>
        <p:spPr>
          <a:xfrm>
            <a:off x="8908276" y="4262294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82%</a:t>
            </a:r>
            <a:endParaRPr lang="zh-CN" altLang="en-US" dirty="0"/>
          </a:p>
        </p:txBody>
      </p:sp>
      <p:sp>
        <p:nvSpPr>
          <p:cNvPr id="207" name="任意多边形: 形状 206">
            <a:extLst>
              <a:ext uri="{FF2B5EF4-FFF2-40B4-BE49-F238E27FC236}">
                <a16:creationId xmlns="" xmlns:a16="http://schemas.microsoft.com/office/drawing/2014/main" id="{8D797CEA-8AEC-4D35-8456-5632EC0209DE}"/>
              </a:ext>
            </a:extLst>
          </p:cNvPr>
          <p:cNvSpPr/>
          <p:nvPr/>
        </p:nvSpPr>
        <p:spPr>
          <a:xfrm>
            <a:off x="7250944" y="3101104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15%</a:t>
            </a:r>
            <a:endParaRPr lang="zh-CN" altLang="en-US" dirty="0"/>
          </a:p>
        </p:txBody>
      </p:sp>
      <p:sp>
        <p:nvSpPr>
          <p:cNvPr id="208" name="任意多边形: 形状 207">
            <a:extLst>
              <a:ext uri="{FF2B5EF4-FFF2-40B4-BE49-F238E27FC236}">
                <a16:creationId xmlns="" xmlns:a16="http://schemas.microsoft.com/office/drawing/2014/main" id="{D5A87F8D-9B12-451B-90E6-E093D3E4A5CA}"/>
              </a:ext>
            </a:extLst>
          </p:cNvPr>
          <p:cNvSpPr/>
          <p:nvPr/>
        </p:nvSpPr>
        <p:spPr>
          <a:xfrm>
            <a:off x="5917522" y="3031948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13%</a:t>
            </a:r>
            <a:endParaRPr lang="zh-CN" altLang="en-US" dirty="0"/>
          </a:p>
        </p:txBody>
      </p:sp>
      <p:sp>
        <p:nvSpPr>
          <p:cNvPr id="209" name="任意多边形: 形状 208">
            <a:extLst>
              <a:ext uri="{FF2B5EF4-FFF2-40B4-BE49-F238E27FC236}">
                <a16:creationId xmlns="" xmlns:a16="http://schemas.microsoft.com/office/drawing/2014/main" id="{1D62AFEA-CDC3-4AA6-B52E-52A762247166}"/>
              </a:ext>
            </a:extLst>
          </p:cNvPr>
          <p:cNvSpPr/>
          <p:nvPr/>
        </p:nvSpPr>
        <p:spPr>
          <a:xfrm>
            <a:off x="3258532" y="4013032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9%</a:t>
            </a:r>
            <a:endParaRPr lang="zh-CN" altLang="en-US" dirty="0"/>
          </a:p>
        </p:txBody>
      </p:sp>
      <p:sp>
        <p:nvSpPr>
          <p:cNvPr id="210" name="任意多边形: 形状 209">
            <a:extLst>
              <a:ext uri="{FF2B5EF4-FFF2-40B4-BE49-F238E27FC236}">
                <a16:creationId xmlns="" xmlns:a16="http://schemas.microsoft.com/office/drawing/2014/main" id="{EF08D993-ACC5-4FAB-BE0A-7D244FBC11CC}"/>
              </a:ext>
            </a:extLst>
          </p:cNvPr>
          <p:cNvSpPr/>
          <p:nvPr/>
        </p:nvSpPr>
        <p:spPr>
          <a:xfrm>
            <a:off x="1801012" y="1879710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42%</a:t>
            </a:r>
            <a:endParaRPr lang="zh-CN" altLang="en-US" dirty="0"/>
          </a:p>
        </p:txBody>
      </p:sp>
      <p:sp>
        <p:nvSpPr>
          <p:cNvPr id="211" name="任意多边形: 形状 210">
            <a:extLst>
              <a:ext uri="{FF2B5EF4-FFF2-40B4-BE49-F238E27FC236}">
                <a16:creationId xmlns="" xmlns:a16="http://schemas.microsoft.com/office/drawing/2014/main" id="{A686C049-0598-4CE6-8400-A5FFDDE41D84}"/>
              </a:ext>
            </a:extLst>
          </p:cNvPr>
          <p:cNvSpPr/>
          <p:nvPr/>
        </p:nvSpPr>
        <p:spPr>
          <a:xfrm>
            <a:off x="1970199" y="2642218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88%</a:t>
            </a:r>
            <a:endParaRPr lang="zh-CN" altLang="en-US" dirty="0"/>
          </a:p>
        </p:txBody>
      </p:sp>
      <p:sp>
        <p:nvSpPr>
          <p:cNvPr id="212" name="任意多边形: 形状 211">
            <a:extLst>
              <a:ext uri="{FF2B5EF4-FFF2-40B4-BE49-F238E27FC236}">
                <a16:creationId xmlns="" xmlns:a16="http://schemas.microsoft.com/office/drawing/2014/main" id="{4C004671-3BCB-4B6C-B16D-78320DE40CF4}"/>
              </a:ext>
            </a:extLst>
          </p:cNvPr>
          <p:cNvSpPr/>
          <p:nvPr/>
        </p:nvSpPr>
        <p:spPr>
          <a:xfrm>
            <a:off x="2304435" y="3042301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42%</a:t>
            </a:r>
            <a:endParaRPr lang="zh-CN" altLang="en-US" dirty="0"/>
          </a:p>
        </p:txBody>
      </p:sp>
      <p:sp>
        <p:nvSpPr>
          <p:cNvPr id="213" name="任意多边形: 形状 212">
            <a:extLst>
              <a:ext uri="{FF2B5EF4-FFF2-40B4-BE49-F238E27FC236}">
                <a16:creationId xmlns="" xmlns:a16="http://schemas.microsoft.com/office/drawing/2014/main" id="{A13DE69C-E3C3-4238-9F21-30AF3FF32404}"/>
              </a:ext>
            </a:extLst>
          </p:cNvPr>
          <p:cNvSpPr/>
          <p:nvPr/>
        </p:nvSpPr>
        <p:spPr>
          <a:xfrm>
            <a:off x="5055438" y="2499796"/>
            <a:ext cx="703283" cy="469139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/>
              <a:t>56%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67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D02C21AF-CF8B-43DA-BE58-7996E89AD045}"/>
              </a:ext>
            </a:extLst>
          </p:cNvPr>
          <p:cNvSpPr txBox="1"/>
          <p:nvPr/>
        </p:nvSpPr>
        <p:spPr>
          <a:xfrm>
            <a:off x="1458602" y="1097283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6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D052562D-588E-4E25-BBC3-208DEDEFF37F}"/>
              </a:ext>
            </a:extLst>
          </p:cNvPr>
          <p:cNvSpPr/>
          <p:nvPr/>
        </p:nvSpPr>
        <p:spPr>
          <a:xfrm>
            <a:off x="1520621" y="1754369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Directory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30AC4C9F-2405-420E-8954-F23E3E6568EB}"/>
              </a:ext>
            </a:extLst>
          </p:cNvPr>
          <p:cNvSpPr/>
          <p:nvPr/>
        </p:nvSpPr>
        <p:spPr>
          <a:xfrm>
            <a:off x="1374022" y="2463800"/>
            <a:ext cx="2219472" cy="3048000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="" xmlns:a16="http://schemas.microsoft.com/office/drawing/2014/main" id="{6FD13104-B74F-4977-AAF2-DC70F5869178}"/>
              </a:ext>
            </a:extLst>
          </p:cNvPr>
          <p:cNvSpPr/>
          <p:nvPr/>
        </p:nvSpPr>
        <p:spPr>
          <a:xfrm>
            <a:off x="3808970" y="2463800"/>
            <a:ext cx="2219472" cy="3048000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="" xmlns:a16="http://schemas.microsoft.com/office/drawing/2014/main" id="{5766DAD0-4D09-4B2B-8D1B-D363F3615053}"/>
              </a:ext>
            </a:extLst>
          </p:cNvPr>
          <p:cNvSpPr/>
          <p:nvPr/>
        </p:nvSpPr>
        <p:spPr>
          <a:xfrm>
            <a:off x="6201878" y="2463800"/>
            <a:ext cx="2219472" cy="3048000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="" xmlns:a16="http://schemas.microsoft.com/office/drawing/2014/main" id="{B16F93FB-8477-4AB0-B7BC-CAA8C4645667}"/>
              </a:ext>
            </a:extLst>
          </p:cNvPr>
          <p:cNvSpPr/>
          <p:nvPr/>
        </p:nvSpPr>
        <p:spPr>
          <a:xfrm>
            <a:off x="8607621" y="2463800"/>
            <a:ext cx="2219472" cy="3048000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accent3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7FBFE501-14EA-46B7-878A-BA4F9091E3B7}"/>
              </a:ext>
            </a:extLst>
          </p:cNvPr>
          <p:cNvSpPr/>
          <p:nvPr/>
        </p:nvSpPr>
        <p:spPr>
          <a:xfrm>
            <a:off x="1374022" y="1210241"/>
            <a:ext cx="45719" cy="816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85C48A5A-02AD-46C6-A46E-7D085B4478A1}"/>
              </a:ext>
            </a:extLst>
          </p:cNvPr>
          <p:cNvSpPr txBox="1"/>
          <p:nvPr/>
        </p:nvSpPr>
        <p:spPr>
          <a:xfrm>
            <a:off x="1438443" y="2252809"/>
            <a:ext cx="19896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>
                  <a:noFill/>
                </a:ln>
                <a:solidFill>
                  <a:srgbClr val="E5E9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endParaRPr kumimoji="0" lang="zh-CN" altLang="en-US" sz="23900" b="0" i="0" u="none" strike="noStrike" kern="1200" cap="none" spc="0" normalizeH="0" baseline="0" noProof="0" dirty="0">
              <a:ln>
                <a:noFill/>
              </a:ln>
              <a:solidFill>
                <a:srgbClr val="E5E9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691AACF2-1D1C-4A85-9CE6-D5572B8A8FF0}"/>
              </a:ext>
            </a:extLst>
          </p:cNvPr>
          <p:cNvSpPr txBox="1"/>
          <p:nvPr/>
        </p:nvSpPr>
        <p:spPr>
          <a:xfrm>
            <a:off x="4023007" y="2252809"/>
            <a:ext cx="19896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>
                  <a:noFill/>
                </a:ln>
                <a:solidFill>
                  <a:srgbClr val="E5E9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3900" b="0" i="0" u="none" strike="noStrike" kern="1200" cap="none" spc="0" normalizeH="0" baseline="0" noProof="0" dirty="0">
              <a:ln>
                <a:noFill/>
              </a:ln>
              <a:solidFill>
                <a:srgbClr val="E5E9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E525B0E3-1ED6-415B-B657-0064066D7CCC}"/>
              </a:ext>
            </a:extLst>
          </p:cNvPr>
          <p:cNvSpPr txBox="1"/>
          <p:nvPr/>
        </p:nvSpPr>
        <p:spPr>
          <a:xfrm>
            <a:off x="6307920" y="2252809"/>
            <a:ext cx="19896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>
                  <a:noFill/>
                </a:ln>
                <a:solidFill>
                  <a:srgbClr val="E5E9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zh-CN" altLang="en-US" sz="23900" b="0" i="0" u="none" strike="noStrike" kern="1200" cap="none" spc="0" normalizeH="0" baseline="0" noProof="0" dirty="0">
              <a:ln>
                <a:noFill/>
              </a:ln>
              <a:solidFill>
                <a:srgbClr val="E5E9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E56628D6-C681-415D-A9B6-286C99EC6D79}"/>
              </a:ext>
            </a:extLst>
          </p:cNvPr>
          <p:cNvSpPr txBox="1"/>
          <p:nvPr/>
        </p:nvSpPr>
        <p:spPr>
          <a:xfrm>
            <a:off x="8779730" y="2252809"/>
            <a:ext cx="19896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>
                  <a:noFill/>
                </a:ln>
                <a:solidFill>
                  <a:srgbClr val="E5E9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endParaRPr kumimoji="0" lang="zh-CN" altLang="en-US" sz="23900" b="0" i="0" u="none" strike="noStrike" kern="1200" cap="none" spc="0" normalizeH="0" baseline="0" noProof="0" dirty="0">
              <a:ln>
                <a:noFill/>
              </a:ln>
              <a:solidFill>
                <a:srgbClr val="E5E9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5B7D2600-D346-4379-AF83-6FE0EEB8210F}"/>
              </a:ext>
            </a:extLst>
          </p:cNvPr>
          <p:cNvGrpSpPr/>
          <p:nvPr/>
        </p:nvGrpSpPr>
        <p:grpSpPr>
          <a:xfrm>
            <a:off x="4591557" y="3332530"/>
            <a:ext cx="669347" cy="591146"/>
            <a:chOff x="4240742" y="3251474"/>
            <a:chExt cx="669347" cy="591146"/>
          </a:xfrm>
        </p:grpSpPr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188A2B19-33F2-4330-847D-ACA99AD9CC60}"/>
                </a:ext>
              </a:extLst>
            </p:cNvPr>
            <p:cNvSpPr/>
            <p:nvPr/>
          </p:nvSpPr>
          <p:spPr>
            <a:xfrm>
              <a:off x="4314304" y="3288586"/>
              <a:ext cx="516921" cy="258461"/>
            </a:xfrm>
            <a:custGeom>
              <a:avLst/>
              <a:gdLst>
                <a:gd name="connsiteX0" fmla="*/ 24189 w 516921"/>
                <a:gd name="connsiteY0" fmla="*/ 258792 h 258460"/>
                <a:gd name="connsiteX1" fmla="*/ 4970 w 516921"/>
                <a:gd name="connsiteY1" fmla="*/ 240236 h 258460"/>
                <a:gd name="connsiteX2" fmla="*/ 174626 w 516921"/>
                <a:gd name="connsiteY2" fmla="*/ 63952 h 258460"/>
                <a:gd name="connsiteX3" fmla="*/ 337655 w 516921"/>
                <a:gd name="connsiteY3" fmla="*/ 156733 h 258460"/>
                <a:gd name="connsiteX4" fmla="*/ 496046 w 516921"/>
                <a:gd name="connsiteY4" fmla="*/ 4970 h 258460"/>
                <a:gd name="connsiteX5" fmla="*/ 514602 w 516921"/>
                <a:gd name="connsiteY5" fmla="*/ 24189 h 258460"/>
                <a:gd name="connsiteX6" fmla="*/ 341632 w 516921"/>
                <a:gd name="connsiteY6" fmla="*/ 189869 h 258460"/>
                <a:gd name="connsiteX7" fmla="*/ 179266 w 516921"/>
                <a:gd name="connsiteY7" fmla="*/ 97088 h 25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921" h="258460">
                  <a:moveTo>
                    <a:pt x="24189" y="258792"/>
                  </a:moveTo>
                  <a:lnTo>
                    <a:pt x="4970" y="240236"/>
                  </a:lnTo>
                  <a:lnTo>
                    <a:pt x="174626" y="63952"/>
                  </a:lnTo>
                  <a:lnTo>
                    <a:pt x="337655" y="156733"/>
                  </a:lnTo>
                  <a:lnTo>
                    <a:pt x="496046" y="4970"/>
                  </a:lnTo>
                  <a:lnTo>
                    <a:pt x="514602" y="24189"/>
                  </a:lnTo>
                  <a:lnTo>
                    <a:pt x="341632" y="189869"/>
                  </a:lnTo>
                  <a:lnTo>
                    <a:pt x="179266" y="97088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93F887C3-1C08-47FA-9D3F-7E3E8C5D699C}"/>
                </a:ext>
              </a:extLst>
            </p:cNvPr>
            <p:cNvSpPr/>
            <p:nvPr/>
          </p:nvSpPr>
          <p:spPr>
            <a:xfrm>
              <a:off x="4431605" y="3477462"/>
              <a:ext cx="119290" cy="311478"/>
            </a:xfrm>
            <a:custGeom>
              <a:avLst/>
              <a:gdLst>
                <a:gd name="connsiteX0" fmla="*/ 4970 w 119289"/>
                <a:gd name="connsiteY0" fmla="*/ 4970 h 311478"/>
                <a:gd name="connsiteX1" fmla="*/ 119621 w 119289"/>
                <a:gd name="connsiteY1" fmla="*/ 4970 h 311478"/>
                <a:gd name="connsiteX2" fmla="*/ 119621 w 119289"/>
                <a:gd name="connsiteY2" fmla="*/ 310484 h 311478"/>
                <a:gd name="connsiteX3" fmla="*/ 4970 w 119289"/>
                <a:gd name="connsiteY3" fmla="*/ 310484 h 31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289" h="311478">
                  <a:moveTo>
                    <a:pt x="4970" y="4970"/>
                  </a:moveTo>
                  <a:lnTo>
                    <a:pt x="119621" y="4970"/>
                  </a:lnTo>
                  <a:lnTo>
                    <a:pt x="119621" y="310484"/>
                  </a:lnTo>
                  <a:lnTo>
                    <a:pt x="4970" y="31048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F94E02F5-F1E0-434B-B1C4-6F9ACEAC2432}"/>
                </a:ext>
              </a:extLst>
            </p:cNvPr>
            <p:cNvSpPr/>
            <p:nvPr/>
          </p:nvSpPr>
          <p:spPr>
            <a:xfrm>
              <a:off x="4593971" y="3544396"/>
              <a:ext cx="119290" cy="245206"/>
            </a:xfrm>
            <a:custGeom>
              <a:avLst/>
              <a:gdLst>
                <a:gd name="connsiteX0" fmla="*/ 4970 w 119289"/>
                <a:gd name="connsiteY0" fmla="*/ 4970 h 245206"/>
                <a:gd name="connsiteX1" fmla="*/ 119621 w 119289"/>
                <a:gd name="connsiteY1" fmla="*/ 4970 h 245206"/>
                <a:gd name="connsiteX2" fmla="*/ 119621 w 119289"/>
                <a:gd name="connsiteY2" fmla="*/ 243549 h 245206"/>
                <a:gd name="connsiteX3" fmla="*/ 4970 w 119289"/>
                <a:gd name="connsiteY3" fmla="*/ 243549 h 24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289" h="245206">
                  <a:moveTo>
                    <a:pt x="4970" y="4970"/>
                  </a:moveTo>
                  <a:lnTo>
                    <a:pt x="119621" y="4970"/>
                  </a:lnTo>
                  <a:lnTo>
                    <a:pt x="119621" y="243549"/>
                  </a:lnTo>
                  <a:lnTo>
                    <a:pt x="4970" y="24354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="" xmlns:a16="http://schemas.microsoft.com/office/drawing/2014/main" id="{41480798-DA8F-4964-96BE-AE8A36E0D368}"/>
                </a:ext>
              </a:extLst>
            </p:cNvPr>
            <p:cNvSpPr/>
            <p:nvPr/>
          </p:nvSpPr>
          <p:spPr>
            <a:xfrm>
              <a:off x="4580717" y="3531142"/>
              <a:ext cx="145798" cy="258461"/>
            </a:xfrm>
            <a:custGeom>
              <a:avLst/>
              <a:gdLst>
                <a:gd name="connsiteX0" fmla="*/ 146130 w 145798"/>
                <a:gd name="connsiteY0" fmla="*/ 256804 h 258460"/>
                <a:gd name="connsiteX1" fmla="*/ 119621 w 145798"/>
                <a:gd name="connsiteY1" fmla="*/ 256804 h 258460"/>
                <a:gd name="connsiteX2" fmla="*/ 119621 w 145798"/>
                <a:gd name="connsiteY2" fmla="*/ 31479 h 258460"/>
                <a:gd name="connsiteX3" fmla="*/ 31479 w 145798"/>
                <a:gd name="connsiteY3" fmla="*/ 31479 h 258460"/>
                <a:gd name="connsiteX4" fmla="*/ 31479 w 145798"/>
                <a:gd name="connsiteY4" fmla="*/ 256804 h 258460"/>
                <a:gd name="connsiteX5" fmla="*/ 4970 w 145798"/>
                <a:gd name="connsiteY5" fmla="*/ 256804 h 258460"/>
                <a:gd name="connsiteX6" fmla="*/ 4970 w 145798"/>
                <a:gd name="connsiteY6" fmla="*/ 4970 h 258460"/>
                <a:gd name="connsiteX7" fmla="*/ 146130 w 145798"/>
                <a:gd name="connsiteY7" fmla="*/ 4970 h 25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798" h="258460">
                  <a:moveTo>
                    <a:pt x="146130" y="256804"/>
                  </a:moveTo>
                  <a:lnTo>
                    <a:pt x="119621" y="256804"/>
                  </a:lnTo>
                  <a:lnTo>
                    <a:pt x="119621" y="31479"/>
                  </a:lnTo>
                  <a:lnTo>
                    <a:pt x="31479" y="31479"/>
                  </a:lnTo>
                  <a:lnTo>
                    <a:pt x="31479" y="256804"/>
                  </a:lnTo>
                  <a:lnTo>
                    <a:pt x="4970" y="256804"/>
                  </a:lnTo>
                  <a:lnTo>
                    <a:pt x="4970" y="4970"/>
                  </a:lnTo>
                  <a:lnTo>
                    <a:pt x="146130" y="497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1A0DE240-EAB2-468A-A1EB-9C3832C210D0}"/>
                </a:ext>
              </a:extLst>
            </p:cNvPr>
            <p:cNvSpPr/>
            <p:nvPr/>
          </p:nvSpPr>
          <p:spPr>
            <a:xfrm>
              <a:off x="4755675" y="3398598"/>
              <a:ext cx="119290" cy="391005"/>
            </a:xfrm>
            <a:custGeom>
              <a:avLst/>
              <a:gdLst>
                <a:gd name="connsiteX0" fmla="*/ 4970 w 119289"/>
                <a:gd name="connsiteY0" fmla="*/ 4970 h 391004"/>
                <a:gd name="connsiteX1" fmla="*/ 119621 w 119289"/>
                <a:gd name="connsiteY1" fmla="*/ 4970 h 391004"/>
                <a:gd name="connsiteX2" fmla="*/ 119621 w 119289"/>
                <a:gd name="connsiteY2" fmla="*/ 389348 h 391004"/>
                <a:gd name="connsiteX3" fmla="*/ 4970 w 119289"/>
                <a:gd name="connsiteY3" fmla="*/ 389348 h 39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289" h="391004">
                  <a:moveTo>
                    <a:pt x="4970" y="4970"/>
                  </a:moveTo>
                  <a:lnTo>
                    <a:pt x="119621" y="4970"/>
                  </a:lnTo>
                  <a:lnTo>
                    <a:pt x="119621" y="389348"/>
                  </a:lnTo>
                  <a:lnTo>
                    <a:pt x="4970" y="38934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A15939DA-C56D-4899-AD43-02B1488AC70C}"/>
                </a:ext>
              </a:extLst>
            </p:cNvPr>
            <p:cNvSpPr/>
            <p:nvPr/>
          </p:nvSpPr>
          <p:spPr>
            <a:xfrm>
              <a:off x="4269901" y="3628562"/>
              <a:ext cx="119290" cy="159053"/>
            </a:xfrm>
            <a:custGeom>
              <a:avLst/>
              <a:gdLst>
                <a:gd name="connsiteX0" fmla="*/ 4970 w 119289"/>
                <a:gd name="connsiteY0" fmla="*/ 4970 h 159052"/>
                <a:gd name="connsiteX1" fmla="*/ 119621 w 119289"/>
                <a:gd name="connsiteY1" fmla="*/ 4970 h 159052"/>
                <a:gd name="connsiteX2" fmla="*/ 119621 w 119289"/>
                <a:gd name="connsiteY2" fmla="*/ 159384 h 159052"/>
                <a:gd name="connsiteX3" fmla="*/ 4970 w 119289"/>
                <a:gd name="connsiteY3" fmla="*/ 159384 h 15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289" h="159052">
                  <a:moveTo>
                    <a:pt x="4970" y="4970"/>
                  </a:moveTo>
                  <a:lnTo>
                    <a:pt x="119621" y="4970"/>
                  </a:lnTo>
                  <a:lnTo>
                    <a:pt x="119621" y="159384"/>
                  </a:lnTo>
                  <a:lnTo>
                    <a:pt x="4970" y="1593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BF749DB4-E1E8-4603-8294-78AD0EEE0100}"/>
                </a:ext>
              </a:extLst>
            </p:cNvPr>
            <p:cNvSpPr/>
            <p:nvPr/>
          </p:nvSpPr>
          <p:spPr>
            <a:xfrm>
              <a:off x="4256647" y="3615307"/>
              <a:ext cx="145798" cy="172307"/>
            </a:xfrm>
            <a:custGeom>
              <a:avLst/>
              <a:gdLst>
                <a:gd name="connsiteX0" fmla="*/ 146130 w 145798"/>
                <a:gd name="connsiteY0" fmla="*/ 172638 h 172307"/>
                <a:gd name="connsiteX1" fmla="*/ 119621 w 145798"/>
                <a:gd name="connsiteY1" fmla="*/ 172638 h 172307"/>
                <a:gd name="connsiteX2" fmla="*/ 119621 w 145798"/>
                <a:gd name="connsiteY2" fmla="*/ 31479 h 172307"/>
                <a:gd name="connsiteX3" fmla="*/ 31479 w 145798"/>
                <a:gd name="connsiteY3" fmla="*/ 31479 h 172307"/>
                <a:gd name="connsiteX4" fmla="*/ 31479 w 145798"/>
                <a:gd name="connsiteY4" fmla="*/ 172638 h 172307"/>
                <a:gd name="connsiteX5" fmla="*/ 4970 w 145798"/>
                <a:gd name="connsiteY5" fmla="*/ 172638 h 172307"/>
                <a:gd name="connsiteX6" fmla="*/ 4970 w 145798"/>
                <a:gd name="connsiteY6" fmla="*/ 4970 h 172307"/>
                <a:gd name="connsiteX7" fmla="*/ 146130 w 145798"/>
                <a:gd name="connsiteY7" fmla="*/ 4970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798" h="172307">
                  <a:moveTo>
                    <a:pt x="146130" y="172638"/>
                  </a:moveTo>
                  <a:lnTo>
                    <a:pt x="119621" y="172638"/>
                  </a:lnTo>
                  <a:lnTo>
                    <a:pt x="119621" y="31479"/>
                  </a:lnTo>
                  <a:lnTo>
                    <a:pt x="31479" y="31479"/>
                  </a:lnTo>
                  <a:lnTo>
                    <a:pt x="31479" y="172638"/>
                  </a:lnTo>
                  <a:lnTo>
                    <a:pt x="4970" y="172638"/>
                  </a:lnTo>
                  <a:lnTo>
                    <a:pt x="4970" y="4970"/>
                  </a:lnTo>
                  <a:lnTo>
                    <a:pt x="146130" y="497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15CDB477-4C6D-4BA7-8924-A455375DBD9E}"/>
                </a:ext>
              </a:extLst>
            </p:cNvPr>
            <p:cNvSpPr/>
            <p:nvPr/>
          </p:nvSpPr>
          <p:spPr>
            <a:xfrm>
              <a:off x="4240742" y="3822738"/>
              <a:ext cx="669347" cy="6627"/>
            </a:xfrm>
            <a:custGeom>
              <a:avLst/>
              <a:gdLst>
                <a:gd name="connsiteX0" fmla="*/ 4970 w 669346"/>
                <a:gd name="connsiteY0" fmla="*/ 4970 h 6627"/>
                <a:gd name="connsiteX1" fmla="*/ 666365 w 669346"/>
                <a:gd name="connsiteY1" fmla="*/ 4970 h 6627"/>
                <a:gd name="connsiteX2" fmla="*/ 4970 w 669346"/>
                <a:gd name="connsiteY2" fmla="*/ 4970 h 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346" h="6627">
                  <a:moveTo>
                    <a:pt x="4970" y="4970"/>
                  </a:moveTo>
                  <a:lnTo>
                    <a:pt x="666365" y="4970"/>
                  </a:lnTo>
                  <a:lnTo>
                    <a:pt x="4970" y="49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39296A97-CBB2-4FFC-A7D2-2BF51E2E8600}"/>
                </a:ext>
              </a:extLst>
            </p:cNvPr>
            <p:cNvSpPr/>
            <p:nvPr/>
          </p:nvSpPr>
          <p:spPr>
            <a:xfrm>
              <a:off x="4240742" y="3809484"/>
              <a:ext cx="669347" cy="33136"/>
            </a:xfrm>
            <a:custGeom>
              <a:avLst/>
              <a:gdLst>
                <a:gd name="connsiteX0" fmla="*/ 4970 w 669346"/>
                <a:gd name="connsiteY0" fmla="*/ 4970 h 33135"/>
                <a:gd name="connsiteX1" fmla="*/ 666365 w 669346"/>
                <a:gd name="connsiteY1" fmla="*/ 4970 h 33135"/>
                <a:gd name="connsiteX2" fmla="*/ 666365 w 669346"/>
                <a:gd name="connsiteY2" fmla="*/ 31479 h 33135"/>
                <a:gd name="connsiteX3" fmla="*/ 4970 w 669346"/>
                <a:gd name="connsiteY3" fmla="*/ 31479 h 3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346" h="33135">
                  <a:moveTo>
                    <a:pt x="4970" y="4970"/>
                  </a:moveTo>
                  <a:lnTo>
                    <a:pt x="666365" y="4970"/>
                  </a:lnTo>
                  <a:lnTo>
                    <a:pt x="666365" y="31479"/>
                  </a:lnTo>
                  <a:lnTo>
                    <a:pt x="4970" y="3147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012C9B22-7222-400D-A6FF-1AA93AF9D734}"/>
                </a:ext>
              </a:extLst>
            </p:cNvPr>
            <p:cNvSpPr/>
            <p:nvPr/>
          </p:nvSpPr>
          <p:spPr>
            <a:xfrm>
              <a:off x="4291108" y="3499994"/>
              <a:ext cx="72899" cy="72899"/>
            </a:xfrm>
            <a:custGeom>
              <a:avLst/>
              <a:gdLst>
                <a:gd name="connsiteX0" fmla="*/ 71243 w 72899"/>
                <a:gd name="connsiteY0" fmla="*/ 38106 h 72899"/>
                <a:gd name="connsiteX1" fmla="*/ 38107 w 72899"/>
                <a:gd name="connsiteY1" fmla="*/ 71242 h 72899"/>
                <a:gd name="connsiteX2" fmla="*/ 4971 w 72899"/>
                <a:gd name="connsiteY2" fmla="*/ 38106 h 72899"/>
                <a:gd name="connsiteX3" fmla="*/ 38107 w 72899"/>
                <a:gd name="connsiteY3" fmla="*/ 4970 h 72899"/>
                <a:gd name="connsiteX4" fmla="*/ 71243 w 72899"/>
                <a:gd name="connsiteY4" fmla="*/ 38106 h 7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99" h="72899">
                  <a:moveTo>
                    <a:pt x="71243" y="38106"/>
                  </a:moveTo>
                  <a:cubicBezTo>
                    <a:pt x="71243" y="56407"/>
                    <a:pt x="56407" y="71242"/>
                    <a:pt x="38107" y="71242"/>
                  </a:cubicBezTo>
                  <a:cubicBezTo>
                    <a:pt x="19806" y="71242"/>
                    <a:pt x="4971" y="56407"/>
                    <a:pt x="4971" y="38106"/>
                  </a:cubicBezTo>
                  <a:cubicBezTo>
                    <a:pt x="4971" y="19806"/>
                    <a:pt x="19806" y="4970"/>
                    <a:pt x="38107" y="4970"/>
                  </a:cubicBezTo>
                  <a:cubicBezTo>
                    <a:pt x="56407" y="4970"/>
                    <a:pt x="71243" y="19806"/>
                    <a:pt x="71243" y="3810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3633D199-343D-4733-8909-180A2ECC3A92}"/>
                </a:ext>
              </a:extLst>
            </p:cNvPr>
            <p:cNvSpPr/>
            <p:nvPr/>
          </p:nvSpPr>
          <p:spPr>
            <a:xfrm>
              <a:off x="4277854" y="3486740"/>
              <a:ext cx="99408" cy="99408"/>
            </a:xfrm>
            <a:custGeom>
              <a:avLst/>
              <a:gdLst>
                <a:gd name="connsiteX0" fmla="*/ 51361 w 99407"/>
                <a:gd name="connsiteY0" fmla="*/ 97751 h 99407"/>
                <a:gd name="connsiteX1" fmla="*/ 4970 w 99407"/>
                <a:gd name="connsiteY1" fmla="*/ 51361 h 99407"/>
                <a:gd name="connsiteX2" fmla="*/ 51361 w 99407"/>
                <a:gd name="connsiteY2" fmla="*/ 4970 h 99407"/>
                <a:gd name="connsiteX3" fmla="*/ 97751 w 99407"/>
                <a:gd name="connsiteY3" fmla="*/ 51361 h 99407"/>
                <a:gd name="connsiteX4" fmla="*/ 51361 w 99407"/>
                <a:gd name="connsiteY4" fmla="*/ 97751 h 99407"/>
                <a:gd name="connsiteX5" fmla="*/ 51361 w 99407"/>
                <a:gd name="connsiteY5" fmla="*/ 31479 h 99407"/>
                <a:gd name="connsiteX6" fmla="*/ 31479 w 99407"/>
                <a:gd name="connsiteY6" fmla="*/ 51361 h 99407"/>
                <a:gd name="connsiteX7" fmla="*/ 51361 w 99407"/>
                <a:gd name="connsiteY7" fmla="*/ 71242 h 99407"/>
                <a:gd name="connsiteX8" fmla="*/ 71242 w 99407"/>
                <a:gd name="connsiteY8" fmla="*/ 51361 h 99407"/>
                <a:gd name="connsiteX9" fmla="*/ 51361 w 99407"/>
                <a:gd name="connsiteY9" fmla="*/ 31479 h 9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07" h="99407">
                  <a:moveTo>
                    <a:pt x="51361" y="97751"/>
                  </a:moveTo>
                  <a:cubicBezTo>
                    <a:pt x="25515" y="97751"/>
                    <a:pt x="4970" y="77207"/>
                    <a:pt x="4970" y="51361"/>
                  </a:cubicBezTo>
                  <a:cubicBezTo>
                    <a:pt x="4970" y="25515"/>
                    <a:pt x="25515" y="4970"/>
                    <a:pt x="51361" y="4970"/>
                  </a:cubicBezTo>
                  <a:cubicBezTo>
                    <a:pt x="77207" y="4970"/>
                    <a:pt x="97751" y="25515"/>
                    <a:pt x="97751" y="51361"/>
                  </a:cubicBezTo>
                  <a:cubicBezTo>
                    <a:pt x="97751" y="77207"/>
                    <a:pt x="76544" y="97751"/>
                    <a:pt x="51361" y="97751"/>
                  </a:cubicBezTo>
                  <a:close/>
                  <a:moveTo>
                    <a:pt x="51361" y="31479"/>
                  </a:moveTo>
                  <a:cubicBezTo>
                    <a:pt x="40094" y="31479"/>
                    <a:pt x="31479" y="40095"/>
                    <a:pt x="31479" y="51361"/>
                  </a:cubicBezTo>
                  <a:cubicBezTo>
                    <a:pt x="31479" y="62627"/>
                    <a:pt x="40094" y="71242"/>
                    <a:pt x="51361" y="71242"/>
                  </a:cubicBezTo>
                  <a:cubicBezTo>
                    <a:pt x="62627" y="71242"/>
                    <a:pt x="71242" y="62627"/>
                    <a:pt x="71242" y="51361"/>
                  </a:cubicBezTo>
                  <a:cubicBezTo>
                    <a:pt x="71242" y="40095"/>
                    <a:pt x="61964" y="31479"/>
                    <a:pt x="51361" y="31479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E0E25191-A1D9-4D30-B344-A619CE2715C5}"/>
                </a:ext>
              </a:extLst>
            </p:cNvPr>
            <p:cNvSpPr/>
            <p:nvPr/>
          </p:nvSpPr>
          <p:spPr>
            <a:xfrm>
              <a:off x="4453475" y="3331000"/>
              <a:ext cx="72899" cy="72899"/>
            </a:xfrm>
            <a:custGeom>
              <a:avLst/>
              <a:gdLst>
                <a:gd name="connsiteX0" fmla="*/ 71243 w 72899"/>
                <a:gd name="connsiteY0" fmla="*/ 38106 h 72899"/>
                <a:gd name="connsiteX1" fmla="*/ 38107 w 72899"/>
                <a:gd name="connsiteY1" fmla="*/ 71242 h 72899"/>
                <a:gd name="connsiteX2" fmla="*/ 4971 w 72899"/>
                <a:gd name="connsiteY2" fmla="*/ 38106 h 72899"/>
                <a:gd name="connsiteX3" fmla="*/ 38107 w 72899"/>
                <a:gd name="connsiteY3" fmla="*/ 4970 h 72899"/>
                <a:gd name="connsiteX4" fmla="*/ 71243 w 72899"/>
                <a:gd name="connsiteY4" fmla="*/ 38106 h 7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99" h="72899">
                  <a:moveTo>
                    <a:pt x="71243" y="38106"/>
                  </a:moveTo>
                  <a:cubicBezTo>
                    <a:pt x="71243" y="56407"/>
                    <a:pt x="56407" y="71242"/>
                    <a:pt x="38107" y="71242"/>
                  </a:cubicBezTo>
                  <a:cubicBezTo>
                    <a:pt x="19806" y="71242"/>
                    <a:pt x="4971" y="56407"/>
                    <a:pt x="4971" y="38106"/>
                  </a:cubicBezTo>
                  <a:cubicBezTo>
                    <a:pt x="4971" y="19806"/>
                    <a:pt x="19806" y="4970"/>
                    <a:pt x="38107" y="4970"/>
                  </a:cubicBezTo>
                  <a:cubicBezTo>
                    <a:pt x="56407" y="4970"/>
                    <a:pt x="71243" y="19806"/>
                    <a:pt x="71243" y="3810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975AF061-3814-4616-8F41-98A3DACE3533}"/>
                </a:ext>
              </a:extLst>
            </p:cNvPr>
            <p:cNvSpPr/>
            <p:nvPr/>
          </p:nvSpPr>
          <p:spPr>
            <a:xfrm>
              <a:off x="4440221" y="3317746"/>
              <a:ext cx="99408" cy="99408"/>
            </a:xfrm>
            <a:custGeom>
              <a:avLst/>
              <a:gdLst>
                <a:gd name="connsiteX0" fmla="*/ 51361 w 99407"/>
                <a:gd name="connsiteY0" fmla="*/ 97751 h 99407"/>
                <a:gd name="connsiteX1" fmla="*/ 4970 w 99407"/>
                <a:gd name="connsiteY1" fmla="*/ 51361 h 99407"/>
                <a:gd name="connsiteX2" fmla="*/ 51361 w 99407"/>
                <a:gd name="connsiteY2" fmla="*/ 4970 h 99407"/>
                <a:gd name="connsiteX3" fmla="*/ 97751 w 99407"/>
                <a:gd name="connsiteY3" fmla="*/ 51361 h 99407"/>
                <a:gd name="connsiteX4" fmla="*/ 51361 w 99407"/>
                <a:gd name="connsiteY4" fmla="*/ 97751 h 99407"/>
                <a:gd name="connsiteX5" fmla="*/ 51361 w 99407"/>
                <a:gd name="connsiteY5" fmla="*/ 31479 h 99407"/>
                <a:gd name="connsiteX6" fmla="*/ 31479 w 99407"/>
                <a:gd name="connsiteY6" fmla="*/ 51361 h 99407"/>
                <a:gd name="connsiteX7" fmla="*/ 51361 w 99407"/>
                <a:gd name="connsiteY7" fmla="*/ 71242 h 99407"/>
                <a:gd name="connsiteX8" fmla="*/ 71242 w 99407"/>
                <a:gd name="connsiteY8" fmla="*/ 51361 h 99407"/>
                <a:gd name="connsiteX9" fmla="*/ 51361 w 99407"/>
                <a:gd name="connsiteY9" fmla="*/ 31479 h 9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07" h="99407">
                  <a:moveTo>
                    <a:pt x="51361" y="97751"/>
                  </a:moveTo>
                  <a:cubicBezTo>
                    <a:pt x="25515" y="97751"/>
                    <a:pt x="4970" y="77207"/>
                    <a:pt x="4970" y="51361"/>
                  </a:cubicBezTo>
                  <a:cubicBezTo>
                    <a:pt x="4970" y="25515"/>
                    <a:pt x="25515" y="4970"/>
                    <a:pt x="51361" y="4970"/>
                  </a:cubicBezTo>
                  <a:cubicBezTo>
                    <a:pt x="77207" y="4970"/>
                    <a:pt x="97751" y="25515"/>
                    <a:pt x="97751" y="51361"/>
                  </a:cubicBezTo>
                  <a:cubicBezTo>
                    <a:pt x="97751" y="77207"/>
                    <a:pt x="76544" y="97751"/>
                    <a:pt x="51361" y="97751"/>
                  </a:cubicBezTo>
                  <a:close/>
                  <a:moveTo>
                    <a:pt x="51361" y="31479"/>
                  </a:moveTo>
                  <a:cubicBezTo>
                    <a:pt x="40094" y="31479"/>
                    <a:pt x="31479" y="40095"/>
                    <a:pt x="31479" y="51361"/>
                  </a:cubicBezTo>
                  <a:cubicBezTo>
                    <a:pt x="31479" y="62627"/>
                    <a:pt x="40094" y="71242"/>
                    <a:pt x="51361" y="71242"/>
                  </a:cubicBezTo>
                  <a:cubicBezTo>
                    <a:pt x="62627" y="71242"/>
                    <a:pt x="71242" y="62627"/>
                    <a:pt x="71242" y="51361"/>
                  </a:cubicBezTo>
                  <a:cubicBezTo>
                    <a:pt x="71242" y="40757"/>
                    <a:pt x="61964" y="31479"/>
                    <a:pt x="51361" y="31479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06079790-711B-42A1-B019-35EC498E7EFF}"/>
                </a:ext>
              </a:extLst>
            </p:cNvPr>
            <p:cNvSpPr/>
            <p:nvPr/>
          </p:nvSpPr>
          <p:spPr>
            <a:xfrm>
              <a:off x="4615841" y="3423781"/>
              <a:ext cx="72899" cy="72899"/>
            </a:xfrm>
            <a:custGeom>
              <a:avLst/>
              <a:gdLst>
                <a:gd name="connsiteX0" fmla="*/ 71243 w 72899"/>
                <a:gd name="connsiteY0" fmla="*/ 38106 h 72899"/>
                <a:gd name="connsiteX1" fmla="*/ 38107 w 72899"/>
                <a:gd name="connsiteY1" fmla="*/ 71242 h 72899"/>
                <a:gd name="connsiteX2" fmla="*/ 4971 w 72899"/>
                <a:gd name="connsiteY2" fmla="*/ 38106 h 72899"/>
                <a:gd name="connsiteX3" fmla="*/ 38107 w 72899"/>
                <a:gd name="connsiteY3" fmla="*/ 4970 h 72899"/>
                <a:gd name="connsiteX4" fmla="*/ 71243 w 72899"/>
                <a:gd name="connsiteY4" fmla="*/ 38106 h 7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99" h="72899">
                  <a:moveTo>
                    <a:pt x="71243" y="38106"/>
                  </a:moveTo>
                  <a:cubicBezTo>
                    <a:pt x="71243" y="56407"/>
                    <a:pt x="56407" y="71242"/>
                    <a:pt x="38107" y="71242"/>
                  </a:cubicBezTo>
                  <a:cubicBezTo>
                    <a:pt x="19806" y="71242"/>
                    <a:pt x="4971" y="56407"/>
                    <a:pt x="4971" y="38106"/>
                  </a:cubicBezTo>
                  <a:cubicBezTo>
                    <a:pt x="4971" y="19806"/>
                    <a:pt x="19806" y="4970"/>
                    <a:pt x="38107" y="4970"/>
                  </a:cubicBezTo>
                  <a:cubicBezTo>
                    <a:pt x="56407" y="4970"/>
                    <a:pt x="71243" y="19806"/>
                    <a:pt x="71243" y="3810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B63EE273-722D-401E-9856-E8298F13B082}"/>
                </a:ext>
              </a:extLst>
            </p:cNvPr>
            <p:cNvSpPr/>
            <p:nvPr/>
          </p:nvSpPr>
          <p:spPr>
            <a:xfrm>
              <a:off x="4602587" y="3410527"/>
              <a:ext cx="99408" cy="99408"/>
            </a:xfrm>
            <a:custGeom>
              <a:avLst/>
              <a:gdLst>
                <a:gd name="connsiteX0" fmla="*/ 51361 w 99407"/>
                <a:gd name="connsiteY0" fmla="*/ 97751 h 99407"/>
                <a:gd name="connsiteX1" fmla="*/ 4970 w 99407"/>
                <a:gd name="connsiteY1" fmla="*/ 51361 h 99407"/>
                <a:gd name="connsiteX2" fmla="*/ 51361 w 99407"/>
                <a:gd name="connsiteY2" fmla="*/ 4970 h 99407"/>
                <a:gd name="connsiteX3" fmla="*/ 97751 w 99407"/>
                <a:gd name="connsiteY3" fmla="*/ 51361 h 99407"/>
                <a:gd name="connsiteX4" fmla="*/ 51361 w 99407"/>
                <a:gd name="connsiteY4" fmla="*/ 97751 h 99407"/>
                <a:gd name="connsiteX5" fmla="*/ 51361 w 99407"/>
                <a:gd name="connsiteY5" fmla="*/ 31479 h 99407"/>
                <a:gd name="connsiteX6" fmla="*/ 31479 w 99407"/>
                <a:gd name="connsiteY6" fmla="*/ 51361 h 99407"/>
                <a:gd name="connsiteX7" fmla="*/ 51361 w 99407"/>
                <a:gd name="connsiteY7" fmla="*/ 71242 h 99407"/>
                <a:gd name="connsiteX8" fmla="*/ 71242 w 99407"/>
                <a:gd name="connsiteY8" fmla="*/ 51361 h 99407"/>
                <a:gd name="connsiteX9" fmla="*/ 51361 w 99407"/>
                <a:gd name="connsiteY9" fmla="*/ 31479 h 9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07" h="99407">
                  <a:moveTo>
                    <a:pt x="51361" y="97751"/>
                  </a:moveTo>
                  <a:cubicBezTo>
                    <a:pt x="25515" y="97751"/>
                    <a:pt x="4970" y="77207"/>
                    <a:pt x="4970" y="51361"/>
                  </a:cubicBezTo>
                  <a:cubicBezTo>
                    <a:pt x="4970" y="25515"/>
                    <a:pt x="25515" y="4970"/>
                    <a:pt x="51361" y="4970"/>
                  </a:cubicBezTo>
                  <a:cubicBezTo>
                    <a:pt x="77207" y="4970"/>
                    <a:pt x="97751" y="25515"/>
                    <a:pt x="97751" y="51361"/>
                  </a:cubicBezTo>
                  <a:cubicBezTo>
                    <a:pt x="97751" y="77207"/>
                    <a:pt x="76544" y="97751"/>
                    <a:pt x="51361" y="97751"/>
                  </a:cubicBezTo>
                  <a:close/>
                  <a:moveTo>
                    <a:pt x="51361" y="31479"/>
                  </a:moveTo>
                  <a:cubicBezTo>
                    <a:pt x="40094" y="31479"/>
                    <a:pt x="31479" y="40095"/>
                    <a:pt x="31479" y="51361"/>
                  </a:cubicBezTo>
                  <a:cubicBezTo>
                    <a:pt x="31479" y="62627"/>
                    <a:pt x="40094" y="71242"/>
                    <a:pt x="51361" y="71242"/>
                  </a:cubicBezTo>
                  <a:cubicBezTo>
                    <a:pt x="62627" y="71242"/>
                    <a:pt x="71242" y="62627"/>
                    <a:pt x="71242" y="51361"/>
                  </a:cubicBezTo>
                  <a:cubicBezTo>
                    <a:pt x="71242" y="40095"/>
                    <a:pt x="61964" y="31479"/>
                    <a:pt x="51361" y="31479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="" xmlns:a16="http://schemas.microsoft.com/office/drawing/2014/main" id="{CA27510E-77D1-4CC2-8114-16515642D1BE}"/>
                </a:ext>
              </a:extLst>
            </p:cNvPr>
            <p:cNvSpPr/>
            <p:nvPr/>
          </p:nvSpPr>
          <p:spPr>
            <a:xfrm>
              <a:off x="4781521" y="3264729"/>
              <a:ext cx="72899" cy="72899"/>
            </a:xfrm>
            <a:custGeom>
              <a:avLst/>
              <a:gdLst>
                <a:gd name="connsiteX0" fmla="*/ 71243 w 72899"/>
                <a:gd name="connsiteY0" fmla="*/ 38106 h 72899"/>
                <a:gd name="connsiteX1" fmla="*/ 38107 w 72899"/>
                <a:gd name="connsiteY1" fmla="*/ 71242 h 72899"/>
                <a:gd name="connsiteX2" fmla="*/ 4971 w 72899"/>
                <a:gd name="connsiteY2" fmla="*/ 38106 h 72899"/>
                <a:gd name="connsiteX3" fmla="*/ 38107 w 72899"/>
                <a:gd name="connsiteY3" fmla="*/ 4970 h 72899"/>
                <a:gd name="connsiteX4" fmla="*/ 71243 w 72899"/>
                <a:gd name="connsiteY4" fmla="*/ 38106 h 7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99" h="72899">
                  <a:moveTo>
                    <a:pt x="71243" y="38106"/>
                  </a:moveTo>
                  <a:cubicBezTo>
                    <a:pt x="71243" y="56407"/>
                    <a:pt x="56407" y="71242"/>
                    <a:pt x="38107" y="71242"/>
                  </a:cubicBezTo>
                  <a:cubicBezTo>
                    <a:pt x="19806" y="71242"/>
                    <a:pt x="4971" y="56407"/>
                    <a:pt x="4971" y="38106"/>
                  </a:cubicBezTo>
                  <a:cubicBezTo>
                    <a:pt x="4971" y="19806"/>
                    <a:pt x="19806" y="4970"/>
                    <a:pt x="38107" y="4970"/>
                  </a:cubicBezTo>
                  <a:cubicBezTo>
                    <a:pt x="56407" y="4970"/>
                    <a:pt x="71243" y="19806"/>
                    <a:pt x="71243" y="3810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6="http://schemas.microsoft.com/office/drawing/2014/main" id="{A5D4CBB8-A8DA-434A-8A27-2EDC9A3F77B3}"/>
                </a:ext>
              </a:extLst>
            </p:cNvPr>
            <p:cNvSpPr/>
            <p:nvPr/>
          </p:nvSpPr>
          <p:spPr>
            <a:xfrm>
              <a:off x="4768267" y="3251474"/>
              <a:ext cx="99408" cy="99408"/>
            </a:xfrm>
            <a:custGeom>
              <a:avLst/>
              <a:gdLst>
                <a:gd name="connsiteX0" fmla="*/ 51361 w 99407"/>
                <a:gd name="connsiteY0" fmla="*/ 97751 h 99407"/>
                <a:gd name="connsiteX1" fmla="*/ 4970 w 99407"/>
                <a:gd name="connsiteY1" fmla="*/ 51361 h 99407"/>
                <a:gd name="connsiteX2" fmla="*/ 51361 w 99407"/>
                <a:gd name="connsiteY2" fmla="*/ 4970 h 99407"/>
                <a:gd name="connsiteX3" fmla="*/ 97751 w 99407"/>
                <a:gd name="connsiteY3" fmla="*/ 51361 h 99407"/>
                <a:gd name="connsiteX4" fmla="*/ 51361 w 99407"/>
                <a:gd name="connsiteY4" fmla="*/ 97751 h 99407"/>
                <a:gd name="connsiteX5" fmla="*/ 51361 w 99407"/>
                <a:gd name="connsiteY5" fmla="*/ 31479 h 99407"/>
                <a:gd name="connsiteX6" fmla="*/ 31479 w 99407"/>
                <a:gd name="connsiteY6" fmla="*/ 51361 h 99407"/>
                <a:gd name="connsiteX7" fmla="*/ 51361 w 99407"/>
                <a:gd name="connsiteY7" fmla="*/ 71242 h 99407"/>
                <a:gd name="connsiteX8" fmla="*/ 71242 w 99407"/>
                <a:gd name="connsiteY8" fmla="*/ 51361 h 99407"/>
                <a:gd name="connsiteX9" fmla="*/ 51361 w 99407"/>
                <a:gd name="connsiteY9" fmla="*/ 31479 h 9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07" h="99407">
                  <a:moveTo>
                    <a:pt x="51361" y="97751"/>
                  </a:moveTo>
                  <a:cubicBezTo>
                    <a:pt x="25515" y="97751"/>
                    <a:pt x="4970" y="77207"/>
                    <a:pt x="4970" y="51361"/>
                  </a:cubicBezTo>
                  <a:cubicBezTo>
                    <a:pt x="4970" y="25515"/>
                    <a:pt x="25515" y="4970"/>
                    <a:pt x="51361" y="4970"/>
                  </a:cubicBezTo>
                  <a:cubicBezTo>
                    <a:pt x="77207" y="4970"/>
                    <a:pt x="97751" y="25515"/>
                    <a:pt x="97751" y="51361"/>
                  </a:cubicBezTo>
                  <a:cubicBezTo>
                    <a:pt x="97751" y="77207"/>
                    <a:pt x="76544" y="97751"/>
                    <a:pt x="51361" y="97751"/>
                  </a:cubicBezTo>
                  <a:close/>
                  <a:moveTo>
                    <a:pt x="51361" y="31479"/>
                  </a:moveTo>
                  <a:cubicBezTo>
                    <a:pt x="40094" y="31479"/>
                    <a:pt x="31479" y="40095"/>
                    <a:pt x="31479" y="51361"/>
                  </a:cubicBezTo>
                  <a:cubicBezTo>
                    <a:pt x="31479" y="62627"/>
                    <a:pt x="40094" y="71242"/>
                    <a:pt x="51361" y="71242"/>
                  </a:cubicBezTo>
                  <a:cubicBezTo>
                    <a:pt x="62627" y="71242"/>
                    <a:pt x="71242" y="62627"/>
                    <a:pt x="71242" y="51361"/>
                  </a:cubicBezTo>
                  <a:cubicBezTo>
                    <a:pt x="71242" y="40757"/>
                    <a:pt x="61964" y="31479"/>
                    <a:pt x="51361" y="31479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21F20E6C-FC44-4258-9D82-753C999D321F}"/>
              </a:ext>
            </a:extLst>
          </p:cNvPr>
          <p:cNvGrpSpPr/>
          <p:nvPr/>
        </p:nvGrpSpPr>
        <p:grpSpPr>
          <a:xfrm>
            <a:off x="2162942" y="3296743"/>
            <a:ext cx="569939" cy="662720"/>
            <a:chOff x="1239947" y="3209723"/>
            <a:chExt cx="569939" cy="662720"/>
          </a:xfrm>
        </p:grpSpPr>
        <p:sp>
          <p:nvSpPr>
            <p:cNvPr id="50" name="任意多边形: 形状 49">
              <a:extLst>
                <a:ext uri="{FF2B5EF4-FFF2-40B4-BE49-F238E27FC236}">
                  <a16:creationId xmlns="" xmlns:a16="http://schemas.microsoft.com/office/drawing/2014/main" id="{DC949096-05EC-48D5-9718-C885B5F4ECC7}"/>
                </a:ext>
              </a:extLst>
            </p:cNvPr>
            <p:cNvSpPr/>
            <p:nvPr/>
          </p:nvSpPr>
          <p:spPr>
            <a:xfrm>
              <a:off x="1445390" y="3327024"/>
              <a:ext cx="231952" cy="231952"/>
            </a:xfrm>
            <a:custGeom>
              <a:avLst/>
              <a:gdLst>
                <a:gd name="connsiteX0" fmla="*/ 231621 w 231951"/>
                <a:gd name="connsiteY0" fmla="*/ 118295 h 231951"/>
                <a:gd name="connsiteX1" fmla="*/ 118295 w 231951"/>
                <a:gd name="connsiteY1" fmla="*/ 231621 h 231951"/>
                <a:gd name="connsiteX2" fmla="*/ 4970 w 231951"/>
                <a:gd name="connsiteY2" fmla="*/ 118295 h 231951"/>
                <a:gd name="connsiteX3" fmla="*/ 118295 w 231951"/>
                <a:gd name="connsiteY3" fmla="*/ 4970 h 231951"/>
                <a:gd name="connsiteX4" fmla="*/ 231621 w 231951"/>
                <a:gd name="connsiteY4" fmla="*/ 118295 h 23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51" h="231951">
                  <a:moveTo>
                    <a:pt x="231621" y="118295"/>
                  </a:moveTo>
                  <a:cubicBezTo>
                    <a:pt x="231621" y="180883"/>
                    <a:pt x="180883" y="231621"/>
                    <a:pt x="118295" y="231621"/>
                  </a:cubicBezTo>
                  <a:cubicBezTo>
                    <a:pt x="55708" y="231621"/>
                    <a:pt x="4970" y="180883"/>
                    <a:pt x="4970" y="118295"/>
                  </a:cubicBezTo>
                  <a:cubicBezTo>
                    <a:pt x="4970" y="55708"/>
                    <a:pt x="55708" y="4970"/>
                    <a:pt x="118295" y="4970"/>
                  </a:cubicBezTo>
                  <a:cubicBezTo>
                    <a:pt x="180883" y="4970"/>
                    <a:pt x="231621" y="55708"/>
                    <a:pt x="231621" y="1182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="" xmlns:a16="http://schemas.microsoft.com/office/drawing/2014/main" id="{E3DC7DB5-4125-4BBA-A2B4-E43CA9603BF9}"/>
                </a:ext>
              </a:extLst>
            </p:cNvPr>
            <p:cNvSpPr/>
            <p:nvPr/>
          </p:nvSpPr>
          <p:spPr>
            <a:xfrm>
              <a:off x="1512987" y="3372089"/>
              <a:ext cx="66272" cy="119290"/>
            </a:xfrm>
            <a:custGeom>
              <a:avLst/>
              <a:gdLst>
                <a:gd name="connsiteX0" fmla="*/ 63290 w 66271"/>
                <a:gd name="connsiteY0" fmla="*/ 118958 h 119289"/>
                <a:gd name="connsiteX1" fmla="*/ 36781 w 66271"/>
                <a:gd name="connsiteY1" fmla="*/ 118958 h 119289"/>
                <a:gd name="connsiteX2" fmla="*/ 36781 w 66271"/>
                <a:gd name="connsiteY2" fmla="*/ 47384 h 119289"/>
                <a:gd name="connsiteX3" fmla="*/ 23527 w 66271"/>
                <a:gd name="connsiteY3" fmla="*/ 60639 h 119289"/>
                <a:gd name="connsiteX4" fmla="*/ 4970 w 66271"/>
                <a:gd name="connsiteY4" fmla="*/ 42745 h 119289"/>
                <a:gd name="connsiteX5" fmla="*/ 40757 w 66271"/>
                <a:gd name="connsiteY5" fmla="*/ 4970 h 119289"/>
                <a:gd name="connsiteX6" fmla="*/ 63290 w 66271"/>
                <a:gd name="connsiteY6" fmla="*/ 14248 h 11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71" h="119289">
                  <a:moveTo>
                    <a:pt x="63290" y="118958"/>
                  </a:moveTo>
                  <a:lnTo>
                    <a:pt x="36781" y="118958"/>
                  </a:lnTo>
                  <a:lnTo>
                    <a:pt x="36781" y="47384"/>
                  </a:lnTo>
                  <a:lnTo>
                    <a:pt x="23527" y="60639"/>
                  </a:lnTo>
                  <a:lnTo>
                    <a:pt x="4970" y="42745"/>
                  </a:lnTo>
                  <a:lnTo>
                    <a:pt x="40757" y="4970"/>
                  </a:lnTo>
                  <a:lnTo>
                    <a:pt x="63290" y="14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="" xmlns:a16="http://schemas.microsoft.com/office/drawing/2014/main" id="{A1E0D3BD-8858-411B-A68C-23A7BF4CC5D5}"/>
                </a:ext>
              </a:extLst>
            </p:cNvPr>
            <p:cNvSpPr/>
            <p:nvPr/>
          </p:nvSpPr>
          <p:spPr>
            <a:xfrm>
              <a:off x="1533532" y="3472160"/>
              <a:ext cx="53018" cy="33136"/>
            </a:xfrm>
            <a:custGeom>
              <a:avLst/>
              <a:gdLst>
                <a:gd name="connsiteX0" fmla="*/ 4970 w 53017"/>
                <a:gd name="connsiteY0" fmla="*/ 4970 h 33135"/>
                <a:gd name="connsiteX1" fmla="*/ 54012 w 53017"/>
                <a:gd name="connsiteY1" fmla="*/ 4970 h 33135"/>
                <a:gd name="connsiteX2" fmla="*/ 54012 w 53017"/>
                <a:gd name="connsiteY2" fmla="*/ 31479 h 33135"/>
                <a:gd name="connsiteX3" fmla="*/ 4970 w 53017"/>
                <a:gd name="connsiteY3" fmla="*/ 31479 h 3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33135">
                  <a:moveTo>
                    <a:pt x="4970" y="4970"/>
                  </a:moveTo>
                  <a:lnTo>
                    <a:pt x="54012" y="4970"/>
                  </a:lnTo>
                  <a:lnTo>
                    <a:pt x="54012" y="31479"/>
                  </a:lnTo>
                  <a:lnTo>
                    <a:pt x="4970" y="314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="" xmlns:a16="http://schemas.microsoft.com/office/drawing/2014/main" id="{41922211-1E0A-48DF-8355-2841D8E25701}"/>
                </a:ext>
              </a:extLst>
            </p:cNvPr>
            <p:cNvSpPr/>
            <p:nvPr/>
          </p:nvSpPr>
          <p:spPr>
            <a:xfrm>
              <a:off x="1239947" y="3209723"/>
              <a:ext cx="569939" cy="662720"/>
            </a:xfrm>
            <a:custGeom>
              <a:avLst/>
              <a:gdLst>
                <a:gd name="connsiteX0" fmla="*/ 498697 w 569938"/>
                <a:gd name="connsiteY0" fmla="*/ 659737 h 662719"/>
                <a:gd name="connsiteX1" fmla="*/ 472188 w 569938"/>
                <a:gd name="connsiteY1" fmla="*/ 659737 h 662719"/>
                <a:gd name="connsiteX2" fmla="*/ 472188 w 569938"/>
                <a:gd name="connsiteY2" fmla="*/ 411218 h 662719"/>
                <a:gd name="connsiteX3" fmla="*/ 476164 w 569938"/>
                <a:gd name="connsiteY3" fmla="*/ 401939 h 662719"/>
                <a:gd name="connsiteX4" fmla="*/ 539785 w 569938"/>
                <a:gd name="connsiteY4" fmla="*/ 248851 h 662719"/>
                <a:gd name="connsiteX5" fmla="*/ 323076 w 569938"/>
                <a:gd name="connsiteY5" fmla="*/ 32142 h 662719"/>
                <a:gd name="connsiteX6" fmla="*/ 106367 w 569938"/>
                <a:gd name="connsiteY6" fmla="*/ 248851 h 662719"/>
                <a:gd name="connsiteX7" fmla="*/ 106367 w 569938"/>
                <a:gd name="connsiteY7" fmla="*/ 258792 h 662719"/>
                <a:gd name="connsiteX8" fmla="*/ 104378 w 569938"/>
                <a:gd name="connsiteY8" fmla="*/ 266082 h 662719"/>
                <a:gd name="connsiteX9" fmla="*/ 41420 w 569938"/>
                <a:gd name="connsiteY9" fmla="*/ 375431 h 662719"/>
                <a:gd name="connsiteX10" fmla="*/ 71905 w 569938"/>
                <a:gd name="connsiteY10" fmla="*/ 375431 h 662719"/>
                <a:gd name="connsiteX11" fmla="*/ 85160 w 569938"/>
                <a:gd name="connsiteY11" fmla="*/ 388685 h 662719"/>
                <a:gd name="connsiteX12" fmla="*/ 85160 w 569938"/>
                <a:gd name="connsiteY12" fmla="*/ 478815 h 662719"/>
                <a:gd name="connsiteX13" fmla="*/ 134201 w 569938"/>
                <a:gd name="connsiteY13" fmla="*/ 527856 h 662719"/>
                <a:gd name="connsiteX14" fmla="*/ 232283 w 569938"/>
                <a:gd name="connsiteY14" fmla="*/ 527856 h 662719"/>
                <a:gd name="connsiteX15" fmla="*/ 245538 w 569938"/>
                <a:gd name="connsiteY15" fmla="*/ 541111 h 662719"/>
                <a:gd name="connsiteX16" fmla="*/ 245538 w 569938"/>
                <a:gd name="connsiteY16" fmla="*/ 660400 h 662719"/>
                <a:gd name="connsiteX17" fmla="*/ 219029 w 569938"/>
                <a:gd name="connsiteY17" fmla="*/ 660400 h 662719"/>
                <a:gd name="connsiteX18" fmla="*/ 219029 w 569938"/>
                <a:gd name="connsiteY18" fmla="*/ 554365 h 662719"/>
                <a:gd name="connsiteX19" fmla="*/ 134201 w 569938"/>
                <a:gd name="connsiteY19" fmla="*/ 554365 h 662719"/>
                <a:gd name="connsiteX20" fmla="*/ 58651 w 569938"/>
                <a:gd name="connsiteY20" fmla="*/ 478815 h 662719"/>
                <a:gd name="connsiteX21" fmla="*/ 58651 w 569938"/>
                <a:gd name="connsiteY21" fmla="*/ 401277 h 662719"/>
                <a:gd name="connsiteX22" fmla="*/ 18225 w 569938"/>
                <a:gd name="connsiteY22" fmla="*/ 401277 h 662719"/>
                <a:gd name="connsiteX23" fmla="*/ 6959 w 569938"/>
                <a:gd name="connsiteY23" fmla="*/ 394650 h 662719"/>
                <a:gd name="connsiteX24" fmla="*/ 6959 w 569938"/>
                <a:gd name="connsiteY24" fmla="*/ 381395 h 662719"/>
                <a:gd name="connsiteX25" fmla="*/ 79195 w 569938"/>
                <a:gd name="connsiteY25" fmla="*/ 255478 h 662719"/>
                <a:gd name="connsiteX26" fmla="*/ 79195 w 569938"/>
                <a:gd name="connsiteY26" fmla="*/ 248189 h 662719"/>
                <a:gd name="connsiteX27" fmla="*/ 322413 w 569938"/>
                <a:gd name="connsiteY27" fmla="*/ 4970 h 662719"/>
                <a:gd name="connsiteX28" fmla="*/ 565631 w 569938"/>
                <a:gd name="connsiteY28" fmla="*/ 248189 h 662719"/>
                <a:gd name="connsiteX29" fmla="*/ 498034 w 569938"/>
                <a:gd name="connsiteY29" fmla="*/ 416519 h 662719"/>
                <a:gd name="connsiteX30" fmla="*/ 498034 w 569938"/>
                <a:gd name="connsiteY30" fmla="*/ 659737 h 66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9938" h="662719">
                  <a:moveTo>
                    <a:pt x="498697" y="659737"/>
                  </a:moveTo>
                  <a:lnTo>
                    <a:pt x="472188" y="659737"/>
                  </a:lnTo>
                  <a:lnTo>
                    <a:pt x="472188" y="411218"/>
                  </a:lnTo>
                  <a:cubicBezTo>
                    <a:pt x="472188" y="407904"/>
                    <a:pt x="473513" y="404590"/>
                    <a:pt x="476164" y="401939"/>
                  </a:cubicBezTo>
                  <a:cubicBezTo>
                    <a:pt x="517253" y="360851"/>
                    <a:pt x="539785" y="306508"/>
                    <a:pt x="539785" y="248851"/>
                  </a:cubicBezTo>
                  <a:cubicBezTo>
                    <a:pt x="539785" y="128899"/>
                    <a:pt x="442365" y="32142"/>
                    <a:pt x="323076" y="32142"/>
                  </a:cubicBezTo>
                  <a:cubicBezTo>
                    <a:pt x="203124" y="32142"/>
                    <a:pt x="106367" y="129562"/>
                    <a:pt x="106367" y="248851"/>
                  </a:cubicBezTo>
                  <a:cubicBezTo>
                    <a:pt x="106367" y="252165"/>
                    <a:pt x="106367" y="255478"/>
                    <a:pt x="106367" y="258792"/>
                  </a:cubicBezTo>
                  <a:cubicBezTo>
                    <a:pt x="106367" y="261443"/>
                    <a:pt x="105704" y="264094"/>
                    <a:pt x="104378" y="266082"/>
                  </a:cubicBezTo>
                  <a:lnTo>
                    <a:pt x="41420" y="375431"/>
                  </a:lnTo>
                  <a:lnTo>
                    <a:pt x="71905" y="375431"/>
                  </a:lnTo>
                  <a:cubicBezTo>
                    <a:pt x="79195" y="375431"/>
                    <a:pt x="85160" y="381395"/>
                    <a:pt x="85160" y="388685"/>
                  </a:cubicBezTo>
                  <a:lnTo>
                    <a:pt x="85160" y="478815"/>
                  </a:lnTo>
                  <a:cubicBezTo>
                    <a:pt x="85160" y="505986"/>
                    <a:pt x="107029" y="527856"/>
                    <a:pt x="134201" y="527856"/>
                  </a:cubicBezTo>
                  <a:lnTo>
                    <a:pt x="232283" y="527856"/>
                  </a:lnTo>
                  <a:cubicBezTo>
                    <a:pt x="239573" y="527856"/>
                    <a:pt x="245538" y="533821"/>
                    <a:pt x="245538" y="541111"/>
                  </a:cubicBezTo>
                  <a:lnTo>
                    <a:pt x="245538" y="660400"/>
                  </a:lnTo>
                  <a:lnTo>
                    <a:pt x="219029" y="660400"/>
                  </a:lnTo>
                  <a:lnTo>
                    <a:pt x="219029" y="554365"/>
                  </a:lnTo>
                  <a:lnTo>
                    <a:pt x="134201" y="554365"/>
                  </a:lnTo>
                  <a:cubicBezTo>
                    <a:pt x="92449" y="554365"/>
                    <a:pt x="58651" y="520566"/>
                    <a:pt x="58651" y="478815"/>
                  </a:cubicBezTo>
                  <a:lnTo>
                    <a:pt x="58651" y="401277"/>
                  </a:lnTo>
                  <a:lnTo>
                    <a:pt x="18225" y="401277"/>
                  </a:lnTo>
                  <a:cubicBezTo>
                    <a:pt x="13586" y="401277"/>
                    <a:pt x="8947" y="398626"/>
                    <a:pt x="6959" y="394650"/>
                  </a:cubicBezTo>
                  <a:cubicBezTo>
                    <a:pt x="4308" y="390673"/>
                    <a:pt x="4308" y="385371"/>
                    <a:pt x="6959" y="381395"/>
                  </a:cubicBezTo>
                  <a:lnTo>
                    <a:pt x="79195" y="255478"/>
                  </a:lnTo>
                  <a:cubicBezTo>
                    <a:pt x="79195" y="252828"/>
                    <a:pt x="79195" y="250839"/>
                    <a:pt x="79195" y="248189"/>
                  </a:cubicBezTo>
                  <a:cubicBezTo>
                    <a:pt x="79195" y="113656"/>
                    <a:pt x="188544" y="4970"/>
                    <a:pt x="322413" y="4970"/>
                  </a:cubicBezTo>
                  <a:cubicBezTo>
                    <a:pt x="456945" y="4970"/>
                    <a:pt x="565631" y="114319"/>
                    <a:pt x="565631" y="248189"/>
                  </a:cubicBezTo>
                  <a:cubicBezTo>
                    <a:pt x="565631" y="311147"/>
                    <a:pt x="541773" y="370792"/>
                    <a:pt x="498034" y="416519"/>
                  </a:cubicBezTo>
                  <a:lnTo>
                    <a:pt x="498034" y="65973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="" xmlns:a16="http://schemas.microsoft.com/office/drawing/2014/main" id="{F3BC1BE6-9D2F-4EB0-9450-3945BA8C62EE}"/>
                </a:ext>
              </a:extLst>
            </p:cNvPr>
            <p:cNvSpPr/>
            <p:nvPr/>
          </p:nvSpPr>
          <p:spPr>
            <a:xfrm>
              <a:off x="1543473" y="3268042"/>
              <a:ext cx="33136" cy="46390"/>
            </a:xfrm>
            <a:custGeom>
              <a:avLst/>
              <a:gdLst>
                <a:gd name="connsiteX0" fmla="*/ 4970 w 33135"/>
                <a:gd name="connsiteY0" fmla="*/ 4970 h 46390"/>
                <a:gd name="connsiteX1" fmla="*/ 31479 w 33135"/>
                <a:gd name="connsiteY1" fmla="*/ 4970 h 46390"/>
                <a:gd name="connsiteX2" fmla="*/ 31479 w 33135"/>
                <a:gd name="connsiteY2" fmla="*/ 41420 h 46390"/>
                <a:gd name="connsiteX3" fmla="*/ 4970 w 33135"/>
                <a:gd name="connsiteY3" fmla="*/ 41420 h 4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5" h="46390">
                  <a:moveTo>
                    <a:pt x="4970" y="4970"/>
                  </a:moveTo>
                  <a:lnTo>
                    <a:pt x="31479" y="4970"/>
                  </a:lnTo>
                  <a:lnTo>
                    <a:pt x="31479" y="41420"/>
                  </a:lnTo>
                  <a:lnTo>
                    <a:pt x="4970" y="4142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="" xmlns:a16="http://schemas.microsoft.com/office/drawing/2014/main" id="{FB09D759-4380-4C89-9C5F-55D386EA7297}"/>
                </a:ext>
              </a:extLst>
            </p:cNvPr>
            <p:cNvSpPr/>
            <p:nvPr/>
          </p:nvSpPr>
          <p:spPr>
            <a:xfrm>
              <a:off x="1457581" y="3283973"/>
              <a:ext cx="53018" cy="53018"/>
            </a:xfrm>
            <a:custGeom>
              <a:avLst/>
              <a:gdLst>
                <a:gd name="connsiteX0" fmla="*/ 6790 w 53017"/>
                <a:gd name="connsiteY0" fmla="*/ 20044 h 53017"/>
                <a:gd name="connsiteX1" fmla="*/ 29746 w 53017"/>
                <a:gd name="connsiteY1" fmla="*/ 6790 h 53017"/>
                <a:gd name="connsiteX2" fmla="*/ 47971 w 53017"/>
                <a:gd name="connsiteY2" fmla="*/ 38355 h 53017"/>
                <a:gd name="connsiteX3" fmla="*/ 25014 w 53017"/>
                <a:gd name="connsiteY3" fmla="*/ 51609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20044"/>
                  </a:moveTo>
                  <a:lnTo>
                    <a:pt x="29746" y="6790"/>
                  </a:lnTo>
                  <a:lnTo>
                    <a:pt x="47971" y="38355"/>
                  </a:lnTo>
                  <a:lnTo>
                    <a:pt x="25014" y="5160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="" xmlns:a16="http://schemas.microsoft.com/office/drawing/2014/main" id="{F753DFE3-625D-4076-A533-12A6C897D881}"/>
                </a:ext>
              </a:extLst>
            </p:cNvPr>
            <p:cNvSpPr/>
            <p:nvPr/>
          </p:nvSpPr>
          <p:spPr>
            <a:xfrm>
              <a:off x="1400236" y="3342526"/>
              <a:ext cx="53018" cy="53018"/>
            </a:xfrm>
            <a:custGeom>
              <a:avLst/>
              <a:gdLst>
                <a:gd name="connsiteX0" fmla="*/ 6790 w 53017"/>
                <a:gd name="connsiteY0" fmla="*/ 29749 h 53017"/>
                <a:gd name="connsiteX1" fmla="*/ 20044 w 53017"/>
                <a:gd name="connsiteY1" fmla="*/ 6790 h 53017"/>
                <a:gd name="connsiteX2" fmla="*/ 51613 w 53017"/>
                <a:gd name="connsiteY2" fmla="*/ 25015 h 53017"/>
                <a:gd name="connsiteX3" fmla="*/ 38359 w 53017"/>
                <a:gd name="connsiteY3" fmla="*/ 47974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29749"/>
                  </a:moveTo>
                  <a:lnTo>
                    <a:pt x="20044" y="6790"/>
                  </a:lnTo>
                  <a:lnTo>
                    <a:pt x="51613" y="25015"/>
                  </a:lnTo>
                  <a:lnTo>
                    <a:pt x="38359" y="47974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="" xmlns:a16="http://schemas.microsoft.com/office/drawing/2014/main" id="{33A1A94E-C41A-49F1-B84A-279430F2898D}"/>
                </a:ext>
              </a:extLst>
            </p:cNvPr>
            <p:cNvSpPr/>
            <p:nvPr/>
          </p:nvSpPr>
          <p:spPr>
            <a:xfrm>
              <a:off x="1386408" y="3429083"/>
              <a:ext cx="46390" cy="33136"/>
            </a:xfrm>
            <a:custGeom>
              <a:avLst/>
              <a:gdLst>
                <a:gd name="connsiteX0" fmla="*/ 4970 w 46390"/>
                <a:gd name="connsiteY0" fmla="*/ 4970 h 33135"/>
                <a:gd name="connsiteX1" fmla="*/ 41420 w 46390"/>
                <a:gd name="connsiteY1" fmla="*/ 4970 h 33135"/>
                <a:gd name="connsiteX2" fmla="*/ 41420 w 46390"/>
                <a:gd name="connsiteY2" fmla="*/ 31479 h 33135"/>
                <a:gd name="connsiteX3" fmla="*/ 4970 w 46390"/>
                <a:gd name="connsiteY3" fmla="*/ 31479 h 3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0" h="33135">
                  <a:moveTo>
                    <a:pt x="4970" y="4970"/>
                  </a:moveTo>
                  <a:lnTo>
                    <a:pt x="41420" y="4970"/>
                  </a:lnTo>
                  <a:lnTo>
                    <a:pt x="41420" y="31479"/>
                  </a:lnTo>
                  <a:lnTo>
                    <a:pt x="4970" y="3147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="" xmlns:a16="http://schemas.microsoft.com/office/drawing/2014/main" id="{A2289B80-B079-47E3-A405-F2E9ECE143DE}"/>
                </a:ext>
              </a:extLst>
            </p:cNvPr>
            <p:cNvSpPr/>
            <p:nvPr/>
          </p:nvSpPr>
          <p:spPr>
            <a:xfrm>
              <a:off x="1401705" y="3496801"/>
              <a:ext cx="53018" cy="53018"/>
            </a:xfrm>
            <a:custGeom>
              <a:avLst/>
              <a:gdLst>
                <a:gd name="connsiteX0" fmla="*/ 6789 w 53017"/>
                <a:gd name="connsiteY0" fmla="*/ 25007 h 53017"/>
                <a:gd name="connsiteX1" fmla="*/ 38358 w 53017"/>
                <a:gd name="connsiteY1" fmla="*/ 6789 h 53017"/>
                <a:gd name="connsiteX2" fmla="*/ 51607 w 53017"/>
                <a:gd name="connsiteY2" fmla="*/ 29748 h 53017"/>
                <a:gd name="connsiteX3" fmla="*/ 20038 w 53017"/>
                <a:gd name="connsiteY3" fmla="*/ 47966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89" y="25007"/>
                  </a:moveTo>
                  <a:lnTo>
                    <a:pt x="38358" y="6789"/>
                  </a:lnTo>
                  <a:lnTo>
                    <a:pt x="51607" y="29748"/>
                  </a:lnTo>
                  <a:lnTo>
                    <a:pt x="20038" y="4796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="" xmlns:a16="http://schemas.microsoft.com/office/drawing/2014/main" id="{0612AFCA-EFB3-4A1A-98C8-12A8C9BE5B87}"/>
                </a:ext>
              </a:extLst>
            </p:cNvPr>
            <p:cNvSpPr/>
            <p:nvPr/>
          </p:nvSpPr>
          <p:spPr>
            <a:xfrm>
              <a:off x="1460505" y="3550587"/>
              <a:ext cx="53018" cy="53018"/>
            </a:xfrm>
            <a:custGeom>
              <a:avLst/>
              <a:gdLst>
                <a:gd name="connsiteX0" fmla="*/ 6790 w 53017"/>
                <a:gd name="connsiteY0" fmla="*/ 38355 h 53017"/>
                <a:gd name="connsiteX1" fmla="*/ 25014 w 53017"/>
                <a:gd name="connsiteY1" fmla="*/ 6790 h 53017"/>
                <a:gd name="connsiteX2" fmla="*/ 47971 w 53017"/>
                <a:gd name="connsiteY2" fmla="*/ 20044 h 53017"/>
                <a:gd name="connsiteX3" fmla="*/ 29746 w 53017"/>
                <a:gd name="connsiteY3" fmla="*/ 51609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38355"/>
                  </a:moveTo>
                  <a:lnTo>
                    <a:pt x="25014" y="6790"/>
                  </a:lnTo>
                  <a:lnTo>
                    <a:pt x="47971" y="20044"/>
                  </a:lnTo>
                  <a:lnTo>
                    <a:pt x="29746" y="5160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="" xmlns:a16="http://schemas.microsoft.com/office/drawing/2014/main" id="{BBAA1E9E-00C3-4234-8AAD-1485E744519F}"/>
                </a:ext>
              </a:extLst>
            </p:cNvPr>
            <p:cNvSpPr/>
            <p:nvPr/>
          </p:nvSpPr>
          <p:spPr>
            <a:xfrm>
              <a:off x="1546786" y="3576207"/>
              <a:ext cx="33136" cy="46390"/>
            </a:xfrm>
            <a:custGeom>
              <a:avLst/>
              <a:gdLst>
                <a:gd name="connsiteX0" fmla="*/ 4970 w 33135"/>
                <a:gd name="connsiteY0" fmla="*/ 4970 h 46390"/>
                <a:gd name="connsiteX1" fmla="*/ 31479 w 33135"/>
                <a:gd name="connsiteY1" fmla="*/ 4970 h 46390"/>
                <a:gd name="connsiteX2" fmla="*/ 31479 w 33135"/>
                <a:gd name="connsiteY2" fmla="*/ 41420 h 46390"/>
                <a:gd name="connsiteX3" fmla="*/ 4970 w 33135"/>
                <a:gd name="connsiteY3" fmla="*/ 41420 h 4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5" h="46390">
                  <a:moveTo>
                    <a:pt x="4970" y="4970"/>
                  </a:moveTo>
                  <a:lnTo>
                    <a:pt x="31479" y="4970"/>
                  </a:lnTo>
                  <a:lnTo>
                    <a:pt x="31479" y="41420"/>
                  </a:lnTo>
                  <a:lnTo>
                    <a:pt x="4970" y="4142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="" xmlns:a16="http://schemas.microsoft.com/office/drawing/2014/main" id="{386AB0EB-084A-4FC5-A679-6EBB0FA8019A}"/>
                </a:ext>
              </a:extLst>
            </p:cNvPr>
            <p:cNvSpPr/>
            <p:nvPr/>
          </p:nvSpPr>
          <p:spPr>
            <a:xfrm>
              <a:off x="1614552" y="3549022"/>
              <a:ext cx="53018" cy="53018"/>
            </a:xfrm>
            <a:custGeom>
              <a:avLst/>
              <a:gdLst>
                <a:gd name="connsiteX0" fmla="*/ 6790 w 53017"/>
                <a:gd name="connsiteY0" fmla="*/ 20044 h 53017"/>
                <a:gd name="connsiteX1" fmla="*/ 29746 w 53017"/>
                <a:gd name="connsiteY1" fmla="*/ 6790 h 53017"/>
                <a:gd name="connsiteX2" fmla="*/ 47971 w 53017"/>
                <a:gd name="connsiteY2" fmla="*/ 38355 h 53017"/>
                <a:gd name="connsiteX3" fmla="*/ 25014 w 53017"/>
                <a:gd name="connsiteY3" fmla="*/ 51609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20044"/>
                  </a:moveTo>
                  <a:lnTo>
                    <a:pt x="29746" y="6790"/>
                  </a:lnTo>
                  <a:lnTo>
                    <a:pt x="47971" y="38355"/>
                  </a:lnTo>
                  <a:lnTo>
                    <a:pt x="25014" y="5160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="" xmlns:a16="http://schemas.microsoft.com/office/drawing/2014/main" id="{2DA0895E-D81A-4DB9-A66F-703C1D345AD1}"/>
                </a:ext>
              </a:extLst>
            </p:cNvPr>
            <p:cNvSpPr/>
            <p:nvPr/>
          </p:nvSpPr>
          <p:spPr>
            <a:xfrm>
              <a:off x="1668509" y="3493797"/>
              <a:ext cx="53018" cy="53018"/>
            </a:xfrm>
            <a:custGeom>
              <a:avLst/>
              <a:gdLst>
                <a:gd name="connsiteX0" fmla="*/ 6790 w 53017"/>
                <a:gd name="connsiteY0" fmla="*/ 29749 h 53017"/>
                <a:gd name="connsiteX1" fmla="*/ 20041 w 53017"/>
                <a:gd name="connsiteY1" fmla="*/ 6790 h 53017"/>
                <a:gd name="connsiteX2" fmla="*/ 51610 w 53017"/>
                <a:gd name="connsiteY2" fmla="*/ 25011 h 53017"/>
                <a:gd name="connsiteX3" fmla="*/ 38359 w 53017"/>
                <a:gd name="connsiteY3" fmla="*/ 47970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29749"/>
                  </a:moveTo>
                  <a:lnTo>
                    <a:pt x="20041" y="6790"/>
                  </a:lnTo>
                  <a:lnTo>
                    <a:pt x="51610" y="25011"/>
                  </a:lnTo>
                  <a:lnTo>
                    <a:pt x="38359" y="4797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="" xmlns:a16="http://schemas.microsoft.com/office/drawing/2014/main" id="{934B9CA9-5F24-4EF7-9E10-ED8019F2E8AB}"/>
                </a:ext>
              </a:extLst>
            </p:cNvPr>
            <p:cNvSpPr/>
            <p:nvPr/>
          </p:nvSpPr>
          <p:spPr>
            <a:xfrm>
              <a:off x="1694573" y="3425769"/>
              <a:ext cx="46390" cy="33136"/>
            </a:xfrm>
            <a:custGeom>
              <a:avLst/>
              <a:gdLst>
                <a:gd name="connsiteX0" fmla="*/ 4970 w 46390"/>
                <a:gd name="connsiteY0" fmla="*/ 4970 h 33135"/>
                <a:gd name="connsiteX1" fmla="*/ 41420 w 46390"/>
                <a:gd name="connsiteY1" fmla="*/ 4970 h 33135"/>
                <a:gd name="connsiteX2" fmla="*/ 41420 w 46390"/>
                <a:gd name="connsiteY2" fmla="*/ 31479 h 33135"/>
                <a:gd name="connsiteX3" fmla="*/ 4970 w 46390"/>
                <a:gd name="connsiteY3" fmla="*/ 31479 h 3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0" h="33135">
                  <a:moveTo>
                    <a:pt x="4970" y="4970"/>
                  </a:moveTo>
                  <a:lnTo>
                    <a:pt x="41420" y="4970"/>
                  </a:lnTo>
                  <a:lnTo>
                    <a:pt x="41420" y="31479"/>
                  </a:lnTo>
                  <a:lnTo>
                    <a:pt x="4970" y="3147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="" xmlns:a16="http://schemas.microsoft.com/office/drawing/2014/main" id="{10FB6D5C-5F75-4F3D-BE86-72D94E6B2E21}"/>
                </a:ext>
              </a:extLst>
            </p:cNvPr>
            <p:cNvSpPr/>
            <p:nvPr/>
          </p:nvSpPr>
          <p:spPr>
            <a:xfrm>
              <a:off x="1666813" y="3339841"/>
              <a:ext cx="53018" cy="53018"/>
            </a:xfrm>
            <a:custGeom>
              <a:avLst/>
              <a:gdLst>
                <a:gd name="connsiteX0" fmla="*/ 6789 w 53017"/>
                <a:gd name="connsiteY0" fmla="*/ 25003 h 53017"/>
                <a:gd name="connsiteX1" fmla="*/ 38362 w 53017"/>
                <a:gd name="connsiteY1" fmla="*/ 6789 h 53017"/>
                <a:gd name="connsiteX2" fmla="*/ 51608 w 53017"/>
                <a:gd name="connsiteY2" fmla="*/ 29751 h 53017"/>
                <a:gd name="connsiteX3" fmla="*/ 20036 w 53017"/>
                <a:gd name="connsiteY3" fmla="*/ 47965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89" y="25003"/>
                  </a:moveTo>
                  <a:lnTo>
                    <a:pt x="38362" y="6789"/>
                  </a:lnTo>
                  <a:lnTo>
                    <a:pt x="51608" y="29751"/>
                  </a:lnTo>
                  <a:lnTo>
                    <a:pt x="20036" y="47965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="" xmlns:a16="http://schemas.microsoft.com/office/drawing/2014/main" id="{C05E7F82-7E7C-49B3-9BD4-BD9EAC13108E}"/>
                </a:ext>
              </a:extLst>
            </p:cNvPr>
            <p:cNvSpPr/>
            <p:nvPr/>
          </p:nvSpPr>
          <p:spPr>
            <a:xfrm>
              <a:off x="1611766" y="3282226"/>
              <a:ext cx="53018" cy="53018"/>
            </a:xfrm>
            <a:custGeom>
              <a:avLst/>
              <a:gdLst>
                <a:gd name="connsiteX0" fmla="*/ 6790 w 53017"/>
                <a:gd name="connsiteY0" fmla="*/ 38355 h 53017"/>
                <a:gd name="connsiteX1" fmla="*/ 25014 w 53017"/>
                <a:gd name="connsiteY1" fmla="*/ 6790 h 53017"/>
                <a:gd name="connsiteX2" fmla="*/ 47971 w 53017"/>
                <a:gd name="connsiteY2" fmla="*/ 20044 h 53017"/>
                <a:gd name="connsiteX3" fmla="*/ 29746 w 53017"/>
                <a:gd name="connsiteY3" fmla="*/ 51609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38355"/>
                  </a:moveTo>
                  <a:lnTo>
                    <a:pt x="25014" y="6790"/>
                  </a:lnTo>
                  <a:lnTo>
                    <a:pt x="47971" y="20044"/>
                  </a:lnTo>
                  <a:lnTo>
                    <a:pt x="29746" y="5160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28359676-2BA2-4008-A76E-5D85BBB0960A}"/>
              </a:ext>
            </a:extLst>
          </p:cNvPr>
          <p:cNvGrpSpPr/>
          <p:nvPr/>
        </p:nvGrpSpPr>
        <p:grpSpPr>
          <a:xfrm>
            <a:off x="7008853" y="3353145"/>
            <a:ext cx="671043" cy="549917"/>
            <a:chOff x="6334984" y="4227228"/>
            <a:chExt cx="671043" cy="549917"/>
          </a:xfrm>
        </p:grpSpPr>
        <p:sp>
          <p:nvSpPr>
            <p:cNvPr id="67" name="任意多边形: 形状 66">
              <a:extLst>
                <a:ext uri="{FF2B5EF4-FFF2-40B4-BE49-F238E27FC236}">
                  <a16:creationId xmlns="" xmlns:a16="http://schemas.microsoft.com/office/drawing/2014/main" id="{95FE5CEA-417E-4063-808D-98C4007405C7}"/>
                </a:ext>
              </a:extLst>
            </p:cNvPr>
            <p:cNvSpPr/>
            <p:nvPr/>
          </p:nvSpPr>
          <p:spPr>
            <a:xfrm>
              <a:off x="6335632" y="4479192"/>
              <a:ext cx="550566" cy="278522"/>
            </a:xfrm>
            <a:custGeom>
              <a:avLst/>
              <a:gdLst>
                <a:gd name="connsiteX0" fmla="*/ 278198 w 550566"/>
                <a:gd name="connsiteY0" fmla="*/ 4858 h 278521"/>
                <a:gd name="connsiteX1" fmla="*/ 4858 w 550566"/>
                <a:gd name="connsiteY1" fmla="*/ 278198 h 278521"/>
                <a:gd name="connsiteX2" fmla="*/ 551538 w 550566"/>
                <a:gd name="connsiteY2" fmla="*/ 278198 h 27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566" h="278521">
                  <a:moveTo>
                    <a:pt x="278198" y="4858"/>
                  </a:moveTo>
                  <a:lnTo>
                    <a:pt x="4858" y="278198"/>
                  </a:lnTo>
                  <a:lnTo>
                    <a:pt x="551538" y="278198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="" xmlns:a16="http://schemas.microsoft.com/office/drawing/2014/main" id="{826DFC0C-969D-41C3-9D3E-EB7A1EE12F12}"/>
                </a:ext>
              </a:extLst>
            </p:cNvPr>
            <p:cNvSpPr/>
            <p:nvPr/>
          </p:nvSpPr>
          <p:spPr>
            <a:xfrm>
              <a:off x="6334984" y="4352886"/>
              <a:ext cx="427498" cy="304431"/>
            </a:xfrm>
            <a:custGeom>
              <a:avLst/>
              <a:gdLst>
                <a:gd name="connsiteX0" fmla="*/ 22994 w 427498"/>
                <a:gd name="connsiteY0" fmla="*/ 304107 h 304430"/>
                <a:gd name="connsiteX1" fmla="*/ 4858 w 427498"/>
                <a:gd name="connsiteY1" fmla="*/ 285970 h 304430"/>
                <a:gd name="connsiteX2" fmla="*/ 285323 w 427498"/>
                <a:gd name="connsiteY2" fmla="*/ 4858 h 304430"/>
                <a:gd name="connsiteX3" fmla="*/ 428470 w 427498"/>
                <a:gd name="connsiteY3" fmla="*/ 148005 h 304430"/>
                <a:gd name="connsiteX4" fmla="*/ 410334 w 427498"/>
                <a:gd name="connsiteY4" fmla="*/ 166141 h 304430"/>
                <a:gd name="connsiteX5" fmla="*/ 285323 w 427498"/>
                <a:gd name="connsiteY5" fmla="*/ 41778 h 30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498" h="304430">
                  <a:moveTo>
                    <a:pt x="22994" y="304107"/>
                  </a:moveTo>
                  <a:lnTo>
                    <a:pt x="4858" y="285970"/>
                  </a:lnTo>
                  <a:lnTo>
                    <a:pt x="285323" y="4858"/>
                  </a:lnTo>
                  <a:lnTo>
                    <a:pt x="428470" y="148005"/>
                  </a:lnTo>
                  <a:lnTo>
                    <a:pt x="410334" y="166141"/>
                  </a:lnTo>
                  <a:lnTo>
                    <a:pt x="285323" y="41778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="" xmlns:a16="http://schemas.microsoft.com/office/drawing/2014/main" id="{A2FEF08C-5AB6-45C3-A8BA-C5CFDE32A508}"/>
                </a:ext>
              </a:extLst>
            </p:cNvPr>
            <p:cNvSpPr/>
            <p:nvPr/>
          </p:nvSpPr>
          <p:spPr>
            <a:xfrm>
              <a:off x="6647835" y="4263500"/>
              <a:ext cx="103636" cy="71250"/>
            </a:xfrm>
            <a:custGeom>
              <a:avLst/>
              <a:gdLst>
                <a:gd name="connsiteX0" fmla="*/ 4858 w 103635"/>
                <a:gd name="connsiteY0" fmla="*/ 66392 h 71249"/>
                <a:gd name="connsiteX1" fmla="*/ 4858 w 103635"/>
                <a:gd name="connsiteY1" fmla="*/ 35301 h 71249"/>
                <a:gd name="connsiteX2" fmla="*/ 4858 w 103635"/>
                <a:gd name="connsiteY2" fmla="*/ 4858 h 71249"/>
                <a:gd name="connsiteX3" fmla="*/ 99426 w 103635"/>
                <a:gd name="connsiteY3" fmla="*/ 4858 h 71249"/>
                <a:gd name="connsiteX4" fmla="*/ 85824 w 103635"/>
                <a:gd name="connsiteY4" fmla="*/ 35301 h 71249"/>
                <a:gd name="connsiteX5" fmla="*/ 99426 w 103635"/>
                <a:gd name="connsiteY5" fmla="*/ 66392 h 7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35" h="71249">
                  <a:moveTo>
                    <a:pt x="4858" y="66392"/>
                  </a:moveTo>
                  <a:lnTo>
                    <a:pt x="4858" y="35301"/>
                  </a:lnTo>
                  <a:lnTo>
                    <a:pt x="4858" y="4858"/>
                  </a:lnTo>
                  <a:lnTo>
                    <a:pt x="99426" y="4858"/>
                  </a:lnTo>
                  <a:lnTo>
                    <a:pt x="85824" y="35301"/>
                  </a:lnTo>
                  <a:lnTo>
                    <a:pt x="99426" y="6639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="" xmlns:a16="http://schemas.microsoft.com/office/drawing/2014/main" id="{CC0173A8-A91A-40D9-84B8-74783D8BF3BE}"/>
                </a:ext>
              </a:extLst>
            </p:cNvPr>
            <p:cNvSpPr/>
            <p:nvPr/>
          </p:nvSpPr>
          <p:spPr>
            <a:xfrm>
              <a:off x="6844743" y="4368431"/>
              <a:ext cx="129545" cy="129545"/>
            </a:xfrm>
            <a:custGeom>
              <a:avLst/>
              <a:gdLst>
                <a:gd name="connsiteX0" fmla="*/ 125982 w 129544"/>
                <a:gd name="connsiteY0" fmla="*/ 125982 h 129544"/>
                <a:gd name="connsiteX1" fmla="*/ 100074 w 129544"/>
                <a:gd name="connsiteY1" fmla="*/ 125982 h 129544"/>
                <a:gd name="connsiteX2" fmla="*/ 100074 w 129544"/>
                <a:gd name="connsiteY2" fmla="*/ 30767 h 129544"/>
                <a:gd name="connsiteX3" fmla="*/ 4858 w 129544"/>
                <a:gd name="connsiteY3" fmla="*/ 30767 h 129544"/>
                <a:gd name="connsiteX4" fmla="*/ 4858 w 129544"/>
                <a:gd name="connsiteY4" fmla="*/ 4858 h 129544"/>
                <a:gd name="connsiteX5" fmla="*/ 125982 w 129544"/>
                <a:gd name="connsiteY5" fmla="*/ 4858 h 12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44" h="129544">
                  <a:moveTo>
                    <a:pt x="125982" y="125982"/>
                  </a:moveTo>
                  <a:lnTo>
                    <a:pt x="100074" y="125982"/>
                  </a:lnTo>
                  <a:lnTo>
                    <a:pt x="100074" y="30767"/>
                  </a:lnTo>
                  <a:lnTo>
                    <a:pt x="4858" y="30767"/>
                  </a:lnTo>
                  <a:lnTo>
                    <a:pt x="4858" y="4858"/>
                  </a:lnTo>
                  <a:lnTo>
                    <a:pt x="125982" y="4858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="" xmlns:a16="http://schemas.microsoft.com/office/drawing/2014/main" id="{5D09C0BE-0545-429E-850E-9034ACF3771B}"/>
                </a:ext>
              </a:extLst>
            </p:cNvPr>
            <p:cNvSpPr/>
            <p:nvPr/>
          </p:nvSpPr>
          <p:spPr>
            <a:xfrm>
              <a:off x="6420484" y="4375556"/>
              <a:ext cx="544089" cy="401589"/>
            </a:xfrm>
            <a:custGeom>
              <a:avLst/>
              <a:gdLst>
                <a:gd name="connsiteX0" fmla="*/ 22994 w 544088"/>
                <a:gd name="connsiteY0" fmla="*/ 398674 h 401589"/>
                <a:gd name="connsiteX1" fmla="*/ 4858 w 544088"/>
                <a:gd name="connsiteY1" fmla="*/ 379890 h 401589"/>
                <a:gd name="connsiteX2" fmla="*/ 197880 w 544088"/>
                <a:gd name="connsiteY2" fmla="*/ 186869 h 401589"/>
                <a:gd name="connsiteX3" fmla="*/ 270425 w 544088"/>
                <a:gd name="connsiteY3" fmla="*/ 259414 h 401589"/>
                <a:gd name="connsiteX4" fmla="*/ 524333 w 544088"/>
                <a:gd name="connsiteY4" fmla="*/ 4858 h 401589"/>
                <a:gd name="connsiteX5" fmla="*/ 542469 w 544088"/>
                <a:gd name="connsiteY5" fmla="*/ 22994 h 401589"/>
                <a:gd name="connsiteX6" fmla="*/ 270425 w 544088"/>
                <a:gd name="connsiteY6" fmla="*/ 295686 h 401589"/>
                <a:gd name="connsiteX7" fmla="*/ 197880 w 544088"/>
                <a:gd name="connsiteY7" fmla="*/ 223789 h 40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088" h="401589">
                  <a:moveTo>
                    <a:pt x="22994" y="398674"/>
                  </a:moveTo>
                  <a:lnTo>
                    <a:pt x="4858" y="379890"/>
                  </a:lnTo>
                  <a:lnTo>
                    <a:pt x="197880" y="186869"/>
                  </a:lnTo>
                  <a:lnTo>
                    <a:pt x="270425" y="259414"/>
                  </a:lnTo>
                  <a:lnTo>
                    <a:pt x="524333" y="4858"/>
                  </a:lnTo>
                  <a:lnTo>
                    <a:pt x="542469" y="22994"/>
                  </a:lnTo>
                  <a:lnTo>
                    <a:pt x="270425" y="295686"/>
                  </a:lnTo>
                  <a:lnTo>
                    <a:pt x="197880" y="22378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="" xmlns:a16="http://schemas.microsoft.com/office/drawing/2014/main" id="{DCE1C639-179C-418B-AD16-A7E71969A92D}"/>
                </a:ext>
              </a:extLst>
            </p:cNvPr>
            <p:cNvSpPr/>
            <p:nvPr/>
          </p:nvSpPr>
          <p:spPr>
            <a:xfrm>
              <a:off x="6656256" y="4579590"/>
              <a:ext cx="349771" cy="181363"/>
            </a:xfrm>
            <a:custGeom>
              <a:avLst/>
              <a:gdLst>
                <a:gd name="connsiteX0" fmla="*/ 177800 w 349771"/>
                <a:gd name="connsiteY0" fmla="*/ 4858 h 181362"/>
                <a:gd name="connsiteX1" fmla="*/ 4858 w 349771"/>
                <a:gd name="connsiteY1" fmla="*/ 177800 h 181362"/>
                <a:gd name="connsiteX2" fmla="*/ 350743 w 349771"/>
                <a:gd name="connsiteY2" fmla="*/ 177800 h 18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771" h="181362">
                  <a:moveTo>
                    <a:pt x="177800" y="4858"/>
                  </a:moveTo>
                  <a:lnTo>
                    <a:pt x="4858" y="177800"/>
                  </a:lnTo>
                  <a:lnTo>
                    <a:pt x="350743" y="1778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="" xmlns:a16="http://schemas.microsoft.com/office/drawing/2014/main" id="{7C16C318-102D-4647-BCEE-FD678C5ED1C2}"/>
                </a:ext>
              </a:extLst>
            </p:cNvPr>
            <p:cNvSpPr/>
            <p:nvPr/>
          </p:nvSpPr>
          <p:spPr>
            <a:xfrm>
              <a:off x="6601847" y="4227228"/>
              <a:ext cx="32386" cy="155454"/>
            </a:xfrm>
            <a:custGeom>
              <a:avLst/>
              <a:gdLst>
                <a:gd name="connsiteX0" fmla="*/ 4858 w 32386"/>
                <a:gd name="connsiteY0" fmla="*/ 4858 h 155453"/>
                <a:gd name="connsiteX1" fmla="*/ 30767 w 32386"/>
                <a:gd name="connsiteY1" fmla="*/ 4858 h 155453"/>
                <a:gd name="connsiteX2" fmla="*/ 30767 w 32386"/>
                <a:gd name="connsiteY2" fmla="*/ 155130 h 155453"/>
                <a:gd name="connsiteX3" fmla="*/ 4858 w 32386"/>
                <a:gd name="connsiteY3" fmla="*/ 155130 h 15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6" h="155453">
                  <a:moveTo>
                    <a:pt x="4858" y="4858"/>
                  </a:moveTo>
                  <a:lnTo>
                    <a:pt x="30767" y="4858"/>
                  </a:lnTo>
                  <a:lnTo>
                    <a:pt x="30767" y="155130"/>
                  </a:lnTo>
                  <a:lnTo>
                    <a:pt x="4858" y="15513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="" xmlns:a16="http://schemas.microsoft.com/office/drawing/2014/main" id="{363D163F-4334-46C2-8270-17DC3FA789BD}"/>
                </a:ext>
              </a:extLst>
            </p:cNvPr>
            <p:cNvSpPr/>
            <p:nvPr/>
          </p:nvSpPr>
          <p:spPr>
            <a:xfrm>
              <a:off x="6585654" y="4246012"/>
              <a:ext cx="110113" cy="71250"/>
            </a:xfrm>
            <a:custGeom>
              <a:avLst/>
              <a:gdLst>
                <a:gd name="connsiteX0" fmla="*/ 107846 w 110113"/>
                <a:gd name="connsiteY0" fmla="*/ 4858 h 71249"/>
                <a:gd name="connsiteX1" fmla="*/ 4858 w 110113"/>
                <a:gd name="connsiteY1" fmla="*/ 4858 h 71249"/>
                <a:gd name="connsiteX2" fmla="*/ 4858 w 110113"/>
                <a:gd name="connsiteY2" fmla="*/ 35949 h 71249"/>
                <a:gd name="connsiteX3" fmla="*/ 4858 w 110113"/>
                <a:gd name="connsiteY3" fmla="*/ 66392 h 71249"/>
                <a:gd name="connsiteX4" fmla="*/ 107846 w 110113"/>
                <a:gd name="connsiteY4" fmla="*/ 66392 h 7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13" h="71249">
                  <a:moveTo>
                    <a:pt x="107846" y="4858"/>
                  </a:moveTo>
                  <a:lnTo>
                    <a:pt x="4858" y="4858"/>
                  </a:lnTo>
                  <a:lnTo>
                    <a:pt x="4858" y="35949"/>
                  </a:lnTo>
                  <a:lnTo>
                    <a:pt x="4858" y="66392"/>
                  </a:lnTo>
                  <a:lnTo>
                    <a:pt x="107846" y="6639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="" xmlns:a16="http://schemas.microsoft.com/office/drawing/2014/main" id="{D53F80B0-9867-4C12-A457-4803BC3BBDEF}"/>
              </a:ext>
            </a:extLst>
          </p:cNvPr>
          <p:cNvGrpSpPr/>
          <p:nvPr/>
        </p:nvGrpSpPr>
        <p:grpSpPr>
          <a:xfrm>
            <a:off x="9389483" y="3292593"/>
            <a:ext cx="661474" cy="671020"/>
            <a:chOff x="4323249" y="5988676"/>
            <a:chExt cx="661474" cy="671020"/>
          </a:xfrm>
        </p:grpSpPr>
        <p:sp>
          <p:nvSpPr>
            <p:cNvPr id="76" name="任意多边形: 形状 75">
              <a:extLst>
                <a:ext uri="{FF2B5EF4-FFF2-40B4-BE49-F238E27FC236}">
                  <a16:creationId xmlns="" xmlns:a16="http://schemas.microsoft.com/office/drawing/2014/main" id="{165AE951-6C9B-4277-861A-EB47D39078BE}"/>
                </a:ext>
              </a:extLst>
            </p:cNvPr>
            <p:cNvSpPr/>
            <p:nvPr/>
          </p:nvSpPr>
          <p:spPr>
            <a:xfrm>
              <a:off x="4323249" y="5988676"/>
              <a:ext cx="470532" cy="470532"/>
            </a:xfrm>
            <a:custGeom>
              <a:avLst/>
              <a:gdLst>
                <a:gd name="connsiteX0" fmla="*/ 470873 w 470532"/>
                <a:gd name="connsiteY0" fmla="*/ 266976 h 470532"/>
                <a:gd name="connsiteX1" fmla="*/ 470873 w 470532"/>
                <a:gd name="connsiteY1" fmla="*/ 203556 h 470532"/>
                <a:gd name="connsiteX2" fmla="*/ 433367 w 470532"/>
                <a:gd name="connsiteY2" fmla="*/ 195373 h 470532"/>
                <a:gd name="connsiteX3" fmla="*/ 426548 w 470532"/>
                <a:gd name="connsiteY3" fmla="*/ 172188 h 470532"/>
                <a:gd name="connsiteX4" fmla="*/ 455189 w 470532"/>
                <a:gd name="connsiteY4" fmla="*/ 146274 h 470532"/>
                <a:gd name="connsiteX5" fmla="*/ 423138 w 470532"/>
                <a:gd name="connsiteY5" fmla="*/ 91038 h 470532"/>
                <a:gd name="connsiteX6" fmla="*/ 383586 w 470532"/>
                <a:gd name="connsiteY6" fmla="*/ 103994 h 470532"/>
                <a:gd name="connsiteX7" fmla="*/ 367902 w 470532"/>
                <a:gd name="connsiteY7" fmla="*/ 88992 h 470532"/>
                <a:gd name="connsiteX8" fmla="*/ 380177 w 470532"/>
                <a:gd name="connsiteY8" fmla="*/ 50804 h 470532"/>
                <a:gd name="connsiteX9" fmla="*/ 324940 w 470532"/>
                <a:gd name="connsiteY9" fmla="*/ 18753 h 470532"/>
                <a:gd name="connsiteX10" fmla="*/ 296981 w 470532"/>
                <a:gd name="connsiteY10" fmla="*/ 50122 h 470532"/>
                <a:gd name="connsiteX11" fmla="*/ 275841 w 470532"/>
                <a:gd name="connsiteY11" fmla="*/ 44666 h 470532"/>
                <a:gd name="connsiteX12" fmla="*/ 267658 w 470532"/>
                <a:gd name="connsiteY12" fmla="*/ 5114 h 470532"/>
                <a:gd name="connsiteX13" fmla="*/ 204238 w 470532"/>
                <a:gd name="connsiteY13" fmla="*/ 5114 h 470532"/>
                <a:gd name="connsiteX14" fmla="*/ 196055 w 470532"/>
                <a:gd name="connsiteY14" fmla="*/ 44666 h 470532"/>
                <a:gd name="connsiteX15" fmla="*/ 173552 w 470532"/>
                <a:gd name="connsiteY15" fmla="*/ 50804 h 470532"/>
                <a:gd name="connsiteX16" fmla="*/ 147638 w 470532"/>
                <a:gd name="connsiteY16" fmla="*/ 22163 h 470532"/>
                <a:gd name="connsiteX17" fmla="*/ 92402 w 470532"/>
                <a:gd name="connsiteY17" fmla="*/ 54213 h 470532"/>
                <a:gd name="connsiteX18" fmla="*/ 103994 w 470532"/>
                <a:gd name="connsiteY18" fmla="*/ 90356 h 470532"/>
                <a:gd name="connsiteX19" fmla="*/ 85582 w 470532"/>
                <a:gd name="connsiteY19" fmla="*/ 108086 h 470532"/>
                <a:gd name="connsiteX20" fmla="*/ 51486 w 470532"/>
                <a:gd name="connsiteY20" fmla="*/ 97175 h 470532"/>
                <a:gd name="connsiteX21" fmla="*/ 19435 w 470532"/>
                <a:gd name="connsiteY21" fmla="*/ 152412 h 470532"/>
                <a:gd name="connsiteX22" fmla="*/ 44666 w 470532"/>
                <a:gd name="connsiteY22" fmla="*/ 174915 h 470532"/>
                <a:gd name="connsiteX23" fmla="*/ 36483 w 470532"/>
                <a:gd name="connsiteY23" fmla="*/ 202874 h 470532"/>
                <a:gd name="connsiteX24" fmla="*/ 5114 w 470532"/>
                <a:gd name="connsiteY24" fmla="*/ 209694 h 470532"/>
                <a:gd name="connsiteX25" fmla="*/ 5114 w 470532"/>
                <a:gd name="connsiteY25" fmla="*/ 273113 h 470532"/>
                <a:gd name="connsiteX26" fmla="*/ 35119 w 470532"/>
                <a:gd name="connsiteY26" fmla="*/ 279251 h 470532"/>
                <a:gd name="connsiteX27" fmla="*/ 43302 w 470532"/>
                <a:gd name="connsiteY27" fmla="*/ 310619 h 470532"/>
                <a:gd name="connsiteX28" fmla="*/ 22163 w 470532"/>
                <a:gd name="connsiteY28" fmla="*/ 329714 h 470532"/>
                <a:gd name="connsiteX29" fmla="*/ 54214 w 470532"/>
                <a:gd name="connsiteY29" fmla="*/ 384950 h 470532"/>
                <a:gd name="connsiteX30" fmla="*/ 80809 w 470532"/>
                <a:gd name="connsiteY30" fmla="*/ 376085 h 470532"/>
                <a:gd name="connsiteX31" fmla="*/ 105358 w 470532"/>
                <a:gd name="connsiteY31" fmla="*/ 400634 h 470532"/>
                <a:gd name="connsiteX32" fmla="*/ 97175 w 470532"/>
                <a:gd name="connsiteY32" fmla="*/ 425866 h 470532"/>
                <a:gd name="connsiteX33" fmla="*/ 152411 w 470532"/>
                <a:gd name="connsiteY33" fmla="*/ 457916 h 470532"/>
                <a:gd name="connsiteX34" fmla="*/ 170142 w 470532"/>
                <a:gd name="connsiteY34" fmla="*/ 438140 h 470532"/>
                <a:gd name="connsiteX35" fmla="*/ 204238 w 470532"/>
                <a:gd name="connsiteY35" fmla="*/ 446324 h 470532"/>
                <a:gd name="connsiteX36" fmla="*/ 209694 w 470532"/>
                <a:gd name="connsiteY36" fmla="*/ 471555 h 470532"/>
                <a:gd name="connsiteX37" fmla="*/ 273113 w 470532"/>
                <a:gd name="connsiteY37" fmla="*/ 471555 h 470532"/>
                <a:gd name="connsiteX38" fmla="*/ 279251 w 470532"/>
                <a:gd name="connsiteY38" fmla="*/ 444278 h 470532"/>
                <a:gd name="connsiteX39" fmla="*/ 311301 w 470532"/>
                <a:gd name="connsiteY39" fmla="*/ 434731 h 470532"/>
                <a:gd name="connsiteX40" fmla="*/ 329714 w 470532"/>
                <a:gd name="connsiteY40" fmla="*/ 455189 h 470532"/>
                <a:gd name="connsiteX41" fmla="*/ 384950 w 470532"/>
                <a:gd name="connsiteY41" fmla="*/ 423138 h 470532"/>
                <a:gd name="connsiteX42" fmla="*/ 375403 w 470532"/>
                <a:gd name="connsiteY42" fmla="*/ 393815 h 470532"/>
                <a:gd name="connsiteX43" fmla="*/ 396543 w 470532"/>
                <a:gd name="connsiteY43" fmla="*/ 371311 h 470532"/>
                <a:gd name="connsiteX44" fmla="*/ 425866 w 470532"/>
                <a:gd name="connsiteY44" fmla="*/ 380858 h 470532"/>
                <a:gd name="connsiteX45" fmla="*/ 457917 w 470532"/>
                <a:gd name="connsiteY45" fmla="*/ 325622 h 470532"/>
                <a:gd name="connsiteX46" fmla="*/ 432003 w 470532"/>
                <a:gd name="connsiteY46" fmla="*/ 302436 h 470532"/>
                <a:gd name="connsiteX47" fmla="*/ 438141 w 470532"/>
                <a:gd name="connsiteY47" fmla="*/ 275841 h 470532"/>
                <a:gd name="connsiteX48" fmla="*/ 470873 w 470532"/>
                <a:gd name="connsiteY48" fmla="*/ 266976 h 470532"/>
                <a:gd name="connsiteX49" fmla="*/ 237653 w 470532"/>
                <a:gd name="connsiteY49" fmla="*/ 354945 h 470532"/>
                <a:gd name="connsiteX50" fmla="*/ 120361 w 470532"/>
                <a:gd name="connsiteY50" fmla="*/ 237653 h 470532"/>
                <a:gd name="connsiteX51" fmla="*/ 237653 w 470532"/>
                <a:gd name="connsiteY51" fmla="*/ 120361 h 470532"/>
                <a:gd name="connsiteX52" fmla="*/ 354945 w 470532"/>
                <a:gd name="connsiteY52" fmla="*/ 237653 h 470532"/>
                <a:gd name="connsiteX53" fmla="*/ 237653 w 470532"/>
                <a:gd name="connsiteY53" fmla="*/ 354945 h 47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70532" h="470532">
                  <a:moveTo>
                    <a:pt x="470873" y="266976"/>
                  </a:moveTo>
                  <a:lnTo>
                    <a:pt x="470873" y="203556"/>
                  </a:lnTo>
                  <a:lnTo>
                    <a:pt x="433367" y="195373"/>
                  </a:lnTo>
                  <a:cubicBezTo>
                    <a:pt x="431321" y="187190"/>
                    <a:pt x="429276" y="179689"/>
                    <a:pt x="426548" y="172188"/>
                  </a:cubicBezTo>
                  <a:lnTo>
                    <a:pt x="455189" y="146274"/>
                  </a:lnTo>
                  <a:lnTo>
                    <a:pt x="423138" y="91038"/>
                  </a:lnTo>
                  <a:lnTo>
                    <a:pt x="383586" y="103994"/>
                  </a:lnTo>
                  <a:cubicBezTo>
                    <a:pt x="378813" y="98539"/>
                    <a:pt x="373357" y="93765"/>
                    <a:pt x="367902" y="88992"/>
                  </a:cubicBezTo>
                  <a:lnTo>
                    <a:pt x="380177" y="50804"/>
                  </a:lnTo>
                  <a:lnTo>
                    <a:pt x="324940" y="18753"/>
                  </a:lnTo>
                  <a:lnTo>
                    <a:pt x="296981" y="50122"/>
                  </a:lnTo>
                  <a:cubicBezTo>
                    <a:pt x="290162" y="48076"/>
                    <a:pt x="283342" y="46030"/>
                    <a:pt x="275841" y="44666"/>
                  </a:cubicBezTo>
                  <a:lnTo>
                    <a:pt x="267658" y="5114"/>
                  </a:lnTo>
                  <a:lnTo>
                    <a:pt x="204238" y="5114"/>
                  </a:lnTo>
                  <a:lnTo>
                    <a:pt x="196055" y="44666"/>
                  </a:lnTo>
                  <a:cubicBezTo>
                    <a:pt x="188554" y="46030"/>
                    <a:pt x="181053" y="48076"/>
                    <a:pt x="173552" y="50804"/>
                  </a:cubicBezTo>
                  <a:lnTo>
                    <a:pt x="147638" y="22163"/>
                  </a:lnTo>
                  <a:lnTo>
                    <a:pt x="92402" y="54213"/>
                  </a:lnTo>
                  <a:lnTo>
                    <a:pt x="103994" y="90356"/>
                  </a:lnTo>
                  <a:cubicBezTo>
                    <a:pt x="97175" y="95811"/>
                    <a:pt x="91038" y="101949"/>
                    <a:pt x="85582" y="108086"/>
                  </a:cubicBezTo>
                  <a:lnTo>
                    <a:pt x="51486" y="97175"/>
                  </a:lnTo>
                  <a:lnTo>
                    <a:pt x="19435" y="152412"/>
                  </a:lnTo>
                  <a:lnTo>
                    <a:pt x="44666" y="174915"/>
                  </a:lnTo>
                  <a:cubicBezTo>
                    <a:pt x="41257" y="183780"/>
                    <a:pt x="38529" y="193327"/>
                    <a:pt x="36483" y="202874"/>
                  </a:cubicBezTo>
                  <a:lnTo>
                    <a:pt x="5114" y="209694"/>
                  </a:lnTo>
                  <a:lnTo>
                    <a:pt x="5114" y="273113"/>
                  </a:lnTo>
                  <a:lnTo>
                    <a:pt x="35119" y="279251"/>
                  </a:lnTo>
                  <a:cubicBezTo>
                    <a:pt x="37165" y="290162"/>
                    <a:pt x="39893" y="300390"/>
                    <a:pt x="43302" y="310619"/>
                  </a:cubicBezTo>
                  <a:lnTo>
                    <a:pt x="22163" y="329714"/>
                  </a:lnTo>
                  <a:lnTo>
                    <a:pt x="54214" y="384950"/>
                  </a:lnTo>
                  <a:lnTo>
                    <a:pt x="80809" y="376085"/>
                  </a:lnTo>
                  <a:cubicBezTo>
                    <a:pt x="88310" y="384950"/>
                    <a:pt x="96493" y="393133"/>
                    <a:pt x="105358" y="400634"/>
                  </a:cubicBezTo>
                  <a:lnTo>
                    <a:pt x="97175" y="425866"/>
                  </a:lnTo>
                  <a:lnTo>
                    <a:pt x="152411" y="457916"/>
                  </a:lnTo>
                  <a:lnTo>
                    <a:pt x="170142" y="438140"/>
                  </a:lnTo>
                  <a:cubicBezTo>
                    <a:pt x="181053" y="442232"/>
                    <a:pt x="192646" y="444960"/>
                    <a:pt x="204238" y="446324"/>
                  </a:cubicBezTo>
                  <a:lnTo>
                    <a:pt x="209694" y="471555"/>
                  </a:lnTo>
                  <a:lnTo>
                    <a:pt x="273113" y="471555"/>
                  </a:lnTo>
                  <a:lnTo>
                    <a:pt x="279251" y="444278"/>
                  </a:lnTo>
                  <a:cubicBezTo>
                    <a:pt x="290162" y="442232"/>
                    <a:pt x="301072" y="438822"/>
                    <a:pt x="311301" y="434731"/>
                  </a:cubicBezTo>
                  <a:lnTo>
                    <a:pt x="329714" y="455189"/>
                  </a:lnTo>
                  <a:lnTo>
                    <a:pt x="384950" y="423138"/>
                  </a:lnTo>
                  <a:lnTo>
                    <a:pt x="375403" y="393815"/>
                  </a:lnTo>
                  <a:cubicBezTo>
                    <a:pt x="382904" y="386996"/>
                    <a:pt x="389723" y="379494"/>
                    <a:pt x="396543" y="371311"/>
                  </a:cubicBezTo>
                  <a:lnTo>
                    <a:pt x="425866" y="380858"/>
                  </a:lnTo>
                  <a:lnTo>
                    <a:pt x="457917" y="325622"/>
                  </a:lnTo>
                  <a:lnTo>
                    <a:pt x="432003" y="302436"/>
                  </a:lnTo>
                  <a:cubicBezTo>
                    <a:pt x="434731" y="293571"/>
                    <a:pt x="436777" y="284706"/>
                    <a:pt x="438141" y="275841"/>
                  </a:cubicBezTo>
                  <a:lnTo>
                    <a:pt x="470873" y="266976"/>
                  </a:lnTo>
                  <a:close/>
                  <a:moveTo>
                    <a:pt x="237653" y="354945"/>
                  </a:moveTo>
                  <a:cubicBezTo>
                    <a:pt x="172869" y="354945"/>
                    <a:pt x="120361" y="302436"/>
                    <a:pt x="120361" y="237653"/>
                  </a:cubicBezTo>
                  <a:cubicBezTo>
                    <a:pt x="120361" y="172869"/>
                    <a:pt x="172869" y="120361"/>
                    <a:pt x="237653" y="120361"/>
                  </a:cubicBezTo>
                  <a:cubicBezTo>
                    <a:pt x="302436" y="120361"/>
                    <a:pt x="354945" y="172869"/>
                    <a:pt x="354945" y="237653"/>
                  </a:cubicBezTo>
                  <a:cubicBezTo>
                    <a:pt x="354263" y="302436"/>
                    <a:pt x="301755" y="354945"/>
                    <a:pt x="237653" y="35494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="" xmlns:a16="http://schemas.microsoft.com/office/drawing/2014/main" id="{44DA370E-D72C-4860-AE78-1E96EDF9192E}"/>
                </a:ext>
              </a:extLst>
            </p:cNvPr>
            <p:cNvSpPr/>
            <p:nvPr/>
          </p:nvSpPr>
          <p:spPr>
            <a:xfrm>
              <a:off x="4497824" y="6185672"/>
              <a:ext cx="456894" cy="456894"/>
            </a:xfrm>
            <a:custGeom>
              <a:avLst/>
              <a:gdLst>
                <a:gd name="connsiteX0" fmla="*/ 456553 w 456893"/>
                <a:gd name="connsiteY0" fmla="*/ 230834 h 456893"/>
                <a:gd name="connsiteX1" fmla="*/ 230834 w 456893"/>
                <a:gd name="connsiteY1" fmla="*/ 456553 h 456893"/>
                <a:gd name="connsiteX2" fmla="*/ 5115 w 456893"/>
                <a:gd name="connsiteY2" fmla="*/ 230834 h 456893"/>
                <a:gd name="connsiteX3" fmla="*/ 230834 w 456893"/>
                <a:gd name="connsiteY3" fmla="*/ 5114 h 456893"/>
                <a:gd name="connsiteX4" fmla="*/ 456553 w 456893"/>
                <a:gd name="connsiteY4" fmla="*/ 230834 h 4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893" h="456893">
                  <a:moveTo>
                    <a:pt x="456553" y="230834"/>
                  </a:moveTo>
                  <a:cubicBezTo>
                    <a:pt x="456553" y="355495"/>
                    <a:pt x="355495" y="456553"/>
                    <a:pt x="230834" y="456553"/>
                  </a:cubicBezTo>
                  <a:cubicBezTo>
                    <a:pt x="106173" y="456553"/>
                    <a:pt x="5115" y="355495"/>
                    <a:pt x="5115" y="230834"/>
                  </a:cubicBezTo>
                  <a:cubicBezTo>
                    <a:pt x="5115" y="106172"/>
                    <a:pt x="106173" y="5114"/>
                    <a:pt x="230834" y="5114"/>
                  </a:cubicBezTo>
                  <a:cubicBezTo>
                    <a:pt x="355495" y="5114"/>
                    <a:pt x="456553" y="106172"/>
                    <a:pt x="456553" y="2308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="" xmlns:a16="http://schemas.microsoft.com/office/drawing/2014/main" id="{8F70FC6E-D15A-4844-A738-8CF8986C6466}"/>
                </a:ext>
              </a:extLst>
            </p:cNvPr>
            <p:cNvSpPr/>
            <p:nvPr/>
          </p:nvSpPr>
          <p:spPr>
            <a:xfrm>
              <a:off x="4500552" y="6175525"/>
              <a:ext cx="484171" cy="484171"/>
            </a:xfrm>
            <a:custGeom>
              <a:avLst/>
              <a:gdLst>
                <a:gd name="connsiteX0" fmla="*/ 244472 w 484171"/>
                <a:gd name="connsiteY0" fmla="*/ 483830 h 484170"/>
                <a:gd name="connsiteX1" fmla="*/ 5114 w 484171"/>
                <a:gd name="connsiteY1" fmla="*/ 244472 h 484170"/>
                <a:gd name="connsiteX2" fmla="*/ 244472 w 484171"/>
                <a:gd name="connsiteY2" fmla="*/ 5114 h 484170"/>
                <a:gd name="connsiteX3" fmla="*/ 483830 w 484171"/>
                <a:gd name="connsiteY3" fmla="*/ 244472 h 484170"/>
                <a:gd name="connsiteX4" fmla="*/ 244472 w 484171"/>
                <a:gd name="connsiteY4" fmla="*/ 483830 h 484170"/>
                <a:gd name="connsiteX5" fmla="*/ 244472 w 484171"/>
                <a:gd name="connsiteY5" fmla="*/ 33074 h 484170"/>
                <a:gd name="connsiteX6" fmla="*/ 32392 w 484171"/>
                <a:gd name="connsiteY6" fmla="*/ 245154 h 484170"/>
                <a:gd name="connsiteX7" fmla="*/ 244472 w 484171"/>
                <a:gd name="connsiteY7" fmla="*/ 457235 h 484170"/>
                <a:gd name="connsiteX8" fmla="*/ 456553 w 484171"/>
                <a:gd name="connsiteY8" fmla="*/ 245154 h 484170"/>
                <a:gd name="connsiteX9" fmla="*/ 244472 w 484171"/>
                <a:gd name="connsiteY9" fmla="*/ 33074 h 48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71" h="484170">
                  <a:moveTo>
                    <a:pt x="244472" y="483830"/>
                  </a:moveTo>
                  <a:cubicBezTo>
                    <a:pt x="112860" y="483830"/>
                    <a:pt x="5114" y="376767"/>
                    <a:pt x="5114" y="244472"/>
                  </a:cubicBezTo>
                  <a:cubicBezTo>
                    <a:pt x="5114" y="112860"/>
                    <a:pt x="112178" y="5114"/>
                    <a:pt x="244472" y="5114"/>
                  </a:cubicBezTo>
                  <a:cubicBezTo>
                    <a:pt x="376085" y="5114"/>
                    <a:pt x="483830" y="112178"/>
                    <a:pt x="483830" y="244472"/>
                  </a:cubicBezTo>
                  <a:cubicBezTo>
                    <a:pt x="483830" y="376767"/>
                    <a:pt x="376085" y="483830"/>
                    <a:pt x="244472" y="483830"/>
                  </a:cubicBezTo>
                  <a:close/>
                  <a:moveTo>
                    <a:pt x="244472" y="33074"/>
                  </a:moveTo>
                  <a:cubicBezTo>
                    <a:pt x="127862" y="33074"/>
                    <a:pt x="32392" y="127862"/>
                    <a:pt x="32392" y="245154"/>
                  </a:cubicBezTo>
                  <a:cubicBezTo>
                    <a:pt x="32392" y="361764"/>
                    <a:pt x="127180" y="457235"/>
                    <a:pt x="244472" y="457235"/>
                  </a:cubicBezTo>
                  <a:cubicBezTo>
                    <a:pt x="361083" y="457235"/>
                    <a:pt x="456553" y="362446"/>
                    <a:pt x="456553" y="245154"/>
                  </a:cubicBezTo>
                  <a:cubicBezTo>
                    <a:pt x="456553" y="127862"/>
                    <a:pt x="361083" y="33074"/>
                    <a:pt x="244472" y="33074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="" xmlns:a16="http://schemas.microsoft.com/office/drawing/2014/main" id="{8856E3CB-A71D-4714-A58F-2E167A593BFD}"/>
                </a:ext>
              </a:extLst>
            </p:cNvPr>
            <p:cNvSpPr/>
            <p:nvPr/>
          </p:nvSpPr>
          <p:spPr>
            <a:xfrm>
              <a:off x="4737182" y="6234853"/>
              <a:ext cx="190941" cy="184121"/>
            </a:xfrm>
            <a:custGeom>
              <a:avLst/>
              <a:gdLst>
                <a:gd name="connsiteX0" fmla="*/ 7842 w 190940"/>
                <a:gd name="connsiteY0" fmla="*/ 5114 h 184121"/>
                <a:gd name="connsiteX1" fmla="*/ 5114 w 190940"/>
                <a:gd name="connsiteY1" fmla="*/ 5114 h 184121"/>
                <a:gd name="connsiteX2" fmla="*/ 5114 w 190940"/>
                <a:gd name="connsiteY2" fmla="*/ 184462 h 184121"/>
                <a:gd name="connsiteX3" fmla="*/ 187872 w 190940"/>
                <a:gd name="connsiteY3" fmla="*/ 184462 h 184121"/>
                <a:gd name="connsiteX4" fmla="*/ 7842 w 190940"/>
                <a:gd name="connsiteY4" fmla="*/ 5114 h 18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40" h="184121">
                  <a:moveTo>
                    <a:pt x="7842" y="5114"/>
                  </a:moveTo>
                  <a:cubicBezTo>
                    <a:pt x="7160" y="5114"/>
                    <a:pt x="6478" y="5114"/>
                    <a:pt x="5114" y="5114"/>
                  </a:cubicBezTo>
                  <a:lnTo>
                    <a:pt x="5114" y="184462"/>
                  </a:lnTo>
                  <a:lnTo>
                    <a:pt x="187872" y="184462"/>
                  </a:lnTo>
                  <a:cubicBezTo>
                    <a:pt x="187190" y="85582"/>
                    <a:pt x="106722" y="5114"/>
                    <a:pt x="7842" y="511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="" xmlns:a16="http://schemas.microsoft.com/office/drawing/2014/main" id="{569B7FB2-0881-4FA4-B05B-2F6737FD8C41}"/>
                </a:ext>
              </a:extLst>
            </p:cNvPr>
            <p:cNvSpPr/>
            <p:nvPr/>
          </p:nvSpPr>
          <p:spPr>
            <a:xfrm>
              <a:off x="4694902" y="6077327"/>
              <a:ext cx="95470" cy="75012"/>
            </a:xfrm>
            <a:custGeom>
              <a:avLst/>
              <a:gdLst>
                <a:gd name="connsiteX0" fmla="*/ 95129 w 95470"/>
                <a:gd name="connsiteY0" fmla="*/ 61033 h 75012"/>
                <a:gd name="connsiteX1" fmla="*/ 85582 w 95470"/>
                <a:gd name="connsiteY1" fmla="*/ 70580 h 75012"/>
                <a:gd name="connsiteX2" fmla="*/ 14661 w 95470"/>
                <a:gd name="connsiteY2" fmla="*/ 70580 h 75012"/>
                <a:gd name="connsiteX3" fmla="*/ 5114 w 95470"/>
                <a:gd name="connsiteY3" fmla="*/ 61033 h 75012"/>
                <a:gd name="connsiteX4" fmla="*/ 5114 w 95470"/>
                <a:gd name="connsiteY4" fmla="*/ 14662 h 75012"/>
                <a:gd name="connsiteX5" fmla="*/ 14661 w 95470"/>
                <a:gd name="connsiteY5" fmla="*/ 5114 h 75012"/>
                <a:gd name="connsiteX6" fmla="*/ 85582 w 95470"/>
                <a:gd name="connsiteY6" fmla="*/ 5114 h 75012"/>
                <a:gd name="connsiteX7" fmla="*/ 95129 w 95470"/>
                <a:gd name="connsiteY7" fmla="*/ 14662 h 75012"/>
                <a:gd name="connsiteX8" fmla="*/ 95129 w 95470"/>
                <a:gd name="connsiteY8" fmla="*/ 61033 h 7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" h="75012">
                  <a:moveTo>
                    <a:pt x="95129" y="61033"/>
                  </a:moveTo>
                  <a:cubicBezTo>
                    <a:pt x="95129" y="66488"/>
                    <a:pt x="91038" y="70580"/>
                    <a:pt x="85582" y="70580"/>
                  </a:cubicBezTo>
                  <a:lnTo>
                    <a:pt x="14661" y="70580"/>
                  </a:lnTo>
                  <a:cubicBezTo>
                    <a:pt x="9206" y="70580"/>
                    <a:pt x="5114" y="66488"/>
                    <a:pt x="5114" y="61033"/>
                  </a:cubicBezTo>
                  <a:lnTo>
                    <a:pt x="5114" y="14662"/>
                  </a:lnTo>
                  <a:cubicBezTo>
                    <a:pt x="5114" y="9206"/>
                    <a:pt x="9206" y="5114"/>
                    <a:pt x="14661" y="5114"/>
                  </a:cubicBezTo>
                  <a:lnTo>
                    <a:pt x="85582" y="5114"/>
                  </a:lnTo>
                  <a:cubicBezTo>
                    <a:pt x="91038" y="5114"/>
                    <a:pt x="95129" y="9206"/>
                    <a:pt x="95129" y="14662"/>
                  </a:cubicBezTo>
                  <a:lnTo>
                    <a:pt x="95129" y="610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="" xmlns:a16="http://schemas.microsoft.com/office/drawing/2014/main" id="{AA348E3B-41C1-4C5C-9EE9-214175437145}"/>
                </a:ext>
              </a:extLst>
            </p:cNvPr>
            <p:cNvSpPr/>
            <p:nvPr/>
          </p:nvSpPr>
          <p:spPr>
            <a:xfrm>
              <a:off x="4681263" y="6063688"/>
              <a:ext cx="122748" cy="102290"/>
            </a:xfrm>
            <a:custGeom>
              <a:avLst/>
              <a:gdLst>
                <a:gd name="connsiteX0" fmla="*/ 99221 w 122747"/>
                <a:gd name="connsiteY0" fmla="*/ 97857 h 102289"/>
                <a:gd name="connsiteX1" fmla="*/ 28300 w 122747"/>
                <a:gd name="connsiteY1" fmla="*/ 97857 h 102289"/>
                <a:gd name="connsiteX2" fmla="*/ 11934 w 122747"/>
                <a:gd name="connsiteY2" fmla="*/ 91038 h 102289"/>
                <a:gd name="connsiteX3" fmla="*/ 5114 w 122747"/>
                <a:gd name="connsiteY3" fmla="*/ 74671 h 102289"/>
                <a:gd name="connsiteX4" fmla="*/ 5114 w 122747"/>
                <a:gd name="connsiteY4" fmla="*/ 28300 h 102289"/>
                <a:gd name="connsiteX5" fmla="*/ 28300 w 122747"/>
                <a:gd name="connsiteY5" fmla="*/ 5114 h 102289"/>
                <a:gd name="connsiteX6" fmla="*/ 99221 w 122747"/>
                <a:gd name="connsiteY6" fmla="*/ 5114 h 102289"/>
                <a:gd name="connsiteX7" fmla="*/ 115587 w 122747"/>
                <a:gd name="connsiteY7" fmla="*/ 11934 h 102289"/>
                <a:gd name="connsiteX8" fmla="*/ 122407 w 122747"/>
                <a:gd name="connsiteY8" fmla="*/ 28300 h 102289"/>
                <a:gd name="connsiteX9" fmla="*/ 122407 w 122747"/>
                <a:gd name="connsiteY9" fmla="*/ 74671 h 102289"/>
                <a:gd name="connsiteX10" fmla="*/ 99221 w 122747"/>
                <a:gd name="connsiteY10" fmla="*/ 97857 h 102289"/>
                <a:gd name="connsiteX11" fmla="*/ 31710 w 122747"/>
                <a:gd name="connsiteY11" fmla="*/ 70580 h 102289"/>
                <a:gd name="connsiteX12" fmla="*/ 95129 w 122747"/>
                <a:gd name="connsiteY12" fmla="*/ 70580 h 102289"/>
                <a:gd name="connsiteX13" fmla="*/ 95129 w 122747"/>
                <a:gd name="connsiteY13" fmla="*/ 32392 h 102289"/>
                <a:gd name="connsiteX14" fmla="*/ 31710 w 122747"/>
                <a:gd name="connsiteY14" fmla="*/ 32392 h 102289"/>
                <a:gd name="connsiteX15" fmla="*/ 31710 w 122747"/>
                <a:gd name="connsiteY15" fmla="*/ 70580 h 10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7" h="102289">
                  <a:moveTo>
                    <a:pt x="99221" y="97857"/>
                  </a:moveTo>
                  <a:lnTo>
                    <a:pt x="28300" y="97857"/>
                  </a:lnTo>
                  <a:cubicBezTo>
                    <a:pt x="22163" y="97857"/>
                    <a:pt x="16025" y="95129"/>
                    <a:pt x="11934" y="91038"/>
                  </a:cubicBezTo>
                  <a:cubicBezTo>
                    <a:pt x="7842" y="86264"/>
                    <a:pt x="5114" y="80809"/>
                    <a:pt x="5114" y="74671"/>
                  </a:cubicBezTo>
                  <a:lnTo>
                    <a:pt x="5114" y="28300"/>
                  </a:lnTo>
                  <a:cubicBezTo>
                    <a:pt x="5114" y="15343"/>
                    <a:pt x="15343" y="5114"/>
                    <a:pt x="28300" y="5114"/>
                  </a:cubicBezTo>
                  <a:lnTo>
                    <a:pt x="99221" y="5114"/>
                  </a:lnTo>
                  <a:cubicBezTo>
                    <a:pt x="105358" y="5114"/>
                    <a:pt x="111496" y="7842"/>
                    <a:pt x="115587" y="11934"/>
                  </a:cubicBezTo>
                  <a:cubicBezTo>
                    <a:pt x="119679" y="16025"/>
                    <a:pt x="122407" y="22163"/>
                    <a:pt x="122407" y="28300"/>
                  </a:cubicBezTo>
                  <a:lnTo>
                    <a:pt x="122407" y="74671"/>
                  </a:lnTo>
                  <a:cubicBezTo>
                    <a:pt x="122407" y="87628"/>
                    <a:pt x="112178" y="97857"/>
                    <a:pt x="99221" y="97857"/>
                  </a:cubicBezTo>
                  <a:close/>
                  <a:moveTo>
                    <a:pt x="31710" y="70580"/>
                  </a:moveTo>
                  <a:lnTo>
                    <a:pt x="95129" y="70580"/>
                  </a:lnTo>
                  <a:lnTo>
                    <a:pt x="95129" y="32392"/>
                  </a:lnTo>
                  <a:lnTo>
                    <a:pt x="31710" y="32392"/>
                  </a:lnTo>
                  <a:lnTo>
                    <a:pt x="31710" y="7058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="" xmlns:a16="http://schemas.microsoft.com/office/drawing/2014/main" id="{007F3C3E-6DE1-436A-95CA-8BC7078898CB}"/>
                </a:ext>
              </a:extLst>
            </p:cNvPr>
            <p:cNvSpPr/>
            <p:nvPr/>
          </p:nvSpPr>
          <p:spPr>
            <a:xfrm>
              <a:off x="4562100" y="6158651"/>
              <a:ext cx="68193" cy="68193"/>
            </a:xfrm>
            <a:custGeom>
              <a:avLst/>
              <a:gdLst>
                <a:gd name="connsiteX0" fmla="*/ 22670 w 68193"/>
                <a:gd name="connsiteY0" fmla="*/ 63586 h 68193"/>
                <a:gd name="connsiteX1" fmla="*/ 6304 w 68193"/>
                <a:gd name="connsiteY1" fmla="*/ 39719 h 68193"/>
                <a:gd name="connsiteX2" fmla="*/ 7668 w 68193"/>
                <a:gd name="connsiteY2" fmla="*/ 31535 h 68193"/>
                <a:gd name="connsiteX3" fmla="*/ 44492 w 68193"/>
                <a:gd name="connsiteY3" fmla="*/ 6304 h 68193"/>
                <a:gd name="connsiteX4" fmla="*/ 52675 w 68193"/>
                <a:gd name="connsiteY4" fmla="*/ 7668 h 68193"/>
                <a:gd name="connsiteX5" fmla="*/ 69042 w 68193"/>
                <a:gd name="connsiteY5" fmla="*/ 31535 h 68193"/>
                <a:gd name="connsiteX6" fmla="*/ 22670 w 68193"/>
                <a:gd name="connsiteY6" fmla="*/ 63586 h 6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93" h="68193">
                  <a:moveTo>
                    <a:pt x="22670" y="63586"/>
                  </a:moveTo>
                  <a:lnTo>
                    <a:pt x="6304" y="39719"/>
                  </a:lnTo>
                  <a:cubicBezTo>
                    <a:pt x="4258" y="36991"/>
                    <a:pt x="4940" y="32899"/>
                    <a:pt x="7668" y="31535"/>
                  </a:cubicBezTo>
                  <a:lnTo>
                    <a:pt x="44492" y="6304"/>
                  </a:lnTo>
                  <a:cubicBezTo>
                    <a:pt x="47220" y="4258"/>
                    <a:pt x="51311" y="4940"/>
                    <a:pt x="52675" y="7668"/>
                  </a:cubicBezTo>
                  <a:lnTo>
                    <a:pt x="69042" y="31535"/>
                  </a:lnTo>
                  <a:lnTo>
                    <a:pt x="22670" y="635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="" xmlns:a16="http://schemas.microsoft.com/office/drawing/2014/main" id="{5F37E3B0-1537-459A-979F-666C288629DF}"/>
                </a:ext>
              </a:extLst>
            </p:cNvPr>
            <p:cNvSpPr/>
            <p:nvPr/>
          </p:nvSpPr>
          <p:spPr>
            <a:xfrm>
              <a:off x="4548433" y="6144758"/>
              <a:ext cx="95470" cy="88651"/>
            </a:xfrm>
            <a:custGeom>
              <a:avLst/>
              <a:gdLst>
                <a:gd name="connsiteX0" fmla="*/ 24744 w 95470"/>
                <a:gd name="connsiteY0" fmla="*/ 84980 h 88650"/>
                <a:gd name="connsiteX1" fmla="*/ 8377 w 95470"/>
                <a:gd name="connsiteY1" fmla="*/ 61112 h 88650"/>
                <a:gd name="connsiteX2" fmla="*/ 5650 w 95470"/>
                <a:gd name="connsiteY2" fmla="*/ 46110 h 88650"/>
                <a:gd name="connsiteX3" fmla="*/ 13833 w 95470"/>
                <a:gd name="connsiteY3" fmla="*/ 33153 h 88650"/>
                <a:gd name="connsiteX4" fmla="*/ 50657 w 95470"/>
                <a:gd name="connsiteY4" fmla="*/ 8604 h 88650"/>
                <a:gd name="connsiteX5" fmla="*/ 77935 w 95470"/>
                <a:gd name="connsiteY5" fmla="*/ 14059 h 88650"/>
                <a:gd name="connsiteX6" fmla="*/ 94301 w 95470"/>
                <a:gd name="connsiteY6" fmla="*/ 37927 h 88650"/>
                <a:gd name="connsiteX7" fmla="*/ 71797 w 95470"/>
                <a:gd name="connsiteY7" fmla="*/ 52929 h 88650"/>
                <a:gd name="connsiteX8" fmla="*/ 59522 w 95470"/>
                <a:gd name="connsiteY8" fmla="*/ 35199 h 88650"/>
                <a:gd name="connsiteX9" fmla="*/ 35655 w 95470"/>
                <a:gd name="connsiteY9" fmla="*/ 51565 h 88650"/>
                <a:gd name="connsiteX10" fmla="*/ 47929 w 95470"/>
                <a:gd name="connsiteY10" fmla="*/ 69295 h 88650"/>
                <a:gd name="connsiteX11" fmla="*/ 24744 w 95470"/>
                <a:gd name="connsiteY11" fmla="*/ 84980 h 8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0" h="88650">
                  <a:moveTo>
                    <a:pt x="24744" y="84980"/>
                  </a:moveTo>
                  <a:lnTo>
                    <a:pt x="8377" y="61112"/>
                  </a:lnTo>
                  <a:cubicBezTo>
                    <a:pt x="5650" y="57021"/>
                    <a:pt x="4286" y="51565"/>
                    <a:pt x="5650" y="46110"/>
                  </a:cubicBezTo>
                  <a:cubicBezTo>
                    <a:pt x="6332" y="40654"/>
                    <a:pt x="9741" y="36563"/>
                    <a:pt x="13833" y="33153"/>
                  </a:cubicBezTo>
                  <a:lnTo>
                    <a:pt x="50657" y="8604"/>
                  </a:lnTo>
                  <a:cubicBezTo>
                    <a:pt x="59522" y="2466"/>
                    <a:pt x="71797" y="4512"/>
                    <a:pt x="77935" y="14059"/>
                  </a:cubicBezTo>
                  <a:lnTo>
                    <a:pt x="94301" y="37927"/>
                  </a:lnTo>
                  <a:lnTo>
                    <a:pt x="71797" y="52929"/>
                  </a:lnTo>
                  <a:lnTo>
                    <a:pt x="59522" y="35199"/>
                  </a:lnTo>
                  <a:lnTo>
                    <a:pt x="35655" y="51565"/>
                  </a:lnTo>
                  <a:lnTo>
                    <a:pt x="47929" y="69295"/>
                  </a:lnTo>
                  <a:lnTo>
                    <a:pt x="24744" y="8498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="" xmlns:a16="http://schemas.microsoft.com/office/drawing/2014/main" id="{DA54AC9F-820D-4A4D-80E2-DE7FC2456FB6}"/>
                </a:ext>
              </a:extLst>
            </p:cNvPr>
            <p:cNvSpPr/>
            <p:nvPr/>
          </p:nvSpPr>
          <p:spPr>
            <a:xfrm>
              <a:off x="4853792" y="6158651"/>
              <a:ext cx="68193" cy="68193"/>
            </a:xfrm>
            <a:custGeom>
              <a:avLst/>
              <a:gdLst>
                <a:gd name="connsiteX0" fmla="*/ 51486 w 68193"/>
                <a:gd name="connsiteY0" fmla="*/ 63586 h 68193"/>
                <a:gd name="connsiteX1" fmla="*/ 67852 w 68193"/>
                <a:gd name="connsiteY1" fmla="*/ 39719 h 68193"/>
                <a:gd name="connsiteX2" fmla="*/ 66488 w 68193"/>
                <a:gd name="connsiteY2" fmla="*/ 31535 h 68193"/>
                <a:gd name="connsiteX3" fmla="*/ 29664 w 68193"/>
                <a:gd name="connsiteY3" fmla="*/ 6304 h 68193"/>
                <a:gd name="connsiteX4" fmla="*/ 21481 w 68193"/>
                <a:gd name="connsiteY4" fmla="*/ 7668 h 68193"/>
                <a:gd name="connsiteX5" fmla="*/ 5114 w 68193"/>
                <a:gd name="connsiteY5" fmla="*/ 31535 h 68193"/>
                <a:gd name="connsiteX6" fmla="*/ 51486 w 68193"/>
                <a:gd name="connsiteY6" fmla="*/ 63586 h 6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93" h="68193">
                  <a:moveTo>
                    <a:pt x="51486" y="63586"/>
                  </a:moveTo>
                  <a:lnTo>
                    <a:pt x="67852" y="39719"/>
                  </a:lnTo>
                  <a:cubicBezTo>
                    <a:pt x="69898" y="36991"/>
                    <a:pt x="69216" y="32899"/>
                    <a:pt x="66488" y="31535"/>
                  </a:cubicBezTo>
                  <a:lnTo>
                    <a:pt x="29664" y="6304"/>
                  </a:lnTo>
                  <a:cubicBezTo>
                    <a:pt x="26936" y="4258"/>
                    <a:pt x="22845" y="4940"/>
                    <a:pt x="21481" y="7668"/>
                  </a:cubicBezTo>
                  <a:lnTo>
                    <a:pt x="5114" y="31535"/>
                  </a:lnTo>
                  <a:lnTo>
                    <a:pt x="51486" y="635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="" xmlns:a16="http://schemas.microsoft.com/office/drawing/2014/main" id="{5010D460-5E4A-4F3F-98A7-32FECE322C26}"/>
                </a:ext>
              </a:extLst>
            </p:cNvPr>
            <p:cNvSpPr/>
            <p:nvPr/>
          </p:nvSpPr>
          <p:spPr>
            <a:xfrm>
              <a:off x="4842881" y="6145619"/>
              <a:ext cx="95470" cy="88651"/>
            </a:xfrm>
            <a:custGeom>
              <a:avLst/>
              <a:gdLst>
                <a:gd name="connsiteX0" fmla="*/ 73989 w 95470"/>
                <a:gd name="connsiteY0" fmla="*/ 84119 h 88650"/>
                <a:gd name="connsiteX1" fmla="*/ 51486 w 95470"/>
                <a:gd name="connsiteY1" fmla="*/ 69116 h 88650"/>
                <a:gd name="connsiteX2" fmla="*/ 63760 w 95470"/>
                <a:gd name="connsiteY2" fmla="*/ 51386 h 88650"/>
                <a:gd name="connsiteX3" fmla="*/ 39893 w 95470"/>
                <a:gd name="connsiteY3" fmla="*/ 35020 h 88650"/>
                <a:gd name="connsiteX4" fmla="*/ 27618 w 95470"/>
                <a:gd name="connsiteY4" fmla="*/ 52750 h 88650"/>
                <a:gd name="connsiteX5" fmla="*/ 5114 w 95470"/>
                <a:gd name="connsiteY5" fmla="*/ 37747 h 88650"/>
                <a:gd name="connsiteX6" fmla="*/ 21481 w 95470"/>
                <a:gd name="connsiteY6" fmla="*/ 13880 h 88650"/>
                <a:gd name="connsiteX7" fmla="*/ 48758 w 95470"/>
                <a:gd name="connsiteY7" fmla="*/ 8424 h 88650"/>
                <a:gd name="connsiteX8" fmla="*/ 85582 w 95470"/>
                <a:gd name="connsiteY8" fmla="*/ 33656 h 88650"/>
                <a:gd name="connsiteX9" fmla="*/ 93766 w 95470"/>
                <a:gd name="connsiteY9" fmla="*/ 45931 h 88650"/>
                <a:gd name="connsiteX10" fmla="*/ 91038 w 95470"/>
                <a:gd name="connsiteY10" fmla="*/ 60933 h 88650"/>
                <a:gd name="connsiteX11" fmla="*/ 73989 w 95470"/>
                <a:gd name="connsiteY11" fmla="*/ 84119 h 8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0" h="88650">
                  <a:moveTo>
                    <a:pt x="73989" y="84119"/>
                  </a:moveTo>
                  <a:lnTo>
                    <a:pt x="51486" y="69116"/>
                  </a:lnTo>
                  <a:lnTo>
                    <a:pt x="63760" y="51386"/>
                  </a:lnTo>
                  <a:lnTo>
                    <a:pt x="39893" y="35020"/>
                  </a:lnTo>
                  <a:lnTo>
                    <a:pt x="27618" y="52750"/>
                  </a:lnTo>
                  <a:lnTo>
                    <a:pt x="5114" y="37747"/>
                  </a:lnTo>
                  <a:lnTo>
                    <a:pt x="21481" y="13880"/>
                  </a:lnTo>
                  <a:cubicBezTo>
                    <a:pt x="27618" y="5015"/>
                    <a:pt x="39893" y="2287"/>
                    <a:pt x="48758" y="8424"/>
                  </a:cubicBezTo>
                  <a:lnTo>
                    <a:pt x="85582" y="33656"/>
                  </a:lnTo>
                  <a:cubicBezTo>
                    <a:pt x="89674" y="36384"/>
                    <a:pt x="93083" y="41157"/>
                    <a:pt x="93766" y="45931"/>
                  </a:cubicBezTo>
                  <a:cubicBezTo>
                    <a:pt x="94447" y="51386"/>
                    <a:pt x="93766" y="56160"/>
                    <a:pt x="91038" y="60933"/>
                  </a:cubicBezTo>
                  <a:lnTo>
                    <a:pt x="73989" y="8411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="" xmlns:a16="http://schemas.microsoft.com/office/drawing/2014/main" id="{9483FB99-A6A5-43B8-AF3E-3ED77CCE2BC7}"/>
                </a:ext>
              </a:extLst>
            </p:cNvPr>
            <p:cNvSpPr/>
            <p:nvPr/>
          </p:nvSpPr>
          <p:spPr>
            <a:xfrm>
              <a:off x="4621935" y="6296908"/>
              <a:ext cx="245495" cy="245495"/>
            </a:xfrm>
            <a:custGeom>
              <a:avLst/>
              <a:gdLst>
                <a:gd name="connsiteX0" fmla="*/ 241062 w 245495"/>
                <a:gd name="connsiteY0" fmla="*/ 123088 h 245495"/>
                <a:gd name="connsiteX1" fmla="*/ 123088 w 245495"/>
                <a:gd name="connsiteY1" fmla="*/ 241063 h 245495"/>
                <a:gd name="connsiteX2" fmla="*/ 5114 w 245495"/>
                <a:gd name="connsiteY2" fmla="*/ 123088 h 245495"/>
                <a:gd name="connsiteX3" fmla="*/ 123088 w 245495"/>
                <a:gd name="connsiteY3" fmla="*/ 5114 h 245495"/>
                <a:gd name="connsiteX4" fmla="*/ 241062 w 245495"/>
                <a:gd name="connsiteY4" fmla="*/ 123088 h 24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95" h="245495">
                  <a:moveTo>
                    <a:pt x="241062" y="123088"/>
                  </a:moveTo>
                  <a:cubicBezTo>
                    <a:pt x="241062" y="188244"/>
                    <a:pt x="188244" y="241063"/>
                    <a:pt x="123088" y="241063"/>
                  </a:cubicBezTo>
                  <a:cubicBezTo>
                    <a:pt x="57933" y="241063"/>
                    <a:pt x="5114" y="188244"/>
                    <a:pt x="5114" y="123088"/>
                  </a:cubicBezTo>
                  <a:cubicBezTo>
                    <a:pt x="5114" y="57933"/>
                    <a:pt x="57933" y="5114"/>
                    <a:pt x="123088" y="5114"/>
                  </a:cubicBezTo>
                  <a:cubicBezTo>
                    <a:pt x="188244" y="5114"/>
                    <a:pt x="241062" y="57933"/>
                    <a:pt x="241062" y="1230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="" xmlns:a16="http://schemas.microsoft.com/office/drawing/2014/main" id="{738CC7A4-EC98-4AD3-AD46-0FA2CB0CAA63}"/>
                </a:ext>
              </a:extLst>
            </p:cNvPr>
            <p:cNvSpPr/>
            <p:nvPr/>
          </p:nvSpPr>
          <p:spPr>
            <a:xfrm>
              <a:off x="4737863" y="6247127"/>
              <a:ext cx="6819" cy="34097"/>
            </a:xfrm>
            <a:custGeom>
              <a:avLst/>
              <a:gdLst>
                <a:gd name="connsiteX0" fmla="*/ 5114 w 6819"/>
                <a:gd name="connsiteY0" fmla="*/ 5114 h 34096"/>
                <a:gd name="connsiteX1" fmla="*/ 5114 w 6819"/>
                <a:gd name="connsiteY1" fmla="*/ 33074 h 34096"/>
                <a:gd name="connsiteX2" fmla="*/ 5114 w 6819"/>
                <a:gd name="connsiteY2" fmla="*/ 5114 h 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9" h="34096">
                  <a:moveTo>
                    <a:pt x="5114" y="5114"/>
                  </a:moveTo>
                  <a:lnTo>
                    <a:pt x="5114" y="33074"/>
                  </a:lnTo>
                  <a:lnTo>
                    <a:pt x="5114" y="51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="" xmlns:a16="http://schemas.microsoft.com/office/drawing/2014/main" id="{CC8B3E51-C4DB-494D-8F1E-1F8FB8A7D47E}"/>
                </a:ext>
              </a:extLst>
            </p:cNvPr>
            <p:cNvSpPr/>
            <p:nvPr/>
          </p:nvSpPr>
          <p:spPr>
            <a:xfrm>
              <a:off x="4724225" y="6247127"/>
              <a:ext cx="34097" cy="34097"/>
            </a:xfrm>
            <a:custGeom>
              <a:avLst/>
              <a:gdLst>
                <a:gd name="connsiteX0" fmla="*/ 5114 w 34096"/>
                <a:gd name="connsiteY0" fmla="*/ 5114 h 34096"/>
                <a:gd name="connsiteX1" fmla="*/ 32392 w 34096"/>
                <a:gd name="connsiteY1" fmla="*/ 5114 h 34096"/>
                <a:gd name="connsiteX2" fmla="*/ 32392 w 34096"/>
                <a:gd name="connsiteY2" fmla="*/ 33074 h 34096"/>
                <a:gd name="connsiteX3" fmla="*/ 5114 w 34096"/>
                <a:gd name="connsiteY3" fmla="*/ 33074 h 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6" h="34096">
                  <a:moveTo>
                    <a:pt x="5114" y="5114"/>
                  </a:moveTo>
                  <a:lnTo>
                    <a:pt x="32392" y="5114"/>
                  </a:lnTo>
                  <a:lnTo>
                    <a:pt x="32392" y="33074"/>
                  </a:lnTo>
                  <a:lnTo>
                    <a:pt x="5114" y="33074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="" xmlns:a16="http://schemas.microsoft.com/office/drawing/2014/main" id="{ABA6E124-C172-464D-B966-A25F6401A07C}"/>
                </a:ext>
              </a:extLst>
            </p:cNvPr>
            <p:cNvSpPr/>
            <p:nvPr/>
          </p:nvSpPr>
          <p:spPr>
            <a:xfrm>
              <a:off x="4654668" y="6270313"/>
              <a:ext cx="20458" cy="34097"/>
            </a:xfrm>
            <a:custGeom>
              <a:avLst/>
              <a:gdLst>
                <a:gd name="connsiteX0" fmla="*/ 5114 w 20457"/>
                <a:gd name="connsiteY0" fmla="*/ 5114 h 34096"/>
                <a:gd name="connsiteX1" fmla="*/ 19435 w 20457"/>
                <a:gd name="connsiteY1" fmla="*/ 29664 h 34096"/>
                <a:gd name="connsiteX2" fmla="*/ 5114 w 20457"/>
                <a:gd name="connsiteY2" fmla="*/ 5114 h 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57" h="34096">
                  <a:moveTo>
                    <a:pt x="5114" y="5114"/>
                  </a:moveTo>
                  <a:lnTo>
                    <a:pt x="19435" y="29664"/>
                  </a:lnTo>
                  <a:lnTo>
                    <a:pt x="5114" y="51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="" xmlns:a16="http://schemas.microsoft.com/office/drawing/2014/main" id="{9ACEF798-4530-4F24-9DDB-374851DBF8BA}"/>
                </a:ext>
              </a:extLst>
            </p:cNvPr>
            <p:cNvSpPr/>
            <p:nvPr/>
          </p:nvSpPr>
          <p:spPr>
            <a:xfrm>
              <a:off x="4640827" y="6262238"/>
              <a:ext cx="47735" cy="47735"/>
            </a:xfrm>
            <a:custGeom>
              <a:avLst/>
              <a:gdLst>
                <a:gd name="connsiteX0" fmla="*/ 6986 w 47735"/>
                <a:gd name="connsiteY0" fmla="*/ 20625 h 47735"/>
                <a:gd name="connsiteX1" fmla="*/ 30608 w 47735"/>
                <a:gd name="connsiteY1" fmla="*/ 6986 h 47735"/>
                <a:gd name="connsiteX2" fmla="*/ 44588 w 47735"/>
                <a:gd name="connsiteY2" fmla="*/ 31199 h 47735"/>
                <a:gd name="connsiteX3" fmla="*/ 20966 w 47735"/>
                <a:gd name="connsiteY3" fmla="*/ 44838 h 4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35" h="47735">
                  <a:moveTo>
                    <a:pt x="6986" y="20625"/>
                  </a:moveTo>
                  <a:lnTo>
                    <a:pt x="30608" y="6986"/>
                  </a:lnTo>
                  <a:lnTo>
                    <a:pt x="44588" y="31199"/>
                  </a:lnTo>
                  <a:lnTo>
                    <a:pt x="20966" y="44838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="" xmlns:a16="http://schemas.microsoft.com/office/drawing/2014/main" id="{55ED85D2-D274-453D-A67C-251B374B3983}"/>
                </a:ext>
              </a:extLst>
            </p:cNvPr>
            <p:cNvSpPr/>
            <p:nvPr/>
          </p:nvSpPr>
          <p:spPr>
            <a:xfrm>
              <a:off x="4593294" y="6332369"/>
              <a:ext cx="34097" cy="20458"/>
            </a:xfrm>
            <a:custGeom>
              <a:avLst/>
              <a:gdLst>
                <a:gd name="connsiteX0" fmla="*/ 5114 w 34096"/>
                <a:gd name="connsiteY0" fmla="*/ 5114 h 20457"/>
                <a:gd name="connsiteX1" fmla="*/ 29664 w 34096"/>
                <a:gd name="connsiteY1" fmla="*/ 19435 h 20457"/>
                <a:gd name="connsiteX2" fmla="*/ 5114 w 34096"/>
                <a:gd name="connsiteY2" fmla="*/ 5114 h 2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96" h="20457">
                  <a:moveTo>
                    <a:pt x="5114" y="5114"/>
                  </a:moveTo>
                  <a:lnTo>
                    <a:pt x="29664" y="19435"/>
                  </a:lnTo>
                  <a:lnTo>
                    <a:pt x="5114" y="51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="" xmlns:a16="http://schemas.microsoft.com/office/drawing/2014/main" id="{94CCE151-5135-46BC-AEA8-A9CB56EAA8AB}"/>
                </a:ext>
              </a:extLst>
            </p:cNvPr>
            <p:cNvSpPr/>
            <p:nvPr/>
          </p:nvSpPr>
          <p:spPr>
            <a:xfrm>
              <a:off x="4584601" y="6319195"/>
              <a:ext cx="47735" cy="47735"/>
            </a:xfrm>
            <a:custGeom>
              <a:avLst/>
              <a:gdLst>
                <a:gd name="connsiteX0" fmla="*/ 6987 w 47735"/>
                <a:gd name="connsiteY0" fmla="*/ 30601 h 47735"/>
                <a:gd name="connsiteX1" fmla="*/ 20640 w 47735"/>
                <a:gd name="connsiteY1" fmla="*/ 6988 h 47735"/>
                <a:gd name="connsiteX2" fmla="*/ 44844 w 47735"/>
                <a:gd name="connsiteY2" fmla="*/ 20981 h 47735"/>
                <a:gd name="connsiteX3" fmla="*/ 31192 w 47735"/>
                <a:gd name="connsiteY3" fmla="*/ 44595 h 4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35" h="47735">
                  <a:moveTo>
                    <a:pt x="6987" y="30601"/>
                  </a:moveTo>
                  <a:lnTo>
                    <a:pt x="20640" y="6988"/>
                  </a:lnTo>
                  <a:lnTo>
                    <a:pt x="44844" y="20981"/>
                  </a:lnTo>
                  <a:lnTo>
                    <a:pt x="31192" y="44595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="" xmlns:a16="http://schemas.microsoft.com/office/drawing/2014/main" id="{AD8F6D8A-A9D6-40F1-8684-D363EB593AB2}"/>
                </a:ext>
              </a:extLst>
            </p:cNvPr>
            <p:cNvSpPr/>
            <p:nvPr/>
          </p:nvSpPr>
          <p:spPr>
            <a:xfrm>
              <a:off x="4572154" y="6416928"/>
              <a:ext cx="34097" cy="6819"/>
            </a:xfrm>
            <a:custGeom>
              <a:avLst/>
              <a:gdLst>
                <a:gd name="connsiteX0" fmla="*/ 5114 w 34096"/>
                <a:gd name="connsiteY0" fmla="*/ 5114 h 6819"/>
                <a:gd name="connsiteX1" fmla="*/ 33073 w 34096"/>
                <a:gd name="connsiteY1" fmla="*/ 5114 h 6819"/>
                <a:gd name="connsiteX2" fmla="*/ 5114 w 34096"/>
                <a:gd name="connsiteY2" fmla="*/ 5114 h 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96" h="6819">
                  <a:moveTo>
                    <a:pt x="5114" y="5114"/>
                  </a:moveTo>
                  <a:lnTo>
                    <a:pt x="33073" y="5114"/>
                  </a:lnTo>
                  <a:lnTo>
                    <a:pt x="5114" y="51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="" xmlns:a16="http://schemas.microsoft.com/office/drawing/2014/main" id="{05AB4205-CAF2-4F59-8256-02A2A5D2D0FB}"/>
                </a:ext>
              </a:extLst>
            </p:cNvPr>
            <p:cNvSpPr/>
            <p:nvPr/>
          </p:nvSpPr>
          <p:spPr>
            <a:xfrm>
              <a:off x="4572154" y="6403290"/>
              <a:ext cx="34097" cy="34097"/>
            </a:xfrm>
            <a:custGeom>
              <a:avLst/>
              <a:gdLst>
                <a:gd name="connsiteX0" fmla="*/ 5115 w 34096"/>
                <a:gd name="connsiteY0" fmla="*/ 5114 h 34096"/>
                <a:gd name="connsiteX1" fmla="*/ 33074 w 34096"/>
                <a:gd name="connsiteY1" fmla="*/ 5114 h 34096"/>
                <a:gd name="connsiteX2" fmla="*/ 33074 w 34096"/>
                <a:gd name="connsiteY2" fmla="*/ 32392 h 34096"/>
                <a:gd name="connsiteX3" fmla="*/ 5115 w 34096"/>
                <a:gd name="connsiteY3" fmla="*/ 32392 h 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6" h="34096">
                  <a:moveTo>
                    <a:pt x="5115" y="5114"/>
                  </a:moveTo>
                  <a:lnTo>
                    <a:pt x="33074" y="5114"/>
                  </a:lnTo>
                  <a:lnTo>
                    <a:pt x="33074" y="32392"/>
                  </a:lnTo>
                  <a:lnTo>
                    <a:pt x="5115" y="32392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="" xmlns:a16="http://schemas.microsoft.com/office/drawing/2014/main" id="{8F4E9D6A-CFE3-4C98-8928-A0C5A704D627}"/>
                </a:ext>
              </a:extLst>
            </p:cNvPr>
            <p:cNvSpPr/>
            <p:nvPr/>
          </p:nvSpPr>
          <p:spPr>
            <a:xfrm>
              <a:off x="4595340" y="6486485"/>
              <a:ext cx="34097" cy="20458"/>
            </a:xfrm>
            <a:custGeom>
              <a:avLst/>
              <a:gdLst>
                <a:gd name="connsiteX0" fmla="*/ 5114 w 34096"/>
                <a:gd name="connsiteY0" fmla="*/ 19435 h 20457"/>
                <a:gd name="connsiteX1" fmla="*/ 29664 w 34096"/>
                <a:gd name="connsiteY1" fmla="*/ 5114 h 20457"/>
                <a:gd name="connsiteX2" fmla="*/ 5114 w 34096"/>
                <a:gd name="connsiteY2" fmla="*/ 19435 h 2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96" h="20457">
                  <a:moveTo>
                    <a:pt x="5114" y="19435"/>
                  </a:moveTo>
                  <a:lnTo>
                    <a:pt x="29664" y="5114"/>
                  </a:lnTo>
                  <a:lnTo>
                    <a:pt x="5114" y="194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="" xmlns:a16="http://schemas.microsoft.com/office/drawing/2014/main" id="{58E541DF-8623-4098-88CF-5BA5E04E6918}"/>
                </a:ext>
              </a:extLst>
            </p:cNvPr>
            <p:cNvSpPr/>
            <p:nvPr/>
          </p:nvSpPr>
          <p:spPr>
            <a:xfrm>
              <a:off x="4586376" y="6472816"/>
              <a:ext cx="47735" cy="47735"/>
            </a:xfrm>
            <a:custGeom>
              <a:avLst/>
              <a:gdLst>
                <a:gd name="connsiteX0" fmla="*/ 6986 w 47735"/>
                <a:gd name="connsiteY0" fmla="*/ 20966 h 47735"/>
                <a:gd name="connsiteX1" fmla="*/ 31199 w 47735"/>
                <a:gd name="connsiteY1" fmla="*/ 6986 h 47735"/>
                <a:gd name="connsiteX2" fmla="*/ 44837 w 47735"/>
                <a:gd name="connsiteY2" fmla="*/ 30609 h 47735"/>
                <a:gd name="connsiteX3" fmla="*/ 20625 w 47735"/>
                <a:gd name="connsiteY3" fmla="*/ 44588 h 4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35" h="47735">
                  <a:moveTo>
                    <a:pt x="6986" y="20966"/>
                  </a:moveTo>
                  <a:lnTo>
                    <a:pt x="31199" y="6986"/>
                  </a:lnTo>
                  <a:lnTo>
                    <a:pt x="44837" y="30609"/>
                  </a:lnTo>
                  <a:lnTo>
                    <a:pt x="20625" y="44588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="" xmlns:a16="http://schemas.microsoft.com/office/drawing/2014/main" id="{528332D1-F247-4018-9BBC-1FBE3ED3B61D}"/>
                </a:ext>
              </a:extLst>
            </p:cNvPr>
            <p:cNvSpPr/>
            <p:nvPr/>
          </p:nvSpPr>
          <p:spPr>
            <a:xfrm>
              <a:off x="4657396" y="6536948"/>
              <a:ext cx="20458" cy="34097"/>
            </a:xfrm>
            <a:custGeom>
              <a:avLst/>
              <a:gdLst>
                <a:gd name="connsiteX0" fmla="*/ 5114 w 20457"/>
                <a:gd name="connsiteY0" fmla="*/ 29664 h 34096"/>
                <a:gd name="connsiteX1" fmla="*/ 19435 w 20457"/>
                <a:gd name="connsiteY1" fmla="*/ 5114 h 34096"/>
                <a:gd name="connsiteX2" fmla="*/ 5114 w 20457"/>
                <a:gd name="connsiteY2" fmla="*/ 29664 h 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57" h="34096">
                  <a:moveTo>
                    <a:pt x="5114" y="29664"/>
                  </a:moveTo>
                  <a:lnTo>
                    <a:pt x="19435" y="5114"/>
                  </a:lnTo>
                  <a:lnTo>
                    <a:pt x="5114" y="2966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="" xmlns:a16="http://schemas.microsoft.com/office/drawing/2014/main" id="{C9303043-B773-477C-A33B-8460F1824734}"/>
                </a:ext>
              </a:extLst>
            </p:cNvPr>
            <p:cNvSpPr/>
            <p:nvPr/>
          </p:nvSpPr>
          <p:spPr>
            <a:xfrm>
              <a:off x="4643617" y="6528900"/>
              <a:ext cx="47735" cy="47735"/>
            </a:xfrm>
            <a:custGeom>
              <a:avLst/>
              <a:gdLst>
                <a:gd name="connsiteX0" fmla="*/ 6988 w 47735"/>
                <a:gd name="connsiteY0" fmla="*/ 31190 h 47735"/>
                <a:gd name="connsiteX1" fmla="*/ 20987 w 47735"/>
                <a:gd name="connsiteY1" fmla="*/ 6988 h 47735"/>
                <a:gd name="connsiteX2" fmla="*/ 44598 w 47735"/>
                <a:gd name="connsiteY2" fmla="*/ 20646 h 47735"/>
                <a:gd name="connsiteX3" fmla="*/ 30599 w 47735"/>
                <a:gd name="connsiteY3" fmla="*/ 44847 h 4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35" h="47735">
                  <a:moveTo>
                    <a:pt x="6988" y="31190"/>
                  </a:moveTo>
                  <a:lnTo>
                    <a:pt x="20987" y="6988"/>
                  </a:lnTo>
                  <a:lnTo>
                    <a:pt x="44598" y="20646"/>
                  </a:lnTo>
                  <a:lnTo>
                    <a:pt x="30599" y="4484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="" xmlns:a16="http://schemas.microsoft.com/office/drawing/2014/main" id="{0213E7DD-29EC-4BDE-9AB1-539F158ACF0D}"/>
                </a:ext>
              </a:extLst>
            </p:cNvPr>
            <p:cNvSpPr/>
            <p:nvPr/>
          </p:nvSpPr>
          <p:spPr>
            <a:xfrm>
              <a:off x="4741273" y="6555360"/>
              <a:ext cx="6819" cy="34097"/>
            </a:xfrm>
            <a:custGeom>
              <a:avLst/>
              <a:gdLst>
                <a:gd name="connsiteX0" fmla="*/ 5114 w 6819"/>
                <a:gd name="connsiteY0" fmla="*/ 33074 h 34096"/>
                <a:gd name="connsiteX1" fmla="*/ 5114 w 6819"/>
                <a:gd name="connsiteY1" fmla="*/ 5114 h 34096"/>
                <a:gd name="connsiteX2" fmla="*/ 5114 w 6819"/>
                <a:gd name="connsiteY2" fmla="*/ 33074 h 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9" h="34096">
                  <a:moveTo>
                    <a:pt x="5114" y="33074"/>
                  </a:moveTo>
                  <a:lnTo>
                    <a:pt x="5114" y="5114"/>
                  </a:lnTo>
                  <a:lnTo>
                    <a:pt x="5114" y="330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="" xmlns:a16="http://schemas.microsoft.com/office/drawing/2014/main" id="{23C656B5-BAE0-4490-B1CC-BFC705BBDEA3}"/>
                </a:ext>
              </a:extLst>
            </p:cNvPr>
            <p:cNvSpPr/>
            <p:nvPr/>
          </p:nvSpPr>
          <p:spPr>
            <a:xfrm>
              <a:off x="4727635" y="6554678"/>
              <a:ext cx="34097" cy="34097"/>
            </a:xfrm>
            <a:custGeom>
              <a:avLst/>
              <a:gdLst>
                <a:gd name="connsiteX0" fmla="*/ 5114 w 34096"/>
                <a:gd name="connsiteY0" fmla="*/ 5114 h 34096"/>
                <a:gd name="connsiteX1" fmla="*/ 32392 w 34096"/>
                <a:gd name="connsiteY1" fmla="*/ 5114 h 34096"/>
                <a:gd name="connsiteX2" fmla="*/ 32392 w 34096"/>
                <a:gd name="connsiteY2" fmla="*/ 33074 h 34096"/>
                <a:gd name="connsiteX3" fmla="*/ 5114 w 34096"/>
                <a:gd name="connsiteY3" fmla="*/ 33074 h 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6" h="34096">
                  <a:moveTo>
                    <a:pt x="5114" y="5114"/>
                  </a:moveTo>
                  <a:lnTo>
                    <a:pt x="32392" y="5114"/>
                  </a:lnTo>
                  <a:lnTo>
                    <a:pt x="32392" y="33074"/>
                  </a:lnTo>
                  <a:lnTo>
                    <a:pt x="5114" y="33074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="" xmlns:a16="http://schemas.microsoft.com/office/drawing/2014/main" id="{BA937EDE-750B-468E-8DDA-4C1FDF071806}"/>
                </a:ext>
              </a:extLst>
            </p:cNvPr>
            <p:cNvSpPr/>
            <p:nvPr/>
          </p:nvSpPr>
          <p:spPr>
            <a:xfrm>
              <a:off x="4810830" y="6534902"/>
              <a:ext cx="20458" cy="34097"/>
            </a:xfrm>
            <a:custGeom>
              <a:avLst/>
              <a:gdLst>
                <a:gd name="connsiteX0" fmla="*/ 19435 w 20457"/>
                <a:gd name="connsiteY0" fmla="*/ 29664 h 34096"/>
                <a:gd name="connsiteX1" fmla="*/ 5114 w 20457"/>
                <a:gd name="connsiteY1" fmla="*/ 5114 h 34096"/>
                <a:gd name="connsiteX2" fmla="*/ 19435 w 20457"/>
                <a:gd name="connsiteY2" fmla="*/ 29664 h 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57" h="34096">
                  <a:moveTo>
                    <a:pt x="19435" y="29664"/>
                  </a:moveTo>
                  <a:lnTo>
                    <a:pt x="5114" y="5114"/>
                  </a:lnTo>
                  <a:lnTo>
                    <a:pt x="19435" y="2966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="" xmlns:a16="http://schemas.microsoft.com/office/drawing/2014/main" id="{61499CDD-887D-445B-BBBE-DBA2BFB49550}"/>
                </a:ext>
              </a:extLst>
            </p:cNvPr>
            <p:cNvSpPr/>
            <p:nvPr/>
          </p:nvSpPr>
          <p:spPr>
            <a:xfrm>
              <a:off x="4797699" y="6526425"/>
              <a:ext cx="47735" cy="47735"/>
            </a:xfrm>
            <a:custGeom>
              <a:avLst/>
              <a:gdLst>
                <a:gd name="connsiteX0" fmla="*/ 6985 w 47735"/>
                <a:gd name="connsiteY0" fmla="*/ 20608 h 47735"/>
                <a:gd name="connsiteX1" fmla="*/ 30618 w 47735"/>
                <a:gd name="connsiteY1" fmla="*/ 6985 h 47735"/>
                <a:gd name="connsiteX2" fmla="*/ 44581 w 47735"/>
                <a:gd name="connsiteY2" fmla="*/ 31209 h 47735"/>
                <a:gd name="connsiteX3" fmla="*/ 20948 w 47735"/>
                <a:gd name="connsiteY3" fmla="*/ 44831 h 4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35" h="47735">
                  <a:moveTo>
                    <a:pt x="6985" y="20608"/>
                  </a:moveTo>
                  <a:lnTo>
                    <a:pt x="30618" y="6985"/>
                  </a:lnTo>
                  <a:lnTo>
                    <a:pt x="44581" y="31209"/>
                  </a:lnTo>
                  <a:lnTo>
                    <a:pt x="20948" y="44831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="" xmlns:a16="http://schemas.microsoft.com/office/drawing/2014/main" id="{BE3B89E1-FAC4-4118-959A-C9817C99314E}"/>
                </a:ext>
              </a:extLst>
            </p:cNvPr>
            <p:cNvSpPr/>
            <p:nvPr/>
          </p:nvSpPr>
          <p:spPr>
            <a:xfrm>
              <a:off x="4861293" y="6483075"/>
              <a:ext cx="34097" cy="20458"/>
            </a:xfrm>
            <a:custGeom>
              <a:avLst/>
              <a:gdLst>
                <a:gd name="connsiteX0" fmla="*/ 29664 w 34096"/>
                <a:gd name="connsiteY0" fmla="*/ 19435 h 20457"/>
                <a:gd name="connsiteX1" fmla="*/ 5114 w 34096"/>
                <a:gd name="connsiteY1" fmla="*/ 5114 h 20457"/>
                <a:gd name="connsiteX2" fmla="*/ 29664 w 34096"/>
                <a:gd name="connsiteY2" fmla="*/ 19435 h 2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96" h="20457">
                  <a:moveTo>
                    <a:pt x="29664" y="19435"/>
                  </a:moveTo>
                  <a:lnTo>
                    <a:pt x="5114" y="5114"/>
                  </a:lnTo>
                  <a:lnTo>
                    <a:pt x="29664" y="194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="" xmlns:a16="http://schemas.microsoft.com/office/drawing/2014/main" id="{DFF7654D-9950-4E42-B723-1B460880DD22}"/>
                </a:ext>
              </a:extLst>
            </p:cNvPr>
            <p:cNvSpPr/>
            <p:nvPr/>
          </p:nvSpPr>
          <p:spPr>
            <a:xfrm>
              <a:off x="4852336" y="6469794"/>
              <a:ext cx="47735" cy="47735"/>
            </a:xfrm>
            <a:custGeom>
              <a:avLst/>
              <a:gdLst>
                <a:gd name="connsiteX0" fmla="*/ 6989 w 47735"/>
                <a:gd name="connsiteY0" fmla="*/ 30597 h 47735"/>
                <a:gd name="connsiteX1" fmla="*/ 20652 w 47735"/>
                <a:gd name="connsiteY1" fmla="*/ 6988 h 47735"/>
                <a:gd name="connsiteX2" fmla="*/ 44850 w 47735"/>
                <a:gd name="connsiteY2" fmla="*/ 20993 h 47735"/>
                <a:gd name="connsiteX3" fmla="*/ 31187 w 47735"/>
                <a:gd name="connsiteY3" fmla="*/ 44601 h 4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35" h="47735">
                  <a:moveTo>
                    <a:pt x="6989" y="30597"/>
                  </a:moveTo>
                  <a:lnTo>
                    <a:pt x="20652" y="6988"/>
                  </a:lnTo>
                  <a:lnTo>
                    <a:pt x="44850" y="20993"/>
                  </a:lnTo>
                  <a:lnTo>
                    <a:pt x="31187" y="44601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="" xmlns:a16="http://schemas.microsoft.com/office/drawing/2014/main" id="{3203E984-5EC0-4168-AF29-C6E55A411A83}"/>
                </a:ext>
              </a:extLst>
            </p:cNvPr>
            <p:cNvSpPr/>
            <p:nvPr/>
          </p:nvSpPr>
          <p:spPr>
            <a:xfrm>
              <a:off x="4879705" y="6413519"/>
              <a:ext cx="34097" cy="6819"/>
            </a:xfrm>
            <a:custGeom>
              <a:avLst/>
              <a:gdLst>
                <a:gd name="connsiteX0" fmla="*/ 33074 w 34096"/>
                <a:gd name="connsiteY0" fmla="*/ 5114 h 6819"/>
                <a:gd name="connsiteX1" fmla="*/ 5114 w 34096"/>
                <a:gd name="connsiteY1" fmla="*/ 5114 h 6819"/>
                <a:gd name="connsiteX2" fmla="*/ 33074 w 34096"/>
                <a:gd name="connsiteY2" fmla="*/ 5114 h 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96" h="6819">
                  <a:moveTo>
                    <a:pt x="33074" y="5114"/>
                  </a:moveTo>
                  <a:lnTo>
                    <a:pt x="5114" y="5114"/>
                  </a:lnTo>
                  <a:lnTo>
                    <a:pt x="33074" y="51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="" xmlns:a16="http://schemas.microsoft.com/office/drawing/2014/main" id="{EB9CC942-FC88-40B7-94D5-13C5F003AFD5}"/>
                </a:ext>
              </a:extLst>
            </p:cNvPr>
            <p:cNvSpPr/>
            <p:nvPr/>
          </p:nvSpPr>
          <p:spPr>
            <a:xfrm>
              <a:off x="4879705" y="6399880"/>
              <a:ext cx="34097" cy="34097"/>
            </a:xfrm>
            <a:custGeom>
              <a:avLst/>
              <a:gdLst>
                <a:gd name="connsiteX0" fmla="*/ 5114 w 34096"/>
                <a:gd name="connsiteY0" fmla="*/ 5114 h 34096"/>
                <a:gd name="connsiteX1" fmla="*/ 33073 w 34096"/>
                <a:gd name="connsiteY1" fmla="*/ 5114 h 34096"/>
                <a:gd name="connsiteX2" fmla="*/ 33073 w 34096"/>
                <a:gd name="connsiteY2" fmla="*/ 32392 h 34096"/>
                <a:gd name="connsiteX3" fmla="*/ 5114 w 34096"/>
                <a:gd name="connsiteY3" fmla="*/ 32392 h 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6" h="34096">
                  <a:moveTo>
                    <a:pt x="5114" y="5114"/>
                  </a:moveTo>
                  <a:lnTo>
                    <a:pt x="33073" y="5114"/>
                  </a:lnTo>
                  <a:lnTo>
                    <a:pt x="33073" y="32392"/>
                  </a:lnTo>
                  <a:lnTo>
                    <a:pt x="5114" y="32392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="" xmlns:a16="http://schemas.microsoft.com/office/drawing/2014/main" id="{F1D0886D-2AED-4076-A504-EE4FB33CB642}"/>
                </a:ext>
              </a:extLst>
            </p:cNvPr>
            <p:cNvSpPr/>
            <p:nvPr/>
          </p:nvSpPr>
          <p:spPr>
            <a:xfrm>
              <a:off x="4859929" y="6329641"/>
              <a:ext cx="34097" cy="20458"/>
            </a:xfrm>
            <a:custGeom>
              <a:avLst/>
              <a:gdLst>
                <a:gd name="connsiteX0" fmla="*/ 29664 w 34096"/>
                <a:gd name="connsiteY0" fmla="*/ 5114 h 20457"/>
                <a:gd name="connsiteX1" fmla="*/ 5114 w 34096"/>
                <a:gd name="connsiteY1" fmla="*/ 19435 h 20457"/>
                <a:gd name="connsiteX2" fmla="*/ 29664 w 34096"/>
                <a:gd name="connsiteY2" fmla="*/ 5114 h 2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96" h="20457">
                  <a:moveTo>
                    <a:pt x="29664" y="5114"/>
                  </a:moveTo>
                  <a:lnTo>
                    <a:pt x="5114" y="19435"/>
                  </a:lnTo>
                  <a:lnTo>
                    <a:pt x="29664" y="51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="" xmlns:a16="http://schemas.microsoft.com/office/drawing/2014/main" id="{36E679C8-EFFD-4D4E-9354-13CD6EB1BB91}"/>
                </a:ext>
              </a:extLst>
            </p:cNvPr>
            <p:cNvSpPr/>
            <p:nvPr/>
          </p:nvSpPr>
          <p:spPr>
            <a:xfrm>
              <a:off x="4851394" y="6316788"/>
              <a:ext cx="47735" cy="47735"/>
            </a:xfrm>
            <a:custGeom>
              <a:avLst/>
              <a:gdLst>
                <a:gd name="connsiteX0" fmla="*/ 6985 w 47735"/>
                <a:gd name="connsiteY0" fmla="*/ 20942 h 47735"/>
                <a:gd name="connsiteX1" fmla="*/ 31211 w 47735"/>
                <a:gd name="connsiteY1" fmla="*/ 6985 h 47735"/>
                <a:gd name="connsiteX2" fmla="*/ 44828 w 47735"/>
                <a:gd name="connsiteY2" fmla="*/ 30621 h 47735"/>
                <a:gd name="connsiteX3" fmla="*/ 20602 w 47735"/>
                <a:gd name="connsiteY3" fmla="*/ 44578 h 4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35" h="47735">
                  <a:moveTo>
                    <a:pt x="6985" y="20942"/>
                  </a:moveTo>
                  <a:lnTo>
                    <a:pt x="31211" y="6985"/>
                  </a:lnTo>
                  <a:lnTo>
                    <a:pt x="44828" y="30621"/>
                  </a:lnTo>
                  <a:lnTo>
                    <a:pt x="20602" y="44578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="" xmlns:a16="http://schemas.microsoft.com/office/drawing/2014/main" id="{01E78E77-7760-483F-8CE2-4D3DB2DADE0A}"/>
                </a:ext>
              </a:extLst>
            </p:cNvPr>
            <p:cNvSpPr/>
            <p:nvPr/>
          </p:nvSpPr>
          <p:spPr>
            <a:xfrm>
              <a:off x="4808102" y="6268949"/>
              <a:ext cx="20458" cy="34097"/>
            </a:xfrm>
            <a:custGeom>
              <a:avLst/>
              <a:gdLst>
                <a:gd name="connsiteX0" fmla="*/ 19435 w 20457"/>
                <a:gd name="connsiteY0" fmla="*/ 5114 h 34096"/>
                <a:gd name="connsiteX1" fmla="*/ 5114 w 20457"/>
                <a:gd name="connsiteY1" fmla="*/ 29664 h 34096"/>
                <a:gd name="connsiteX2" fmla="*/ 19435 w 20457"/>
                <a:gd name="connsiteY2" fmla="*/ 5114 h 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57" h="34096">
                  <a:moveTo>
                    <a:pt x="19435" y="5114"/>
                  </a:moveTo>
                  <a:lnTo>
                    <a:pt x="5114" y="29664"/>
                  </a:lnTo>
                  <a:lnTo>
                    <a:pt x="19435" y="51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="" xmlns:a16="http://schemas.microsoft.com/office/drawing/2014/main" id="{E198B5BF-939E-4476-9BF2-84F669A4FCDF}"/>
                </a:ext>
              </a:extLst>
            </p:cNvPr>
            <p:cNvSpPr/>
            <p:nvPr/>
          </p:nvSpPr>
          <p:spPr>
            <a:xfrm>
              <a:off x="4794582" y="6260570"/>
              <a:ext cx="47735" cy="47735"/>
            </a:xfrm>
            <a:custGeom>
              <a:avLst/>
              <a:gdLst>
                <a:gd name="connsiteX0" fmla="*/ 6987 w 47735"/>
                <a:gd name="connsiteY0" fmla="*/ 31192 h 47735"/>
                <a:gd name="connsiteX1" fmla="*/ 20981 w 47735"/>
                <a:gd name="connsiteY1" fmla="*/ 6988 h 47735"/>
                <a:gd name="connsiteX2" fmla="*/ 44595 w 47735"/>
                <a:gd name="connsiteY2" fmla="*/ 20640 h 47735"/>
                <a:gd name="connsiteX3" fmla="*/ 30601 w 47735"/>
                <a:gd name="connsiteY3" fmla="*/ 44844 h 4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35" h="47735">
                  <a:moveTo>
                    <a:pt x="6987" y="31192"/>
                  </a:moveTo>
                  <a:lnTo>
                    <a:pt x="20981" y="6988"/>
                  </a:lnTo>
                  <a:lnTo>
                    <a:pt x="44595" y="20640"/>
                  </a:lnTo>
                  <a:lnTo>
                    <a:pt x="30601" y="44844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="" xmlns:a16="http://schemas.microsoft.com/office/drawing/2014/main" id="{8B783303-B19A-43E1-81EA-C702982B4F73}"/>
                </a:ext>
              </a:extLst>
            </p:cNvPr>
            <p:cNvSpPr/>
            <p:nvPr/>
          </p:nvSpPr>
          <p:spPr>
            <a:xfrm>
              <a:off x="4752184" y="6320776"/>
              <a:ext cx="81832" cy="88651"/>
            </a:xfrm>
            <a:custGeom>
              <a:avLst/>
              <a:gdLst>
                <a:gd name="connsiteX0" fmla="*/ 5114 w 81831"/>
                <a:gd name="connsiteY0" fmla="*/ 83537 h 88650"/>
                <a:gd name="connsiteX1" fmla="*/ 82173 w 81831"/>
                <a:gd name="connsiteY1" fmla="*/ 5114 h 88650"/>
                <a:gd name="connsiteX2" fmla="*/ 5114 w 81831"/>
                <a:gd name="connsiteY2" fmla="*/ 83537 h 8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1" h="88650">
                  <a:moveTo>
                    <a:pt x="5114" y="83537"/>
                  </a:moveTo>
                  <a:lnTo>
                    <a:pt x="82173" y="5114"/>
                  </a:lnTo>
                  <a:lnTo>
                    <a:pt x="5114" y="835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="" xmlns:a16="http://schemas.microsoft.com/office/drawing/2014/main" id="{4887667B-B0C9-4969-9393-0E0C77C4E165}"/>
                </a:ext>
              </a:extLst>
            </p:cNvPr>
            <p:cNvSpPr/>
            <p:nvPr/>
          </p:nvSpPr>
          <p:spPr>
            <a:xfrm>
              <a:off x="4740318" y="6309506"/>
              <a:ext cx="109109" cy="109109"/>
            </a:xfrm>
            <a:custGeom>
              <a:avLst/>
              <a:gdLst>
                <a:gd name="connsiteX0" fmla="*/ 7232 w 109108"/>
                <a:gd name="connsiteY0" fmla="*/ 85612 h 109108"/>
                <a:gd name="connsiteX1" fmla="*/ 84108 w 109108"/>
                <a:gd name="connsiteY1" fmla="*/ 7232 h 109108"/>
                <a:gd name="connsiteX2" fmla="*/ 103581 w 109108"/>
                <a:gd name="connsiteY2" fmla="*/ 26332 h 109108"/>
                <a:gd name="connsiteX3" fmla="*/ 26706 w 109108"/>
                <a:gd name="connsiteY3" fmla="*/ 104712 h 1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08" h="109108">
                  <a:moveTo>
                    <a:pt x="7232" y="85612"/>
                  </a:moveTo>
                  <a:lnTo>
                    <a:pt x="84108" y="7232"/>
                  </a:lnTo>
                  <a:lnTo>
                    <a:pt x="103581" y="26332"/>
                  </a:lnTo>
                  <a:lnTo>
                    <a:pt x="26706" y="104712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="" xmlns:a16="http://schemas.microsoft.com/office/drawing/2014/main" id="{C1BDC591-A323-4B01-802F-1485C0C5805E}"/>
                </a:ext>
              </a:extLst>
            </p:cNvPr>
            <p:cNvSpPr/>
            <p:nvPr/>
          </p:nvSpPr>
          <p:spPr>
            <a:xfrm>
              <a:off x="4718087" y="6393061"/>
              <a:ext cx="47735" cy="47735"/>
            </a:xfrm>
            <a:custGeom>
              <a:avLst/>
              <a:gdLst>
                <a:gd name="connsiteX0" fmla="*/ 48758 w 47735"/>
                <a:gd name="connsiteY0" fmla="*/ 26936 h 47735"/>
                <a:gd name="connsiteX1" fmla="*/ 26936 w 47735"/>
                <a:gd name="connsiteY1" fmla="*/ 5114 h 47735"/>
                <a:gd name="connsiteX2" fmla="*/ 5114 w 47735"/>
                <a:gd name="connsiteY2" fmla="*/ 26936 h 47735"/>
                <a:gd name="connsiteX3" fmla="*/ 26936 w 47735"/>
                <a:gd name="connsiteY3" fmla="*/ 48758 h 47735"/>
                <a:gd name="connsiteX4" fmla="*/ 48758 w 47735"/>
                <a:gd name="connsiteY4" fmla="*/ 26936 h 4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35" h="47735">
                  <a:moveTo>
                    <a:pt x="48758" y="26936"/>
                  </a:moveTo>
                  <a:cubicBezTo>
                    <a:pt x="48758" y="14661"/>
                    <a:pt x="39211" y="5114"/>
                    <a:pt x="26936" y="5114"/>
                  </a:cubicBezTo>
                  <a:cubicBezTo>
                    <a:pt x="15343" y="5114"/>
                    <a:pt x="5114" y="14661"/>
                    <a:pt x="5114" y="26936"/>
                  </a:cubicBezTo>
                  <a:cubicBezTo>
                    <a:pt x="5114" y="39211"/>
                    <a:pt x="14662" y="48758"/>
                    <a:pt x="26936" y="48758"/>
                  </a:cubicBezTo>
                  <a:cubicBezTo>
                    <a:pt x="38529" y="48758"/>
                    <a:pt x="48076" y="39211"/>
                    <a:pt x="48758" y="269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="" xmlns:a16="http://schemas.microsoft.com/office/drawing/2014/main" id="{1DCED507-70D1-4157-AC59-FA3BF26C6464}"/>
                </a:ext>
              </a:extLst>
            </p:cNvPr>
            <p:cNvSpPr/>
            <p:nvPr/>
          </p:nvSpPr>
          <p:spPr>
            <a:xfrm>
              <a:off x="4704449" y="6379422"/>
              <a:ext cx="75012" cy="75012"/>
            </a:xfrm>
            <a:custGeom>
              <a:avLst/>
              <a:gdLst>
                <a:gd name="connsiteX0" fmla="*/ 40575 w 75012"/>
                <a:gd name="connsiteY0" fmla="*/ 76035 h 75012"/>
                <a:gd name="connsiteX1" fmla="*/ 40575 w 75012"/>
                <a:gd name="connsiteY1" fmla="*/ 76035 h 75012"/>
                <a:gd name="connsiteX2" fmla="*/ 40575 w 75012"/>
                <a:gd name="connsiteY2" fmla="*/ 76035 h 75012"/>
                <a:gd name="connsiteX3" fmla="*/ 40575 w 75012"/>
                <a:gd name="connsiteY3" fmla="*/ 76035 h 75012"/>
                <a:gd name="connsiteX4" fmla="*/ 5114 w 75012"/>
                <a:gd name="connsiteY4" fmla="*/ 40575 h 75012"/>
                <a:gd name="connsiteX5" fmla="*/ 40575 w 75012"/>
                <a:gd name="connsiteY5" fmla="*/ 5114 h 75012"/>
                <a:gd name="connsiteX6" fmla="*/ 76035 w 75012"/>
                <a:gd name="connsiteY6" fmla="*/ 40575 h 75012"/>
                <a:gd name="connsiteX7" fmla="*/ 40575 w 75012"/>
                <a:gd name="connsiteY7" fmla="*/ 76035 h 75012"/>
                <a:gd name="connsiteX8" fmla="*/ 40575 w 75012"/>
                <a:gd name="connsiteY8" fmla="*/ 32392 h 75012"/>
                <a:gd name="connsiteX9" fmla="*/ 32392 w 75012"/>
                <a:gd name="connsiteY9" fmla="*/ 40575 h 75012"/>
                <a:gd name="connsiteX10" fmla="*/ 40575 w 75012"/>
                <a:gd name="connsiteY10" fmla="*/ 48758 h 75012"/>
                <a:gd name="connsiteX11" fmla="*/ 40575 w 75012"/>
                <a:gd name="connsiteY11" fmla="*/ 48758 h 75012"/>
                <a:gd name="connsiteX12" fmla="*/ 48758 w 75012"/>
                <a:gd name="connsiteY12" fmla="*/ 40575 h 75012"/>
                <a:gd name="connsiteX13" fmla="*/ 40575 w 75012"/>
                <a:gd name="connsiteY13" fmla="*/ 32392 h 7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012" h="75012">
                  <a:moveTo>
                    <a:pt x="40575" y="76035"/>
                  </a:moveTo>
                  <a:lnTo>
                    <a:pt x="40575" y="76035"/>
                  </a:lnTo>
                  <a:lnTo>
                    <a:pt x="40575" y="76035"/>
                  </a:lnTo>
                  <a:lnTo>
                    <a:pt x="40575" y="76035"/>
                  </a:lnTo>
                  <a:cubicBezTo>
                    <a:pt x="20799" y="76035"/>
                    <a:pt x="5114" y="60351"/>
                    <a:pt x="5114" y="40575"/>
                  </a:cubicBezTo>
                  <a:cubicBezTo>
                    <a:pt x="5114" y="21481"/>
                    <a:pt x="20799" y="5114"/>
                    <a:pt x="40575" y="5114"/>
                  </a:cubicBezTo>
                  <a:cubicBezTo>
                    <a:pt x="60351" y="5114"/>
                    <a:pt x="76035" y="20799"/>
                    <a:pt x="76035" y="40575"/>
                  </a:cubicBezTo>
                  <a:cubicBezTo>
                    <a:pt x="75354" y="60351"/>
                    <a:pt x="59669" y="76035"/>
                    <a:pt x="40575" y="76035"/>
                  </a:cubicBezTo>
                  <a:close/>
                  <a:moveTo>
                    <a:pt x="40575" y="32392"/>
                  </a:moveTo>
                  <a:cubicBezTo>
                    <a:pt x="36484" y="32392"/>
                    <a:pt x="32392" y="35801"/>
                    <a:pt x="32392" y="40575"/>
                  </a:cubicBezTo>
                  <a:cubicBezTo>
                    <a:pt x="32392" y="44666"/>
                    <a:pt x="35801" y="48758"/>
                    <a:pt x="40575" y="48758"/>
                  </a:cubicBezTo>
                  <a:lnTo>
                    <a:pt x="40575" y="48758"/>
                  </a:lnTo>
                  <a:cubicBezTo>
                    <a:pt x="44667" y="48758"/>
                    <a:pt x="48758" y="45348"/>
                    <a:pt x="48758" y="40575"/>
                  </a:cubicBezTo>
                  <a:cubicBezTo>
                    <a:pt x="48076" y="36483"/>
                    <a:pt x="44667" y="32392"/>
                    <a:pt x="40575" y="32392"/>
                  </a:cubicBez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="" xmlns:a16="http://schemas.microsoft.com/office/drawing/2014/main" id="{9B1FF379-287E-4B15-98CD-93E2BA700B4B}"/>
                </a:ext>
              </a:extLst>
            </p:cNvPr>
            <p:cNvSpPr/>
            <p:nvPr/>
          </p:nvSpPr>
          <p:spPr>
            <a:xfrm>
              <a:off x="4726271" y="6141428"/>
              <a:ext cx="34097" cy="40916"/>
            </a:xfrm>
            <a:custGeom>
              <a:avLst/>
              <a:gdLst>
                <a:gd name="connsiteX0" fmla="*/ 5114 w 34096"/>
                <a:gd name="connsiteY0" fmla="*/ 5114 h 40915"/>
                <a:gd name="connsiteX1" fmla="*/ 32392 w 34096"/>
                <a:gd name="connsiteY1" fmla="*/ 5114 h 40915"/>
                <a:gd name="connsiteX2" fmla="*/ 32392 w 34096"/>
                <a:gd name="connsiteY2" fmla="*/ 39211 h 40915"/>
                <a:gd name="connsiteX3" fmla="*/ 5114 w 34096"/>
                <a:gd name="connsiteY3" fmla="*/ 39211 h 4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6" h="40915">
                  <a:moveTo>
                    <a:pt x="5114" y="5114"/>
                  </a:moveTo>
                  <a:lnTo>
                    <a:pt x="32392" y="5114"/>
                  </a:lnTo>
                  <a:lnTo>
                    <a:pt x="32392" y="39211"/>
                  </a:lnTo>
                  <a:lnTo>
                    <a:pt x="5114" y="39211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</p:grpSp>
      <p:sp>
        <p:nvSpPr>
          <p:cNvPr id="116" name="文本框 115">
            <a:extLst>
              <a:ext uri="{FF2B5EF4-FFF2-40B4-BE49-F238E27FC236}">
                <a16:creationId xmlns="" xmlns:a16="http://schemas.microsoft.com/office/drawing/2014/main" id="{4BF11059-901D-4083-ACFA-D6DCFEAC88C9}"/>
              </a:ext>
            </a:extLst>
          </p:cNvPr>
          <p:cNvSpPr txBox="1"/>
          <p:nvPr/>
        </p:nvSpPr>
        <p:spPr>
          <a:xfrm>
            <a:off x="1744684" y="43149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主要工作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="" xmlns:a16="http://schemas.microsoft.com/office/drawing/2014/main" id="{A07B5425-0AE9-4CB1-AAFE-25E7378D37E4}"/>
              </a:ext>
            </a:extLst>
          </p:cNvPr>
          <p:cNvSpPr txBox="1"/>
          <p:nvPr/>
        </p:nvSpPr>
        <p:spPr>
          <a:xfrm>
            <a:off x="6456607" y="431490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不足与问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题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="" xmlns:a16="http://schemas.microsoft.com/office/drawing/2014/main" id="{830BF63A-8B8B-48C3-9319-5BAC887C831C}"/>
              </a:ext>
            </a:extLst>
          </p:cNvPr>
          <p:cNvSpPr txBox="1"/>
          <p:nvPr/>
        </p:nvSpPr>
        <p:spPr>
          <a:xfrm>
            <a:off x="8701694" y="431490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未来工作计划</a:t>
            </a:r>
          </a:p>
        </p:txBody>
      </p:sp>
      <p:sp>
        <p:nvSpPr>
          <p:cNvPr id="120" name="矩形 119">
            <a:extLst>
              <a:ext uri="{FF2B5EF4-FFF2-40B4-BE49-F238E27FC236}">
                <a16:creationId xmlns="" xmlns:a16="http://schemas.microsoft.com/office/drawing/2014/main" id="{05B91FDD-C799-4CF2-B5B6-E6EE1BEB6113}"/>
              </a:ext>
            </a:extLst>
          </p:cNvPr>
          <p:cNvSpPr/>
          <p:nvPr/>
        </p:nvSpPr>
        <p:spPr>
          <a:xfrm>
            <a:off x="1940868" y="4744772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Main work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="" xmlns:a16="http://schemas.microsoft.com/office/drawing/2014/main" id="{A449FB92-936F-4186-9AC1-5A46C0AA2F27}"/>
              </a:ext>
            </a:extLst>
          </p:cNvPr>
          <p:cNvSpPr/>
          <p:nvPr/>
        </p:nvSpPr>
        <p:spPr>
          <a:xfrm>
            <a:off x="6144126" y="4758311"/>
            <a:ext cx="2321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Deficiencies and problems</a:t>
            </a:r>
          </a:p>
        </p:txBody>
      </p:sp>
      <p:sp>
        <p:nvSpPr>
          <p:cNvPr id="123" name="矩形 122">
            <a:extLst>
              <a:ext uri="{FF2B5EF4-FFF2-40B4-BE49-F238E27FC236}">
                <a16:creationId xmlns="" xmlns:a16="http://schemas.microsoft.com/office/drawing/2014/main" id="{9D516022-B233-4088-9535-3EB0D2BB48BF}"/>
              </a:ext>
            </a:extLst>
          </p:cNvPr>
          <p:cNvSpPr/>
          <p:nvPr/>
        </p:nvSpPr>
        <p:spPr>
          <a:xfrm>
            <a:off x="8930278" y="4751522"/>
            <a:ext cx="1553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Future work plan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="" xmlns:a16="http://schemas.microsoft.com/office/drawing/2014/main" id="{41E99299-BBDD-4157-A1EC-B83B1967B3C9}"/>
              </a:ext>
            </a:extLst>
          </p:cNvPr>
          <p:cNvSpPr txBox="1"/>
          <p:nvPr/>
        </p:nvSpPr>
        <p:spPr>
          <a:xfrm>
            <a:off x="4204632" y="43149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i="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业绩分析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="" xmlns:a16="http://schemas.microsoft.com/office/drawing/2014/main" id="{FC825929-A0EB-41F1-BE4D-40841EF74B92}"/>
              </a:ext>
            </a:extLst>
          </p:cNvPr>
          <p:cNvSpPr/>
          <p:nvPr/>
        </p:nvSpPr>
        <p:spPr>
          <a:xfrm>
            <a:off x="3958346" y="4758311"/>
            <a:ext cx="1908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Performance analysis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44126" y="334978"/>
            <a:ext cx="17142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79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7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1212FA8-60B2-4B48-BD75-1FF5E06B2F91}"/>
              </a:ext>
            </a:extLst>
          </p:cNvPr>
          <p:cNvGrpSpPr/>
          <p:nvPr/>
        </p:nvGrpSpPr>
        <p:grpSpPr>
          <a:xfrm>
            <a:off x="2501900" y="1034588"/>
            <a:ext cx="7188200" cy="5848812"/>
            <a:chOff x="3933484" y="4198032"/>
            <a:chExt cx="2690710" cy="2189347"/>
          </a:xfrm>
        </p:grpSpPr>
        <p:sp>
          <p:nvSpPr>
            <p:cNvPr id="3" name="任意多边形: 形状 2">
              <a:extLst>
                <a:ext uri="{FF2B5EF4-FFF2-40B4-BE49-F238E27FC236}">
                  <a16:creationId xmlns="" xmlns:a16="http://schemas.microsoft.com/office/drawing/2014/main" id="{BCA85122-4EB2-4453-ABF2-1ECB74FD4097}"/>
                </a:ext>
              </a:extLst>
            </p:cNvPr>
            <p:cNvSpPr/>
            <p:nvPr/>
          </p:nvSpPr>
          <p:spPr>
            <a:xfrm>
              <a:off x="4672945" y="5922796"/>
              <a:ext cx="1219530" cy="464583"/>
            </a:xfrm>
            <a:custGeom>
              <a:avLst/>
              <a:gdLst>
                <a:gd name="connsiteX0" fmla="*/ 866254 w 1219530"/>
                <a:gd name="connsiteY0" fmla="*/ 266167 h 464583"/>
                <a:gd name="connsiteX1" fmla="*/ 866254 w 1219530"/>
                <a:gd name="connsiteY1" fmla="*/ 14518 h 464583"/>
                <a:gd name="connsiteX2" fmla="*/ 612669 w 1219530"/>
                <a:gd name="connsiteY2" fmla="*/ 14518 h 464583"/>
                <a:gd name="connsiteX3" fmla="*/ 359084 w 1219530"/>
                <a:gd name="connsiteY3" fmla="*/ 14518 h 464583"/>
                <a:gd name="connsiteX4" fmla="*/ 359084 w 1219530"/>
                <a:gd name="connsiteY4" fmla="*/ 266167 h 464583"/>
                <a:gd name="connsiteX5" fmla="*/ 14518 w 1219530"/>
                <a:gd name="connsiteY5" fmla="*/ 452001 h 464583"/>
                <a:gd name="connsiteX6" fmla="*/ 612669 w 1219530"/>
                <a:gd name="connsiteY6" fmla="*/ 452001 h 464583"/>
                <a:gd name="connsiteX7" fmla="*/ 1210819 w 1219530"/>
                <a:gd name="connsiteY7" fmla="*/ 452001 h 464583"/>
                <a:gd name="connsiteX8" fmla="*/ 866254 w 1219530"/>
                <a:gd name="connsiteY8" fmla="*/ 266167 h 46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530" h="464583">
                  <a:moveTo>
                    <a:pt x="866254" y="266167"/>
                  </a:moveTo>
                  <a:cubicBezTo>
                    <a:pt x="866254" y="163572"/>
                    <a:pt x="866254" y="14518"/>
                    <a:pt x="866254" y="14518"/>
                  </a:cubicBezTo>
                  <a:lnTo>
                    <a:pt x="612669" y="14518"/>
                  </a:lnTo>
                  <a:lnTo>
                    <a:pt x="359084" y="14518"/>
                  </a:lnTo>
                  <a:cubicBezTo>
                    <a:pt x="359084" y="14518"/>
                    <a:pt x="359084" y="163572"/>
                    <a:pt x="359084" y="266167"/>
                  </a:cubicBezTo>
                  <a:cubicBezTo>
                    <a:pt x="359084" y="368763"/>
                    <a:pt x="14518" y="452001"/>
                    <a:pt x="14518" y="452001"/>
                  </a:cubicBezTo>
                  <a:lnTo>
                    <a:pt x="612669" y="452001"/>
                  </a:lnTo>
                  <a:lnTo>
                    <a:pt x="1210819" y="452001"/>
                  </a:lnTo>
                  <a:cubicBezTo>
                    <a:pt x="1210819" y="452001"/>
                    <a:pt x="866254" y="368763"/>
                    <a:pt x="866254" y="266167"/>
                  </a:cubicBezTo>
                  <a:close/>
                </a:path>
              </a:pathLst>
            </a:custGeom>
            <a:solidFill>
              <a:srgbClr val="E5E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="" xmlns:a16="http://schemas.microsoft.com/office/drawing/2014/main" id="{B203C3FB-6418-4BAA-B17C-EA390053938A}"/>
                </a:ext>
              </a:extLst>
            </p:cNvPr>
            <p:cNvSpPr/>
            <p:nvPr/>
          </p:nvSpPr>
          <p:spPr>
            <a:xfrm>
              <a:off x="5017511" y="5922796"/>
              <a:ext cx="522656" cy="271007"/>
            </a:xfrm>
            <a:custGeom>
              <a:avLst/>
              <a:gdLst>
                <a:gd name="connsiteX0" fmla="*/ 521688 w 522655"/>
                <a:gd name="connsiteY0" fmla="*/ 260360 h 271006"/>
                <a:gd name="connsiteX1" fmla="*/ 521688 w 522655"/>
                <a:gd name="connsiteY1" fmla="*/ 14518 h 271006"/>
                <a:gd name="connsiteX2" fmla="*/ 14518 w 522655"/>
                <a:gd name="connsiteY2" fmla="*/ 14518 h 271006"/>
                <a:gd name="connsiteX3" fmla="*/ 14518 w 522655"/>
                <a:gd name="connsiteY3" fmla="*/ 260360 h 271006"/>
                <a:gd name="connsiteX4" fmla="*/ 521688 w 522655"/>
                <a:gd name="connsiteY4" fmla="*/ 260360 h 27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55" h="271006">
                  <a:moveTo>
                    <a:pt x="521688" y="260360"/>
                  </a:moveTo>
                  <a:cubicBezTo>
                    <a:pt x="521688" y="157765"/>
                    <a:pt x="521688" y="14518"/>
                    <a:pt x="521688" y="14518"/>
                  </a:cubicBezTo>
                  <a:lnTo>
                    <a:pt x="14518" y="14518"/>
                  </a:lnTo>
                  <a:cubicBezTo>
                    <a:pt x="14518" y="14518"/>
                    <a:pt x="14518" y="157765"/>
                    <a:pt x="14518" y="260360"/>
                  </a:cubicBezTo>
                  <a:lnTo>
                    <a:pt x="521688" y="260360"/>
                  </a:ln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AFE8CFCB-E505-443A-A7E4-B0FECD9AB8CE}"/>
                </a:ext>
              </a:extLst>
            </p:cNvPr>
            <p:cNvSpPr/>
            <p:nvPr/>
          </p:nvSpPr>
          <p:spPr>
            <a:xfrm>
              <a:off x="3933484" y="4198032"/>
              <a:ext cx="2690710" cy="1703471"/>
            </a:xfrm>
            <a:custGeom>
              <a:avLst/>
              <a:gdLst>
                <a:gd name="connsiteX0" fmla="*/ 2610376 w 2690709"/>
                <a:gd name="connsiteY0" fmla="*/ 14518 h 1703471"/>
                <a:gd name="connsiteX1" fmla="*/ 93884 w 2690709"/>
                <a:gd name="connsiteY1" fmla="*/ 14518 h 1703471"/>
                <a:gd name="connsiteX2" fmla="*/ 14518 w 2690709"/>
                <a:gd name="connsiteY2" fmla="*/ 95820 h 1703471"/>
                <a:gd name="connsiteX3" fmla="*/ 14518 w 2690709"/>
                <a:gd name="connsiteY3" fmla="*/ 1692824 h 1703471"/>
                <a:gd name="connsiteX4" fmla="*/ 2687806 w 2690709"/>
                <a:gd name="connsiteY4" fmla="*/ 1692824 h 1703471"/>
                <a:gd name="connsiteX5" fmla="*/ 2687806 w 2690709"/>
                <a:gd name="connsiteY5" fmla="*/ 95820 h 1703471"/>
                <a:gd name="connsiteX6" fmla="*/ 2610376 w 2690709"/>
                <a:gd name="connsiteY6" fmla="*/ 14518 h 17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09" h="1703471">
                  <a:moveTo>
                    <a:pt x="2610376" y="14518"/>
                  </a:moveTo>
                  <a:lnTo>
                    <a:pt x="93884" y="14518"/>
                  </a:lnTo>
                  <a:cubicBezTo>
                    <a:pt x="49362" y="14518"/>
                    <a:pt x="14518" y="51298"/>
                    <a:pt x="14518" y="95820"/>
                  </a:cubicBezTo>
                  <a:lnTo>
                    <a:pt x="14518" y="1692824"/>
                  </a:lnTo>
                  <a:lnTo>
                    <a:pt x="2687806" y="1692824"/>
                  </a:lnTo>
                  <a:lnTo>
                    <a:pt x="2687806" y="95820"/>
                  </a:lnTo>
                  <a:cubicBezTo>
                    <a:pt x="2687806" y="51298"/>
                    <a:pt x="2652962" y="14518"/>
                    <a:pt x="2610376" y="14518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1413EF62-26AE-411E-AAE9-475463B05474}"/>
                </a:ext>
              </a:extLst>
            </p:cNvPr>
            <p:cNvSpPr/>
            <p:nvPr/>
          </p:nvSpPr>
          <p:spPr>
            <a:xfrm>
              <a:off x="4059308" y="4298691"/>
              <a:ext cx="2439061" cy="1451822"/>
            </a:xfrm>
            <a:custGeom>
              <a:avLst/>
              <a:gdLst>
                <a:gd name="connsiteX0" fmla="*/ 14518 w 2439060"/>
                <a:gd name="connsiteY0" fmla="*/ 14518 h 1451821"/>
                <a:gd name="connsiteX1" fmla="*/ 2434221 w 2439060"/>
                <a:gd name="connsiteY1" fmla="*/ 14518 h 1451821"/>
                <a:gd name="connsiteX2" fmla="*/ 2434221 w 2439060"/>
                <a:gd name="connsiteY2" fmla="*/ 1452790 h 1451821"/>
                <a:gd name="connsiteX3" fmla="*/ 14518 w 2439060"/>
                <a:gd name="connsiteY3" fmla="*/ 1452790 h 145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9060" h="1451821">
                  <a:moveTo>
                    <a:pt x="14518" y="14518"/>
                  </a:moveTo>
                  <a:lnTo>
                    <a:pt x="2434221" y="14518"/>
                  </a:lnTo>
                  <a:lnTo>
                    <a:pt x="2434221" y="1452790"/>
                  </a:lnTo>
                  <a:lnTo>
                    <a:pt x="14518" y="14527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8B739AAC-58AC-49D4-AB74-6F5B4B42CBED}"/>
                </a:ext>
              </a:extLst>
            </p:cNvPr>
            <p:cNvSpPr/>
            <p:nvPr/>
          </p:nvSpPr>
          <p:spPr>
            <a:xfrm>
              <a:off x="3933484" y="5839558"/>
              <a:ext cx="2690710" cy="212934"/>
            </a:xfrm>
            <a:custGeom>
              <a:avLst/>
              <a:gdLst>
                <a:gd name="connsiteX0" fmla="*/ 14518 w 2690709"/>
                <a:gd name="connsiteY0" fmla="*/ 14518 h 212933"/>
                <a:gd name="connsiteX1" fmla="*/ 14518 w 2690709"/>
                <a:gd name="connsiteY1" fmla="*/ 119049 h 212933"/>
                <a:gd name="connsiteX2" fmla="*/ 93884 w 2690709"/>
                <a:gd name="connsiteY2" fmla="*/ 200351 h 212933"/>
                <a:gd name="connsiteX3" fmla="*/ 2610376 w 2690709"/>
                <a:gd name="connsiteY3" fmla="*/ 200351 h 212933"/>
                <a:gd name="connsiteX4" fmla="*/ 2689742 w 2690709"/>
                <a:gd name="connsiteY4" fmla="*/ 119049 h 212933"/>
                <a:gd name="connsiteX5" fmla="*/ 2689742 w 2690709"/>
                <a:gd name="connsiteY5" fmla="*/ 14518 h 212933"/>
                <a:gd name="connsiteX6" fmla="*/ 14518 w 2690709"/>
                <a:gd name="connsiteY6" fmla="*/ 14518 h 2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09" h="212933">
                  <a:moveTo>
                    <a:pt x="14518" y="14518"/>
                  </a:moveTo>
                  <a:lnTo>
                    <a:pt x="14518" y="119049"/>
                  </a:lnTo>
                  <a:cubicBezTo>
                    <a:pt x="14518" y="163572"/>
                    <a:pt x="49362" y="200351"/>
                    <a:pt x="93884" y="200351"/>
                  </a:cubicBezTo>
                  <a:lnTo>
                    <a:pt x="2610376" y="200351"/>
                  </a:lnTo>
                  <a:cubicBezTo>
                    <a:pt x="2654898" y="200351"/>
                    <a:pt x="2689742" y="163572"/>
                    <a:pt x="2689742" y="119049"/>
                  </a:cubicBezTo>
                  <a:lnTo>
                    <a:pt x="2689742" y="14518"/>
                  </a:lnTo>
                  <a:lnTo>
                    <a:pt x="14518" y="14518"/>
                  </a:lnTo>
                  <a:close/>
                </a:path>
              </a:pathLst>
            </a:custGeom>
            <a:solidFill>
              <a:srgbClr val="E5E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525303D-2519-4D84-AB23-19A15EF2E61C}"/>
              </a:ext>
            </a:extLst>
          </p:cNvPr>
          <p:cNvSpPr txBox="1"/>
          <p:nvPr/>
        </p:nvSpPr>
        <p:spPr>
          <a:xfrm>
            <a:off x="3482537" y="1592756"/>
            <a:ext cx="19896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>
                  <a:noFill/>
                </a:ln>
                <a:solidFill>
                  <a:srgbClr val="E5E9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endParaRPr kumimoji="0" lang="zh-CN" altLang="en-US" sz="23900" b="0" i="0" u="none" strike="noStrike" kern="1200" cap="none" spc="0" normalizeH="0" baseline="0" noProof="0" dirty="0">
              <a:ln>
                <a:noFill/>
              </a:ln>
              <a:solidFill>
                <a:srgbClr val="E5E9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00F1F7F-73C0-4DB9-8D81-914A45FE0E9B}"/>
              </a:ext>
            </a:extLst>
          </p:cNvPr>
          <p:cNvGrpSpPr/>
          <p:nvPr/>
        </p:nvGrpSpPr>
        <p:grpSpPr>
          <a:xfrm>
            <a:off x="4230365" y="2580924"/>
            <a:ext cx="569939" cy="662720"/>
            <a:chOff x="1239947" y="3209723"/>
            <a:chExt cx="569939" cy="662720"/>
          </a:xfrm>
        </p:grpSpPr>
        <p:sp>
          <p:nvSpPr>
            <p:cNvPr id="11" name="任意多边形: 形状 10">
              <a:extLst>
                <a:ext uri="{FF2B5EF4-FFF2-40B4-BE49-F238E27FC236}">
                  <a16:creationId xmlns="" xmlns:a16="http://schemas.microsoft.com/office/drawing/2014/main" id="{C12C6D90-F1CF-472A-8C9A-C1CEF93091DB}"/>
                </a:ext>
              </a:extLst>
            </p:cNvPr>
            <p:cNvSpPr/>
            <p:nvPr/>
          </p:nvSpPr>
          <p:spPr>
            <a:xfrm>
              <a:off x="1445390" y="3327024"/>
              <a:ext cx="231952" cy="231952"/>
            </a:xfrm>
            <a:custGeom>
              <a:avLst/>
              <a:gdLst>
                <a:gd name="connsiteX0" fmla="*/ 231621 w 231951"/>
                <a:gd name="connsiteY0" fmla="*/ 118295 h 231951"/>
                <a:gd name="connsiteX1" fmla="*/ 118295 w 231951"/>
                <a:gd name="connsiteY1" fmla="*/ 231621 h 231951"/>
                <a:gd name="connsiteX2" fmla="*/ 4970 w 231951"/>
                <a:gd name="connsiteY2" fmla="*/ 118295 h 231951"/>
                <a:gd name="connsiteX3" fmla="*/ 118295 w 231951"/>
                <a:gd name="connsiteY3" fmla="*/ 4970 h 231951"/>
                <a:gd name="connsiteX4" fmla="*/ 231621 w 231951"/>
                <a:gd name="connsiteY4" fmla="*/ 118295 h 23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51" h="231951">
                  <a:moveTo>
                    <a:pt x="231621" y="118295"/>
                  </a:moveTo>
                  <a:cubicBezTo>
                    <a:pt x="231621" y="180883"/>
                    <a:pt x="180883" y="231621"/>
                    <a:pt x="118295" y="231621"/>
                  </a:cubicBezTo>
                  <a:cubicBezTo>
                    <a:pt x="55708" y="231621"/>
                    <a:pt x="4970" y="180883"/>
                    <a:pt x="4970" y="118295"/>
                  </a:cubicBezTo>
                  <a:cubicBezTo>
                    <a:pt x="4970" y="55708"/>
                    <a:pt x="55708" y="4970"/>
                    <a:pt x="118295" y="4970"/>
                  </a:cubicBezTo>
                  <a:cubicBezTo>
                    <a:pt x="180883" y="4970"/>
                    <a:pt x="231621" y="55708"/>
                    <a:pt x="231621" y="1182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3DEEA516-9DF1-460F-803E-7D07C93948D2}"/>
                </a:ext>
              </a:extLst>
            </p:cNvPr>
            <p:cNvSpPr/>
            <p:nvPr/>
          </p:nvSpPr>
          <p:spPr>
            <a:xfrm>
              <a:off x="1512987" y="3372089"/>
              <a:ext cx="66272" cy="119290"/>
            </a:xfrm>
            <a:custGeom>
              <a:avLst/>
              <a:gdLst>
                <a:gd name="connsiteX0" fmla="*/ 63290 w 66271"/>
                <a:gd name="connsiteY0" fmla="*/ 118958 h 119289"/>
                <a:gd name="connsiteX1" fmla="*/ 36781 w 66271"/>
                <a:gd name="connsiteY1" fmla="*/ 118958 h 119289"/>
                <a:gd name="connsiteX2" fmla="*/ 36781 w 66271"/>
                <a:gd name="connsiteY2" fmla="*/ 47384 h 119289"/>
                <a:gd name="connsiteX3" fmla="*/ 23527 w 66271"/>
                <a:gd name="connsiteY3" fmla="*/ 60639 h 119289"/>
                <a:gd name="connsiteX4" fmla="*/ 4970 w 66271"/>
                <a:gd name="connsiteY4" fmla="*/ 42745 h 119289"/>
                <a:gd name="connsiteX5" fmla="*/ 40757 w 66271"/>
                <a:gd name="connsiteY5" fmla="*/ 4970 h 119289"/>
                <a:gd name="connsiteX6" fmla="*/ 63290 w 66271"/>
                <a:gd name="connsiteY6" fmla="*/ 14248 h 11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71" h="119289">
                  <a:moveTo>
                    <a:pt x="63290" y="118958"/>
                  </a:moveTo>
                  <a:lnTo>
                    <a:pt x="36781" y="118958"/>
                  </a:lnTo>
                  <a:lnTo>
                    <a:pt x="36781" y="47384"/>
                  </a:lnTo>
                  <a:lnTo>
                    <a:pt x="23527" y="60639"/>
                  </a:lnTo>
                  <a:lnTo>
                    <a:pt x="4970" y="42745"/>
                  </a:lnTo>
                  <a:lnTo>
                    <a:pt x="40757" y="4970"/>
                  </a:lnTo>
                  <a:lnTo>
                    <a:pt x="63290" y="14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6="http://schemas.microsoft.com/office/drawing/2014/main" id="{02BB4891-B1A2-489B-985E-837B2074F1EC}"/>
                </a:ext>
              </a:extLst>
            </p:cNvPr>
            <p:cNvSpPr/>
            <p:nvPr/>
          </p:nvSpPr>
          <p:spPr>
            <a:xfrm>
              <a:off x="1533532" y="3472160"/>
              <a:ext cx="53018" cy="33136"/>
            </a:xfrm>
            <a:custGeom>
              <a:avLst/>
              <a:gdLst>
                <a:gd name="connsiteX0" fmla="*/ 4970 w 53017"/>
                <a:gd name="connsiteY0" fmla="*/ 4970 h 33135"/>
                <a:gd name="connsiteX1" fmla="*/ 54012 w 53017"/>
                <a:gd name="connsiteY1" fmla="*/ 4970 h 33135"/>
                <a:gd name="connsiteX2" fmla="*/ 54012 w 53017"/>
                <a:gd name="connsiteY2" fmla="*/ 31479 h 33135"/>
                <a:gd name="connsiteX3" fmla="*/ 4970 w 53017"/>
                <a:gd name="connsiteY3" fmla="*/ 31479 h 3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33135">
                  <a:moveTo>
                    <a:pt x="4970" y="4970"/>
                  </a:moveTo>
                  <a:lnTo>
                    <a:pt x="54012" y="4970"/>
                  </a:lnTo>
                  <a:lnTo>
                    <a:pt x="54012" y="31479"/>
                  </a:lnTo>
                  <a:lnTo>
                    <a:pt x="4970" y="314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6="http://schemas.microsoft.com/office/drawing/2014/main" id="{051463F4-C914-420D-8B0B-758A7CF3B7F9}"/>
                </a:ext>
              </a:extLst>
            </p:cNvPr>
            <p:cNvSpPr/>
            <p:nvPr/>
          </p:nvSpPr>
          <p:spPr>
            <a:xfrm>
              <a:off x="1239947" y="3209723"/>
              <a:ext cx="569939" cy="662720"/>
            </a:xfrm>
            <a:custGeom>
              <a:avLst/>
              <a:gdLst>
                <a:gd name="connsiteX0" fmla="*/ 498697 w 569938"/>
                <a:gd name="connsiteY0" fmla="*/ 659737 h 662719"/>
                <a:gd name="connsiteX1" fmla="*/ 472188 w 569938"/>
                <a:gd name="connsiteY1" fmla="*/ 659737 h 662719"/>
                <a:gd name="connsiteX2" fmla="*/ 472188 w 569938"/>
                <a:gd name="connsiteY2" fmla="*/ 411218 h 662719"/>
                <a:gd name="connsiteX3" fmla="*/ 476164 w 569938"/>
                <a:gd name="connsiteY3" fmla="*/ 401939 h 662719"/>
                <a:gd name="connsiteX4" fmla="*/ 539785 w 569938"/>
                <a:gd name="connsiteY4" fmla="*/ 248851 h 662719"/>
                <a:gd name="connsiteX5" fmla="*/ 323076 w 569938"/>
                <a:gd name="connsiteY5" fmla="*/ 32142 h 662719"/>
                <a:gd name="connsiteX6" fmla="*/ 106367 w 569938"/>
                <a:gd name="connsiteY6" fmla="*/ 248851 h 662719"/>
                <a:gd name="connsiteX7" fmla="*/ 106367 w 569938"/>
                <a:gd name="connsiteY7" fmla="*/ 258792 h 662719"/>
                <a:gd name="connsiteX8" fmla="*/ 104378 w 569938"/>
                <a:gd name="connsiteY8" fmla="*/ 266082 h 662719"/>
                <a:gd name="connsiteX9" fmla="*/ 41420 w 569938"/>
                <a:gd name="connsiteY9" fmla="*/ 375431 h 662719"/>
                <a:gd name="connsiteX10" fmla="*/ 71905 w 569938"/>
                <a:gd name="connsiteY10" fmla="*/ 375431 h 662719"/>
                <a:gd name="connsiteX11" fmla="*/ 85160 w 569938"/>
                <a:gd name="connsiteY11" fmla="*/ 388685 h 662719"/>
                <a:gd name="connsiteX12" fmla="*/ 85160 w 569938"/>
                <a:gd name="connsiteY12" fmla="*/ 478815 h 662719"/>
                <a:gd name="connsiteX13" fmla="*/ 134201 w 569938"/>
                <a:gd name="connsiteY13" fmla="*/ 527856 h 662719"/>
                <a:gd name="connsiteX14" fmla="*/ 232283 w 569938"/>
                <a:gd name="connsiteY14" fmla="*/ 527856 h 662719"/>
                <a:gd name="connsiteX15" fmla="*/ 245538 w 569938"/>
                <a:gd name="connsiteY15" fmla="*/ 541111 h 662719"/>
                <a:gd name="connsiteX16" fmla="*/ 245538 w 569938"/>
                <a:gd name="connsiteY16" fmla="*/ 660400 h 662719"/>
                <a:gd name="connsiteX17" fmla="*/ 219029 w 569938"/>
                <a:gd name="connsiteY17" fmla="*/ 660400 h 662719"/>
                <a:gd name="connsiteX18" fmla="*/ 219029 w 569938"/>
                <a:gd name="connsiteY18" fmla="*/ 554365 h 662719"/>
                <a:gd name="connsiteX19" fmla="*/ 134201 w 569938"/>
                <a:gd name="connsiteY19" fmla="*/ 554365 h 662719"/>
                <a:gd name="connsiteX20" fmla="*/ 58651 w 569938"/>
                <a:gd name="connsiteY20" fmla="*/ 478815 h 662719"/>
                <a:gd name="connsiteX21" fmla="*/ 58651 w 569938"/>
                <a:gd name="connsiteY21" fmla="*/ 401277 h 662719"/>
                <a:gd name="connsiteX22" fmla="*/ 18225 w 569938"/>
                <a:gd name="connsiteY22" fmla="*/ 401277 h 662719"/>
                <a:gd name="connsiteX23" fmla="*/ 6959 w 569938"/>
                <a:gd name="connsiteY23" fmla="*/ 394650 h 662719"/>
                <a:gd name="connsiteX24" fmla="*/ 6959 w 569938"/>
                <a:gd name="connsiteY24" fmla="*/ 381395 h 662719"/>
                <a:gd name="connsiteX25" fmla="*/ 79195 w 569938"/>
                <a:gd name="connsiteY25" fmla="*/ 255478 h 662719"/>
                <a:gd name="connsiteX26" fmla="*/ 79195 w 569938"/>
                <a:gd name="connsiteY26" fmla="*/ 248189 h 662719"/>
                <a:gd name="connsiteX27" fmla="*/ 322413 w 569938"/>
                <a:gd name="connsiteY27" fmla="*/ 4970 h 662719"/>
                <a:gd name="connsiteX28" fmla="*/ 565631 w 569938"/>
                <a:gd name="connsiteY28" fmla="*/ 248189 h 662719"/>
                <a:gd name="connsiteX29" fmla="*/ 498034 w 569938"/>
                <a:gd name="connsiteY29" fmla="*/ 416519 h 662719"/>
                <a:gd name="connsiteX30" fmla="*/ 498034 w 569938"/>
                <a:gd name="connsiteY30" fmla="*/ 659737 h 66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9938" h="662719">
                  <a:moveTo>
                    <a:pt x="498697" y="659737"/>
                  </a:moveTo>
                  <a:lnTo>
                    <a:pt x="472188" y="659737"/>
                  </a:lnTo>
                  <a:lnTo>
                    <a:pt x="472188" y="411218"/>
                  </a:lnTo>
                  <a:cubicBezTo>
                    <a:pt x="472188" y="407904"/>
                    <a:pt x="473513" y="404590"/>
                    <a:pt x="476164" y="401939"/>
                  </a:cubicBezTo>
                  <a:cubicBezTo>
                    <a:pt x="517253" y="360851"/>
                    <a:pt x="539785" y="306508"/>
                    <a:pt x="539785" y="248851"/>
                  </a:cubicBezTo>
                  <a:cubicBezTo>
                    <a:pt x="539785" y="128899"/>
                    <a:pt x="442365" y="32142"/>
                    <a:pt x="323076" y="32142"/>
                  </a:cubicBezTo>
                  <a:cubicBezTo>
                    <a:pt x="203124" y="32142"/>
                    <a:pt x="106367" y="129562"/>
                    <a:pt x="106367" y="248851"/>
                  </a:cubicBezTo>
                  <a:cubicBezTo>
                    <a:pt x="106367" y="252165"/>
                    <a:pt x="106367" y="255478"/>
                    <a:pt x="106367" y="258792"/>
                  </a:cubicBezTo>
                  <a:cubicBezTo>
                    <a:pt x="106367" y="261443"/>
                    <a:pt x="105704" y="264094"/>
                    <a:pt x="104378" y="266082"/>
                  </a:cubicBezTo>
                  <a:lnTo>
                    <a:pt x="41420" y="375431"/>
                  </a:lnTo>
                  <a:lnTo>
                    <a:pt x="71905" y="375431"/>
                  </a:lnTo>
                  <a:cubicBezTo>
                    <a:pt x="79195" y="375431"/>
                    <a:pt x="85160" y="381395"/>
                    <a:pt x="85160" y="388685"/>
                  </a:cubicBezTo>
                  <a:lnTo>
                    <a:pt x="85160" y="478815"/>
                  </a:lnTo>
                  <a:cubicBezTo>
                    <a:pt x="85160" y="505986"/>
                    <a:pt x="107029" y="527856"/>
                    <a:pt x="134201" y="527856"/>
                  </a:cubicBezTo>
                  <a:lnTo>
                    <a:pt x="232283" y="527856"/>
                  </a:lnTo>
                  <a:cubicBezTo>
                    <a:pt x="239573" y="527856"/>
                    <a:pt x="245538" y="533821"/>
                    <a:pt x="245538" y="541111"/>
                  </a:cubicBezTo>
                  <a:lnTo>
                    <a:pt x="245538" y="660400"/>
                  </a:lnTo>
                  <a:lnTo>
                    <a:pt x="219029" y="660400"/>
                  </a:lnTo>
                  <a:lnTo>
                    <a:pt x="219029" y="554365"/>
                  </a:lnTo>
                  <a:lnTo>
                    <a:pt x="134201" y="554365"/>
                  </a:lnTo>
                  <a:cubicBezTo>
                    <a:pt x="92449" y="554365"/>
                    <a:pt x="58651" y="520566"/>
                    <a:pt x="58651" y="478815"/>
                  </a:cubicBezTo>
                  <a:lnTo>
                    <a:pt x="58651" y="401277"/>
                  </a:lnTo>
                  <a:lnTo>
                    <a:pt x="18225" y="401277"/>
                  </a:lnTo>
                  <a:cubicBezTo>
                    <a:pt x="13586" y="401277"/>
                    <a:pt x="8947" y="398626"/>
                    <a:pt x="6959" y="394650"/>
                  </a:cubicBezTo>
                  <a:cubicBezTo>
                    <a:pt x="4308" y="390673"/>
                    <a:pt x="4308" y="385371"/>
                    <a:pt x="6959" y="381395"/>
                  </a:cubicBezTo>
                  <a:lnTo>
                    <a:pt x="79195" y="255478"/>
                  </a:lnTo>
                  <a:cubicBezTo>
                    <a:pt x="79195" y="252828"/>
                    <a:pt x="79195" y="250839"/>
                    <a:pt x="79195" y="248189"/>
                  </a:cubicBezTo>
                  <a:cubicBezTo>
                    <a:pt x="79195" y="113656"/>
                    <a:pt x="188544" y="4970"/>
                    <a:pt x="322413" y="4970"/>
                  </a:cubicBezTo>
                  <a:cubicBezTo>
                    <a:pt x="456945" y="4970"/>
                    <a:pt x="565631" y="114319"/>
                    <a:pt x="565631" y="248189"/>
                  </a:cubicBezTo>
                  <a:cubicBezTo>
                    <a:pt x="565631" y="311147"/>
                    <a:pt x="541773" y="370792"/>
                    <a:pt x="498034" y="416519"/>
                  </a:cubicBezTo>
                  <a:lnTo>
                    <a:pt x="498034" y="659737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="" xmlns:a16="http://schemas.microsoft.com/office/drawing/2014/main" id="{C8438403-E0B2-4448-B9FA-C687EA5D6D6B}"/>
                </a:ext>
              </a:extLst>
            </p:cNvPr>
            <p:cNvSpPr/>
            <p:nvPr/>
          </p:nvSpPr>
          <p:spPr>
            <a:xfrm>
              <a:off x="1543473" y="3268042"/>
              <a:ext cx="33136" cy="46390"/>
            </a:xfrm>
            <a:custGeom>
              <a:avLst/>
              <a:gdLst>
                <a:gd name="connsiteX0" fmla="*/ 4970 w 33135"/>
                <a:gd name="connsiteY0" fmla="*/ 4970 h 46390"/>
                <a:gd name="connsiteX1" fmla="*/ 31479 w 33135"/>
                <a:gd name="connsiteY1" fmla="*/ 4970 h 46390"/>
                <a:gd name="connsiteX2" fmla="*/ 31479 w 33135"/>
                <a:gd name="connsiteY2" fmla="*/ 41420 h 46390"/>
                <a:gd name="connsiteX3" fmla="*/ 4970 w 33135"/>
                <a:gd name="connsiteY3" fmla="*/ 41420 h 4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5" h="46390">
                  <a:moveTo>
                    <a:pt x="4970" y="4970"/>
                  </a:moveTo>
                  <a:lnTo>
                    <a:pt x="31479" y="4970"/>
                  </a:lnTo>
                  <a:lnTo>
                    <a:pt x="31479" y="41420"/>
                  </a:lnTo>
                  <a:lnTo>
                    <a:pt x="4970" y="41420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="" xmlns:a16="http://schemas.microsoft.com/office/drawing/2014/main" id="{9818A0B3-3288-4C48-AA70-44545940E3DB}"/>
                </a:ext>
              </a:extLst>
            </p:cNvPr>
            <p:cNvSpPr/>
            <p:nvPr/>
          </p:nvSpPr>
          <p:spPr>
            <a:xfrm>
              <a:off x="1457581" y="3283973"/>
              <a:ext cx="53018" cy="53018"/>
            </a:xfrm>
            <a:custGeom>
              <a:avLst/>
              <a:gdLst>
                <a:gd name="connsiteX0" fmla="*/ 6790 w 53017"/>
                <a:gd name="connsiteY0" fmla="*/ 20044 h 53017"/>
                <a:gd name="connsiteX1" fmla="*/ 29746 w 53017"/>
                <a:gd name="connsiteY1" fmla="*/ 6790 h 53017"/>
                <a:gd name="connsiteX2" fmla="*/ 47971 w 53017"/>
                <a:gd name="connsiteY2" fmla="*/ 38355 h 53017"/>
                <a:gd name="connsiteX3" fmla="*/ 25014 w 53017"/>
                <a:gd name="connsiteY3" fmla="*/ 51609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20044"/>
                  </a:moveTo>
                  <a:lnTo>
                    <a:pt x="29746" y="6790"/>
                  </a:lnTo>
                  <a:lnTo>
                    <a:pt x="47971" y="38355"/>
                  </a:lnTo>
                  <a:lnTo>
                    <a:pt x="25014" y="5160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="" xmlns:a16="http://schemas.microsoft.com/office/drawing/2014/main" id="{39D1A3A4-ACE8-4E99-8F22-91F61101AFD5}"/>
                </a:ext>
              </a:extLst>
            </p:cNvPr>
            <p:cNvSpPr/>
            <p:nvPr/>
          </p:nvSpPr>
          <p:spPr>
            <a:xfrm>
              <a:off x="1400236" y="3342526"/>
              <a:ext cx="53018" cy="53018"/>
            </a:xfrm>
            <a:custGeom>
              <a:avLst/>
              <a:gdLst>
                <a:gd name="connsiteX0" fmla="*/ 6790 w 53017"/>
                <a:gd name="connsiteY0" fmla="*/ 29749 h 53017"/>
                <a:gd name="connsiteX1" fmla="*/ 20044 w 53017"/>
                <a:gd name="connsiteY1" fmla="*/ 6790 h 53017"/>
                <a:gd name="connsiteX2" fmla="*/ 51613 w 53017"/>
                <a:gd name="connsiteY2" fmla="*/ 25015 h 53017"/>
                <a:gd name="connsiteX3" fmla="*/ 38359 w 53017"/>
                <a:gd name="connsiteY3" fmla="*/ 47974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29749"/>
                  </a:moveTo>
                  <a:lnTo>
                    <a:pt x="20044" y="6790"/>
                  </a:lnTo>
                  <a:lnTo>
                    <a:pt x="51613" y="25015"/>
                  </a:lnTo>
                  <a:lnTo>
                    <a:pt x="38359" y="47974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="" xmlns:a16="http://schemas.microsoft.com/office/drawing/2014/main" id="{5FD03A12-08AD-4E96-A661-5AAE41B4AC20}"/>
                </a:ext>
              </a:extLst>
            </p:cNvPr>
            <p:cNvSpPr/>
            <p:nvPr/>
          </p:nvSpPr>
          <p:spPr>
            <a:xfrm>
              <a:off x="1386408" y="3429083"/>
              <a:ext cx="46390" cy="33136"/>
            </a:xfrm>
            <a:custGeom>
              <a:avLst/>
              <a:gdLst>
                <a:gd name="connsiteX0" fmla="*/ 4970 w 46390"/>
                <a:gd name="connsiteY0" fmla="*/ 4970 h 33135"/>
                <a:gd name="connsiteX1" fmla="*/ 41420 w 46390"/>
                <a:gd name="connsiteY1" fmla="*/ 4970 h 33135"/>
                <a:gd name="connsiteX2" fmla="*/ 41420 w 46390"/>
                <a:gd name="connsiteY2" fmla="*/ 31479 h 33135"/>
                <a:gd name="connsiteX3" fmla="*/ 4970 w 46390"/>
                <a:gd name="connsiteY3" fmla="*/ 31479 h 3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0" h="33135">
                  <a:moveTo>
                    <a:pt x="4970" y="4970"/>
                  </a:moveTo>
                  <a:lnTo>
                    <a:pt x="41420" y="4970"/>
                  </a:lnTo>
                  <a:lnTo>
                    <a:pt x="41420" y="31479"/>
                  </a:lnTo>
                  <a:lnTo>
                    <a:pt x="4970" y="3147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="" xmlns:a16="http://schemas.microsoft.com/office/drawing/2014/main" id="{91426CE6-6316-4CEA-B9AF-2E105B0919E5}"/>
                </a:ext>
              </a:extLst>
            </p:cNvPr>
            <p:cNvSpPr/>
            <p:nvPr/>
          </p:nvSpPr>
          <p:spPr>
            <a:xfrm>
              <a:off x="1401705" y="3496801"/>
              <a:ext cx="53018" cy="53018"/>
            </a:xfrm>
            <a:custGeom>
              <a:avLst/>
              <a:gdLst>
                <a:gd name="connsiteX0" fmla="*/ 6789 w 53017"/>
                <a:gd name="connsiteY0" fmla="*/ 25007 h 53017"/>
                <a:gd name="connsiteX1" fmla="*/ 38358 w 53017"/>
                <a:gd name="connsiteY1" fmla="*/ 6789 h 53017"/>
                <a:gd name="connsiteX2" fmla="*/ 51607 w 53017"/>
                <a:gd name="connsiteY2" fmla="*/ 29748 h 53017"/>
                <a:gd name="connsiteX3" fmla="*/ 20038 w 53017"/>
                <a:gd name="connsiteY3" fmla="*/ 47966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89" y="25007"/>
                  </a:moveTo>
                  <a:lnTo>
                    <a:pt x="38358" y="6789"/>
                  </a:lnTo>
                  <a:lnTo>
                    <a:pt x="51607" y="29748"/>
                  </a:lnTo>
                  <a:lnTo>
                    <a:pt x="20038" y="4796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="" xmlns:a16="http://schemas.microsoft.com/office/drawing/2014/main" id="{E89CE57F-5C9C-48B2-B3FA-94FFD238F692}"/>
                </a:ext>
              </a:extLst>
            </p:cNvPr>
            <p:cNvSpPr/>
            <p:nvPr/>
          </p:nvSpPr>
          <p:spPr>
            <a:xfrm>
              <a:off x="1460505" y="3550587"/>
              <a:ext cx="53018" cy="53018"/>
            </a:xfrm>
            <a:custGeom>
              <a:avLst/>
              <a:gdLst>
                <a:gd name="connsiteX0" fmla="*/ 6790 w 53017"/>
                <a:gd name="connsiteY0" fmla="*/ 38355 h 53017"/>
                <a:gd name="connsiteX1" fmla="*/ 25014 w 53017"/>
                <a:gd name="connsiteY1" fmla="*/ 6790 h 53017"/>
                <a:gd name="connsiteX2" fmla="*/ 47971 w 53017"/>
                <a:gd name="connsiteY2" fmla="*/ 20044 h 53017"/>
                <a:gd name="connsiteX3" fmla="*/ 29746 w 53017"/>
                <a:gd name="connsiteY3" fmla="*/ 51609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38355"/>
                  </a:moveTo>
                  <a:lnTo>
                    <a:pt x="25014" y="6790"/>
                  </a:lnTo>
                  <a:lnTo>
                    <a:pt x="47971" y="20044"/>
                  </a:lnTo>
                  <a:lnTo>
                    <a:pt x="29746" y="5160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80BB54DC-BF7F-43B0-B67F-EEAB4771BDCA}"/>
                </a:ext>
              </a:extLst>
            </p:cNvPr>
            <p:cNvSpPr/>
            <p:nvPr/>
          </p:nvSpPr>
          <p:spPr>
            <a:xfrm>
              <a:off x="1546786" y="3576207"/>
              <a:ext cx="33136" cy="46390"/>
            </a:xfrm>
            <a:custGeom>
              <a:avLst/>
              <a:gdLst>
                <a:gd name="connsiteX0" fmla="*/ 4970 w 33135"/>
                <a:gd name="connsiteY0" fmla="*/ 4970 h 46390"/>
                <a:gd name="connsiteX1" fmla="*/ 31479 w 33135"/>
                <a:gd name="connsiteY1" fmla="*/ 4970 h 46390"/>
                <a:gd name="connsiteX2" fmla="*/ 31479 w 33135"/>
                <a:gd name="connsiteY2" fmla="*/ 41420 h 46390"/>
                <a:gd name="connsiteX3" fmla="*/ 4970 w 33135"/>
                <a:gd name="connsiteY3" fmla="*/ 41420 h 4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5" h="46390">
                  <a:moveTo>
                    <a:pt x="4970" y="4970"/>
                  </a:moveTo>
                  <a:lnTo>
                    <a:pt x="31479" y="4970"/>
                  </a:lnTo>
                  <a:lnTo>
                    <a:pt x="31479" y="41420"/>
                  </a:lnTo>
                  <a:lnTo>
                    <a:pt x="4970" y="4142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="" xmlns:a16="http://schemas.microsoft.com/office/drawing/2014/main" id="{2238D773-755C-4328-B07A-73B9C247FDD7}"/>
                </a:ext>
              </a:extLst>
            </p:cNvPr>
            <p:cNvSpPr/>
            <p:nvPr/>
          </p:nvSpPr>
          <p:spPr>
            <a:xfrm>
              <a:off x="1614552" y="3549022"/>
              <a:ext cx="53018" cy="53018"/>
            </a:xfrm>
            <a:custGeom>
              <a:avLst/>
              <a:gdLst>
                <a:gd name="connsiteX0" fmla="*/ 6790 w 53017"/>
                <a:gd name="connsiteY0" fmla="*/ 20044 h 53017"/>
                <a:gd name="connsiteX1" fmla="*/ 29746 w 53017"/>
                <a:gd name="connsiteY1" fmla="*/ 6790 h 53017"/>
                <a:gd name="connsiteX2" fmla="*/ 47971 w 53017"/>
                <a:gd name="connsiteY2" fmla="*/ 38355 h 53017"/>
                <a:gd name="connsiteX3" fmla="*/ 25014 w 53017"/>
                <a:gd name="connsiteY3" fmla="*/ 51609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20044"/>
                  </a:moveTo>
                  <a:lnTo>
                    <a:pt x="29746" y="6790"/>
                  </a:lnTo>
                  <a:lnTo>
                    <a:pt x="47971" y="38355"/>
                  </a:lnTo>
                  <a:lnTo>
                    <a:pt x="25014" y="5160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86D77DFD-FC1D-411A-89A9-2FC5127AEA9B}"/>
                </a:ext>
              </a:extLst>
            </p:cNvPr>
            <p:cNvSpPr/>
            <p:nvPr/>
          </p:nvSpPr>
          <p:spPr>
            <a:xfrm>
              <a:off x="1668509" y="3493797"/>
              <a:ext cx="53018" cy="53018"/>
            </a:xfrm>
            <a:custGeom>
              <a:avLst/>
              <a:gdLst>
                <a:gd name="connsiteX0" fmla="*/ 6790 w 53017"/>
                <a:gd name="connsiteY0" fmla="*/ 29749 h 53017"/>
                <a:gd name="connsiteX1" fmla="*/ 20041 w 53017"/>
                <a:gd name="connsiteY1" fmla="*/ 6790 h 53017"/>
                <a:gd name="connsiteX2" fmla="*/ 51610 w 53017"/>
                <a:gd name="connsiteY2" fmla="*/ 25011 h 53017"/>
                <a:gd name="connsiteX3" fmla="*/ 38359 w 53017"/>
                <a:gd name="connsiteY3" fmla="*/ 47970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29749"/>
                  </a:moveTo>
                  <a:lnTo>
                    <a:pt x="20041" y="6790"/>
                  </a:lnTo>
                  <a:lnTo>
                    <a:pt x="51610" y="25011"/>
                  </a:lnTo>
                  <a:lnTo>
                    <a:pt x="38359" y="4797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26943849-A66C-4F84-AB46-C628397E54D2}"/>
                </a:ext>
              </a:extLst>
            </p:cNvPr>
            <p:cNvSpPr/>
            <p:nvPr/>
          </p:nvSpPr>
          <p:spPr>
            <a:xfrm>
              <a:off x="1694573" y="3425769"/>
              <a:ext cx="46390" cy="33136"/>
            </a:xfrm>
            <a:custGeom>
              <a:avLst/>
              <a:gdLst>
                <a:gd name="connsiteX0" fmla="*/ 4970 w 46390"/>
                <a:gd name="connsiteY0" fmla="*/ 4970 h 33135"/>
                <a:gd name="connsiteX1" fmla="*/ 41420 w 46390"/>
                <a:gd name="connsiteY1" fmla="*/ 4970 h 33135"/>
                <a:gd name="connsiteX2" fmla="*/ 41420 w 46390"/>
                <a:gd name="connsiteY2" fmla="*/ 31479 h 33135"/>
                <a:gd name="connsiteX3" fmla="*/ 4970 w 46390"/>
                <a:gd name="connsiteY3" fmla="*/ 31479 h 3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0" h="33135">
                  <a:moveTo>
                    <a:pt x="4970" y="4970"/>
                  </a:moveTo>
                  <a:lnTo>
                    <a:pt x="41420" y="4970"/>
                  </a:lnTo>
                  <a:lnTo>
                    <a:pt x="41420" y="31479"/>
                  </a:lnTo>
                  <a:lnTo>
                    <a:pt x="4970" y="3147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59A91C25-4E86-4CF1-A53E-2BD4CAFF7313}"/>
                </a:ext>
              </a:extLst>
            </p:cNvPr>
            <p:cNvSpPr/>
            <p:nvPr/>
          </p:nvSpPr>
          <p:spPr>
            <a:xfrm>
              <a:off x="1666813" y="3339841"/>
              <a:ext cx="53018" cy="53018"/>
            </a:xfrm>
            <a:custGeom>
              <a:avLst/>
              <a:gdLst>
                <a:gd name="connsiteX0" fmla="*/ 6789 w 53017"/>
                <a:gd name="connsiteY0" fmla="*/ 25003 h 53017"/>
                <a:gd name="connsiteX1" fmla="*/ 38362 w 53017"/>
                <a:gd name="connsiteY1" fmla="*/ 6789 h 53017"/>
                <a:gd name="connsiteX2" fmla="*/ 51608 w 53017"/>
                <a:gd name="connsiteY2" fmla="*/ 29751 h 53017"/>
                <a:gd name="connsiteX3" fmla="*/ 20036 w 53017"/>
                <a:gd name="connsiteY3" fmla="*/ 47965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89" y="25003"/>
                  </a:moveTo>
                  <a:lnTo>
                    <a:pt x="38362" y="6789"/>
                  </a:lnTo>
                  <a:lnTo>
                    <a:pt x="51608" y="29751"/>
                  </a:lnTo>
                  <a:lnTo>
                    <a:pt x="20036" y="47965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B8DDF1E2-BD83-41A4-926D-01A3E82074B6}"/>
                </a:ext>
              </a:extLst>
            </p:cNvPr>
            <p:cNvSpPr/>
            <p:nvPr/>
          </p:nvSpPr>
          <p:spPr>
            <a:xfrm>
              <a:off x="1611766" y="3282226"/>
              <a:ext cx="53018" cy="53018"/>
            </a:xfrm>
            <a:custGeom>
              <a:avLst/>
              <a:gdLst>
                <a:gd name="connsiteX0" fmla="*/ 6790 w 53017"/>
                <a:gd name="connsiteY0" fmla="*/ 38355 h 53017"/>
                <a:gd name="connsiteX1" fmla="*/ 25014 w 53017"/>
                <a:gd name="connsiteY1" fmla="*/ 6790 h 53017"/>
                <a:gd name="connsiteX2" fmla="*/ 47971 w 53017"/>
                <a:gd name="connsiteY2" fmla="*/ 20044 h 53017"/>
                <a:gd name="connsiteX3" fmla="*/ 29746 w 53017"/>
                <a:gd name="connsiteY3" fmla="*/ 51609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17" h="53017">
                  <a:moveTo>
                    <a:pt x="6790" y="38355"/>
                  </a:moveTo>
                  <a:lnTo>
                    <a:pt x="25014" y="6790"/>
                  </a:lnTo>
                  <a:lnTo>
                    <a:pt x="47971" y="20044"/>
                  </a:lnTo>
                  <a:lnTo>
                    <a:pt x="29746" y="51609"/>
                  </a:lnTo>
                  <a:close/>
                </a:path>
              </a:pathLst>
            </a:custGeom>
            <a:solidFill>
              <a:srgbClr val="282D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F6CDC6AD-1D1F-4AA6-AF66-4A9E4657A57A}"/>
              </a:ext>
            </a:extLst>
          </p:cNvPr>
          <p:cNvSpPr txBox="1"/>
          <p:nvPr/>
        </p:nvSpPr>
        <p:spPr>
          <a:xfrm>
            <a:off x="3812107" y="35540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主要工作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B8E1CA57-F94B-44CC-8D15-E6180E794505}"/>
              </a:ext>
            </a:extLst>
          </p:cNvPr>
          <p:cNvSpPr/>
          <p:nvPr/>
        </p:nvSpPr>
        <p:spPr>
          <a:xfrm>
            <a:off x="4008291" y="3983968"/>
            <a:ext cx="1018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Main work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5C6E5277-5F0F-45F2-AA50-122720C1507D}"/>
              </a:ext>
            </a:extLst>
          </p:cNvPr>
          <p:cNvSpPr/>
          <p:nvPr/>
        </p:nvSpPr>
        <p:spPr>
          <a:xfrm>
            <a:off x="6077101" y="2216836"/>
            <a:ext cx="2364750" cy="2186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  <a:endParaRPr lang="en-US" altLang="zh-CN" sz="1400" spc="300" dirty="0">
              <a:solidFill>
                <a:prstClr val="white">
                  <a:lumMod val="50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="" xmlns:a16="http://schemas.microsoft.com/office/drawing/2014/main" id="{56F8E984-3E99-446F-B7FC-1DC675CB1F29}"/>
              </a:ext>
            </a:extLst>
          </p:cNvPr>
          <p:cNvSpPr/>
          <p:nvPr/>
        </p:nvSpPr>
        <p:spPr>
          <a:xfrm>
            <a:off x="5812809" y="2411516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a16="http://schemas.microsoft.com/office/drawing/2014/main" id="{65F72170-E59E-42D7-8A09-5210BC260D99}"/>
              </a:ext>
            </a:extLst>
          </p:cNvPr>
          <p:cNvSpPr/>
          <p:nvPr/>
        </p:nvSpPr>
        <p:spPr>
          <a:xfrm>
            <a:off x="5812809" y="2833651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="" xmlns:a16="http://schemas.microsoft.com/office/drawing/2014/main" id="{110F8722-7E83-4B6E-AFA7-536980445299}"/>
              </a:ext>
            </a:extLst>
          </p:cNvPr>
          <p:cNvSpPr/>
          <p:nvPr/>
        </p:nvSpPr>
        <p:spPr>
          <a:xfrm>
            <a:off x="5812809" y="3255786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="" xmlns:a16="http://schemas.microsoft.com/office/drawing/2014/main" id="{82EED2F8-923B-472E-B520-8D630A0C3A6A}"/>
              </a:ext>
            </a:extLst>
          </p:cNvPr>
          <p:cNvSpPr/>
          <p:nvPr/>
        </p:nvSpPr>
        <p:spPr>
          <a:xfrm>
            <a:off x="5812809" y="3677921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="" xmlns:a16="http://schemas.microsoft.com/office/drawing/2014/main" id="{A0EF0E9E-72EC-4C85-98E5-A22BB58D2F58}"/>
              </a:ext>
            </a:extLst>
          </p:cNvPr>
          <p:cNvSpPr/>
          <p:nvPr/>
        </p:nvSpPr>
        <p:spPr>
          <a:xfrm>
            <a:off x="5812809" y="4100054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A96C89AA-D798-4C3C-B056-64CE635B58D7}"/>
              </a:ext>
            </a:extLst>
          </p:cNvPr>
          <p:cNvGrpSpPr/>
          <p:nvPr/>
        </p:nvGrpSpPr>
        <p:grpSpPr>
          <a:xfrm rot="10800000">
            <a:off x="1647276" y="2263210"/>
            <a:ext cx="310069" cy="761922"/>
            <a:chOff x="1915175" y="4776493"/>
            <a:chExt cx="766178" cy="1882705"/>
          </a:xfrm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92FB2074-D105-4ED9-AC07-DFF56C25AC63}"/>
                </a:ext>
              </a:extLst>
            </p:cNvPr>
            <p:cNvSpPr/>
            <p:nvPr/>
          </p:nvSpPr>
          <p:spPr>
            <a:xfrm>
              <a:off x="1933163" y="6047489"/>
              <a:ext cx="747645" cy="611709"/>
            </a:xfrm>
            <a:custGeom>
              <a:avLst/>
              <a:gdLst>
                <a:gd name="connsiteX0" fmla="*/ 60450 w 747644"/>
                <a:gd name="connsiteY0" fmla="*/ 126016 h 611709"/>
                <a:gd name="connsiteX1" fmla="*/ 332320 w 747644"/>
                <a:gd name="connsiteY1" fmla="*/ 520228 h 611709"/>
                <a:gd name="connsiteX2" fmla="*/ 352711 w 747644"/>
                <a:gd name="connsiteY2" fmla="*/ 554212 h 611709"/>
                <a:gd name="connsiteX3" fmla="*/ 379898 w 747644"/>
                <a:gd name="connsiteY3" fmla="*/ 561009 h 611709"/>
                <a:gd name="connsiteX4" fmla="*/ 407085 w 747644"/>
                <a:gd name="connsiteY4" fmla="*/ 554212 h 611709"/>
                <a:gd name="connsiteX5" fmla="*/ 427475 w 747644"/>
                <a:gd name="connsiteY5" fmla="*/ 520228 h 611709"/>
                <a:gd name="connsiteX6" fmla="*/ 699346 w 747644"/>
                <a:gd name="connsiteY6" fmla="*/ 126016 h 611709"/>
                <a:gd name="connsiteX7" fmla="*/ 685753 w 747644"/>
                <a:gd name="connsiteY7" fmla="*/ 58048 h 611709"/>
                <a:gd name="connsiteX8" fmla="*/ 617785 w 747644"/>
                <a:gd name="connsiteY8" fmla="*/ 71641 h 611709"/>
                <a:gd name="connsiteX9" fmla="*/ 373101 w 747644"/>
                <a:gd name="connsiteY9" fmla="*/ 425074 h 611709"/>
                <a:gd name="connsiteX10" fmla="*/ 135214 w 747644"/>
                <a:gd name="connsiteY10" fmla="*/ 71641 h 611709"/>
                <a:gd name="connsiteX11" fmla="*/ 67246 w 747644"/>
                <a:gd name="connsiteY11" fmla="*/ 58048 h 611709"/>
                <a:gd name="connsiteX12" fmla="*/ 60450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60450" y="126016"/>
                  </a:moveTo>
                  <a:lnTo>
                    <a:pt x="332320" y="520228"/>
                  </a:lnTo>
                  <a:cubicBezTo>
                    <a:pt x="332320" y="533822"/>
                    <a:pt x="339117" y="547415"/>
                    <a:pt x="352711" y="554212"/>
                  </a:cubicBezTo>
                  <a:cubicBezTo>
                    <a:pt x="359508" y="561009"/>
                    <a:pt x="373101" y="561009"/>
                    <a:pt x="379898" y="561009"/>
                  </a:cubicBezTo>
                  <a:cubicBezTo>
                    <a:pt x="393491" y="561009"/>
                    <a:pt x="400288" y="561009"/>
                    <a:pt x="407085" y="554212"/>
                  </a:cubicBezTo>
                  <a:cubicBezTo>
                    <a:pt x="420678" y="547415"/>
                    <a:pt x="427475" y="533822"/>
                    <a:pt x="427475" y="520228"/>
                  </a:cubicBezTo>
                  <a:lnTo>
                    <a:pt x="699346" y="126016"/>
                  </a:lnTo>
                  <a:cubicBezTo>
                    <a:pt x="712940" y="105625"/>
                    <a:pt x="706143" y="71641"/>
                    <a:pt x="685753" y="58048"/>
                  </a:cubicBezTo>
                  <a:cubicBezTo>
                    <a:pt x="665362" y="44454"/>
                    <a:pt x="638175" y="51251"/>
                    <a:pt x="617785" y="71641"/>
                  </a:cubicBezTo>
                  <a:lnTo>
                    <a:pt x="373101" y="425074"/>
                  </a:lnTo>
                  <a:lnTo>
                    <a:pt x="135214" y="71641"/>
                  </a:lnTo>
                  <a:cubicBezTo>
                    <a:pt x="121621" y="51251"/>
                    <a:pt x="87637" y="44454"/>
                    <a:pt x="67246" y="58048"/>
                  </a:cubicBezTo>
                  <a:cubicBezTo>
                    <a:pt x="46856" y="71641"/>
                    <a:pt x="46856" y="98829"/>
                    <a:pt x="60450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2116DD6F-1A69-4444-BE07-DC7F3B3F5403}"/>
                </a:ext>
              </a:extLst>
            </p:cNvPr>
            <p:cNvSpPr/>
            <p:nvPr/>
          </p:nvSpPr>
          <p:spPr>
            <a:xfrm>
              <a:off x="1933708" y="5619292"/>
              <a:ext cx="747645" cy="611709"/>
            </a:xfrm>
            <a:custGeom>
              <a:avLst/>
              <a:gdLst>
                <a:gd name="connsiteX0" fmla="*/ 59905 w 747644"/>
                <a:gd name="connsiteY0" fmla="*/ 126016 h 611709"/>
                <a:gd name="connsiteX1" fmla="*/ 331776 w 747644"/>
                <a:gd name="connsiteY1" fmla="*/ 520228 h 611709"/>
                <a:gd name="connsiteX2" fmla="*/ 352166 w 747644"/>
                <a:gd name="connsiteY2" fmla="*/ 554212 h 611709"/>
                <a:gd name="connsiteX3" fmla="*/ 386150 w 747644"/>
                <a:gd name="connsiteY3" fmla="*/ 561009 h 611709"/>
                <a:gd name="connsiteX4" fmla="*/ 413337 w 747644"/>
                <a:gd name="connsiteY4" fmla="*/ 554212 h 611709"/>
                <a:gd name="connsiteX5" fmla="*/ 433727 w 747644"/>
                <a:gd name="connsiteY5" fmla="*/ 520228 h 611709"/>
                <a:gd name="connsiteX6" fmla="*/ 705598 w 747644"/>
                <a:gd name="connsiteY6" fmla="*/ 126016 h 611709"/>
                <a:gd name="connsiteX7" fmla="*/ 692004 w 747644"/>
                <a:gd name="connsiteY7" fmla="*/ 58048 h 611709"/>
                <a:gd name="connsiteX8" fmla="*/ 624037 w 747644"/>
                <a:gd name="connsiteY8" fmla="*/ 71641 h 611709"/>
                <a:gd name="connsiteX9" fmla="*/ 386150 w 747644"/>
                <a:gd name="connsiteY9" fmla="*/ 431870 h 611709"/>
                <a:gd name="connsiteX10" fmla="*/ 141466 w 747644"/>
                <a:gd name="connsiteY10" fmla="*/ 78438 h 611709"/>
                <a:gd name="connsiteX11" fmla="*/ 73498 w 747644"/>
                <a:gd name="connsiteY11" fmla="*/ 64845 h 611709"/>
                <a:gd name="connsiteX12" fmla="*/ 59905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9905" y="126016"/>
                  </a:moveTo>
                  <a:lnTo>
                    <a:pt x="331776" y="520228"/>
                  </a:lnTo>
                  <a:cubicBezTo>
                    <a:pt x="331776" y="533822"/>
                    <a:pt x="338572" y="547415"/>
                    <a:pt x="352166" y="554212"/>
                  </a:cubicBezTo>
                  <a:cubicBezTo>
                    <a:pt x="365759" y="561009"/>
                    <a:pt x="372556" y="567806"/>
                    <a:pt x="386150" y="561009"/>
                  </a:cubicBezTo>
                  <a:cubicBezTo>
                    <a:pt x="399743" y="561009"/>
                    <a:pt x="406540" y="561009"/>
                    <a:pt x="413337" y="554212"/>
                  </a:cubicBezTo>
                  <a:cubicBezTo>
                    <a:pt x="426930" y="547415"/>
                    <a:pt x="433727" y="533822"/>
                    <a:pt x="433727" y="520228"/>
                  </a:cubicBezTo>
                  <a:lnTo>
                    <a:pt x="705598" y="126016"/>
                  </a:lnTo>
                  <a:cubicBezTo>
                    <a:pt x="719191" y="105625"/>
                    <a:pt x="712395" y="78438"/>
                    <a:pt x="692004" y="58048"/>
                  </a:cubicBezTo>
                  <a:cubicBezTo>
                    <a:pt x="671614" y="44454"/>
                    <a:pt x="644427" y="51251"/>
                    <a:pt x="624037" y="71641"/>
                  </a:cubicBezTo>
                  <a:lnTo>
                    <a:pt x="386150" y="431870"/>
                  </a:lnTo>
                  <a:lnTo>
                    <a:pt x="141466" y="78438"/>
                  </a:lnTo>
                  <a:cubicBezTo>
                    <a:pt x="127872" y="58048"/>
                    <a:pt x="93889" y="51251"/>
                    <a:pt x="73498" y="64845"/>
                  </a:cubicBezTo>
                  <a:cubicBezTo>
                    <a:pt x="46311" y="78438"/>
                    <a:pt x="46311" y="105625"/>
                    <a:pt x="59905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BF521316-4472-4BB2-BB54-C544D31DA2A2}"/>
                </a:ext>
              </a:extLst>
            </p:cNvPr>
            <p:cNvSpPr/>
            <p:nvPr/>
          </p:nvSpPr>
          <p:spPr>
            <a:xfrm>
              <a:off x="1915175" y="51978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15383 w 747644"/>
                <a:gd name="connsiteY8" fmla="*/ 71641 h 611709"/>
                <a:gd name="connsiteX9" fmla="*/ 370699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1641"/>
                    <a:pt x="683351" y="58048"/>
                  </a:cubicBezTo>
                  <a:cubicBezTo>
                    <a:pt x="662961" y="44454"/>
                    <a:pt x="635773" y="51251"/>
                    <a:pt x="615383" y="71641"/>
                  </a:cubicBezTo>
                  <a:lnTo>
                    <a:pt x="370699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8438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49708DE5-EC37-4C69-A82B-1D17048366A7}"/>
                </a:ext>
              </a:extLst>
            </p:cNvPr>
            <p:cNvSpPr/>
            <p:nvPr/>
          </p:nvSpPr>
          <p:spPr>
            <a:xfrm>
              <a:off x="1915175" y="47764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28977 w 747644"/>
                <a:gd name="connsiteY8" fmla="*/ 71641 h 611709"/>
                <a:gd name="connsiteX9" fmla="*/ 384293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8438"/>
                    <a:pt x="683351" y="58048"/>
                  </a:cubicBezTo>
                  <a:cubicBezTo>
                    <a:pt x="676554" y="44454"/>
                    <a:pt x="649367" y="51251"/>
                    <a:pt x="628977" y="71641"/>
                  </a:cubicBezTo>
                  <a:lnTo>
                    <a:pt x="384293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1641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4B960D87-159A-4A30-BD09-189481C61FF9}"/>
              </a:ext>
            </a:extLst>
          </p:cNvPr>
          <p:cNvGrpSpPr/>
          <p:nvPr/>
        </p:nvGrpSpPr>
        <p:grpSpPr>
          <a:xfrm rot="10800000">
            <a:off x="10237523" y="4420099"/>
            <a:ext cx="310069" cy="761922"/>
            <a:chOff x="1915175" y="4776493"/>
            <a:chExt cx="766178" cy="1882705"/>
          </a:xfrm>
        </p:grpSpPr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90B09AE9-5854-4DC7-8CF8-0177BD31E5A0}"/>
                </a:ext>
              </a:extLst>
            </p:cNvPr>
            <p:cNvSpPr/>
            <p:nvPr/>
          </p:nvSpPr>
          <p:spPr>
            <a:xfrm>
              <a:off x="1933163" y="6047489"/>
              <a:ext cx="747645" cy="611709"/>
            </a:xfrm>
            <a:custGeom>
              <a:avLst/>
              <a:gdLst>
                <a:gd name="connsiteX0" fmla="*/ 60450 w 747644"/>
                <a:gd name="connsiteY0" fmla="*/ 126016 h 611709"/>
                <a:gd name="connsiteX1" fmla="*/ 332320 w 747644"/>
                <a:gd name="connsiteY1" fmla="*/ 520228 h 611709"/>
                <a:gd name="connsiteX2" fmla="*/ 352711 w 747644"/>
                <a:gd name="connsiteY2" fmla="*/ 554212 h 611709"/>
                <a:gd name="connsiteX3" fmla="*/ 379898 w 747644"/>
                <a:gd name="connsiteY3" fmla="*/ 561009 h 611709"/>
                <a:gd name="connsiteX4" fmla="*/ 407085 w 747644"/>
                <a:gd name="connsiteY4" fmla="*/ 554212 h 611709"/>
                <a:gd name="connsiteX5" fmla="*/ 427475 w 747644"/>
                <a:gd name="connsiteY5" fmla="*/ 520228 h 611709"/>
                <a:gd name="connsiteX6" fmla="*/ 699346 w 747644"/>
                <a:gd name="connsiteY6" fmla="*/ 126016 h 611709"/>
                <a:gd name="connsiteX7" fmla="*/ 685753 w 747644"/>
                <a:gd name="connsiteY7" fmla="*/ 58048 h 611709"/>
                <a:gd name="connsiteX8" fmla="*/ 617785 w 747644"/>
                <a:gd name="connsiteY8" fmla="*/ 71641 h 611709"/>
                <a:gd name="connsiteX9" fmla="*/ 373101 w 747644"/>
                <a:gd name="connsiteY9" fmla="*/ 425074 h 611709"/>
                <a:gd name="connsiteX10" fmla="*/ 135214 w 747644"/>
                <a:gd name="connsiteY10" fmla="*/ 71641 h 611709"/>
                <a:gd name="connsiteX11" fmla="*/ 67246 w 747644"/>
                <a:gd name="connsiteY11" fmla="*/ 58048 h 611709"/>
                <a:gd name="connsiteX12" fmla="*/ 60450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60450" y="126016"/>
                  </a:moveTo>
                  <a:lnTo>
                    <a:pt x="332320" y="520228"/>
                  </a:lnTo>
                  <a:cubicBezTo>
                    <a:pt x="332320" y="533822"/>
                    <a:pt x="339117" y="547415"/>
                    <a:pt x="352711" y="554212"/>
                  </a:cubicBezTo>
                  <a:cubicBezTo>
                    <a:pt x="359508" y="561009"/>
                    <a:pt x="373101" y="561009"/>
                    <a:pt x="379898" y="561009"/>
                  </a:cubicBezTo>
                  <a:cubicBezTo>
                    <a:pt x="393491" y="561009"/>
                    <a:pt x="400288" y="561009"/>
                    <a:pt x="407085" y="554212"/>
                  </a:cubicBezTo>
                  <a:cubicBezTo>
                    <a:pt x="420678" y="547415"/>
                    <a:pt x="427475" y="533822"/>
                    <a:pt x="427475" y="520228"/>
                  </a:cubicBezTo>
                  <a:lnTo>
                    <a:pt x="699346" y="126016"/>
                  </a:lnTo>
                  <a:cubicBezTo>
                    <a:pt x="712940" y="105625"/>
                    <a:pt x="706143" y="71641"/>
                    <a:pt x="685753" y="58048"/>
                  </a:cubicBezTo>
                  <a:cubicBezTo>
                    <a:pt x="665362" y="44454"/>
                    <a:pt x="638175" y="51251"/>
                    <a:pt x="617785" y="71641"/>
                  </a:cubicBezTo>
                  <a:lnTo>
                    <a:pt x="373101" y="425074"/>
                  </a:lnTo>
                  <a:lnTo>
                    <a:pt x="135214" y="71641"/>
                  </a:lnTo>
                  <a:cubicBezTo>
                    <a:pt x="121621" y="51251"/>
                    <a:pt x="87637" y="44454"/>
                    <a:pt x="67246" y="58048"/>
                  </a:cubicBezTo>
                  <a:cubicBezTo>
                    <a:pt x="46856" y="71641"/>
                    <a:pt x="46856" y="98829"/>
                    <a:pt x="60450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3A93C36D-37A8-4DFE-8D56-1A93B6AD4209}"/>
                </a:ext>
              </a:extLst>
            </p:cNvPr>
            <p:cNvSpPr/>
            <p:nvPr/>
          </p:nvSpPr>
          <p:spPr>
            <a:xfrm>
              <a:off x="1933708" y="5619292"/>
              <a:ext cx="747645" cy="611709"/>
            </a:xfrm>
            <a:custGeom>
              <a:avLst/>
              <a:gdLst>
                <a:gd name="connsiteX0" fmla="*/ 59905 w 747644"/>
                <a:gd name="connsiteY0" fmla="*/ 126016 h 611709"/>
                <a:gd name="connsiteX1" fmla="*/ 331776 w 747644"/>
                <a:gd name="connsiteY1" fmla="*/ 520228 h 611709"/>
                <a:gd name="connsiteX2" fmla="*/ 352166 w 747644"/>
                <a:gd name="connsiteY2" fmla="*/ 554212 h 611709"/>
                <a:gd name="connsiteX3" fmla="*/ 386150 w 747644"/>
                <a:gd name="connsiteY3" fmla="*/ 561009 h 611709"/>
                <a:gd name="connsiteX4" fmla="*/ 413337 w 747644"/>
                <a:gd name="connsiteY4" fmla="*/ 554212 h 611709"/>
                <a:gd name="connsiteX5" fmla="*/ 433727 w 747644"/>
                <a:gd name="connsiteY5" fmla="*/ 520228 h 611709"/>
                <a:gd name="connsiteX6" fmla="*/ 705598 w 747644"/>
                <a:gd name="connsiteY6" fmla="*/ 126016 h 611709"/>
                <a:gd name="connsiteX7" fmla="*/ 692004 w 747644"/>
                <a:gd name="connsiteY7" fmla="*/ 58048 h 611709"/>
                <a:gd name="connsiteX8" fmla="*/ 624037 w 747644"/>
                <a:gd name="connsiteY8" fmla="*/ 71641 h 611709"/>
                <a:gd name="connsiteX9" fmla="*/ 386150 w 747644"/>
                <a:gd name="connsiteY9" fmla="*/ 431870 h 611709"/>
                <a:gd name="connsiteX10" fmla="*/ 141466 w 747644"/>
                <a:gd name="connsiteY10" fmla="*/ 78438 h 611709"/>
                <a:gd name="connsiteX11" fmla="*/ 73498 w 747644"/>
                <a:gd name="connsiteY11" fmla="*/ 64845 h 611709"/>
                <a:gd name="connsiteX12" fmla="*/ 59905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9905" y="126016"/>
                  </a:moveTo>
                  <a:lnTo>
                    <a:pt x="331776" y="520228"/>
                  </a:lnTo>
                  <a:cubicBezTo>
                    <a:pt x="331776" y="533822"/>
                    <a:pt x="338572" y="547415"/>
                    <a:pt x="352166" y="554212"/>
                  </a:cubicBezTo>
                  <a:cubicBezTo>
                    <a:pt x="365759" y="561009"/>
                    <a:pt x="372556" y="567806"/>
                    <a:pt x="386150" y="561009"/>
                  </a:cubicBezTo>
                  <a:cubicBezTo>
                    <a:pt x="399743" y="561009"/>
                    <a:pt x="406540" y="561009"/>
                    <a:pt x="413337" y="554212"/>
                  </a:cubicBezTo>
                  <a:cubicBezTo>
                    <a:pt x="426930" y="547415"/>
                    <a:pt x="433727" y="533822"/>
                    <a:pt x="433727" y="520228"/>
                  </a:cubicBezTo>
                  <a:lnTo>
                    <a:pt x="705598" y="126016"/>
                  </a:lnTo>
                  <a:cubicBezTo>
                    <a:pt x="719191" y="105625"/>
                    <a:pt x="712395" y="78438"/>
                    <a:pt x="692004" y="58048"/>
                  </a:cubicBezTo>
                  <a:cubicBezTo>
                    <a:pt x="671614" y="44454"/>
                    <a:pt x="644427" y="51251"/>
                    <a:pt x="624037" y="71641"/>
                  </a:cubicBezTo>
                  <a:lnTo>
                    <a:pt x="386150" y="431870"/>
                  </a:lnTo>
                  <a:lnTo>
                    <a:pt x="141466" y="78438"/>
                  </a:lnTo>
                  <a:cubicBezTo>
                    <a:pt x="127872" y="58048"/>
                    <a:pt x="93889" y="51251"/>
                    <a:pt x="73498" y="64845"/>
                  </a:cubicBezTo>
                  <a:cubicBezTo>
                    <a:pt x="46311" y="78438"/>
                    <a:pt x="46311" y="105625"/>
                    <a:pt x="59905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81F64BAA-C9E8-4B5F-B353-772757DB9E28}"/>
                </a:ext>
              </a:extLst>
            </p:cNvPr>
            <p:cNvSpPr/>
            <p:nvPr/>
          </p:nvSpPr>
          <p:spPr>
            <a:xfrm>
              <a:off x="1915175" y="51978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15383 w 747644"/>
                <a:gd name="connsiteY8" fmla="*/ 71641 h 611709"/>
                <a:gd name="connsiteX9" fmla="*/ 370699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1641"/>
                    <a:pt x="683351" y="58048"/>
                  </a:cubicBezTo>
                  <a:cubicBezTo>
                    <a:pt x="662961" y="44454"/>
                    <a:pt x="635773" y="51251"/>
                    <a:pt x="615383" y="71641"/>
                  </a:cubicBezTo>
                  <a:lnTo>
                    <a:pt x="370699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8438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6E8A2D99-67A8-47C5-B41C-1782C99A6A01}"/>
                </a:ext>
              </a:extLst>
            </p:cNvPr>
            <p:cNvSpPr/>
            <p:nvPr/>
          </p:nvSpPr>
          <p:spPr>
            <a:xfrm>
              <a:off x="1915175" y="47764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28977 w 747644"/>
                <a:gd name="connsiteY8" fmla="*/ 71641 h 611709"/>
                <a:gd name="connsiteX9" fmla="*/ 384293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8438"/>
                    <a:pt x="683351" y="58048"/>
                  </a:cubicBezTo>
                  <a:cubicBezTo>
                    <a:pt x="676554" y="44454"/>
                    <a:pt x="649367" y="51251"/>
                    <a:pt x="628977" y="71641"/>
                  </a:cubicBezTo>
                  <a:lnTo>
                    <a:pt x="384293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1641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102028BA-0381-407B-ABE8-C4DA7B4781ED}"/>
              </a:ext>
            </a:extLst>
          </p:cNvPr>
          <p:cNvGrpSpPr/>
          <p:nvPr/>
        </p:nvGrpSpPr>
        <p:grpSpPr>
          <a:xfrm>
            <a:off x="4057072" y="2418436"/>
            <a:ext cx="942039" cy="965836"/>
            <a:chOff x="10497744" y="4557345"/>
            <a:chExt cx="1384989" cy="1419975"/>
          </a:xfrm>
        </p:grpSpPr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BB29A10A-36FA-4641-B6F3-49C8E01BC10F}"/>
                </a:ext>
              </a:extLst>
            </p:cNvPr>
            <p:cNvSpPr/>
            <p:nvPr/>
          </p:nvSpPr>
          <p:spPr>
            <a:xfrm>
              <a:off x="10497744" y="4557345"/>
              <a:ext cx="349997" cy="349994"/>
            </a:xfrm>
            <a:custGeom>
              <a:avLst/>
              <a:gdLst>
                <a:gd name="connsiteX0" fmla="*/ 137499 w 349997"/>
                <a:gd name="connsiteY0" fmla="*/ 332494 h 349994"/>
                <a:gd name="connsiteX1" fmla="*/ 37500 w 349997"/>
                <a:gd name="connsiteY1" fmla="*/ 332494 h 349994"/>
                <a:gd name="connsiteX2" fmla="*/ 37500 w 349997"/>
                <a:gd name="connsiteY2" fmla="*/ 87499 h 349994"/>
                <a:gd name="connsiteX3" fmla="*/ 87499 w 349997"/>
                <a:gd name="connsiteY3" fmla="*/ 37499 h 349994"/>
                <a:gd name="connsiteX4" fmla="*/ 327497 w 349997"/>
                <a:gd name="connsiteY4" fmla="*/ 37499 h 349994"/>
                <a:gd name="connsiteX5" fmla="*/ 327497 w 349997"/>
                <a:gd name="connsiteY5" fmla="*/ 137498 h 349994"/>
                <a:gd name="connsiteX6" fmla="*/ 137499 w 349997"/>
                <a:gd name="connsiteY6" fmla="*/ 137498 h 349994"/>
                <a:gd name="connsiteX7" fmla="*/ 137499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137499" y="332494"/>
                  </a:moveTo>
                  <a:lnTo>
                    <a:pt x="37500" y="332494"/>
                  </a:lnTo>
                  <a:lnTo>
                    <a:pt x="37500" y="87499"/>
                  </a:lnTo>
                  <a:cubicBezTo>
                    <a:pt x="37500" y="57499"/>
                    <a:pt x="57500" y="37499"/>
                    <a:pt x="87499" y="37499"/>
                  </a:cubicBezTo>
                  <a:lnTo>
                    <a:pt x="327497" y="37499"/>
                  </a:lnTo>
                  <a:lnTo>
                    <a:pt x="327497" y="137498"/>
                  </a:lnTo>
                  <a:lnTo>
                    <a:pt x="137499" y="137498"/>
                  </a:lnTo>
                  <a:lnTo>
                    <a:pt x="137499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="" xmlns:a16="http://schemas.microsoft.com/office/drawing/2014/main" id="{48C7CAA0-4F08-4F79-BC28-873A2A7549BE}"/>
                </a:ext>
              </a:extLst>
            </p:cNvPr>
            <p:cNvSpPr/>
            <p:nvPr/>
          </p:nvSpPr>
          <p:spPr>
            <a:xfrm>
              <a:off x="11532736" y="4557345"/>
              <a:ext cx="349997" cy="349994"/>
            </a:xfrm>
            <a:custGeom>
              <a:avLst/>
              <a:gdLst>
                <a:gd name="connsiteX0" fmla="*/ 327497 w 349997"/>
                <a:gd name="connsiteY0" fmla="*/ 332494 h 349994"/>
                <a:gd name="connsiteX1" fmla="*/ 227498 w 349997"/>
                <a:gd name="connsiteY1" fmla="*/ 332494 h 349994"/>
                <a:gd name="connsiteX2" fmla="*/ 227498 w 349997"/>
                <a:gd name="connsiteY2" fmla="*/ 137498 h 349994"/>
                <a:gd name="connsiteX3" fmla="*/ 37500 w 349997"/>
                <a:gd name="connsiteY3" fmla="*/ 137498 h 349994"/>
                <a:gd name="connsiteX4" fmla="*/ 37500 w 349997"/>
                <a:gd name="connsiteY4" fmla="*/ 37499 h 349994"/>
                <a:gd name="connsiteX5" fmla="*/ 277498 w 349997"/>
                <a:gd name="connsiteY5" fmla="*/ 37499 h 349994"/>
                <a:gd name="connsiteX6" fmla="*/ 327497 w 349997"/>
                <a:gd name="connsiteY6" fmla="*/ 87499 h 349994"/>
                <a:gd name="connsiteX7" fmla="*/ 327497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327497" y="332494"/>
                  </a:moveTo>
                  <a:lnTo>
                    <a:pt x="227498" y="332494"/>
                  </a:lnTo>
                  <a:lnTo>
                    <a:pt x="227498" y="137498"/>
                  </a:lnTo>
                  <a:lnTo>
                    <a:pt x="37500" y="137498"/>
                  </a:lnTo>
                  <a:lnTo>
                    <a:pt x="37500" y="37499"/>
                  </a:lnTo>
                  <a:lnTo>
                    <a:pt x="277498" y="37499"/>
                  </a:lnTo>
                  <a:cubicBezTo>
                    <a:pt x="307497" y="37499"/>
                    <a:pt x="327497" y="57499"/>
                    <a:pt x="327497" y="87499"/>
                  </a:cubicBezTo>
                  <a:lnTo>
                    <a:pt x="327497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6="http://schemas.microsoft.com/office/drawing/2014/main" id="{554C59F8-3230-4D77-8601-9DB4EEB54CC4}"/>
                </a:ext>
              </a:extLst>
            </p:cNvPr>
            <p:cNvSpPr/>
            <p:nvPr/>
          </p:nvSpPr>
          <p:spPr>
            <a:xfrm>
              <a:off x="11532736" y="5627326"/>
              <a:ext cx="349997" cy="349994"/>
            </a:xfrm>
            <a:custGeom>
              <a:avLst/>
              <a:gdLst>
                <a:gd name="connsiteX0" fmla="*/ 277498 w 349997"/>
                <a:gd name="connsiteY0" fmla="*/ 332494 h 349994"/>
                <a:gd name="connsiteX1" fmla="*/ 37500 w 349997"/>
                <a:gd name="connsiteY1" fmla="*/ 332494 h 349994"/>
                <a:gd name="connsiteX2" fmla="*/ 37500 w 349997"/>
                <a:gd name="connsiteY2" fmla="*/ 232496 h 349994"/>
                <a:gd name="connsiteX3" fmla="*/ 227498 w 349997"/>
                <a:gd name="connsiteY3" fmla="*/ 232496 h 349994"/>
                <a:gd name="connsiteX4" fmla="*/ 227498 w 349997"/>
                <a:gd name="connsiteY4" fmla="*/ 37499 h 349994"/>
                <a:gd name="connsiteX5" fmla="*/ 327497 w 349997"/>
                <a:gd name="connsiteY5" fmla="*/ 37499 h 349994"/>
                <a:gd name="connsiteX6" fmla="*/ 327497 w 349997"/>
                <a:gd name="connsiteY6" fmla="*/ 282495 h 349994"/>
                <a:gd name="connsiteX7" fmla="*/ 277498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277498" y="332494"/>
                  </a:moveTo>
                  <a:lnTo>
                    <a:pt x="37500" y="332494"/>
                  </a:lnTo>
                  <a:lnTo>
                    <a:pt x="37500" y="232496"/>
                  </a:lnTo>
                  <a:lnTo>
                    <a:pt x="227498" y="232496"/>
                  </a:lnTo>
                  <a:lnTo>
                    <a:pt x="227498" y="37499"/>
                  </a:lnTo>
                  <a:lnTo>
                    <a:pt x="327497" y="37499"/>
                  </a:lnTo>
                  <a:lnTo>
                    <a:pt x="327497" y="282495"/>
                  </a:lnTo>
                  <a:cubicBezTo>
                    <a:pt x="327497" y="307495"/>
                    <a:pt x="307497" y="332494"/>
                    <a:pt x="277498" y="332494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="" xmlns:a16="http://schemas.microsoft.com/office/drawing/2014/main" id="{BC963BD9-EC05-4A0A-B0AB-689312484936}"/>
                </a:ext>
              </a:extLst>
            </p:cNvPr>
            <p:cNvSpPr/>
            <p:nvPr/>
          </p:nvSpPr>
          <p:spPr>
            <a:xfrm>
              <a:off x="10497744" y="5627326"/>
              <a:ext cx="349997" cy="349994"/>
            </a:xfrm>
            <a:custGeom>
              <a:avLst/>
              <a:gdLst>
                <a:gd name="connsiteX0" fmla="*/ 327497 w 349997"/>
                <a:gd name="connsiteY0" fmla="*/ 332494 h 349994"/>
                <a:gd name="connsiteX1" fmla="*/ 87499 w 349997"/>
                <a:gd name="connsiteY1" fmla="*/ 332494 h 349994"/>
                <a:gd name="connsiteX2" fmla="*/ 37500 w 349997"/>
                <a:gd name="connsiteY2" fmla="*/ 282495 h 349994"/>
                <a:gd name="connsiteX3" fmla="*/ 37500 w 349997"/>
                <a:gd name="connsiteY3" fmla="*/ 37499 h 349994"/>
                <a:gd name="connsiteX4" fmla="*/ 137499 w 349997"/>
                <a:gd name="connsiteY4" fmla="*/ 37499 h 349994"/>
                <a:gd name="connsiteX5" fmla="*/ 137499 w 349997"/>
                <a:gd name="connsiteY5" fmla="*/ 232496 h 349994"/>
                <a:gd name="connsiteX6" fmla="*/ 327497 w 349997"/>
                <a:gd name="connsiteY6" fmla="*/ 232496 h 349994"/>
                <a:gd name="connsiteX7" fmla="*/ 327497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327497" y="332494"/>
                  </a:moveTo>
                  <a:lnTo>
                    <a:pt x="87499" y="332494"/>
                  </a:lnTo>
                  <a:cubicBezTo>
                    <a:pt x="57500" y="332494"/>
                    <a:pt x="37500" y="312495"/>
                    <a:pt x="37500" y="282495"/>
                  </a:cubicBezTo>
                  <a:lnTo>
                    <a:pt x="37500" y="37499"/>
                  </a:lnTo>
                  <a:lnTo>
                    <a:pt x="137499" y="37499"/>
                  </a:lnTo>
                  <a:lnTo>
                    <a:pt x="137499" y="232496"/>
                  </a:lnTo>
                  <a:lnTo>
                    <a:pt x="327497" y="232496"/>
                  </a:lnTo>
                  <a:lnTo>
                    <a:pt x="327497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644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42" y="214667"/>
            <a:ext cx="10515600" cy="529889"/>
          </a:xfrm>
        </p:spPr>
        <p:txBody>
          <a:bodyPr>
            <a:normAutofit/>
          </a:bodyPr>
          <a:lstStyle/>
          <a:p>
            <a:r>
              <a:rPr lang="zh-CN" altLang="en-US" dirty="0"/>
              <a:t>主要工作</a:t>
            </a:r>
            <a:r>
              <a:rPr lang="en-US" altLang="zh-CN" dirty="0"/>
              <a:t>-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63AF82E-F2F4-4DAD-B416-D40119573ADE}"/>
              </a:ext>
            </a:extLst>
          </p:cNvPr>
          <p:cNvGrpSpPr/>
          <p:nvPr/>
        </p:nvGrpSpPr>
        <p:grpSpPr>
          <a:xfrm>
            <a:off x="9509160" y="1610804"/>
            <a:ext cx="1854201" cy="1854201"/>
            <a:chOff x="9509160" y="1610804"/>
            <a:chExt cx="1854201" cy="1854201"/>
          </a:xfrm>
        </p:grpSpPr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A4072103-F4D4-40BB-B177-72AD6D2D1B93}"/>
                </a:ext>
              </a:extLst>
            </p:cNvPr>
            <p:cNvSpPr/>
            <p:nvPr/>
          </p:nvSpPr>
          <p:spPr>
            <a:xfrm>
              <a:off x="9509160" y="1610804"/>
              <a:ext cx="1854201" cy="1854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6FC94E66-C8FB-4735-AE66-0194C75799C0}"/>
                </a:ext>
              </a:extLst>
            </p:cNvPr>
            <p:cNvSpPr/>
            <p:nvPr/>
          </p:nvSpPr>
          <p:spPr>
            <a:xfrm>
              <a:off x="9616525" y="1724098"/>
              <a:ext cx="1624202" cy="1624202"/>
            </a:xfrm>
            <a:prstGeom prst="ellipse">
              <a:avLst/>
            </a:prstGeom>
            <a:blipFill>
              <a:blip r:embed="rId3"/>
              <a:stretch>
                <a:fillRect l="-25195" r="-2480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8CBE2355-BEF5-4974-BD43-D7CB6759C809}"/>
              </a:ext>
            </a:extLst>
          </p:cNvPr>
          <p:cNvGrpSpPr/>
          <p:nvPr/>
        </p:nvGrpSpPr>
        <p:grpSpPr>
          <a:xfrm>
            <a:off x="395289" y="3670943"/>
            <a:ext cx="1991669" cy="1991669"/>
            <a:chOff x="395289" y="3670943"/>
            <a:chExt cx="1991669" cy="1991669"/>
          </a:xfrm>
        </p:grpSpPr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771A08B3-1F2B-4A49-AB05-39BECEA3664E}"/>
                </a:ext>
              </a:extLst>
            </p:cNvPr>
            <p:cNvSpPr/>
            <p:nvPr/>
          </p:nvSpPr>
          <p:spPr>
            <a:xfrm>
              <a:off x="395289" y="3670943"/>
              <a:ext cx="1991669" cy="1991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B29044D2-74A0-4B20-85E1-5064D8792A2A}"/>
                </a:ext>
              </a:extLst>
            </p:cNvPr>
            <p:cNvSpPr/>
            <p:nvPr/>
          </p:nvSpPr>
          <p:spPr>
            <a:xfrm>
              <a:off x="512155" y="3774755"/>
              <a:ext cx="1764554" cy="1764554"/>
            </a:xfrm>
            <a:prstGeom prst="ellipse">
              <a:avLst/>
            </a:prstGeom>
            <a:blipFill>
              <a:blip r:embed="rId4"/>
              <a:stretch>
                <a:fillRect t="-16498" b="-162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5D7C8F5-1BFC-4597-93B7-A404B48760A7}"/>
              </a:ext>
            </a:extLst>
          </p:cNvPr>
          <p:cNvGrpSpPr/>
          <p:nvPr/>
        </p:nvGrpSpPr>
        <p:grpSpPr>
          <a:xfrm>
            <a:off x="4127555" y="5446026"/>
            <a:ext cx="2032103" cy="2032103"/>
            <a:chOff x="4127555" y="5446026"/>
            <a:chExt cx="2032103" cy="2032103"/>
          </a:xfrm>
        </p:grpSpPr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E48DA346-5180-46E8-9773-77B6F5AA1E39}"/>
                </a:ext>
              </a:extLst>
            </p:cNvPr>
            <p:cNvSpPr/>
            <p:nvPr/>
          </p:nvSpPr>
          <p:spPr>
            <a:xfrm>
              <a:off x="4127555" y="5446026"/>
              <a:ext cx="2032103" cy="2032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448076B8-1909-47DC-8B53-1D00D401D03D}"/>
                </a:ext>
              </a:extLst>
            </p:cNvPr>
            <p:cNvSpPr/>
            <p:nvPr/>
          </p:nvSpPr>
          <p:spPr>
            <a:xfrm>
              <a:off x="4268228" y="5592499"/>
              <a:ext cx="1764563" cy="1764563"/>
            </a:xfrm>
            <a:prstGeom prst="ellipse">
              <a:avLst/>
            </a:prstGeom>
            <a:blipFill>
              <a:blip r:embed="rId5"/>
              <a:stretch>
                <a:fillRect l="-16786" r="-1654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CDE3D64F-D888-435A-9691-678500886A37}"/>
              </a:ext>
            </a:extLst>
          </p:cNvPr>
          <p:cNvGrpSpPr/>
          <p:nvPr/>
        </p:nvGrpSpPr>
        <p:grpSpPr>
          <a:xfrm>
            <a:off x="10352747" y="3557588"/>
            <a:ext cx="1244279" cy="1244279"/>
            <a:chOff x="10352747" y="3557588"/>
            <a:chExt cx="1244279" cy="1244279"/>
          </a:xfrm>
        </p:grpSpPr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6967325A-63C9-454D-93A1-B3F2493E8E6E}"/>
                </a:ext>
              </a:extLst>
            </p:cNvPr>
            <p:cNvSpPr/>
            <p:nvPr/>
          </p:nvSpPr>
          <p:spPr>
            <a:xfrm>
              <a:off x="10352747" y="3557588"/>
              <a:ext cx="1244279" cy="12442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="" xmlns:a16="http://schemas.microsoft.com/office/drawing/2014/main" id="{6BA2D1EE-A38A-41DC-9413-D9B1CA1B27CC}"/>
                </a:ext>
              </a:extLst>
            </p:cNvPr>
            <p:cNvSpPr txBox="1"/>
            <p:nvPr/>
          </p:nvSpPr>
          <p:spPr>
            <a:xfrm>
              <a:off x="10573172" y="3764228"/>
              <a:ext cx="800219" cy="830997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defRPr>
              </a:lvl1pPr>
            </a:lstStyle>
            <a:p>
              <a:r>
                <a:rPr lang="zh-CN" altLang="en-US"/>
                <a:t>制作</a:t>
              </a:r>
              <a:endParaRPr lang="en-US" altLang="zh-CN" dirty="0"/>
            </a:p>
            <a:p>
              <a:r>
                <a:rPr lang="zh-CN" altLang="en-US" dirty="0"/>
                <a:t>模板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A09FDDE6-8357-4039-9215-7B62643E58F8}"/>
              </a:ext>
            </a:extLst>
          </p:cNvPr>
          <p:cNvGrpSpPr/>
          <p:nvPr/>
        </p:nvGrpSpPr>
        <p:grpSpPr>
          <a:xfrm>
            <a:off x="660400" y="1195388"/>
            <a:ext cx="2362200" cy="2362200"/>
            <a:chOff x="660400" y="1195388"/>
            <a:chExt cx="2362200" cy="2362200"/>
          </a:xfrm>
        </p:grpSpPr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8416C667-E5C5-4147-8A1F-9BE6833E00CE}"/>
                </a:ext>
              </a:extLst>
            </p:cNvPr>
            <p:cNvSpPr/>
            <p:nvPr/>
          </p:nvSpPr>
          <p:spPr>
            <a:xfrm>
              <a:off x="660400" y="1195388"/>
              <a:ext cx="2362200" cy="2362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AC10C603-3793-4FB3-ABB8-541B185DD92E}"/>
                </a:ext>
              </a:extLst>
            </p:cNvPr>
            <p:cNvSpPr txBox="1"/>
            <p:nvPr/>
          </p:nvSpPr>
          <p:spPr>
            <a:xfrm>
              <a:off x="1287502" y="2435446"/>
              <a:ext cx="1107996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defRPr>
              </a:lvl1pPr>
            </a:lstStyle>
            <a:p>
              <a:r>
                <a:rPr lang="zh-CN" altLang="en-US" dirty="0"/>
                <a:t>写文章</a:t>
              </a: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85326559-CCBE-4B8B-836B-484941BAF952}"/>
                </a:ext>
              </a:extLst>
            </p:cNvPr>
            <p:cNvGrpSpPr/>
            <p:nvPr/>
          </p:nvGrpSpPr>
          <p:grpSpPr>
            <a:xfrm>
              <a:off x="1624384" y="1743896"/>
              <a:ext cx="547316" cy="604832"/>
              <a:chOff x="8407732" y="1443446"/>
              <a:chExt cx="585159" cy="646650"/>
            </a:xfrm>
          </p:grpSpPr>
          <p:sp>
            <p:nvSpPr>
              <p:cNvPr id="29" name="任意多边形: 形状 28">
                <a:extLst>
                  <a:ext uri="{FF2B5EF4-FFF2-40B4-BE49-F238E27FC236}">
                    <a16:creationId xmlns="" xmlns:a16="http://schemas.microsoft.com/office/drawing/2014/main" id="{77D83F32-205E-453C-BBAC-EC51CAC4D7AF}"/>
                  </a:ext>
                </a:extLst>
              </p:cNvPr>
              <p:cNvSpPr/>
              <p:nvPr/>
            </p:nvSpPr>
            <p:spPr>
              <a:xfrm>
                <a:off x="8926771" y="1504938"/>
                <a:ext cx="52896" cy="33060"/>
              </a:xfrm>
              <a:custGeom>
                <a:avLst/>
                <a:gdLst>
                  <a:gd name="connsiteX0" fmla="*/ 51904 w 52895"/>
                  <a:gd name="connsiteY0" fmla="*/ 32729 h 33059"/>
                  <a:gd name="connsiteX1" fmla="*/ 51904 w 52895"/>
                  <a:gd name="connsiteY1" fmla="*/ 10249 h 33059"/>
                  <a:gd name="connsiteX2" fmla="*/ 46614 w 52895"/>
                  <a:gd name="connsiteY2" fmla="*/ 4959 h 33059"/>
                  <a:gd name="connsiteX3" fmla="*/ 10248 w 52895"/>
                  <a:gd name="connsiteY3" fmla="*/ 4959 h 33059"/>
                  <a:gd name="connsiteX4" fmla="*/ 4959 w 52895"/>
                  <a:gd name="connsiteY4" fmla="*/ 10249 h 33059"/>
                  <a:gd name="connsiteX5" fmla="*/ 4959 w 52895"/>
                  <a:gd name="connsiteY5" fmla="*/ 32729 h 33059"/>
                  <a:gd name="connsiteX6" fmla="*/ 51904 w 52895"/>
                  <a:gd name="connsiteY6" fmla="*/ 32729 h 3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95" h="33059">
                    <a:moveTo>
                      <a:pt x="51904" y="32729"/>
                    </a:moveTo>
                    <a:lnTo>
                      <a:pt x="51904" y="10249"/>
                    </a:lnTo>
                    <a:cubicBezTo>
                      <a:pt x="51904" y="7604"/>
                      <a:pt x="49920" y="4959"/>
                      <a:pt x="46614" y="4959"/>
                    </a:cubicBezTo>
                    <a:lnTo>
                      <a:pt x="10248" y="4959"/>
                    </a:lnTo>
                    <a:cubicBezTo>
                      <a:pt x="7604" y="4959"/>
                      <a:pt x="4959" y="6943"/>
                      <a:pt x="4959" y="10249"/>
                    </a:cubicBezTo>
                    <a:lnTo>
                      <a:pt x="4959" y="32729"/>
                    </a:lnTo>
                    <a:lnTo>
                      <a:pt x="51904" y="3272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="" xmlns:a16="http://schemas.microsoft.com/office/drawing/2014/main" id="{437D19D5-BBB3-453E-A5F3-858B1424DE81}"/>
                  </a:ext>
                </a:extLst>
              </p:cNvPr>
              <p:cNvSpPr/>
              <p:nvPr/>
            </p:nvSpPr>
            <p:spPr>
              <a:xfrm>
                <a:off x="8913547" y="1491714"/>
                <a:ext cx="79344" cy="46284"/>
              </a:xfrm>
              <a:custGeom>
                <a:avLst/>
                <a:gdLst>
                  <a:gd name="connsiteX0" fmla="*/ 78352 w 79343"/>
                  <a:gd name="connsiteY0" fmla="*/ 45953 h 46283"/>
                  <a:gd name="connsiteX1" fmla="*/ 51904 w 79343"/>
                  <a:gd name="connsiteY1" fmla="*/ 45953 h 46283"/>
                  <a:gd name="connsiteX2" fmla="*/ 51904 w 79343"/>
                  <a:gd name="connsiteY2" fmla="*/ 31407 h 46283"/>
                  <a:gd name="connsiteX3" fmla="*/ 31407 w 79343"/>
                  <a:gd name="connsiteY3" fmla="*/ 31407 h 46283"/>
                  <a:gd name="connsiteX4" fmla="*/ 31407 w 79343"/>
                  <a:gd name="connsiteY4" fmla="*/ 45953 h 46283"/>
                  <a:gd name="connsiteX5" fmla="*/ 4959 w 79343"/>
                  <a:gd name="connsiteY5" fmla="*/ 45953 h 46283"/>
                  <a:gd name="connsiteX6" fmla="*/ 4959 w 79343"/>
                  <a:gd name="connsiteY6" fmla="*/ 23472 h 46283"/>
                  <a:gd name="connsiteX7" fmla="*/ 23472 w 79343"/>
                  <a:gd name="connsiteY7" fmla="*/ 4959 h 46283"/>
                  <a:gd name="connsiteX8" fmla="*/ 59838 w 79343"/>
                  <a:gd name="connsiteY8" fmla="*/ 4959 h 46283"/>
                  <a:gd name="connsiteX9" fmla="*/ 78352 w 79343"/>
                  <a:gd name="connsiteY9" fmla="*/ 23472 h 46283"/>
                  <a:gd name="connsiteX10" fmla="*/ 78352 w 79343"/>
                  <a:gd name="connsiteY10" fmla="*/ 45953 h 4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343" h="46283">
                    <a:moveTo>
                      <a:pt x="78352" y="45953"/>
                    </a:moveTo>
                    <a:lnTo>
                      <a:pt x="51904" y="45953"/>
                    </a:lnTo>
                    <a:lnTo>
                      <a:pt x="51904" y="31407"/>
                    </a:lnTo>
                    <a:lnTo>
                      <a:pt x="31407" y="31407"/>
                    </a:lnTo>
                    <a:lnTo>
                      <a:pt x="31407" y="45953"/>
                    </a:lnTo>
                    <a:lnTo>
                      <a:pt x="4959" y="45953"/>
                    </a:lnTo>
                    <a:lnTo>
                      <a:pt x="4959" y="23472"/>
                    </a:lnTo>
                    <a:cubicBezTo>
                      <a:pt x="4959" y="13555"/>
                      <a:pt x="12893" y="4959"/>
                      <a:pt x="23472" y="4959"/>
                    </a:cubicBezTo>
                    <a:lnTo>
                      <a:pt x="59838" y="4959"/>
                    </a:lnTo>
                    <a:cubicBezTo>
                      <a:pt x="69756" y="4959"/>
                      <a:pt x="78352" y="12893"/>
                      <a:pt x="78352" y="23472"/>
                    </a:cubicBezTo>
                    <a:lnTo>
                      <a:pt x="78352" y="45953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="" xmlns:a16="http://schemas.microsoft.com/office/drawing/2014/main" id="{BB87DB00-5847-407C-9A7D-71B1146B39F4}"/>
                  </a:ext>
                </a:extLst>
              </p:cNvPr>
              <p:cNvSpPr/>
              <p:nvPr/>
            </p:nvSpPr>
            <p:spPr>
              <a:xfrm>
                <a:off x="8913547" y="1870579"/>
                <a:ext cx="79344" cy="99179"/>
              </a:xfrm>
              <a:custGeom>
                <a:avLst/>
                <a:gdLst>
                  <a:gd name="connsiteX0" fmla="*/ 41986 w 79343"/>
                  <a:gd name="connsiteY0" fmla="*/ 98849 h 99179"/>
                  <a:gd name="connsiteX1" fmla="*/ 4959 w 79343"/>
                  <a:gd name="connsiteY1" fmla="*/ 18183 h 99179"/>
                  <a:gd name="connsiteX2" fmla="*/ 4959 w 79343"/>
                  <a:gd name="connsiteY2" fmla="*/ 4959 h 99179"/>
                  <a:gd name="connsiteX3" fmla="*/ 31407 w 79343"/>
                  <a:gd name="connsiteY3" fmla="*/ 4959 h 99179"/>
                  <a:gd name="connsiteX4" fmla="*/ 31407 w 79343"/>
                  <a:gd name="connsiteY4" fmla="*/ 12232 h 99179"/>
                  <a:gd name="connsiteX5" fmla="*/ 41986 w 79343"/>
                  <a:gd name="connsiteY5" fmla="*/ 34713 h 99179"/>
                  <a:gd name="connsiteX6" fmla="*/ 51904 w 79343"/>
                  <a:gd name="connsiteY6" fmla="*/ 12232 h 99179"/>
                  <a:gd name="connsiteX7" fmla="*/ 51904 w 79343"/>
                  <a:gd name="connsiteY7" fmla="*/ 4959 h 99179"/>
                  <a:gd name="connsiteX8" fmla="*/ 78352 w 79343"/>
                  <a:gd name="connsiteY8" fmla="*/ 4959 h 99179"/>
                  <a:gd name="connsiteX9" fmla="*/ 78352 w 79343"/>
                  <a:gd name="connsiteY9" fmla="*/ 18183 h 9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43" h="99179">
                    <a:moveTo>
                      <a:pt x="41986" y="98849"/>
                    </a:moveTo>
                    <a:lnTo>
                      <a:pt x="4959" y="18183"/>
                    </a:lnTo>
                    <a:lnTo>
                      <a:pt x="4959" y="4959"/>
                    </a:lnTo>
                    <a:lnTo>
                      <a:pt x="31407" y="4959"/>
                    </a:lnTo>
                    <a:lnTo>
                      <a:pt x="31407" y="12232"/>
                    </a:lnTo>
                    <a:lnTo>
                      <a:pt x="41986" y="34713"/>
                    </a:lnTo>
                    <a:lnTo>
                      <a:pt x="51904" y="12232"/>
                    </a:lnTo>
                    <a:lnTo>
                      <a:pt x="51904" y="4959"/>
                    </a:lnTo>
                    <a:lnTo>
                      <a:pt x="78352" y="4959"/>
                    </a:lnTo>
                    <a:lnTo>
                      <a:pt x="78352" y="18183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="" xmlns:a16="http://schemas.microsoft.com/office/drawing/2014/main" id="{F490D3D5-23B0-4197-8B87-40F1AC2FA7A1}"/>
                  </a:ext>
                </a:extLst>
              </p:cNvPr>
              <p:cNvSpPr/>
              <p:nvPr/>
            </p:nvSpPr>
            <p:spPr>
              <a:xfrm>
                <a:off x="8407732" y="1443446"/>
                <a:ext cx="482673" cy="641360"/>
              </a:xfrm>
              <a:custGeom>
                <a:avLst/>
                <a:gdLst>
                  <a:gd name="connsiteX0" fmla="*/ 340846 w 482673"/>
                  <a:gd name="connsiteY0" fmla="*/ 642352 h 641360"/>
                  <a:gd name="connsiteX1" fmla="*/ 4959 w 482673"/>
                  <a:gd name="connsiteY1" fmla="*/ 642352 h 641360"/>
                  <a:gd name="connsiteX2" fmla="*/ 4959 w 482673"/>
                  <a:gd name="connsiteY2" fmla="*/ 4959 h 641360"/>
                  <a:gd name="connsiteX3" fmla="*/ 479037 w 482673"/>
                  <a:gd name="connsiteY3" fmla="*/ 4959 h 641360"/>
                  <a:gd name="connsiteX4" fmla="*/ 479037 w 482673"/>
                  <a:gd name="connsiteY4" fmla="*/ 504823 h 641360"/>
                  <a:gd name="connsiteX5" fmla="*/ 452589 w 482673"/>
                  <a:gd name="connsiteY5" fmla="*/ 504823 h 641360"/>
                  <a:gd name="connsiteX6" fmla="*/ 452589 w 482673"/>
                  <a:gd name="connsiteY6" fmla="*/ 31407 h 641360"/>
                  <a:gd name="connsiteX7" fmla="*/ 31407 w 482673"/>
                  <a:gd name="connsiteY7" fmla="*/ 31407 h 641360"/>
                  <a:gd name="connsiteX8" fmla="*/ 31407 w 482673"/>
                  <a:gd name="connsiteY8" fmla="*/ 615904 h 641360"/>
                  <a:gd name="connsiteX9" fmla="*/ 340846 w 482673"/>
                  <a:gd name="connsiteY9" fmla="*/ 615904 h 64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2673" h="641360">
                    <a:moveTo>
                      <a:pt x="340846" y="642352"/>
                    </a:moveTo>
                    <a:lnTo>
                      <a:pt x="4959" y="642352"/>
                    </a:lnTo>
                    <a:lnTo>
                      <a:pt x="4959" y="4959"/>
                    </a:lnTo>
                    <a:lnTo>
                      <a:pt x="479037" y="4959"/>
                    </a:lnTo>
                    <a:lnTo>
                      <a:pt x="479037" y="504823"/>
                    </a:lnTo>
                    <a:lnTo>
                      <a:pt x="452589" y="504823"/>
                    </a:lnTo>
                    <a:lnTo>
                      <a:pt x="452589" y="31407"/>
                    </a:lnTo>
                    <a:lnTo>
                      <a:pt x="31407" y="31407"/>
                    </a:lnTo>
                    <a:lnTo>
                      <a:pt x="31407" y="615904"/>
                    </a:lnTo>
                    <a:lnTo>
                      <a:pt x="340846" y="615904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="" xmlns:a16="http://schemas.microsoft.com/office/drawing/2014/main" id="{4DC70C01-3F9E-4726-BD22-2289056882F2}"/>
                  </a:ext>
                </a:extLst>
              </p:cNvPr>
              <p:cNvSpPr/>
              <p:nvPr/>
            </p:nvSpPr>
            <p:spPr>
              <a:xfrm>
                <a:off x="8764778" y="1964469"/>
                <a:ext cx="125627" cy="125627"/>
              </a:xfrm>
              <a:custGeom>
                <a:avLst/>
                <a:gdLst>
                  <a:gd name="connsiteX0" fmla="*/ 4959 w 125627"/>
                  <a:gd name="connsiteY0" fmla="*/ 4959 h 125627"/>
                  <a:gd name="connsiteX1" fmla="*/ 123313 w 125627"/>
                  <a:gd name="connsiteY1" fmla="*/ 4959 h 125627"/>
                  <a:gd name="connsiteX2" fmla="*/ 4959 w 125627"/>
                  <a:gd name="connsiteY2" fmla="*/ 122652 h 125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627" h="125627">
                    <a:moveTo>
                      <a:pt x="4959" y="4959"/>
                    </a:moveTo>
                    <a:lnTo>
                      <a:pt x="123313" y="4959"/>
                    </a:lnTo>
                    <a:lnTo>
                      <a:pt x="4959" y="122652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="" xmlns:a16="http://schemas.microsoft.com/office/drawing/2014/main" id="{A7A97D5D-5C3E-46DB-AF08-165084B0B14C}"/>
                  </a:ext>
                </a:extLst>
              </p:cNvPr>
              <p:cNvSpPr/>
              <p:nvPr/>
            </p:nvSpPr>
            <p:spPr>
              <a:xfrm>
                <a:off x="8569064" y="1556511"/>
                <a:ext cx="224807" cy="33060"/>
              </a:xfrm>
              <a:custGeom>
                <a:avLst/>
                <a:gdLst>
                  <a:gd name="connsiteX0" fmla="*/ 4959 w 224806"/>
                  <a:gd name="connsiteY0" fmla="*/ 4959 h 33059"/>
                  <a:gd name="connsiteX1" fmla="*/ 219848 w 224806"/>
                  <a:gd name="connsiteY1" fmla="*/ 4959 h 33059"/>
                  <a:gd name="connsiteX2" fmla="*/ 219848 w 224806"/>
                  <a:gd name="connsiteY2" fmla="*/ 31407 h 33059"/>
                  <a:gd name="connsiteX3" fmla="*/ 4959 w 224806"/>
                  <a:gd name="connsiteY3" fmla="*/ 31407 h 3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806" h="33059">
                    <a:moveTo>
                      <a:pt x="4959" y="4959"/>
                    </a:moveTo>
                    <a:lnTo>
                      <a:pt x="219848" y="4959"/>
                    </a:lnTo>
                    <a:lnTo>
                      <a:pt x="219848" y="31407"/>
                    </a:lnTo>
                    <a:lnTo>
                      <a:pt x="4959" y="3140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="" xmlns:a16="http://schemas.microsoft.com/office/drawing/2014/main" id="{2D4C26A7-D55E-4B5B-8FF5-879B81560162}"/>
                  </a:ext>
                </a:extLst>
              </p:cNvPr>
              <p:cNvSpPr/>
              <p:nvPr/>
            </p:nvSpPr>
            <p:spPr>
              <a:xfrm>
                <a:off x="8569064" y="1604778"/>
                <a:ext cx="224807" cy="33060"/>
              </a:xfrm>
              <a:custGeom>
                <a:avLst/>
                <a:gdLst>
                  <a:gd name="connsiteX0" fmla="*/ 4959 w 224806"/>
                  <a:gd name="connsiteY0" fmla="*/ 4959 h 33059"/>
                  <a:gd name="connsiteX1" fmla="*/ 219848 w 224806"/>
                  <a:gd name="connsiteY1" fmla="*/ 4959 h 33059"/>
                  <a:gd name="connsiteX2" fmla="*/ 219848 w 224806"/>
                  <a:gd name="connsiteY2" fmla="*/ 31407 h 33059"/>
                  <a:gd name="connsiteX3" fmla="*/ 4959 w 224806"/>
                  <a:gd name="connsiteY3" fmla="*/ 31407 h 3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806" h="33059">
                    <a:moveTo>
                      <a:pt x="4959" y="4959"/>
                    </a:moveTo>
                    <a:lnTo>
                      <a:pt x="219848" y="4959"/>
                    </a:lnTo>
                    <a:lnTo>
                      <a:pt x="219848" y="31407"/>
                    </a:lnTo>
                    <a:lnTo>
                      <a:pt x="4959" y="3140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="" xmlns:a16="http://schemas.microsoft.com/office/drawing/2014/main" id="{6A2C4DF6-95D9-482C-9694-8DA857E0665F}"/>
                  </a:ext>
                </a:extLst>
              </p:cNvPr>
              <p:cNvSpPr/>
              <p:nvPr/>
            </p:nvSpPr>
            <p:spPr>
              <a:xfrm>
                <a:off x="8481125" y="1568412"/>
                <a:ext cx="59508" cy="46284"/>
              </a:xfrm>
              <a:custGeom>
                <a:avLst/>
                <a:gdLst>
                  <a:gd name="connsiteX0" fmla="*/ 59838 w 59507"/>
                  <a:gd name="connsiteY0" fmla="*/ 4959 h 46283"/>
                  <a:gd name="connsiteX1" fmla="*/ 26778 w 59507"/>
                  <a:gd name="connsiteY1" fmla="*/ 46614 h 46283"/>
                  <a:gd name="connsiteX2" fmla="*/ 4959 w 59507"/>
                  <a:gd name="connsiteY2" fmla="*/ 32068 h 4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507" h="46283">
                    <a:moveTo>
                      <a:pt x="59838" y="4959"/>
                    </a:moveTo>
                    <a:lnTo>
                      <a:pt x="26778" y="46614"/>
                    </a:lnTo>
                    <a:lnTo>
                      <a:pt x="4959" y="320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="" xmlns:a16="http://schemas.microsoft.com/office/drawing/2014/main" id="{0440427D-28B4-442A-A626-2089F4D6B51D}"/>
                  </a:ext>
                </a:extLst>
              </p:cNvPr>
              <p:cNvSpPr/>
              <p:nvPr/>
            </p:nvSpPr>
            <p:spPr>
              <a:xfrm>
                <a:off x="8473852" y="1559817"/>
                <a:ext cx="79344" cy="72732"/>
              </a:xfrm>
              <a:custGeom>
                <a:avLst/>
                <a:gdLst>
                  <a:gd name="connsiteX0" fmla="*/ 36696 w 79343"/>
                  <a:gd name="connsiteY0" fmla="*/ 72401 h 72731"/>
                  <a:gd name="connsiteX1" fmla="*/ 4959 w 79343"/>
                  <a:gd name="connsiteY1" fmla="*/ 51904 h 72731"/>
                  <a:gd name="connsiteX2" fmla="*/ 18844 w 79343"/>
                  <a:gd name="connsiteY2" fmla="*/ 29423 h 72731"/>
                  <a:gd name="connsiteX3" fmla="*/ 30746 w 79343"/>
                  <a:gd name="connsiteY3" fmla="*/ 37358 h 72731"/>
                  <a:gd name="connsiteX4" fmla="*/ 56532 w 79343"/>
                  <a:gd name="connsiteY4" fmla="*/ 4959 h 72731"/>
                  <a:gd name="connsiteX5" fmla="*/ 77691 w 79343"/>
                  <a:gd name="connsiteY5" fmla="*/ 21489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343" h="72731">
                    <a:moveTo>
                      <a:pt x="36696" y="72401"/>
                    </a:moveTo>
                    <a:lnTo>
                      <a:pt x="4959" y="51904"/>
                    </a:lnTo>
                    <a:lnTo>
                      <a:pt x="18844" y="29423"/>
                    </a:lnTo>
                    <a:lnTo>
                      <a:pt x="30746" y="37358"/>
                    </a:lnTo>
                    <a:lnTo>
                      <a:pt x="56532" y="4959"/>
                    </a:lnTo>
                    <a:lnTo>
                      <a:pt x="77691" y="21489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="" xmlns:a16="http://schemas.microsoft.com/office/drawing/2014/main" id="{97457C72-2FF6-4517-896F-6670825E6888}"/>
                  </a:ext>
                </a:extLst>
              </p:cNvPr>
              <p:cNvSpPr/>
              <p:nvPr/>
            </p:nvSpPr>
            <p:spPr>
              <a:xfrm>
                <a:off x="8569064" y="1699329"/>
                <a:ext cx="224807" cy="33060"/>
              </a:xfrm>
              <a:custGeom>
                <a:avLst/>
                <a:gdLst>
                  <a:gd name="connsiteX0" fmla="*/ 4959 w 224806"/>
                  <a:gd name="connsiteY0" fmla="*/ 4959 h 33059"/>
                  <a:gd name="connsiteX1" fmla="*/ 219848 w 224806"/>
                  <a:gd name="connsiteY1" fmla="*/ 4959 h 33059"/>
                  <a:gd name="connsiteX2" fmla="*/ 219848 w 224806"/>
                  <a:gd name="connsiteY2" fmla="*/ 31407 h 33059"/>
                  <a:gd name="connsiteX3" fmla="*/ 4959 w 224806"/>
                  <a:gd name="connsiteY3" fmla="*/ 31407 h 3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806" h="33059">
                    <a:moveTo>
                      <a:pt x="4959" y="4959"/>
                    </a:moveTo>
                    <a:lnTo>
                      <a:pt x="219848" y="4959"/>
                    </a:lnTo>
                    <a:lnTo>
                      <a:pt x="219848" y="31407"/>
                    </a:lnTo>
                    <a:lnTo>
                      <a:pt x="4959" y="3140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="" xmlns:a16="http://schemas.microsoft.com/office/drawing/2014/main" id="{AD99F850-AFE6-41A7-B140-FCA9B91776E3}"/>
                  </a:ext>
                </a:extLst>
              </p:cNvPr>
              <p:cNvSpPr/>
              <p:nvPr/>
            </p:nvSpPr>
            <p:spPr>
              <a:xfrm>
                <a:off x="8569064" y="1747597"/>
                <a:ext cx="224807" cy="33060"/>
              </a:xfrm>
              <a:custGeom>
                <a:avLst/>
                <a:gdLst>
                  <a:gd name="connsiteX0" fmla="*/ 4959 w 224806"/>
                  <a:gd name="connsiteY0" fmla="*/ 4959 h 33059"/>
                  <a:gd name="connsiteX1" fmla="*/ 219848 w 224806"/>
                  <a:gd name="connsiteY1" fmla="*/ 4959 h 33059"/>
                  <a:gd name="connsiteX2" fmla="*/ 219848 w 224806"/>
                  <a:gd name="connsiteY2" fmla="*/ 31407 h 33059"/>
                  <a:gd name="connsiteX3" fmla="*/ 4959 w 224806"/>
                  <a:gd name="connsiteY3" fmla="*/ 31407 h 3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806" h="33059">
                    <a:moveTo>
                      <a:pt x="4959" y="4959"/>
                    </a:moveTo>
                    <a:lnTo>
                      <a:pt x="219848" y="4959"/>
                    </a:lnTo>
                    <a:lnTo>
                      <a:pt x="219848" y="31407"/>
                    </a:lnTo>
                    <a:lnTo>
                      <a:pt x="4959" y="3140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="" xmlns:a16="http://schemas.microsoft.com/office/drawing/2014/main" id="{99465FE3-DCD7-4B43-BB58-D37702E4D91E}"/>
                  </a:ext>
                </a:extLst>
              </p:cNvPr>
              <p:cNvSpPr/>
              <p:nvPr/>
            </p:nvSpPr>
            <p:spPr>
              <a:xfrm>
                <a:off x="8481125" y="1711231"/>
                <a:ext cx="59508" cy="46284"/>
              </a:xfrm>
              <a:custGeom>
                <a:avLst/>
                <a:gdLst>
                  <a:gd name="connsiteX0" fmla="*/ 59838 w 59507"/>
                  <a:gd name="connsiteY0" fmla="*/ 4959 h 46283"/>
                  <a:gd name="connsiteX1" fmla="*/ 26778 w 59507"/>
                  <a:gd name="connsiteY1" fmla="*/ 46614 h 46283"/>
                  <a:gd name="connsiteX2" fmla="*/ 4959 w 59507"/>
                  <a:gd name="connsiteY2" fmla="*/ 32068 h 4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507" h="46283">
                    <a:moveTo>
                      <a:pt x="59838" y="4959"/>
                    </a:moveTo>
                    <a:lnTo>
                      <a:pt x="26778" y="46614"/>
                    </a:lnTo>
                    <a:lnTo>
                      <a:pt x="4959" y="320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="" xmlns:a16="http://schemas.microsoft.com/office/drawing/2014/main" id="{2558722E-6E75-44F2-A7FE-C18E2F78B49F}"/>
                  </a:ext>
                </a:extLst>
              </p:cNvPr>
              <p:cNvSpPr/>
              <p:nvPr/>
            </p:nvSpPr>
            <p:spPr>
              <a:xfrm>
                <a:off x="8473852" y="1702635"/>
                <a:ext cx="79344" cy="72732"/>
              </a:xfrm>
              <a:custGeom>
                <a:avLst/>
                <a:gdLst>
                  <a:gd name="connsiteX0" fmla="*/ 36696 w 79343"/>
                  <a:gd name="connsiteY0" fmla="*/ 72401 h 72731"/>
                  <a:gd name="connsiteX1" fmla="*/ 4959 w 79343"/>
                  <a:gd name="connsiteY1" fmla="*/ 51904 h 72731"/>
                  <a:gd name="connsiteX2" fmla="*/ 18844 w 79343"/>
                  <a:gd name="connsiteY2" fmla="*/ 30084 h 72731"/>
                  <a:gd name="connsiteX3" fmla="*/ 30746 w 79343"/>
                  <a:gd name="connsiteY3" fmla="*/ 37358 h 72731"/>
                  <a:gd name="connsiteX4" fmla="*/ 56532 w 79343"/>
                  <a:gd name="connsiteY4" fmla="*/ 4959 h 72731"/>
                  <a:gd name="connsiteX5" fmla="*/ 77691 w 79343"/>
                  <a:gd name="connsiteY5" fmla="*/ 21489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343" h="72731">
                    <a:moveTo>
                      <a:pt x="36696" y="72401"/>
                    </a:moveTo>
                    <a:lnTo>
                      <a:pt x="4959" y="51904"/>
                    </a:lnTo>
                    <a:lnTo>
                      <a:pt x="18844" y="30084"/>
                    </a:lnTo>
                    <a:lnTo>
                      <a:pt x="30746" y="37358"/>
                    </a:lnTo>
                    <a:lnTo>
                      <a:pt x="56532" y="4959"/>
                    </a:lnTo>
                    <a:lnTo>
                      <a:pt x="77691" y="21489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1348A619-B0D4-40D5-8676-81BE8CBDE813}"/>
                  </a:ext>
                </a:extLst>
              </p:cNvPr>
              <p:cNvSpPr/>
              <p:nvPr/>
            </p:nvSpPr>
            <p:spPr>
              <a:xfrm>
                <a:off x="8569064" y="1842148"/>
                <a:ext cx="224807" cy="33060"/>
              </a:xfrm>
              <a:custGeom>
                <a:avLst/>
                <a:gdLst>
                  <a:gd name="connsiteX0" fmla="*/ 4959 w 224806"/>
                  <a:gd name="connsiteY0" fmla="*/ 4959 h 33059"/>
                  <a:gd name="connsiteX1" fmla="*/ 219848 w 224806"/>
                  <a:gd name="connsiteY1" fmla="*/ 4959 h 33059"/>
                  <a:gd name="connsiteX2" fmla="*/ 219848 w 224806"/>
                  <a:gd name="connsiteY2" fmla="*/ 31407 h 33059"/>
                  <a:gd name="connsiteX3" fmla="*/ 4959 w 224806"/>
                  <a:gd name="connsiteY3" fmla="*/ 31407 h 3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806" h="33059">
                    <a:moveTo>
                      <a:pt x="4959" y="4959"/>
                    </a:moveTo>
                    <a:lnTo>
                      <a:pt x="219848" y="4959"/>
                    </a:lnTo>
                    <a:lnTo>
                      <a:pt x="219848" y="31407"/>
                    </a:lnTo>
                    <a:lnTo>
                      <a:pt x="4959" y="3140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="" xmlns:a16="http://schemas.microsoft.com/office/drawing/2014/main" id="{D946E465-46D0-485D-A937-92D75865F8F1}"/>
                  </a:ext>
                </a:extLst>
              </p:cNvPr>
              <p:cNvSpPr/>
              <p:nvPr/>
            </p:nvSpPr>
            <p:spPr>
              <a:xfrm>
                <a:off x="8569064" y="1890415"/>
                <a:ext cx="224807" cy="33060"/>
              </a:xfrm>
              <a:custGeom>
                <a:avLst/>
                <a:gdLst>
                  <a:gd name="connsiteX0" fmla="*/ 4959 w 224806"/>
                  <a:gd name="connsiteY0" fmla="*/ 4959 h 33059"/>
                  <a:gd name="connsiteX1" fmla="*/ 219848 w 224806"/>
                  <a:gd name="connsiteY1" fmla="*/ 4959 h 33059"/>
                  <a:gd name="connsiteX2" fmla="*/ 219848 w 224806"/>
                  <a:gd name="connsiteY2" fmla="*/ 31407 h 33059"/>
                  <a:gd name="connsiteX3" fmla="*/ 4959 w 224806"/>
                  <a:gd name="connsiteY3" fmla="*/ 31407 h 3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806" h="33059">
                    <a:moveTo>
                      <a:pt x="4959" y="4959"/>
                    </a:moveTo>
                    <a:lnTo>
                      <a:pt x="219848" y="4959"/>
                    </a:lnTo>
                    <a:lnTo>
                      <a:pt x="219848" y="31407"/>
                    </a:lnTo>
                    <a:lnTo>
                      <a:pt x="4959" y="3140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="" xmlns:a16="http://schemas.microsoft.com/office/drawing/2014/main" id="{D5C7E034-C809-430A-97F7-0375701E2825}"/>
                  </a:ext>
                </a:extLst>
              </p:cNvPr>
              <p:cNvSpPr/>
              <p:nvPr/>
            </p:nvSpPr>
            <p:spPr>
              <a:xfrm>
                <a:off x="8481125" y="1854049"/>
                <a:ext cx="59508" cy="46284"/>
              </a:xfrm>
              <a:custGeom>
                <a:avLst/>
                <a:gdLst>
                  <a:gd name="connsiteX0" fmla="*/ 59838 w 59507"/>
                  <a:gd name="connsiteY0" fmla="*/ 4959 h 46283"/>
                  <a:gd name="connsiteX1" fmla="*/ 26778 w 59507"/>
                  <a:gd name="connsiteY1" fmla="*/ 46614 h 46283"/>
                  <a:gd name="connsiteX2" fmla="*/ 4959 w 59507"/>
                  <a:gd name="connsiteY2" fmla="*/ 32068 h 4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507" h="46283">
                    <a:moveTo>
                      <a:pt x="59838" y="4959"/>
                    </a:moveTo>
                    <a:lnTo>
                      <a:pt x="26778" y="46614"/>
                    </a:lnTo>
                    <a:lnTo>
                      <a:pt x="4959" y="320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="" xmlns:a16="http://schemas.microsoft.com/office/drawing/2014/main" id="{E11F11CB-41CA-4E2D-810A-2F9770B3F0CE}"/>
                  </a:ext>
                </a:extLst>
              </p:cNvPr>
              <p:cNvSpPr/>
              <p:nvPr/>
            </p:nvSpPr>
            <p:spPr>
              <a:xfrm>
                <a:off x="8473852" y="1845454"/>
                <a:ext cx="79344" cy="72732"/>
              </a:xfrm>
              <a:custGeom>
                <a:avLst/>
                <a:gdLst>
                  <a:gd name="connsiteX0" fmla="*/ 36696 w 79343"/>
                  <a:gd name="connsiteY0" fmla="*/ 72401 h 72731"/>
                  <a:gd name="connsiteX1" fmla="*/ 4959 w 79343"/>
                  <a:gd name="connsiteY1" fmla="*/ 51904 h 72731"/>
                  <a:gd name="connsiteX2" fmla="*/ 18844 w 79343"/>
                  <a:gd name="connsiteY2" fmla="*/ 30084 h 72731"/>
                  <a:gd name="connsiteX3" fmla="*/ 30746 w 79343"/>
                  <a:gd name="connsiteY3" fmla="*/ 37358 h 72731"/>
                  <a:gd name="connsiteX4" fmla="*/ 56532 w 79343"/>
                  <a:gd name="connsiteY4" fmla="*/ 4959 h 72731"/>
                  <a:gd name="connsiteX5" fmla="*/ 77691 w 79343"/>
                  <a:gd name="connsiteY5" fmla="*/ 21489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343" h="72731">
                    <a:moveTo>
                      <a:pt x="36696" y="72401"/>
                    </a:moveTo>
                    <a:lnTo>
                      <a:pt x="4959" y="51904"/>
                    </a:lnTo>
                    <a:lnTo>
                      <a:pt x="18844" y="30084"/>
                    </a:lnTo>
                    <a:lnTo>
                      <a:pt x="30746" y="37358"/>
                    </a:lnTo>
                    <a:lnTo>
                      <a:pt x="56532" y="4959"/>
                    </a:lnTo>
                    <a:lnTo>
                      <a:pt x="77691" y="21489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="" xmlns:a16="http://schemas.microsoft.com/office/drawing/2014/main" id="{11D00E85-0D61-40ED-8973-98B2D70EC5D1}"/>
                  </a:ext>
                </a:extLst>
              </p:cNvPr>
              <p:cNvSpPr/>
              <p:nvPr/>
            </p:nvSpPr>
            <p:spPr>
              <a:xfrm>
                <a:off x="8913547" y="1551221"/>
                <a:ext cx="79344" cy="310762"/>
              </a:xfrm>
              <a:custGeom>
                <a:avLst/>
                <a:gdLst>
                  <a:gd name="connsiteX0" fmla="*/ 4959 w 79343"/>
                  <a:gd name="connsiteY0" fmla="*/ 4959 h 310762"/>
                  <a:gd name="connsiteX1" fmla="*/ 78352 w 79343"/>
                  <a:gd name="connsiteY1" fmla="*/ 4959 h 310762"/>
                  <a:gd name="connsiteX2" fmla="*/ 78352 w 79343"/>
                  <a:gd name="connsiteY2" fmla="*/ 306464 h 310762"/>
                  <a:gd name="connsiteX3" fmla="*/ 4959 w 79343"/>
                  <a:gd name="connsiteY3" fmla="*/ 306464 h 3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43" h="310762">
                    <a:moveTo>
                      <a:pt x="4959" y="4959"/>
                    </a:moveTo>
                    <a:lnTo>
                      <a:pt x="78352" y="4959"/>
                    </a:lnTo>
                    <a:lnTo>
                      <a:pt x="78352" y="306464"/>
                    </a:lnTo>
                    <a:lnTo>
                      <a:pt x="4959" y="30646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288FC2AB-2F90-4E7B-9C69-490922E65EFC}"/>
              </a:ext>
            </a:extLst>
          </p:cNvPr>
          <p:cNvGrpSpPr/>
          <p:nvPr/>
        </p:nvGrpSpPr>
        <p:grpSpPr>
          <a:xfrm>
            <a:off x="9729003" y="4866953"/>
            <a:ext cx="1244279" cy="1244279"/>
            <a:chOff x="9729003" y="4866953"/>
            <a:chExt cx="1244279" cy="1244279"/>
          </a:xfrm>
        </p:grpSpPr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9BA2947F-6629-4388-850D-A5C414E5CC27}"/>
                </a:ext>
              </a:extLst>
            </p:cNvPr>
            <p:cNvSpPr/>
            <p:nvPr/>
          </p:nvSpPr>
          <p:spPr>
            <a:xfrm>
              <a:off x="9729003" y="4866953"/>
              <a:ext cx="1244279" cy="12442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="" xmlns:a16="http://schemas.microsoft.com/office/drawing/2014/main" id="{97BC2968-E282-45C0-9932-593B7A54D1A1}"/>
                </a:ext>
              </a:extLst>
            </p:cNvPr>
            <p:cNvSpPr txBox="1"/>
            <p:nvPr/>
          </p:nvSpPr>
          <p:spPr>
            <a:xfrm>
              <a:off x="9964957" y="5073593"/>
              <a:ext cx="800219" cy="83099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rPr>
                <a:t>文案</a:t>
              </a:r>
              <a:endParaRPr lang="en-US" altLang="zh-CN" sz="24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endParaRPr>
            </a:p>
            <a:p>
              <a:pPr algn="ctr"/>
              <a:r>
                <a:rPr lang="zh-CN" altLang="en-US" sz="2400" dirty="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rPr>
                <a:t>创作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BD15E4A5-FA21-4A79-931C-314324DB2A07}"/>
              </a:ext>
            </a:extLst>
          </p:cNvPr>
          <p:cNvGrpSpPr/>
          <p:nvPr/>
        </p:nvGrpSpPr>
        <p:grpSpPr>
          <a:xfrm>
            <a:off x="3022600" y="1017588"/>
            <a:ext cx="1612258" cy="1612258"/>
            <a:chOff x="3022600" y="1017588"/>
            <a:chExt cx="1612258" cy="1612258"/>
          </a:xfrm>
        </p:grpSpPr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14A4F184-32A6-41F6-930C-2FCC9479467F}"/>
                </a:ext>
              </a:extLst>
            </p:cNvPr>
            <p:cNvSpPr/>
            <p:nvPr/>
          </p:nvSpPr>
          <p:spPr>
            <a:xfrm>
              <a:off x="3022600" y="1017588"/>
              <a:ext cx="1612258" cy="16122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4E7FB8A1-2CC3-4927-BE31-4189E3F0521A}"/>
                </a:ext>
              </a:extLst>
            </p:cNvPr>
            <p:cNvSpPr txBox="1"/>
            <p:nvPr/>
          </p:nvSpPr>
          <p:spPr>
            <a:xfrm>
              <a:off x="3274730" y="1871343"/>
              <a:ext cx="1107997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rPr>
                <a:t>群管理</a:t>
              </a:r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="" xmlns:a16="http://schemas.microsoft.com/office/drawing/2014/main" id="{EEBD548B-1593-42D9-9E26-6BBD3C76D000}"/>
                </a:ext>
              </a:extLst>
            </p:cNvPr>
            <p:cNvGrpSpPr/>
            <p:nvPr/>
          </p:nvGrpSpPr>
          <p:grpSpPr>
            <a:xfrm>
              <a:off x="3494633" y="1303855"/>
              <a:ext cx="581932" cy="544592"/>
              <a:chOff x="6334883" y="1467249"/>
              <a:chExt cx="669792" cy="626815"/>
            </a:xfrm>
          </p:grpSpPr>
          <p:sp>
            <p:nvSpPr>
              <p:cNvPr id="92" name="任意多边形: 形状 91">
                <a:extLst>
                  <a:ext uri="{FF2B5EF4-FFF2-40B4-BE49-F238E27FC236}">
                    <a16:creationId xmlns="" xmlns:a16="http://schemas.microsoft.com/office/drawing/2014/main" id="{7D32531B-7E63-4518-A5BF-A6FE94729347}"/>
                  </a:ext>
                </a:extLst>
              </p:cNvPr>
              <p:cNvSpPr/>
              <p:nvPr/>
            </p:nvSpPr>
            <p:spPr>
              <a:xfrm>
                <a:off x="6420839" y="1694701"/>
                <a:ext cx="218195" cy="251255"/>
              </a:xfrm>
              <a:custGeom>
                <a:avLst/>
                <a:gdLst>
                  <a:gd name="connsiteX0" fmla="*/ 215881 w 218194"/>
                  <a:gd name="connsiteY0" fmla="*/ 246957 h 251254"/>
                  <a:gd name="connsiteX1" fmla="*/ 73062 w 218194"/>
                  <a:gd name="connsiteY1" fmla="*/ 246957 h 251254"/>
                  <a:gd name="connsiteX2" fmla="*/ 4959 w 218194"/>
                  <a:gd name="connsiteY2" fmla="*/ 4959 h 251254"/>
                  <a:gd name="connsiteX3" fmla="*/ 148439 w 218194"/>
                  <a:gd name="connsiteY3" fmla="*/ 4959 h 25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194" h="251254">
                    <a:moveTo>
                      <a:pt x="215881" y="246957"/>
                    </a:moveTo>
                    <a:lnTo>
                      <a:pt x="73062" y="246957"/>
                    </a:lnTo>
                    <a:lnTo>
                      <a:pt x="4959" y="4959"/>
                    </a:lnTo>
                    <a:lnTo>
                      <a:pt x="148439" y="49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="" xmlns:a16="http://schemas.microsoft.com/office/drawing/2014/main" id="{A857D247-7406-4AB1-903A-C105707DF291}"/>
                  </a:ext>
                </a:extLst>
              </p:cNvPr>
              <p:cNvSpPr/>
              <p:nvPr/>
            </p:nvSpPr>
            <p:spPr>
              <a:xfrm>
                <a:off x="6403647" y="1681477"/>
                <a:ext cx="251254" cy="277702"/>
              </a:xfrm>
              <a:custGeom>
                <a:avLst/>
                <a:gdLst>
                  <a:gd name="connsiteX0" fmla="*/ 250924 w 251254"/>
                  <a:gd name="connsiteY0" fmla="*/ 273405 h 277702"/>
                  <a:gd name="connsiteX1" fmla="*/ 80335 w 251254"/>
                  <a:gd name="connsiteY1" fmla="*/ 273405 h 277702"/>
                  <a:gd name="connsiteX2" fmla="*/ 4959 w 251254"/>
                  <a:gd name="connsiteY2" fmla="*/ 4959 h 277702"/>
                  <a:gd name="connsiteX3" fmla="*/ 175548 w 251254"/>
                  <a:gd name="connsiteY3" fmla="*/ 4959 h 277702"/>
                  <a:gd name="connsiteX4" fmla="*/ 250924 w 251254"/>
                  <a:gd name="connsiteY4" fmla="*/ 273405 h 277702"/>
                  <a:gd name="connsiteX5" fmla="*/ 100171 w 251254"/>
                  <a:gd name="connsiteY5" fmla="*/ 246957 h 277702"/>
                  <a:gd name="connsiteX6" fmla="*/ 215880 w 251254"/>
                  <a:gd name="connsiteY6" fmla="*/ 246957 h 277702"/>
                  <a:gd name="connsiteX7" fmla="*/ 155712 w 251254"/>
                  <a:gd name="connsiteY7" fmla="*/ 31407 h 277702"/>
                  <a:gd name="connsiteX8" fmla="*/ 40002 w 251254"/>
                  <a:gd name="connsiteY8" fmla="*/ 31407 h 277702"/>
                  <a:gd name="connsiteX9" fmla="*/ 100171 w 251254"/>
                  <a:gd name="connsiteY9" fmla="*/ 246957 h 27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254" h="277702">
                    <a:moveTo>
                      <a:pt x="250924" y="273405"/>
                    </a:moveTo>
                    <a:lnTo>
                      <a:pt x="80335" y="273405"/>
                    </a:lnTo>
                    <a:lnTo>
                      <a:pt x="4959" y="4959"/>
                    </a:lnTo>
                    <a:lnTo>
                      <a:pt x="175548" y="4959"/>
                    </a:lnTo>
                    <a:lnTo>
                      <a:pt x="250924" y="273405"/>
                    </a:lnTo>
                    <a:close/>
                    <a:moveTo>
                      <a:pt x="100171" y="246957"/>
                    </a:moveTo>
                    <a:lnTo>
                      <a:pt x="215880" y="246957"/>
                    </a:lnTo>
                    <a:lnTo>
                      <a:pt x="155712" y="31407"/>
                    </a:lnTo>
                    <a:lnTo>
                      <a:pt x="40002" y="31407"/>
                    </a:lnTo>
                    <a:lnTo>
                      <a:pt x="100171" y="24695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="" xmlns:a16="http://schemas.microsoft.com/office/drawing/2014/main" id="{D8F82F86-7D73-4F34-A711-7F16338039B8}"/>
                  </a:ext>
                </a:extLst>
              </p:cNvPr>
              <p:cNvSpPr/>
              <p:nvPr/>
            </p:nvSpPr>
            <p:spPr>
              <a:xfrm>
                <a:off x="6428773" y="1856033"/>
                <a:ext cx="204971" cy="224807"/>
              </a:xfrm>
              <a:custGeom>
                <a:avLst/>
                <a:gdLst>
                  <a:gd name="connsiteX0" fmla="*/ 202657 w 204970"/>
                  <a:gd name="connsiteY0" fmla="*/ 220509 h 224806"/>
                  <a:gd name="connsiteX1" fmla="*/ 72401 w 204970"/>
                  <a:gd name="connsiteY1" fmla="*/ 220509 h 224806"/>
                  <a:gd name="connsiteX2" fmla="*/ 4959 w 204970"/>
                  <a:gd name="connsiteY2" fmla="*/ 4959 h 224806"/>
                  <a:gd name="connsiteX3" fmla="*/ 134553 w 204970"/>
                  <a:gd name="connsiteY3" fmla="*/ 4959 h 22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970" h="224806">
                    <a:moveTo>
                      <a:pt x="202657" y="220509"/>
                    </a:moveTo>
                    <a:lnTo>
                      <a:pt x="72401" y="220509"/>
                    </a:lnTo>
                    <a:lnTo>
                      <a:pt x="4959" y="4959"/>
                    </a:lnTo>
                    <a:lnTo>
                      <a:pt x="134553" y="49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="" xmlns:a16="http://schemas.microsoft.com/office/drawing/2014/main" id="{764507D8-90EA-4808-8964-620FB955A7CC}"/>
                  </a:ext>
                </a:extLst>
              </p:cNvPr>
              <p:cNvSpPr/>
              <p:nvPr/>
            </p:nvSpPr>
            <p:spPr>
              <a:xfrm>
                <a:off x="6410921" y="1842809"/>
                <a:ext cx="238031" cy="251255"/>
              </a:xfrm>
              <a:custGeom>
                <a:avLst/>
                <a:gdLst>
                  <a:gd name="connsiteX0" fmla="*/ 238361 w 238030"/>
                  <a:gd name="connsiteY0" fmla="*/ 246957 h 251254"/>
                  <a:gd name="connsiteX1" fmla="*/ 80335 w 238030"/>
                  <a:gd name="connsiteY1" fmla="*/ 246957 h 251254"/>
                  <a:gd name="connsiteX2" fmla="*/ 4959 w 238030"/>
                  <a:gd name="connsiteY2" fmla="*/ 4959 h 251254"/>
                  <a:gd name="connsiteX3" fmla="*/ 162324 w 238030"/>
                  <a:gd name="connsiteY3" fmla="*/ 4959 h 251254"/>
                  <a:gd name="connsiteX4" fmla="*/ 238361 w 238030"/>
                  <a:gd name="connsiteY4" fmla="*/ 246957 h 251254"/>
                  <a:gd name="connsiteX5" fmla="*/ 100171 w 238030"/>
                  <a:gd name="connsiteY5" fmla="*/ 220509 h 251254"/>
                  <a:gd name="connsiteX6" fmla="*/ 202657 w 238030"/>
                  <a:gd name="connsiteY6" fmla="*/ 220509 h 251254"/>
                  <a:gd name="connsiteX7" fmla="*/ 143149 w 238030"/>
                  <a:gd name="connsiteY7" fmla="*/ 31407 h 251254"/>
                  <a:gd name="connsiteX8" fmla="*/ 40664 w 238030"/>
                  <a:gd name="connsiteY8" fmla="*/ 31407 h 251254"/>
                  <a:gd name="connsiteX9" fmla="*/ 100171 w 238030"/>
                  <a:gd name="connsiteY9" fmla="*/ 220509 h 25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030" h="251254">
                    <a:moveTo>
                      <a:pt x="238361" y="246957"/>
                    </a:moveTo>
                    <a:lnTo>
                      <a:pt x="80335" y="246957"/>
                    </a:lnTo>
                    <a:lnTo>
                      <a:pt x="4959" y="4959"/>
                    </a:lnTo>
                    <a:lnTo>
                      <a:pt x="162324" y="4959"/>
                    </a:lnTo>
                    <a:lnTo>
                      <a:pt x="238361" y="246957"/>
                    </a:lnTo>
                    <a:close/>
                    <a:moveTo>
                      <a:pt x="100171" y="220509"/>
                    </a:moveTo>
                    <a:lnTo>
                      <a:pt x="202657" y="220509"/>
                    </a:lnTo>
                    <a:lnTo>
                      <a:pt x="143149" y="31407"/>
                    </a:lnTo>
                    <a:lnTo>
                      <a:pt x="40664" y="31407"/>
                    </a:lnTo>
                    <a:lnTo>
                      <a:pt x="100171" y="220509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="" xmlns:a16="http://schemas.microsoft.com/office/drawing/2014/main" id="{DF2ECFC4-4686-4F7D-9212-6D1BCB0093E9}"/>
                  </a:ext>
                </a:extLst>
              </p:cNvPr>
              <p:cNvSpPr/>
              <p:nvPr/>
            </p:nvSpPr>
            <p:spPr>
              <a:xfrm>
                <a:off x="6416871" y="1844131"/>
                <a:ext cx="204971" cy="66120"/>
              </a:xfrm>
              <a:custGeom>
                <a:avLst/>
                <a:gdLst>
                  <a:gd name="connsiteX0" fmla="*/ 4959 w 204970"/>
                  <a:gd name="connsiteY0" fmla="*/ 4959 h 66119"/>
                  <a:gd name="connsiteX1" fmla="*/ 18844 w 204970"/>
                  <a:gd name="connsiteY1" fmla="*/ 63805 h 66119"/>
                  <a:gd name="connsiteX2" fmla="*/ 200673 w 204970"/>
                  <a:gd name="connsiteY2" fmla="*/ 4959 h 6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970" h="66119">
                    <a:moveTo>
                      <a:pt x="4959" y="4959"/>
                    </a:moveTo>
                    <a:lnTo>
                      <a:pt x="18844" y="63805"/>
                    </a:lnTo>
                    <a:lnTo>
                      <a:pt x="200673" y="49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="" xmlns:a16="http://schemas.microsoft.com/office/drawing/2014/main" id="{736E3B3C-3B55-4C26-93CA-3F7A7F52B0CD}"/>
                  </a:ext>
                </a:extLst>
              </p:cNvPr>
              <p:cNvSpPr/>
              <p:nvPr/>
            </p:nvSpPr>
            <p:spPr>
              <a:xfrm>
                <a:off x="6399680" y="1830907"/>
                <a:ext cx="224807" cy="92567"/>
              </a:xfrm>
              <a:custGeom>
                <a:avLst/>
                <a:gdLst>
                  <a:gd name="connsiteX0" fmla="*/ 26778 w 224806"/>
                  <a:gd name="connsiteY0" fmla="*/ 93559 h 92567"/>
                  <a:gd name="connsiteX1" fmla="*/ 4959 w 224806"/>
                  <a:gd name="connsiteY1" fmla="*/ 4959 h 92567"/>
                  <a:gd name="connsiteX2" fmla="*/ 217864 w 224806"/>
                  <a:gd name="connsiteY2" fmla="*/ 4959 h 92567"/>
                  <a:gd name="connsiteX3" fmla="*/ 221831 w 224806"/>
                  <a:gd name="connsiteY3" fmla="*/ 30746 h 92567"/>
                  <a:gd name="connsiteX4" fmla="*/ 26778 w 224806"/>
                  <a:gd name="connsiteY4" fmla="*/ 93559 h 92567"/>
                  <a:gd name="connsiteX5" fmla="*/ 38680 w 224806"/>
                  <a:gd name="connsiteY5" fmla="*/ 31407 h 92567"/>
                  <a:gd name="connsiteX6" fmla="*/ 45292 w 224806"/>
                  <a:gd name="connsiteY6" fmla="*/ 59838 h 92567"/>
                  <a:gd name="connsiteX7" fmla="*/ 133231 w 224806"/>
                  <a:gd name="connsiteY7" fmla="*/ 31407 h 92567"/>
                  <a:gd name="connsiteX8" fmla="*/ 38680 w 224806"/>
                  <a:gd name="connsiteY8" fmla="*/ 31407 h 9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806" h="92567">
                    <a:moveTo>
                      <a:pt x="26778" y="93559"/>
                    </a:moveTo>
                    <a:lnTo>
                      <a:pt x="4959" y="4959"/>
                    </a:lnTo>
                    <a:lnTo>
                      <a:pt x="217864" y="4959"/>
                    </a:lnTo>
                    <a:lnTo>
                      <a:pt x="221831" y="30746"/>
                    </a:lnTo>
                    <a:lnTo>
                      <a:pt x="26778" y="93559"/>
                    </a:lnTo>
                    <a:close/>
                    <a:moveTo>
                      <a:pt x="38680" y="31407"/>
                    </a:moveTo>
                    <a:lnTo>
                      <a:pt x="45292" y="59838"/>
                    </a:lnTo>
                    <a:lnTo>
                      <a:pt x="133231" y="31407"/>
                    </a:lnTo>
                    <a:lnTo>
                      <a:pt x="38680" y="3140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="" xmlns:a16="http://schemas.microsoft.com/office/drawing/2014/main" id="{4CE517CF-FE3B-4D0E-A04F-C4F0235C8E26}"/>
                  </a:ext>
                </a:extLst>
              </p:cNvPr>
              <p:cNvSpPr/>
              <p:nvPr/>
            </p:nvSpPr>
            <p:spPr>
              <a:xfrm>
                <a:off x="6348107" y="1657013"/>
                <a:ext cx="59508" cy="165299"/>
              </a:xfrm>
              <a:custGeom>
                <a:avLst/>
                <a:gdLst>
                  <a:gd name="connsiteX0" fmla="*/ 4959 w 59507"/>
                  <a:gd name="connsiteY0" fmla="*/ 4959 h 165299"/>
                  <a:gd name="connsiteX1" fmla="*/ 59177 w 59507"/>
                  <a:gd name="connsiteY1" fmla="*/ 4959 h 165299"/>
                  <a:gd name="connsiteX2" fmla="*/ 59177 w 59507"/>
                  <a:gd name="connsiteY2" fmla="*/ 164307 h 165299"/>
                  <a:gd name="connsiteX3" fmla="*/ 4959 w 59507"/>
                  <a:gd name="connsiteY3" fmla="*/ 164307 h 16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07" h="165299">
                    <a:moveTo>
                      <a:pt x="4959" y="4959"/>
                    </a:moveTo>
                    <a:lnTo>
                      <a:pt x="59177" y="4959"/>
                    </a:lnTo>
                    <a:lnTo>
                      <a:pt x="59177" y="164307"/>
                    </a:lnTo>
                    <a:lnTo>
                      <a:pt x="4959" y="1643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="" xmlns:a16="http://schemas.microsoft.com/office/drawing/2014/main" id="{17BCF659-2DE9-46F7-8EFF-8ADC3E7102C7}"/>
                  </a:ext>
                </a:extLst>
              </p:cNvPr>
              <p:cNvSpPr/>
              <p:nvPr/>
            </p:nvSpPr>
            <p:spPr>
              <a:xfrm>
                <a:off x="6334883" y="1643789"/>
                <a:ext cx="85955" cy="191747"/>
              </a:xfrm>
              <a:custGeom>
                <a:avLst/>
                <a:gdLst>
                  <a:gd name="connsiteX0" fmla="*/ 85625 w 85955"/>
                  <a:gd name="connsiteY0" fmla="*/ 190755 h 191746"/>
                  <a:gd name="connsiteX1" fmla="*/ 4959 w 85955"/>
                  <a:gd name="connsiteY1" fmla="*/ 190755 h 191746"/>
                  <a:gd name="connsiteX2" fmla="*/ 4959 w 85955"/>
                  <a:gd name="connsiteY2" fmla="*/ 4959 h 191746"/>
                  <a:gd name="connsiteX3" fmla="*/ 85625 w 85955"/>
                  <a:gd name="connsiteY3" fmla="*/ 4959 h 191746"/>
                  <a:gd name="connsiteX4" fmla="*/ 85625 w 85955"/>
                  <a:gd name="connsiteY4" fmla="*/ 190755 h 191746"/>
                  <a:gd name="connsiteX5" fmla="*/ 31407 w 85955"/>
                  <a:gd name="connsiteY5" fmla="*/ 164307 h 191746"/>
                  <a:gd name="connsiteX6" fmla="*/ 59177 w 85955"/>
                  <a:gd name="connsiteY6" fmla="*/ 164307 h 191746"/>
                  <a:gd name="connsiteX7" fmla="*/ 59177 w 85955"/>
                  <a:gd name="connsiteY7" fmla="*/ 31407 h 191746"/>
                  <a:gd name="connsiteX8" fmla="*/ 31407 w 85955"/>
                  <a:gd name="connsiteY8" fmla="*/ 31407 h 191746"/>
                  <a:gd name="connsiteX9" fmla="*/ 31407 w 85955"/>
                  <a:gd name="connsiteY9" fmla="*/ 164307 h 19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955" h="191746">
                    <a:moveTo>
                      <a:pt x="85625" y="190755"/>
                    </a:moveTo>
                    <a:lnTo>
                      <a:pt x="4959" y="190755"/>
                    </a:lnTo>
                    <a:lnTo>
                      <a:pt x="4959" y="4959"/>
                    </a:lnTo>
                    <a:lnTo>
                      <a:pt x="85625" y="4959"/>
                    </a:lnTo>
                    <a:lnTo>
                      <a:pt x="85625" y="190755"/>
                    </a:lnTo>
                    <a:close/>
                    <a:moveTo>
                      <a:pt x="31407" y="164307"/>
                    </a:moveTo>
                    <a:lnTo>
                      <a:pt x="59177" y="164307"/>
                    </a:lnTo>
                    <a:lnTo>
                      <a:pt x="59177" y="31407"/>
                    </a:lnTo>
                    <a:lnTo>
                      <a:pt x="31407" y="31407"/>
                    </a:lnTo>
                    <a:lnTo>
                      <a:pt x="31407" y="16430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="" xmlns:a16="http://schemas.microsoft.com/office/drawing/2014/main" id="{CA5DC8AF-25A4-476D-A7FD-E49ED8AB7550}"/>
                  </a:ext>
                </a:extLst>
              </p:cNvPr>
              <p:cNvSpPr/>
              <p:nvPr/>
            </p:nvSpPr>
            <p:spPr>
              <a:xfrm>
                <a:off x="6958391" y="1467249"/>
                <a:ext cx="46284" cy="548793"/>
              </a:xfrm>
              <a:custGeom>
                <a:avLst/>
                <a:gdLst>
                  <a:gd name="connsiteX0" fmla="*/ 4959 w 46283"/>
                  <a:gd name="connsiteY0" fmla="*/ 4959 h 548792"/>
                  <a:gd name="connsiteX1" fmla="*/ 43970 w 46283"/>
                  <a:gd name="connsiteY1" fmla="*/ 4959 h 548792"/>
                  <a:gd name="connsiteX2" fmla="*/ 43970 w 46283"/>
                  <a:gd name="connsiteY2" fmla="*/ 543834 h 548792"/>
                  <a:gd name="connsiteX3" fmla="*/ 4959 w 46283"/>
                  <a:gd name="connsiteY3" fmla="*/ 543834 h 54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83" h="548792">
                    <a:moveTo>
                      <a:pt x="4959" y="4959"/>
                    </a:moveTo>
                    <a:lnTo>
                      <a:pt x="43970" y="4959"/>
                    </a:lnTo>
                    <a:lnTo>
                      <a:pt x="43970" y="543834"/>
                    </a:lnTo>
                    <a:lnTo>
                      <a:pt x="4959" y="5438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="" xmlns:a16="http://schemas.microsoft.com/office/drawing/2014/main" id="{09C2D1ED-F857-410A-8207-48624C6E6497}"/>
                  </a:ext>
                </a:extLst>
              </p:cNvPr>
              <p:cNvSpPr/>
              <p:nvPr/>
            </p:nvSpPr>
            <p:spPr>
              <a:xfrm>
                <a:off x="6607957" y="1487746"/>
                <a:ext cx="337210" cy="502509"/>
              </a:xfrm>
              <a:custGeom>
                <a:avLst/>
                <a:gdLst>
                  <a:gd name="connsiteX0" fmla="*/ 336218 w 337209"/>
                  <a:gd name="connsiteY0" fmla="*/ 502178 h 502509"/>
                  <a:gd name="connsiteX1" fmla="*/ 4959 w 337209"/>
                  <a:gd name="connsiteY1" fmla="*/ 369278 h 502509"/>
                  <a:gd name="connsiteX2" fmla="*/ 14877 w 337209"/>
                  <a:gd name="connsiteY2" fmla="*/ 344814 h 502509"/>
                  <a:gd name="connsiteX3" fmla="*/ 309770 w 337209"/>
                  <a:gd name="connsiteY3" fmla="*/ 463168 h 502509"/>
                  <a:gd name="connsiteX4" fmla="*/ 309770 w 337209"/>
                  <a:gd name="connsiteY4" fmla="*/ 44631 h 502509"/>
                  <a:gd name="connsiteX5" fmla="*/ 14877 w 337209"/>
                  <a:gd name="connsiteY5" fmla="*/ 162985 h 502509"/>
                  <a:gd name="connsiteX6" fmla="*/ 4959 w 337209"/>
                  <a:gd name="connsiteY6" fmla="*/ 138521 h 502509"/>
                  <a:gd name="connsiteX7" fmla="*/ 336218 w 337209"/>
                  <a:gd name="connsiteY7" fmla="*/ 4959 h 50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209" h="502509">
                    <a:moveTo>
                      <a:pt x="336218" y="502178"/>
                    </a:moveTo>
                    <a:lnTo>
                      <a:pt x="4959" y="369278"/>
                    </a:lnTo>
                    <a:lnTo>
                      <a:pt x="14877" y="344814"/>
                    </a:lnTo>
                    <a:lnTo>
                      <a:pt x="309770" y="463168"/>
                    </a:lnTo>
                    <a:lnTo>
                      <a:pt x="309770" y="44631"/>
                    </a:lnTo>
                    <a:lnTo>
                      <a:pt x="14877" y="162985"/>
                    </a:lnTo>
                    <a:lnTo>
                      <a:pt x="4959" y="138521"/>
                    </a:lnTo>
                    <a:lnTo>
                      <a:pt x="336218" y="4959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="" xmlns:a16="http://schemas.microsoft.com/office/drawing/2014/main" id="{67284BBE-FA2A-4EEA-9238-A96CC0CE4866}"/>
                  </a:ext>
                </a:extLst>
              </p:cNvPr>
              <p:cNvSpPr/>
              <p:nvPr/>
            </p:nvSpPr>
            <p:spPr>
              <a:xfrm>
                <a:off x="6387118" y="1615357"/>
                <a:ext cx="244643" cy="251255"/>
              </a:xfrm>
              <a:custGeom>
                <a:avLst/>
                <a:gdLst>
                  <a:gd name="connsiteX0" fmla="*/ 4959 w 244642"/>
                  <a:gd name="connsiteY0" fmla="*/ 4959 h 251254"/>
                  <a:gd name="connsiteX1" fmla="*/ 240345 w 244642"/>
                  <a:gd name="connsiteY1" fmla="*/ 4959 h 251254"/>
                  <a:gd name="connsiteX2" fmla="*/ 240345 w 244642"/>
                  <a:gd name="connsiteY2" fmla="*/ 246957 h 251254"/>
                  <a:gd name="connsiteX3" fmla="*/ 4959 w 244642"/>
                  <a:gd name="connsiteY3" fmla="*/ 246957 h 25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642" h="251254">
                    <a:moveTo>
                      <a:pt x="4959" y="4959"/>
                    </a:moveTo>
                    <a:lnTo>
                      <a:pt x="240345" y="4959"/>
                    </a:lnTo>
                    <a:lnTo>
                      <a:pt x="240345" y="246957"/>
                    </a:lnTo>
                    <a:lnTo>
                      <a:pt x="4959" y="24695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="" xmlns:a16="http://schemas.microsoft.com/office/drawing/2014/main" id="{F862A83F-AD3D-423D-86F7-F7047C40A966}"/>
                  </a:ext>
                </a:extLst>
              </p:cNvPr>
              <p:cNvSpPr/>
              <p:nvPr/>
            </p:nvSpPr>
            <p:spPr>
              <a:xfrm>
                <a:off x="6418855" y="1645111"/>
                <a:ext cx="185135" cy="33060"/>
              </a:xfrm>
              <a:custGeom>
                <a:avLst/>
                <a:gdLst>
                  <a:gd name="connsiteX0" fmla="*/ 4959 w 185134"/>
                  <a:gd name="connsiteY0" fmla="*/ 4959 h 33059"/>
                  <a:gd name="connsiteX1" fmla="*/ 181498 w 185134"/>
                  <a:gd name="connsiteY1" fmla="*/ 4959 h 33059"/>
                  <a:gd name="connsiteX2" fmla="*/ 181498 w 185134"/>
                  <a:gd name="connsiteY2" fmla="*/ 31407 h 33059"/>
                  <a:gd name="connsiteX3" fmla="*/ 4959 w 185134"/>
                  <a:gd name="connsiteY3" fmla="*/ 31407 h 3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134" h="33059">
                    <a:moveTo>
                      <a:pt x="4959" y="4959"/>
                    </a:moveTo>
                    <a:lnTo>
                      <a:pt x="181498" y="4959"/>
                    </a:lnTo>
                    <a:lnTo>
                      <a:pt x="181498" y="31407"/>
                    </a:lnTo>
                    <a:lnTo>
                      <a:pt x="4959" y="314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BB4FF5D-6A4F-4BF4-90A5-A3A09CE05702}"/>
              </a:ext>
            </a:extLst>
          </p:cNvPr>
          <p:cNvGrpSpPr/>
          <p:nvPr/>
        </p:nvGrpSpPr>
        <p:grpSpPr>
          <a:xfrm>
            <a:off x="4756792" y="1295399"/>
            <a:ext cx="1993900" cy="1993900"/>
            <a:chOff x="4756792" y="1295399"/>
            <a:chExt cx="1993900" cy="1993900"/>
          </a:xfrm>
        </p:grpSpPr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DA1C22C9-AAE1-4840-B627-AA1C9712E4BE}"/>
                </a:ext>
              </a:extLst>
            </p:cNvPr>
            <p:cNvSpPr/>
            <p:nvPr/>
          </p:nvSpPr>
          <p:spPr>
            <a:xfrm>
              <a:off x="4756792" y="1295399"/>
              <a:ext cx="1993900" cy="1993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="" xmlns:a16="http://schemas.microsoft.com/office/drawing/2014/main" id="{F9221231-A348-4DA4-9A70-33729CD613CF}"/>
                </a:ext>
              </a:extLst>
            </p:cNvPr>
            <p:cNvSpPr txBox="1"/>
            <p:nvPr/>
          </p:nvSpPr>
          <p:spPr>
            <a:xfrm>
              <a:off x="5034572" y="2341564"/>
              <a:ext cx="1415772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566CD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rPr>
                <a:t>官网运营</a:t>
              </a:r>
            </a:p>
          </p:txBody>
        </p:sp>
        <p:grpSp>
          <p:nvGrpSpPr>
            <p:cNvPr id="104" name="组合 103">
              <a:extLst>
                <a:ext uri="{FF2B5EF4-FFF2-40B4-BE49-F238E27FC236}">
                  <a16:creationId xmlns="" xmlns:a16="http://schemas.microsoft.com/office/drawing/2014/main" id="{B52C15A4-5542-42BE-A337-895E3334B4AC}"/>
                </a:ext>
              </a:extLst>
            </p:cNvPr>
            <p:cNvGrpSpPr/>
            <p:nvPr/>
          </p:nvGrpSpPr>
          <p:grpSpPr>
            <a:xfrm>
              <a:off x="5417245" y="1743807"/>
              <a:ext cx="650426" cy="617678"/>
              <a:chOff x="8304473" y="2336917"/>
              <a:chExt cx="676359" cy="642307"/>
            </a:xfrm>
            <a:solidFill>
              <a:srgbClr val="282D33"/>
            </a:solidFill>
          </p:grpSpPr>
          <p:sp>
            <p:nvSpPr>
              <p:cNvPr id="105" name="任意多边形: 形状 104">
                <a:extLst>
                  <a:ext uri="{FF2B5EF4-FFF2-40B4-BE49-F238E27FC236}">
                    <a16:creationId xmlns="" xmlns:a16="http://schemas.microsoft.com/office/drawing/2014/main" id="{5E4546ED-DC5E-4363-B9B8-E1058D666036}"/>
                  </a:ext>
                </a:extLst>
              </p:cNvPr>
              <p:cNvSpPr/>
              <p:nvPr/>
            </p:nvSpPr>
            <p:spPr>
              <a:xfrm>
                <a:off x="8304473" y="2471788"/>
                <a:ext cx="507436" cy="507436"/>
              </a:xfrm>
              <a:custGeom>
                <a:avLst/>
                <a:gdLst>
                  <a:gd name="connsiteX0" fmla="*/ 295448 w 507435"/>
                  <a:gd name="connsiteY0" fmla="*/ 503763 h 507435"/>
                  <a:gd name="connsiteX1" fmla="*/ 204644 w 507435"/>
                  <a:gd name="connsiteY1" fmla="*/ 503763 h 507435"/>
                  <a:gd name="connsiteX2" fmla="*/ 199302 w 507435"/>
                  <a:gd name="connsiteY2" fmla="*/ 440334 h 507435"/>
                  <a:gd name="connsiteX3" fmla="*/ 153900 w 507435"/>
                  <a:gd name="connsiteY3" fmla="*/ 420304 h 507435"/>
                  <a:gd name="connsiteX4" fmla="*/ 107162 w 507435"/>
                  <a:gd name="connsiteY4" fmla="*/ 459697 h 507435"/>
                  <a:gd name="connsiteX5" fmla="*/ 43065 w 507435"/>
                  <a:gd name="connsiteY5" fmla="*/ 395599 h 507435"/>
                  <a:gd name="connsiteX6" fmla="*/ 84461 w 507435"/>
                  <a:gd name="connsiteY6" fmla="*/ 346859 h 507435"/>
                  <a:gd name="connsiteX7" fmla="*/ 66434 w 507435"/>
                  <a:gd name="connsiteY7" fmla="*/ 300789 h 507435"/>
                  <a:gd name="connsiteX8" fmla="*/ 5008 w 507435"/>
                  <a:gd name="connsiteY8" fmla="*/ 295448 h 507435"/>
                  <a:gd name="connsiteX9" fmla="*/ 5008 w 507435"/>
                  <a:gd name="connsiteY9" fmla="*/ 204643 h 507435"/>
                  <a:gd name="connsiteX10" fmla="*/ 68437 w 507435"/>
                  <a:gd name="connsiteY10" fmla="*/ 199302 h 507435"/>
                  <a:gd name="connsiteX11" fmla="*/ 88467 w 507435"/>
                  <a:gd name="connsiteY11" fmla="*/ 153900 h 507435"/>
                  <a:gd name="connsiteX12" fmla="*/ 49074 w 507435"/>
                  <a:gd name="connsiteY12" fmla="*/ 107162 h 507435"/>
                  <a:gd name="connsiteX13" fmla="*/ 113171 w 507435"/>
                  <a:gd name="connsiteY13" fmla="*/ 43065 h 507435"/>
                  <a:gd name="connsiteX14" fmla="*/ 161912 w 507435"/>
                  <a:gd name="connsiteY14" fmla="*/ 84461 h 507435"/>
                  <a:gd name="connsiteX15" fmla="*/ 207982 w 507435"/>
                  <a:gd name="connsiteY15" fmla="*/ 66434 h 507435"/>
                  <a:gd name="connsiteX16" fmla="*/ 213323 w 507435"/>
                  <a:gd name="connsiteY16" fmla="*/ 5008 h 507435"/>
                  <a:gd name="connsiteX17" fmla="*/ 304128 w 507435"/>
                  <a:gd name="connsiteY17" fmla="*/ 5008 h 507435"/>
                  <a:gd name="connsiteX18" fmla="*/ 309469 w 507435"/>
                  <a:gd name="connsiteY18" fmla="*/ 68437 h 507435"/>
                  <a:gd name="connsiteX19" fmla="*/ 354871 w 507435"/>
                  <a:gd name="connsiteY19" fmla="*/ 88467 h 507435"/>
                  <a:gd name="connsiteX20" fmla="*/ 401609 w 507435"/>
                  <a:gd name="connsiteY20" fmla="*/ 49074 h 507435"/>
                  <a:gd name="connsiteX21" fmla="*/ 465706 w 507435"/>
                  <a:gd name="connsiteY21" fmla="*/ 113172 h 507435"/>
                  <a:gd name="connsiteX22" fmla="*/ 424310 w 507435"/>
                  <a:gd name="connsiteY22" fmla="*/ 161912 h 507435"/>
                  <a:gd name="connsiteX23" fmla="*/ 442337 w 507435"/>
                  <a:gd name="connsiteY23" fmla="*/ 207982 h 507435"/>
                  <a:gd name="connsiteX24" fmla="*/ 503764 w 507435"/>
                  <a:gd name="connsiteY24" fmla="*/ 213323 h 507435"/>
                  <a:gd name="connsiteX25" fmla="*/ 503764 w 507435"/>
                  <a:gd name="connsiteY25" fmla="*/ 304128 h 507435"/>
                  <a:gd name="connsiteX26" fmla="*/ 440334 w 507435"/>
                  <a:gd name="connsiteY26" fmla="*/ 309469 h 507435"/>
                  <a:gd name="connsiteX27" fmla="*/ 420304 w 507435"/>
                  <a:gd name="connsiteY27" fmla="*/ 354871 h 507435"/>
                  <a:gd name="connsiteX28" fmla="*/ 459697 w 507435"/>
                  <a:gd name="connsiteY28" fmla="*/ 401609 h 507435"/>
                  <a:gd name="connsiteX29" fmla="*/ 395600 w 507435"/>
                  <a:gd name="connsiteY29" fmla="*/ 465706 h 507435"/>
                  <a:gd name="connsiteX30" fmla="*/ 346859 w 507435"/>
                  <a:gd name="connsiteY30" fmla="*/ 424310 h 507435"/>
                  <a:gd name="connsiteX31" fmla="*/ 300789 w 507435"/>
                  <a:gd name="connsiteY31" fmla="*/ 442337 h 507435"/>
                  <a:gd name="connsiteX32" fmla="*/ 295448 w 507435"/>
                  <a:gd name="connsiteY32" fmla="*/ 503763 h 507435"/>
                  <a:gd name="connsiteX33" fmla="*/ 229348 w 507435"/>
                  <a:gd name="connsiteY33" fmla="*/ 477056 h 507435"/>
                  <a:gd name="connsiteX34" fmla="*/ 270744 w 507435"/>
                  <a:gd name="connsiteY34" fmla="*/ 477056 h 507435"/>
                  <a:gd name="connsiteX35" fmla="*/ 275418 w 507435"/>
                  <a:gd name="connsiteY35" fmla="*/ 420304 h 507435"/>
                  <a:gd name="connsiteX36" fmla="*/ 285433 w 507435"/>
                  <a:gd name="connsiteY36" fmla="*/ 418301 h 507435"/>
                  <a:gd name="connsiteX37" fmla="*/ 340850 w 507435"/>
                  <a:gd name="connsiteY37" fmla="*/ 396935 h 507435"/>
                  <a:gd name="connsiteX38" fmla="*/ 348862 w 507435"/>
                  <a:gd name="connsiteY38" fmla="*/ 391593 h 507435"/>
                  <a:gd name="connsiteX39" fmla="*/ 393597 w 507435"/>
                  <a:gd name="connsiteY39" fmla="*/ 428983 h 507435"/>
                  <a:gd name="connsiteX40" fmla="*/ 422974 w 507435"/>
                  <a:gd name="connsiteY40" fmla="*/ 399606 h 507435"/>
                  <a:gd name="connsiteX41" fmla="*/ 386252 w 507435"/>
                  <a:gd name="connsiteY41" fmla="*/ 356206 h 507435"/>
                  <a:gd name="connsiteX42" fmla="*/ 392261 w 507435"/>
                  <a:gd name="connsiteY42" fmla="*/ 347527 h 507435"/>
                  <a:gd name="connsiteX43" fmla="*/ 416298 w 507435"/>
                  <a:gd name="connsiteY43" fmla="*/ 292777 h 507435"/>
                  <a:gd name="connsiteX44" fmla="*/ 418301 w 507435"/>
                  <a:gd name="connsiteY44" fmla="*/ 283430 h 507435"/>
                  <a:gd name="connsiteX45" fmla="*/ 476389 w 507435"/>
                  <a:gd name="connsiteY45" fmla="*/ 278756 h 507435"/>
                  <a:gd name="connsiteX46" fmla="*/ 476389 w 507435"/>
                  <a:gd name="connsiteY46" fmla="*/ 237360 h 507435"/>
                  <a:gd name="connsiteX47" fmla="*/ 419636 w 507435"/>
                  <a:gd name="connsiteY47" fmla="*/ 232686 h 507435"/>
                  <a:gd name="connsiteX48" fmla="*/ 417633 w 507435"/>
                  <a:gd name="connsiteY48" fmla="*/ 222671 h 507435"/>
                  <a:gd name="connsiteX49" fmla="*/ 396267 w 507435"/>
                  <a:gd name="connsiteY49" fmla="*/ 167253 h 507435"/>
                  <a:gd name="connsiteX50" fmla="*/ 390926 w 507435"/>
                  <a:gd name="connsiteY50" fmla="*/ 159241 h 507435"/>
                  <a:gd name="connsiteX51" fmla="*/ 428316 w 507435"/>
                  <a:gd name="connsiteY51" fmla="*/ 114507 h 507435"/>
                  <a:gd name="connsiteX52" fmla="*/ 398938 w 507435"/>
                  <a:gd name="connsiteY52" fmla="*/ 85129 h 507435"/>
                  <a:gd name="connsiteX53" fmla="*/ 355539 w 507435"/>
                  <a:gd name="connsiteY53" fmla="*/ 121851 h 507435"/>
                  <a:gd name="connsiteX54" fmla="*/ 346859 w 507435"/>
                  <a:gd name="connsiteY54" fmla="*/ 115842 h 507435"/>
                  <a:gd name="connsiteX55" fmla="*/ 292109 w 507435"/>
                  <a:gd name="connsiteY55" fmla="*/ 91806 h 507435"/>
                  <a:gd name="connsiteX56" fmla="*/ 282762 w 507435"/>
                  <a:gd name="connsiteY56" fmla="*/ 89803 h 507435"/>
                  <a:gd name="connsiteX57" fmla="*/ 278088 w 507435"/>
                  <a:gd name="connsiteY57" fmla="*/ 31715 h 507435"/>
                  <a:gd name="connsiteX58" fmla="*/ 237360 w 507435"/>
                  <a:gd name="connsiteY58" fmla="*/ 31715 h 507435"/>
                  <a:gd name="connsiteX59" fmla="*/ 232686 w 507435"/>
                  <a:gd name="connsiteY59" fmla="*/ 88467 h 507435"/>
                  <a:gd name="connsiteX60" fmla="*/ 222671 w 507435"/>
                  <a:gd name="connsiteY60" fmla="*/ 90470 h 507435"/>
                  <a:gd name="connsiteX61" fmla="*/ 167253 w 507435"/>
                  <a:gd name="connsiteY61" fmla="*/ 111836 h 507435"/>
                  <a:gd name="connsiteX62" fmla="*/ 159241 w 507435"/>
                  <a:gd name="connsiteY62" fmla="*/ 117178 h 507435"/>
                  <a:gd name="connsiteX63" fmla="*/ 114507 w 507435"/>
                  <a:gd name="connsiteY63" fmla="*/ 79788 h 507435"/>
                  <a:gd name="connsiteX64" fmla="*/ 85129 w 507435"/>
                  <a:gd name="connsiteY64" fmla="*/ 109165 h 507435"/>
                  <a:gd name="connsiteX65" fmla="*/ 121851 w 507435"/>
                  <a:gd name="connsiteY65" fmla="*/ 152565 h 507435"/>
                  <a:gd name="connsiteX66" fmla="*/ 115842 w 507435"/>
                  <a:gd name="connsiteY66" fmla="*/ 161244 h 507435"/>
                  <a:gd name="connsiteX67" fmla="*/ 91806 w 507435"/>
                  <a:gd name="connsiteY67" fmla="*/ 215994 h 507435"/>
                  <a:gd name="connsiteX68" fmla="*/ 89803 w 507435"/>
                  <a:gd name="connsiteY68" fmla="*/ 225341 h 507435"/>
                  <a:gd name="connsiteX69" fmla="*/ 31715 w 507435"/>
                  <a:gd name="connsiteY69" fmla="*/ 230015 h 507435"/>
                  <a:gd name="connsiteX70" fmla="*/ 31715 w 507435"/>
                  <a:gd name="connsiteY70" fmla="*/ 271411 h 507435"/>
                  <a:gd name="connsiteX71" fmla="*/ 88467 w 507435"/>
                  <a:gd name="connsiteY71" fmla="*/ 276085 h 507435"/>
                  <a:gd name="connsiteX72" fmla="*/ 90470 w 507435"/>
                  <a:gd name="connsiteY72" fmla="*/ 286100 h 507435"/>
                  <a:gd name="connsiteX73" fmla="*/ 111836 w 507435"/>
                  <a:gd name="connsiteY73" fmla="*/ 341518 h 507435"/>
                  <a:gd name="connsiteX74" fmla="*/ 117178 w 507435"/>
                  <a:gd name="connsiteY74" fmla="*/ 349530 h 507435"/>
                  <a:gd name="connsiteX75" fmla="*/ 79787 w 507435"/>
                  <a:gd name="connsiteY75" fmla="*/ 394264 h 507435"/>
                  <a:gd name="connsiteX76" fmla="*/ 109165 w 507435"/>
                  <a:gd name="connsiteY76" fmla="*/ 423642 h 507435"/>
                  <a:gd name="connsiteX77" fmla="*/ 152564 w 507435"/>
                  <a:gd name="connsiteY77" fmla="*/ 386920 h 507435"/>
                  <a:gd name="connsiteX78" fmla="*/ 161244 w 507435"/>
                  <a:gd name="connsiteY78" fmla="*/ 392929 h 507435"/>
                  <a:gd name="connsiteX79" fmla="*/ 215994 w 507435"/>
                  <a:gd name="connsiteY79" fmla="*/ 416965 h 507435"/>
                  <a:gd name="connsiteX80" fmla="*/ 225342 w 507435"/>
                  <a:gd name="connsiteY80" fmla="*/ 418968 h 507435"/>
                  <a:gd name="connsiteX81" fmla="*/ 229348 w 507435"/>
                  <a:gd name="connsiteY81" fmla="*/ 477056 h 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07435" h="507435">
                    <a:moveTo>
                      <a:pt x="295448" y="503763"/>
                    </a:moveTo>
                    <a:lnTo>
                      <a:pt x="204644" y="503763"/>
                    </a:lnTo>
                    <a:lnTo>
                      <a:pt x="199302" y="440334"/>
                    </a:lnTo>
                    <a:cubicBezTo>
                      <a:pt x="183278" y="435660"/>
                      <a:pt x="167921" y="428983"/>
                      <a:pt x="153900" y="420304"/>
                    </a:cubicBezTo>
                    <a:lnTo>
                      <a:pt x="107162" y="459697"/>
                    </a:lnTo>
                    <a:lnTo>
                      <a:pt x="43065" y="395599"/>
                    </a:lnTo>
                    <a:lnTo>
                      <a:pt x="84461" y="346859"/>
                    </a:lnTo>
                    <a:cubicBezTo>
                      <a:pt x="76449" y="332170"/>
                      <a:pt x="70440" y="316813"/>
                      <a:pt x="66434" y="300789"/>
                    </a:cubicBezTo>
                    <a:lnTo>
                      <a:pt x="5008" y="295448"/>
                    </a:lnTo>
                    <a:lnTo>
                      <a:pt x="5008" y="204643"/>
                    </a:lnTo>
                    <a:lnTo>
                      <a:pt x="68437" y="199302"/>
                    </a:lnTo>
                    <a:cubicBezTo>
                      <a:pt x="73111" y="183278"/>
                      <a:pt x="79787" y="167921"/>
                      <a:pt x="88467" y="153900"/>
                    </a:cubicBezTo>
                    <a:lnTo>
                      <a:pt x="49074" y="107162"/>
                    </a:lnTo>
                    <a:lnTo>
                      <a:pt x="113171" y="43065"/>
                    </a:lnTo>
                    <a:lnTo>
                      <a:pt x="161912" y="84461"/>
                    </a:lnTo>
                    <a:cubicBezTo>
                      <a:pt x="176601" y="76449"/>
                      <a:pt x="191958" y="70440"/>
                      <a:pt x="207982" y="66434"/>
                    </a:cubicBezTo>
                    <a:lnTo>
                      <a:pt x="213323" y="5008"/>
                    </a:lnTo>
                    <a:lnTo>
                      <a:pt x="304128" y="5008"/>
                    </a:lnTo>
                    <a:lnTo>
                      <a:pt x="309469" y="68437"/>
                    </a:lnTo>
                    <a:cubicBezTo>
                      <a:pt x="325493" y="73111"/>
                      <a:pt x="340850" y="79788"/>
                      <a:pt x="354871" y="88467"/>
                    </a:cubicBezTo>
                    <a:lnTo>
                      <a:pt x="401609" y="49074"/>
                    </a:lnTo>
                    <a:lnTo>
                      <a:pt x="465706" y="113172"/>
                    </a:lnTo>
                    <a:lnTo>
                      <a:pt x="424310" y="161912"/>
                    </a:lnTo>
                    <a:cubicBezTo>
                      <a:pt x="432322" y="176601"/>
                      <a:pt x="438331" y="191958"/>
                      <a:pt x="442337" y="207982"/>
                    </a:cubicBezTo>
                    <a:lnTo>
                      <a:pt x="503764" y="213323"/>
                    </a:lnTo>
                    <a:lnTo>
                      <a:pt x="503764" y="304128"/>
                    </a:lnTo>
                    <a:lnTo>
                      <a:pt x="440334" y="309469"/>
                    </a:lnTo>
                    <a:cubicBezTo>
                      <a:pt x="435660" y="325493"/>
                      <a:pt x="428984" y="340850"/>
                      <a:pt x="420304" y="354871"/>
                    </a:cubicBezTo>
                    <a:lnTo>
                      <a:pt x="459697" y="401609"/>
                    </a:lnTo>
                    <a:lnTo>
                      <a:pt x="395600" y="465706"/>
                    </a:lnTo>
                    <a:lnTo>
                      <a:pt x="346859" y="424310"/>
                    </a:lnTo>
                    <a:cubicBezTo>
                      <a:pt x="332170" y="432322"/>
                      <a:pt x="316813" y="438331"/>
                      <a:pt x="300789" y="442337"/>
                    </a:cubicBezTo>
                    <a:lnTo>
                      <a:pt x="295448" y="503763"/>
                    </a:lnTo>
                    <a:close/>
                    <a:moveTo>
                      <a:pt x="229348" y="477056"/>
                    </a:moveTo>
                    <a:lnTo>
                      <a:pt x="270744" y="477056"/>
                    </a:lnTo>
                    <a:lnTo>
                      <a:pt x="275418" y="420304"/>
                    </a:lnTo>
                    <a:lnTo>
                      <a:pt x="285433" y="418301"/>
                    </a:lnTo>
                    <a:cubicBezTo>
                      <a:pt x="305463" y="414294"/>
                      <a:pt x="324158" y="407618"/>
                      <a:pt x="340850" y="396935"/>
                    </a:cubicBezTo>
                    <a:lnTo>
                      <a:pt x="348862" y="391593"/>
                    </a:lnTo>
                    <a:lnTo>
                      <a:pt x="393597" y="428983"/>
                    </a:lnTo>
                    <a:lnTo>
                      <a:pt x="422974" y="399606"/>
                    </a:lnTo>
                    <a:lnTo>
                      <a:pt x="386252" y="356206"/>
                    </a:lnTo>
                    <a:lnTo>
                      <a:pt x="392261" y="347527"/>
                    </a:lnTo>
                    <a:cubicBezTo>
                      <a:pt x="403612" y="330835"/>
                      <a:pt x="411624" y="312807"/>
                      <a:pt x="416298" y="292777"/>
                    </a:cubicBezTo>
                    <a:lnTo>
                      <a:pt x="418301" y="283430"/>
                    </a:lnTo>
                    <a:lnTo>
                      <a:pt x="476389" y="278756"/>
                    </a:lnTo>
                    <a:lnTo>
                      <a:pt x="476389" y="237360"/>
                    </a:lnTo>
                    <a:lnTo>
                      <a:pt x="419636" y="232686"/>
                    </a:lnTo>
                    <a:lnTo>
                      <a:pt x="417633" y="222671"/>
                    </a:lnTo>
                    <a:cubicBezTo>
                      <a:pt x="413627" y="202640"/>
                      <a:pt x="406950" y="183945"/>
                      <a:pt x="396267" y="167253"/>
                    </a:cubicBezTo>
                    <a:lnTo>
                      <a:pt x="390926" y="159241"/>
                    </a:lnTo>
                    <a:lnTo>
                      <a:pt x="428316" y="114507"/>
                    </a:lnTo>
                    <a:lnTo>
                      <a:pt x="398938" y="85129"/>
                    </a:lnTo>
                    <a:lnTo>
                      <a:pt x="355539" y="121851"/>
                    </a:lnTo>
                    <a:lnTo>
                      <a:pt x="346859" y="115842"/>
                    </a:lnTo>
                    <a:cubicBezTo>
                      <a:pt x="330167" y="104492"/>
                      <a:pt x="312140" y="96480"/>
                      <a:pt x="292109" y="91806"/>
                    </a:cubicBezTo>
                    <a:lnTo>
                      <a:pt x="282762" y="89803"/>
                    </a:lnTo>
                    <a:lnTo>
                      <a:pt x="278088" y="31715"/>
                    </a:lnTo>
                    <a:lnTo>
                      <a:pt x="237360" y="31715"/>
                    </a:lnTo>
                    <a:lnTo>
                      <a:pt x="232686" y="88467"/>
                    </a:lnTo>
                    <a:lnTo>
                      <a:pt x="222671" y="90470"/>
                    </a:lnTo>
                    <a:cubicBezTo>
                      <a:pt x="202640" y="94476"/>
                      <a:pt x="183945" y="101153"/>
                      <a:pt x="167253" y="111836"/>
                    </a:cubicBezTo>
                    <a:lnTo>
                      <a:pt x="159241" y="117178"/>
                    </a:lnTo>
                    <a:lnTo>
                      <a:pt x="114507" y="79788"/>
                    </a:lnTo>
                    <a:lnTo>
                      <a:pt x="85129" y="109165"/>
                    </a:lnTo>
                    <a:lnTo>
                      <a:pt x="121851" y="152565"/>
                    </a:lnTo>
                    <a:lnTo>
                      <a:pt x="115842" y="161244"/>
                    </a:lnTo>
                    <a:cubicBezTo>
                      <a:pt x="104492" y="177936"/>
                      <a:pt x="96479" y="195964"/>
                      <a:pt x="91806" y="215994"/>
                    </a:cubicBezTo>
                    <a:lnTo>
                      <a:pt x="89803" y="225341"/>
                    </a:lnTo>
                    <a:lnTo>
                      <a:pt x="31715" y="230015"/>
                    </a:lnTo>
                    <a:lnTo>
                      <a:pt x="31715" y="271411"/>
                    </a:lnTo>
                    <a:lnTo>
                      <a:pt x="88467" y="276085"/>
                    </a:lnTo>
                    <a:lnTo>
                      <a:pt x="90470" y="286100"/>
                    </a:lnTo>
                    <a:cubicBezTo>
                      <a:pt x="94477" y="306131"/>
                      <a:pt x="101153" y="324826"/>
                      <a:pt x="111836" y="341518"/>
                    </a:cubicBezTo>
                    <a:lnTo>
                      <a:pt x="117178" y="349530"/>
                    </a:lnTo>
                    <a:lnTo>
                      <a:pt x="79787" y="394264"/>
                    </a:lnTo>
                    <a:lnTo>
                      <a:pt x="109165" y="423642"/>
                    </a:lnTo>
                    <a:lnTo>
                      <a:pt x="152564" y="386920"/>
                    </a:lnTo>
                    <a:lnTo>
                      <a:pt x="161244" y="392929"/>
                    </a:lnTo>
                    <a:cubicBezTo>
                      <a:pt x="177936" y="404279"/>
                      <a:pt x="195964" y="412291"/>
                      <a:pt x="215994" y="416965"/>
                    </a:cubicBezTo>
                    <a:lnTo>
                      <a:pt x="225342" y="418968"/>
                    </a:lnTo>
                    <a:lnTo>
                      <a:pt x="229348" y="4770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="" xmlns:a16="http://schemas.microsoft.com/office/drawing/2014/main" id="{B3C9631D-9A38-4F10-AD62-07EBAD03C4DA}"/>
                  </a:ext>
                </a:extLst>
              </p:cNvPr>
              <p:cNvSpPr/>
              <p:nvPr/>
            </p:nvSpPr>
            <p:spPr>
              <a:xfrm>
                <a:off x="8435338" y="2603321"/>
                <a:ext cx="240364" cy="240364"/>
              </a:xfrm>
              <a:custGeom>
                <a:avLst/>
                <a:gdLst>
                  <a:gd name="connsiteX0" fmla="*/ 241366 w 240364"/>
                  <a:gd name="connsiteY0" fmla="*/ 123187 h 240364"/>
                  <a:gd name="connsiteX1" fmla="*/ 123187 w 240364"/>
                  <a:gd name="connsiteY1" fmla="*/ 241366 h 240364"/>
                  <a:gd name="connsiteX2" fmla="*/ 5008 w 240364"/>
                  <a:gd name="connsiteY2" fmla="*/ 123187 h 240364"/>
                  <a:gd name="connsiteX3" fmla="*/ 123187 w 240364"/>
                  <a:gd name="connsiteY3" fmla="*/ 5008 h 240364"/>
                  <a:gd name="connsiteX4" fmla="*/ 241366 w 240364"/>
                  <a:gd name="connsiteY4" fmla="*/ 123187 h 240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364" h="240364">
                    <a:moveTo>
                      <a:pt x="241366" y="123187"/>
                    </a:moveTo>
                    <a:cubicBezTo>
                      <a:pt x="241366" y="188455"/>
                      <a:pt x="188455" y="241366"/>
                      <a:pt x="123187" y="241366"/>
                    </a:cubicBezTo>
                    <a:cubicBezTo>
                      <a:pt x="57918" y="241366"/>
                      <a:pt x="5008" y="188455"/>
                      <a:pt x="5008" y="123187"/>
                    </a:cubicBezTo>
                    <a:cubicBezTo>
                      <a:pt x="5008" y="57918"/>
                      <a:pt x="57918" y="5008"/>
                      <a:pt x="123187" y="5008"/>
                    </a:cubicBezTo>
                    <a:cubicBezTo>
                      <a:pt x="188455" y="5008"/>
                      <a:pt x="241366" y="57918"/>
                      <a:pt x="241366" y="12318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="" xmlns:a16="http://schemas.microsoft.com/office/drawing/2014/main" id="{D7C1EEE2-40E7-43BA-987C-E2422C0F952E}"/>
                  </a:ext>
                </a:extLst>
              </p:cNvPr>
              <p:cNvSpPr/>
              <p:nvPr/>
            </p:nvSpPr>
            <p:spPr>
              <a:xfrm>
                <a:off x="8480073" y="2648055"/>
                <a:ext cx="153566" cy="153566"/>
              </a:xfrm>
              <a:custGeom>
                <a:avLst/>
                <a:gdLst>
                  <a:gd name="connsiteX0" fmla="*/ 151897 w 153566"/>
                  <a:gd name="connsiteY0" fmla="*/ 78452 h 153566"/>
                  <a:gd name="connsiteX1" fmla="*/ 78452 w 153566"/>
                  <a:gd name="connsiteY1" fmla="*/ 151897 h 153566"/>
                  <a:gd name="connsiteX2" fmla="*/ 5008 w 153566"/>
                  <a:gd name="connsiteY2" fmla="*/ 78452 h 153566"/>
                  <a:gd name="connsiteX3" fmla="*/ 78452 w 153566"/>
                  <a:gd name="connsiteY3" fmla="*/ 5008 h 153566"/>
                  <a:gd name="connsiteX4" fmla="*/ 151897 w 153566"/>
                  <a:gd name="connsiteY4" fmla="*/ 78452 h 15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66" h="153566">
                    <a:moveTo>
                      <a:pt x="151897" y="78452"/>
                    </a:moveTo>
                    <a:cubicBezTo>
                      <a:pt x="151897" y="119015"/>
                      <a:pt x="119015" y="151897"/>
                      <a:pt x="78452" y="151897"/>
                    </a:cubicBezTo>
                    <a:cubicBezTo>
                      <a:pt x="37890" y="151897"/>
                      <a:pt x="5008" y="119015"/>
                      <a:pt x="5008" y="78452"/>
                    </a:cubicBezTo>
                    <a:cubicBezTo>
                      <a:pt x="5008" y="37890"/>
                      <a:pt x="37890" y="5008"/>
                      <a:pt x="78452" y="5008"/>
                    </a:cubicBezTo>
                    <a:cubicBezTo>
                      <a:pt x="119015" y="5008"/>
                      <a:pt x="151897" y="37890"/>
                      <a:pt x="151897" y="784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="" xmlns:a16="http://schemas.microsoft.com/office/drawing/2014/main" id="{8099413A-4259-43F2-BF3F-D11122799703}"/>
                  </a:ext>
                </a:extLst>
              </p:cNvPr>
              <p:cNvSpPr/>
              <p:nvPr/>
            </p:nvSpPr>
            <p:spPr>
              <a:xfrm>
                <a:off x="8466719" y="2634702"/>
                <a:ext cx="180273" cy="180273"/>
              </a:xfrm>
              <a:custGeom>
                <a:avLst/>
                <a:gdLst>
                  <a:gd name="connsiteX0" fmla="*/ 91806 w 180273"/>
                  <a:gd name="connsiteY0" fmla="*/ 178604 h 180273"/>
                  <a:gd name="connsiteX1" fmla="*/ 5008 w 180273"/>
                  <a:gd name="connsiteY1" fmla="*/ 91806 h 180273"/>
                  <a:gd name="connsiteX2" fmla="*/ 91806 w 180273"/>
                  <a:gd name="connsiteY2" fmla="*/ 5008 h 180273"/>
                  <a:gd name="connsiteX3" fmla="*/ 178604 w 180273"/>
                  <a:gd name="connsiteY3" fmla="*/ 91806 h 180273"/>
                  <a:gd name="connsiteX4" fmla="*/ 91806 w 180273"/>
                  <a:gd name="connsiteY4" fmla="*/ 178604 h 180273"/>
                  <a:gd name="connsiteX5" fmla="*/ 91806 w 180273"/>
                  <a:gd name="connsiteY5" fmla="*/ 31715 h 180273"/>
                  <a:gd name="connsiteX6" fmla="*/ 31715 w 180273"/>
                  <a:gd name="connsiteY6" fmla="*/ 91806 h 180273"/>
                  <a:gd name="connsiteX7" fmla="*/ 91806 w 180273"/>
                  <a:gd name="connsiteY7" fmla="*/ 151897 h 180273"/>
                  <a:gd name="connsiteX8" fmla="*/ 151897 w 180273"/>
                  <a:gd name="connsiteY8" fmla="*/ 91806 h 180273"/>
                  <a:gd name="connsiteX9" fmla="*/ 91806 w 180273"/>
                  <a:gd name="connsiteY9" fmla="*/ 31715 h 180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273" h="180273">
                    <a:moveTo>
                      <a:pt x="91806" y="178604"/>
                    </a:moveTo>
                    <a:cubicBezTo>
                      <a:pt x="43733" y="178604"/>
                      <a:pt x="5008" y="139879"/>
                      <a:pt x="5008" y="91806"/>
                    </a:cubicBezTo>
                    <a:cubicBezTo>
                      <a:pt x="5008" y="43733"/>
                      <a:pt x="43733" y="5008"/>
                      <a:pt x="91806" y="5008"/>
                    </a:cubicBezTo>
                    <a:cubicBezTo>
                      <a:pt x="139879" y="5008"/>
                      <a:pt x="178604" y="43733"/>
                      <a:pt x="178604" y="91806"/>
                    </a:cubicBezTo>
                    <a:cubicBezTo>
                      <a:pt x="178604" y="139879"/>
                      <a:pt x="139879" y="178604"/>
                      <a:pt x="91806" y="178604"/>
                    </a:cubicBezTo>
                    <a:close/>
                    <a:moveTo>
                      <a:pt x="91806" y="31715"/>
                    </a:moveTo>
                    <a:cubicBezTo>
                      <a:pt x="58422" y="31715"/>
                      <a:pt x="31715" y="58422"/>
                      <a:pt x="31715" y="91806"/>
                    </a:cubicBezTo>
                    <a:cubicBezTo>
                      <a:pt x="31715" y="125190"/>
                      <a:pt x="58422" y="151897"/>
                      <a:pt x="91806" y="151897"/>
                    </a:cubicBezTo>
                    <a:cubicBezTo>
                      <a:pt x="125190" y="151897"/>
                      <a:pt x="151897" y="125190"/>
                      <a:pt x="151897" y="91806"/>
                    </a:cubicBezTo>
                    <a:cubicBezTo>
                      <a:pt x="151897" y="58422"/>
                      <a:pt x="125190" y="31715"/>
                      <a:pt x="91806" y="31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="" xmlns:a16="http://schemas.microsoft.com/office/drawing/2014/main" id="{9126743B-29F0-4197-AE9C-A819454DF0EC}"/>
                  </a:ext>
                </a:extLst>
              </p:cNvPr>
              <p:cNvSpPr/>
              <p:nvPr/>
            </p:nvSpPr>
            <p:spPr>
              <a:xfrm>
                <a:off x="8740468" y="2336917"/>
                <a:ext cx="240364" cy="240364"/>
              </a:xfrm>
              <a:custGeom>
                <a:avLst/>
                <a:gdLst>
                  <a:gd name="connsiteX0" fmla="*/ 238695 w 240364"/>
                  <a:gd name="connsiteY0" fmla="*/ 145220 h 240364"/>
                  <a:gd name="connsiteX1" fmla="*/ 238695 w 240364"/>
                  <a:gd name="connsiteY1" fmla="*/ 102489 h 240364"/>
                  <a:gd name="connsiteX2" fmla="*/ 203308 w 240364"/>
                  <a:gd name="connsiteY2" fmla="*/ 99818 h 240364"/>
                  <a:gd name="connsiteX3" fmla="*/ 197299 w 240364"/>
                  <a:gd name="connsiteY3" fmla="*/ 83794 h 240364"/>
                  <a:gd name="connsiteX4" fmla="*/ 220668 w 240364"/>
                  <a:gd name="connsiteY4" fmla="*/ 55751 h 240364"/>
                  <a:gd name="connsiteX5" fmla="*/ 190622 w 240364"/>
                  <a:gd name="connsiteY5" fmla="*/ 25706 h 240364"/>
                  <a:gd name="connsiteX6" fmla="*/ 163915 w 240364"/>
                  <a:gd name="connsiteY6" fmla="*/ 48407 h 240364"/>
                  <a:gd name="connsiteX7" fmla="*/ 148559 w 240364"/>
                  <a:gd name="connsiteY7" fmla="*/ 41730 h 240364"/>
                  <a:gd name="connsiteX8" fmla="*/ 145220 w 240364"/>
                  <a:gd name="connsiteY8" fmla="*/ 5008 h 240364"/>
                  <a:gd name="connsiteX9" fmla="*/ 102489 w 240364"/>
                  <a:gd name="connsiteY9" fmla="*/ 5008 h 240364"/>
                  <a:gd name="connsiteX10" fmla="*/ 99818 w 240364"/>
                  <a:gd name="connsiteY10" fmla="*/ 40395 h 240364"/>
                  <a:gd name="connsiteX11" fmla="*/ 83794 w 240364"/>
                  <a:gd name="connsiteY11" fmla="*/ 46404 h 240364"/>
                  <a:gd name="connsiteX12" fmla="*/ 55751 w 240364"/>
                  <a:gd name="connsiteY12" fmla="*/ 23035 h 240364"/>
                  <a:gd name="connsiteX13" fmla="*/ 25706 w 240364"/>
                  <a:gd name="connsiteY13" fmla="*/ 53080 h 240364"/>
                  <a:gd name="connsiteX14" fmla="*/ 48407 w 240364"/>
                  <a:gd name="connsiteY14" fmla="*/ 79788 h 240364"/>
                  <a:gd name="connsiteX15" fmla="*/ 41730 w 240364"/>
                  <a:gd name="connsiteY15" fmla="*/ 95144 h 240364"/>
                  <a:gd name="connsiteX16" fmla="*/ 5008 w 240364"/>
                  <a:gd name="connsiteY16" fmla="*/ 98483 h 240364"/>
                  <a:gd name="connsiteX17" fmla="*/ 5008 w 240364"/>
                  <a:gd name="connsiteY17" fmla="*/ 141214 h 240364"/>
                  <a:gd name="connsiteX18" fmla="*/ 40394 w 240364"/>
                  <a:gd name="connsiteY18" fmla="*/ 143885 h 240364"/>
                  <a:gd name="connsiteX19" fmla="*/ 46404 w 240364"/>
                  <a:gd name="connsiteY19" fmla="*/ 159909 h 240364"/>
                  <a:gd name="connsiteX20" fmla="*/ 23035 w 240364"/>
                  <a:gd name="connsiteY20" fmla="*/ 187951 h 240364"/>
                  <a:gd name="connsiteX21" fmla="*/ 53081 w 240364"/>
                  <a:gd name="connsiteY21" fmla="*/ 217997 h 240364"/>
                  <a:gd name="connsiteX22" fmla="*/ 79788 w 240364"/>
                  <a:gd name="connsiteY22" fmla="*/ 195296 h 240364"/>
                  <a:gd name="connsiteX23" fmla="*/ 95144 w 240364"/>
                  <a:gd name="connsiteY23" fmla="*/ 201973 h 240364"/>
                  <a:gd name="connsiteX24" fmla="*/ 98483 w 240364"/>
                  <a:gd name="connsiteY24" fmla="*/ 238695 h 240364"/>
                  <a:gd name="connsiteX25" fmla="*/ 141214 w 240364"/>
                  <a:gd name="connsiteY25" fmla="*/ 238695 h 240364"/>
                  <a:gd name="connsiteX26" fmla="*/ 143885 w 240364"/>
                  <a:gd name="connsiteY26" fmla="*/ 203308 h 240364"/>
                  <a:gd name="connsiteX27" fmla="*/ 159909 w 240364"/>
                  <a:gd name="connsiteY27" fmla="*/ 197299 h 240364"/>
                  <a:gd name="connsiteX28" fmla="*/ 187952 w 240364"/>
                  <a:gd name="connsiteY28" fmla="*/ 220668 h 240364"/>
                  <a:gd name="connsiteX29" fmla="*/ 217997 w 240364"/>
                  <a:gd name="connsiteY29" fmla="*/ 190622 h 240364"/>
                  <a:gd name="connsiteX30" fmla="*/ 195296 w 240364"/>
                  <a:gd name="connsiteY30" fmla="*/ 163915 h 240364"/>
                  <a:gd name="connsiteX31" fmla="*/ 201973 w 240364"/>
                  <a:gd name="connsiteY31" fmla="*/ 148558 h 240364"/>
                  <a:gd name="connsiteX32" fmla="*/ 238695 w 240364"/>
                  <a:gd name="connsiteY32" fmla="*/ 145220 h 240364"/>
                  <a:gd name="connsiteX33" fmla="*/ 122519 w 240364"/>
                  <a:gd name="connsiteY33" fmla="*/ 162580 h 240364"/>
                  <a:gd name="connsiteX34" fmla="*/ 81791 w 240364"/>
                  <a:gd name="connsiteY34" fmla="*/ 121851 h 240364"/>
                  <a:gd name="connsiteX35" fmla="*/ 122519 w 240364"/>
                  <a:gd name="connsiteY35" fmla="*/ 81123 h 240364"/>
                  <a:gd name="connsiteX36" fmla="*/ 163248 w 240364"/>
                  <a:gd name="connsiteY36" fmla="*/ 121851 h 240364"/>
                  <a:gd name="connsiteX37" fmla="*/ 122519 w 240364"/>
                  <a:gd name="connsiteY37" fmla="*/ 162580 h 240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40364" h="240364">
                    <a:moveTo>
                      <a:pt x="238695" y="145220"/>
                    </a:moveTo>
                    <a:lnTo>
                      <a:pt x="238695" y="102489"/>
                    </a:lnTo>
                    <a:lnTo>
                      <a:pt x="203308" y="99818"/>
                    </a:lnTo>
                    <a:cubicBezTo>
                      <a:pt x="201973" y="94476"/>
                      <a:pt x="199970" y="89135"/>
                      <a:pt x="197299" y="83794"/>
                    </a:cubicBezTo>
                    <a:lnTo>
                      <a:pt x="220668" y="55751"/>
                    </a:lnTo>
                    <a:lnTo>
                      <a:pt x="190622" y="25706"/>
                    </a:lnTo>
                    <a:lnTo>
                      <a:pt x="163915" y="48407"/>
                    </a:lnTo>
                    <a:cubicBezTo>
                      <a:pt x="159241" y="45736"/>
                      <a:pt x="153900" y="43065"/>
                      <a:pt x="148559" y="41730"/>
                    </a:cubicBezTo>
                    <a:lnTo>
                      <a:pt x="145220" y="5008"/>
                    </a:lnTo>
                    <a:lnTo>
                      <a:pt x="102489" y="5008"/>
                    </a:lnTo>
                    <a:lnTo>
                      <a:pt x="99818" y="40395"/>
                    </a:lnTo>
                    <a:cubicBezTo>
                      <a:pt x="94477" y="41730"/>
                      <a:pt x="89135" y="43733"/>
                      <a:pt x="83794" y="46404"/>
                    </a:cubicBezTo>
                    <a:lnTo>
                      <a:pt x="55751" y="23035"/>
                    </a:lnTo>
                    <a:lnTo>
                      <a:pt x="25706" y="53080"/>
                    </a:lnTo>
                    <a:lnTo>
                      <a:pt x="48407" y="79788"/>
                    </a:lnTo>
                    <a:cubicBezTo>
                      <a:pt x="45736" y="84461"/>
                      <a:pt x="43065" y="89803"/>
                      <a:pt x="41730" y="95144"/>
                    </a:cubicBezTo>
                    <a:lnTo>
                      <a:pt x="5008" y="98483"/>
                    </a:lnTo>
                    <a:lnTo>
                      <a:pt x="5008" y="141214"/>
                    </a:lnTo>
                    <a:lnTo>
                      <a:pt x="40394" y="143885"/>
                    </a:lnTo>
                    <a:cubicBezTo>
                      <a:pt x="41730" y="149226"/>
                      <a:pt x="43733" y="154568"/>
                      <a:pt x="46404" y="159909"/>
                    </a:cubicBezTo>
                    <a:lnTo>
                      <a:pt x="23035" y="187951"/>
                    </a:lnTo>
                    <a:lnTo>
                      <a:pt x="53081" y="217997"/>
                    </a:lnTo>
                    <a:lnTo>
                      <a:pt x="79788" y="195296"/>
                    </a:lnTo>
                    <a:cubicBezTo>
                      <a:pt x="84461" y="197967"/>
                      <a:pt x="89803" y="200637"/>
                      <a:pt x="95144" y="201973"/>
                    </a:cubicBezTo>
                    <a:lnTo>
                      <a:pt x="98483" y="238695"/>
                    </a:lnTo>
                    <a:lnTo>
                      <a:pt x="141214" y="238695"/>
                    </a:lnTo>
                    <a:lnTo>
                      <a:pt x="143885" y="203308"/>
                    </a:lnTo>
                    <a:cubicBezTo>
                      <a:pt x="149226" y="201973"/>
                      <a:pt x="154568" y="199970"/>
                      <a:pt x="159909" y="197299"/>
                    </a:cubicBezTo>
                    <a:lnTo>
                      <a:pt x="187952" y="220668"/>
                    </a:lnTo>
                    <a:lnTo>
                      <a:pt x="217997" y="190622"/>
                    </a:lnTo>
                    <a:lnTo>
                      <a:pt x="195296" y="163915"/>
                    </a:lnTo>
                    <a:cubicBezTo>
                      <a:pt x="197967" y="159241"/>
                      <a:pt x="200637" y="153900"/>
                      <a:pt x="201973" y="148558"/>
                    </a:cubicBezTo>
                    <a:lnTo>
                      <a:pt x="238695" y="145220"/>
                    </a:lnTo>
                    <a:close/>
                    <a:moveTo>
                      <a:pt x="122519" y="162580"/>
                    </a:moveTo>
                    <a:cubicBezTo>
                      <a:pt x="99818" y="162580"/>
                      <a:pt x="81791" y="144552"/>
                      <a:pt x="81791" y="121851"/>
                    </a:cubicBezTo>
                    <a:cubicBezTo>
                      <a:pt x="81791" y="99150"/>
                      <a:pt x="99818" y="81123"/>
                      <a:pt x="122519" y="81123"/>
                    </a:cubicBezTo>
                    <a:cubicBezTo>
                      <a:pt x="145220" y="81123"/>
                      <a:pt x="163248" y="99150"/>
                      <a:pt x="163248" y="121851"/>
                    </a:cubicBezTo>
                    <a:cubicBezTo>
                      <a:pt x="163248" y="144552"/>
                      <a:pt x="144552" y="162580"/>
                      <a:pt x="122519" y="162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84B538D4-3235-4714-A701-D38EEEEEBC83}"/>
              </a:ext>
            </a:extLst>
          </p:cNvPr>
          <p:cNvGrpSpPr/>
          <p:nvPr/>
        </p:nvGrpSpPr>
        <p:grpSpPr>
          <a:xfrm>
            <a:off x="8312792" y="3289299"/>
            <a:ext cx="1854201" cy="1854201"/>
            <a:chOff x="8312792" y="3289299"/>
            <a:chExt cx="1854201" cy="1854201"/>
          </a:xfrm>
        </p:grpSpPr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77DA1A85-F671-4260-BFEE-2E16A720D24E}"/>
                </a:ext>
              </a:extLst>
            </p:cNvPr>
            <p:cNvSpPr/>
            <p:nvPr/>
          </p:nvSpPr>
          <p:spPr>
            <a:xfrm>
              <a:off x="8312792" y="3289299"/>
              <a:ext cx="1854201" cy="1854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44A0FF5F-080C-41B3-B0C0-A2B96C8762DF}"/>
                </a:ext>
              </a:extLst>
            </p:cNvPr>
            <p:cNvSpPr txBox="1"/>
            <p:nvPr/>
          </p:nvSpPr>
          <p:spPr>
            <a:xfrm>
              <a:off x="8555030" y="4294893"/>
              <a:ext cx="1397114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defRPr>
              </a:lvl1pPr>
            </a:lstStyle>
            <a:p>
              <a:r>
                <a:rPr lang="en-US" altLang="zh-CN" dirty="0"/>
                <a:t>PPT</a:t>
              </a:r>
              <a:r>
                <a:rPr lang="zh-CN" altLang="en-US" dirty="0"/>
                <a:t>项目</a:t>
              </a:r>
            </a:p>
          </p:txBody>
        </p:sp>
        <p:grpSp>
          <p:nvGrpSpPr>
            <p:cNvPr id="110" name="组合 109">
              <a:extLst>
                <a:ext uri="{FF2B5EF4-FFF2-40B4-BE49-F238E27FC236}">
                  <a16:creationId xmlns="" xmlns:a16="http://schemas.microsoft.com/office/drawing/2014/main" id="{9FAF5794-B70B-467A-B8CC-950DC64215A4}"/>
                </a:ext>
              </a:extLst>
            </p:cNvPr>
            <p:cNvGrpSpPr/>
            <p:nvPr/>
          </p:nvGrpSpPr>
          <p:grpSpPr>
            <a:xfrm>
              <a:off x="8906748" y="3642396"/>
              <a:ext cx="666288" cy="606390"/>
              <a:chOff x="191275" y="6010997"/>
              <a:chExt cx="663676" cy="604012"/>
            </a:xfrm>
            <a:solidFill>
              <a:srgbClr val="282D33"/>
            </a:solidFill>
          </p:grpSpPr>
          <p:sp>
            <p:nvSpPr>
              <p:cNvPr id="112" name="任意多边形: 形状 111">
                <a:extLst>
                  <a:ext uri="{FF2B5EF4-FFF2-40B4-BE49-F238E27FC236}">
                    <a16:creationId xmlns="" xmlns:a16="http://schemas.microsoft.com/office/drawing/2014/main" id="{E874D09A-4237-4B59-A06F-C2F55FB56DB2}"/>
                  </a:ext>
                </a:extLst>
              </p:cNvPr>
              <p:cNvSpPr/>
              <p:nvPr/>
            </p:nvSpPr>
            <p:spPr>
              <a:xfrm>
                <a:off x="191275" y="6037812"/>
                <a:ext cx="663676" cy="422339"/>
              </a:xfrm>
              <a:custGeom>
                <a:avLst/>
                <a:gdLst>
                  <a:gd name="connsiteX0" fmla="*/ 664011 w 663675"/>
                  <a:gd name="connsiteY0" fmla="*/ 419323 h 422339"/>
                  <a:gd name="connsiteX1" fmla="*/ 5028 w 663675"/>
                  <a:gd name="connsiteY1" fmla="*/ 419323 h 422339"/>
                  <a:gd name="connsiteX2" fmla="*/ 5028 w 663675"/>
                  <a:gd name="connsiteY2" fmla="*/ 35865 h 422339"/>
                  <a:gd name="connsiteX3" fmla="*/ 35865 w 663675"/>
                  <a:gd name="connsiteY3" fmla="*/ 5028 h 422339"/>
                  <a:gd name="connsiteX4" fmla="*/ 633844 w 663675"/>
                  <a:gd name="connsiteY4" fmla="*/ 5028 h 422339"/>
                  <a:gd name="connsiteX5" fmla="*/ 664681 w 663675"/>
                  <a:gd name="connsiteY5" fmla="*/ 35865 h 422339"/>
                  <a:gd name="connsiteX6" fmla="*/ 664681 w 663675"/>
                  <a:gd name="connsiteY6" fmla="*/ 419323 h 422339"/>
                  <a:gd name="connsiteX7" fmla="*/ 31843 w 663675"/>
                  <a:gd name="connsiteY7" fmla="*/ 392507 h 422339"/>
                  <a:gd name="connsiteX8" fmla="*/ 637196 w 663675"/>
                  <a:gd name="connsiteY8" fmla="*/ 392507 h 422339"/>
                  <a:gd name="connsiteX9" fmla="*/ 637196 w 663675"/>
                  <a:gd name="connsiteY9" fmla="*/ 35865 h 422339"/>
                  <a:gd name="connsiteX10" fmla="*/ 633174 w 663675"/>
                  <a:gd name="connsiteY10" fmla="*/ 31843 h 422339"/>
                  <a:gd name="connsiteX11" fmla="*/ 35865 w 663675"/>
                  <a:gd name="connsiteY11" fmla="*/ 31843 h 422339"/>
                  <a:gd name="connsiteX12" fmla="*/ 31843 w 663675"/>
                  <a:gd name="connsiteY12" fmla="*/ 35865 h 422339"/>
                  <a:gd name="connsiteX13" fmla="*/ 31843 w 663675"/>
                  <a:gd name="connsiteY13" fmla="*/ 392507 h 42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3675" h="422339">
                    <a:moveTo>
                      <a:pt x="664011" y="419323"/>
                    </a:moveTo>
                    <a:lnTo>
                      <a:pt x="5028" y="419323"/>
                    </a:lnTo>
                    <a:lnTo>
                      <a:pt x="5028" y="35865"/>
                    </a:lnTo>
                    <a:cubicBezTo>
                      <a:pt x="5028" y="19106"/>
                      <a:pt x="19106" y="5028"/>
                      <a:pt x="35865" y="5028"/>
                    </a:cubicBezTo>
                    <a:lnTo>
                      <a:pt x="633844" y="5028"/>
                    </a:lnTo>
                    <a:cubicBezTo>
                      <a:pt x="650604" y="5028"/>
                      <a:pt x="664681" y="19106"/>
                      <a:pt x="664681" y="35865"/>
                    </a:cubicBezTo>
                    <a:lnTo>
                      <a:pt x="664681" y="419323"/>
                    </a:lnTo>
                    <a:close/>
                    <a:moveTo>
                      <a:pt x="31843" y="392507"/>
                    </a:moveTo>
                    <a:lnTo>
                      <a:pt x="637196" y="392507"/>
                    </a:lnTo>
                    <a:lnTo>
                      <a:pt x="637196" y="35865"/>
                    </a:lnTo>
                    <a:cubicBezTo>
                      <a:pt x="637196" y="33854"/>
                      <a:pt x="635185" y="31843"/>
                      <a:pt x="633174" y="31843"/>
                    </a:cubicBezTo>
                    <a:lnTo>
                      <a:pt x="35865" y="31843"/>
                    </a:lnTo>
                    <a:cubicBezTo>
                      <a:pt x="33854" y="32513"/>
                      <a:pt x="31843" y="33854"/>
                      <a:pt x="31843" y="35865"/>
                    </a:cubicBezTo>
                    <a:lnTo>
                      <a:pt x="31843" y="3925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="" xmlns:a16="http://schemas.microsoft.com/office/drawing/2014/main" id="{A15510DE-1F75-46A2-BDFB-5A17D76558A0}"/>
                  </a:ext>
                </a:extLst>
              </p:cNvPr>
              <p:cNvSpPr/>
              <p:nvPr/>
            </p:nvSpPr>
            <p:spPr>
              <a:xfrm>
                <a:off x="191275" y="6424622"/>
                <a:ext cx="663676" cy="107261"/>
              </a:xfrm>
              <a:custGeom>
                <a:avLst/>
                <a:gdLst>
                  <a:gd name="connsiteX0" fmla="*/ 634514 w 663675"/>
                  <a:gd name="connsiteY0" fmla="*/ 106926 h 107260"/>
                  <a:gd name="connsiteX1" fmla="*/ 39217 w 663675"/>
                  <a:gd name="connsiteY1" fmla="*/ 106926 h 107260"/>
                  <a:gd name="connsiteX2" fmla="*/ 5028 w 663675"/>
                  <a:gd name="connsiteY2" fmla="*/ 72066 h 107260"/>
                  <a:gd name="connsiteX3" fmla="*/ 5028 w 663675"/>
                  <a:gd name="connsiteY3" fmla="*/ 5028 h 107260"/>
                  <a:gd name="connsiteX4" fmla="*/ 664681 w 663675"/>
                  <a:gd name="connsiteY4" fmla="*/ 5028 h 107260"/>
                  <a:gd name="connsiteX5" fmla="*/ 664681 w 663675"/>
                  <a:gd name="connsiteY5" fmla="*/ 72736 h 107260"/>
                  <a:gd name="connsiteX6" fmla="*/ 634514 w 663675"/>
                  <a:gd name="connsiteY6" fmla="*/ 106926 h 107260"/>
                  <a:gd name="connsiteX7" fmla="*/ 31843 w 663675"/>
                  <a:gd name="connsiteY7" fmla="*/ 32513 h 107260"/>
                  <a:gd name="connsiteX8" fmla="*/ 31843 w 663675"/>
                  <a:gd name="connsiteY8" fmla="*/ 72736 h 107260"/>
                  <a:gd name="connsiteX9" fmla="*/ 39217 w 663675"/>
                  <a:gd name="connsiteY9" fmla="*/ 80781 h 107260"/>
                  <a:gd name="connsiteX10" fmla="*/ 634514 w 663675"/>
                  <a:gd name="connsiteY10" fmla="*/ 80781 h 107260"/>
                  <a:gd name="connsiteX11" fmla="*/ 637196 w 663675"/>
                  <a:gd name="connsiteY11" fmla="*/ 73407 h 107260"/>
                  <a:gd name="connsiteX12" fmla="*/ 637196 w 663675"/>
                  <a:gd name="connsiteY12" fmla="*/ 32513 h 107260"/>
                  <a:gd name="connsiteX13" fmla="*/ 31843 w 663675"/>
                  <a:gd name="connsiteY13" fmla="*/ 32513 h 1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3675" h="107260">
                    <a:moveTo>
                      <a:pt x="634514" y="106926"/>
                    </a:moveTo>
                    <a:lnTo>
                      <a:pt x="39217" y="106926"/>
                    </a:lnTo>
                    <a:cubicBezTo>
                      <a:pt x="21787" y="106926"/>
                      <a:pt x="5028" y="90166"/>
                      <a:pt x="5028" y="72066"/>
                    </a:cubicBezTo>
                    <a:lnTo>
                      <a:pt x="5028" y="5028"/>
                    </a:lnTo>
                    <a:lnTo>
                      <a:pt x="664681" y="5028"/>
                    </a:lnTo>
                    <a:lnTo>
                      <a:pt x="664681" y="72736"/>
                    </a:lnTo>
                    <a:cubicBezTo>
                      <a:pt x="664681" y="92177"/>
                      <a:pt x="651274" y="106926"/>
                      <a:pt x="634514" y="106926"/>
                    </a:cubicBezTo>
                    <a:close/>
                    <a:moveTo>
                      <a:pt x="31843" y="32513"/>
                    </a:moveTo>
                    <a:lnTo>
                      <a:pt x="31843" y="72736"/>
                    </a:lnTo>
                    <a:cubicBezTo>
                      <a:pt x="31843" y="76088"/>
                      <a:pt x="36536" y="80781"/>
                      <a:pt x="39217" y="80781"/>
                    </a:cubicBezTo>
                    <a:lnTo>
                      <a:pt x="634514" y="80781"/>
                    </a:lnTo>
                    <a:cubicBezTo>
                      <a:pt x="635185" y="80781"/>
                      <a:pt x="637196" y="77429"/>
                      <a:pt x="637196" y="73407"/>
                    </a:cubicBezTo>
                    <a:lnTo>
                      <a:pt x="637196" y="32513"/>
                    </a:lnTo>
                    <a:lnTo>
                      <a:pt x="31843" y="3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="" xmlns:a16="http://schemas.microsoft.com/office/drawing/2014/main" id="{5C7B8F2E-E76D-4652-B357-53DF8040EE35}"/>
                  </a:ext>
                </a:extLst>
              </p:cNvPr>
              <p:cNvSpPr/>
              <p:nvPr/>
            </p:nvSpPr>
            <p:spPr>
              <a:xfrm>
                <a:off x="421886" y="6513782"/>
                <a:ext cx="33519" cy="87149"/>
              </a:xfrm>
              <a:custGeom>
                <a:avLst/>
                <a:gdLst>
                  <a:gd name="connsiteX0" fmla="*/ 33854 w 33518"/>
                  <a:gd name="connsiteY0" fmla="*/ 5028 h 87149"/>
                  <a:gd name="connsiteX1" fmla="*/ 32513 w 33518"/>
                  <a:gd name="connsiteY1" fmla="*/ 62010 h 87149"/>
                  <a:gd name="connsiteX2" fmla="*/ 21117 w 33518"/>
                  <a:gd name="connsiteY2" fmla="*/ 79440 h 87149"/>
                  <a:gd name="connsiteX3" fmla="*/ 5028 w 33518"/>
                  <a:gd name="connsiteY3" fmla="*/ 86814 h 87149"/>
                  <a:gd name="connsiteX4" fmla="*/ 5028 w 33518"/>
                  <a:gd name="connsiteY4" fmla="*/ 86814 h 87149"/>
                  <a:gd name="connsiteX5" fmla="*/ 33854 w 33518"/>
                  <a:gd name="connsiteY5" fmla="*/ 5028 h 8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18" h="87149">
                    <a:moveTo>
                      <a:pt x="33854" y="5028"/>
                    </a:moveTo>
                    <a:cubicBezTo>
                      <a:pt x="32513" y="18435"/>
                      <a:pt x="35195" y="47932"/>
                      <a:pt x="32513" y="62010"/>
                    </a:cubicBezTo>
                    <a:cubicBezTo>
                      <a:pt x="29832" y="75418"/>
                      <a:pt x="27821" y="75418"/>
                      <a:pt x="21117" y="79440"/>
                    </a:cubicBezTo>
                    <a:cubicBezTo>
                      <a:pt x="17095" y="81451"/>
                      <a:pt x="10391" y="84803"/>
                      <a:pt x="5028" y="86814"/>
                    </a:cubicBezTo>
                    <a:lnTo>
                      <a:pt x="5028" y="86814"/>
                    </a:lnTo>
                    <a:lnTo>
                      <a:pt x="33854" y="50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="" xmlns:a16="http://schemas.microsoft.com/office/drawing/2014/main" id="{34F5681D-AD20-40F6-BCD8-A49E0785A967}"/>
                  </a:ext>
                </a:extLst>
              </p:cNvPr>
              <p:cNvSpPr/>
              <p:nvPr/>
            </p:nvSpPr>
            <p:spPr>
              <a:xfrm>
                <a:off x="415852" y="6511771"/>
                <a:ext cx="53630" cy="100557"/>
              </a:xfrm>
              <a:custGeom>
                <a:avLst/>
                <a:gdLst>
                  <a:gd name="connsiteX0" fmla="*/ 15754 w 53630"/>
                  <a:gd name="connsiteY0" fmla="*/ 101563 h 100557"/>
                  <a:gd name="connsiteX1" fmla="*/ 5028 w 53630"/>
                  <a:gd name="connsiteY1" fmla="*/ 76759 h 100557"/>
                  <a:gd name="connsiteX2" fmla="*/ 20447 w 53630"/>
                  <a:gd name="connsiteY2" fmla="*/ 69384 h 100557"/>
                  <a:gd name="connsiteX3" fmla="*/ 21117 w 53630"/>
                  <a:gd name="connsiteY3" fmla="*/ 68714 h 100557"/>
                  <a:gd name="connsiteX4" fmla="*/ 23128 w 53630"/>
                  <a:gd name="connsiteY4" fmla="*/ 67373 h 100557"/>
                  <a:gd name="connsiteX5" fmla="*/ 24469 w 53630"/>
                  <a:gd name="connsiteY5" fmla="*/ 60669 h 100557"/>
                  <a:gd name="connsiteX6" fmla="*/ 25810 w 53630"/>
                  <a:gd name="connsiteY6" fmla="*/ 27150 h 100557"/>
                  <a:gd name="connsiteX7" fmla="*/ 25810 w 53630"/>
                  <a:gd name="connsiteY7" fmla="*/ 5028 h 100557"/>
                  <a:gd name="connsiteX8" fmla="*/ 52625 w 53630"/>
                  <a:gd name="connsiteY8" fmla="*/ 7039 h 100557"/>
                  <a:gd name="connsiteX9" fmla="*/ 52625 w 53630"/>
                  <a:gd name="connsiteY9" fmla="*/ 27150 h 100557"/>
                  <a:gd name="connsiteX10" fmla="*/ 51284 w 53630"/>
                  <a:gd name="connsiteY10" fmla="*/ 66032 h 100557"/>
                  <a:gd name="connsiteX11" fmla="*/ 33854 w 53630"/>
                  <a:gd name="connsiteY11" fmla="*/ 92177 h 100557"/>
                  <a:gd name="connsiteX12" fmla="*/ 33184 w 53630"/>
                  <a:gd name="connsiteY12" fmla="*/ 92848 h 100557"/>
                  <a:gd name="connsiteX13" fmla="*/ 15754 w 53630"/>
                  <a:gd name="connsiteY13" fmla="*/ 101563 h 10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630" h="100557">
                    <a:moveTo>
                      <a:pt x="15754" y="101563"/>
                    </a:moveTo>
                    <a:lnTo>
                      <a:pt x="5028" y="76759"/>
                    </a:lnTo>
                    <a:cubicBezTo>
                      <a:pt x="11732" y="74077"/>
                      <a:pt x="17095" y="71395"/>
                      <a:pt x="20447" y="69384"/>
                    </a:cubicBezTo>
                    <a:lnTo>
                      <a:pt x="21117" y="68714"/>
                    </a:lnTo>
                    <a:cubicBezTo>
                      <a:pt x="21787" y="68044"/>
                      <a:pt x="22458" y="68044"/>
                      <a:pt x="23128" y="67373"/>
                    </a:cubicBezTo>
                    <a:cubicBezTo>
                      <a:pt x="23128" y="66703"/>
                      <a:pt x="23798" y="64692"/>
                      <a:pt x="24469" y="60669"/>
                    </a:cubicBezTo>
                    <a:cubicBezTo>
                      <a:pt x="25810" y="53295"/>
                      <a:pt x="25810" y="39217"/>
                      <a:pt x="25810" y="27150"/>
                    </a:cubicBezTo>
                    <a:cubicBezTo>
                      <a:pt x="25810" y="18435"/>
                      <a:pt x="25810" y="10391"/>
                      <a:pt x="25810" y="5028"/>
                    </a:cubicBezTo>
                    <a:lnTo>
                      <a:pt x="52625" y="7039"/>
                    </a:lnTo>
                    <a:cubicBezTo>
                      <a:pt x="51954" y="11732"/>
                      <a:pt x="52625" y="19106"/>
                      <a:pt x="52625" y="27150"/>
                    </a:cubicBezTo>
                    <a:cubicBezTo>
                      <a:pt x="52625" y="41228"/>
                      <a:pt x="53295" y="55977"/>
                      <a:pt x="51284" y="66032"/>
                    </a:cubicBezTo>
                    <a:cubicBezTo>
                      <a:pt x="47932" y="82122"/>
                      <a:pt x="43910" y="86814"/>
                      <a:pt x="33854" y="92177"/>
                    </a:cubicBezTo>
                    <a:lnTo>
                      <a:pt x="33184" y="92848"/>
                    </a:lnTo>
                    <a:cubicBezTo>
                      <a:pt x="28491" y="96200"/>
                      <a:pt x="20447" y="99551"/>
                      <a:pt x="15754" y="1015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="" xmlns:a16="http://schemas.microsoft.com/office/drawing/2014/main" id="{8CAE10C4-07FC-497F-9F28-4EEEB6C4104C}"/>
                  </a:ext>
                </a:extLst>
              </p:cNvPr>
              <p:cNvSpPr/>
              <p:nvPr/>
            </p:nvSpPr>
            <p:spPr>
              <a:xfrm>
                <a:off x="591390" y="6515123"/>
                <a:ext cx="33519" cy="87149"/>
              </a:xfrm>
              <a:custGeom>
                <a:avLst/>
                <a:gdLst>
                  <a:gd name="connsiteX0" fmla="*/ 33286 w 33518"/>
                  <a:gd name="connsiteY0" fmla="*/ 86144 h 87149"/>
                  <a:gd name="connsiteX1" fmla="*/ 17196 w 33518"/>
                  <a:gd name="connsiteY1" fmla="*/ 78770 h 87149"/>
                  <a:gd name="connsiteX2" fmla="*/ 6470 w 33518"/>
                  <a:gd name="connsiteY2" fmla="*/ 61340 h 87149"/>
                  <a:gd name="connsiteX3" fmla="*/ 5130 w 33518"/>
                  <a:gd name="connsiteY3" fmla="*/ 5028 h 87149"/>
                  <a:gd name="connsiteX4" fmla="*/ 33286 w 33518"/>
                  <a:gd name="connsiteY4" fmla="*/ 86144 h 8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18" h="87149">
                    <a:moveTo>
                      <a:pt x="33286" y="86144"/>
                    </a:moveTo>
                    <a:cubicBezTo>
                      <a:pt x="27922" y="83462"/>
                      <a:pt x="21219" y="80781"/>
                      <a:pt x="17196" y="78770"/>
                    </a:cubicBezTo>
                    <a:cubicBezTo>
                      <a:pt x="10493" y="74747"/>
                      <a:pt x="9152" y="74747"/>
                      <a:pt x="6470" y="61340"/>
                    </a:cubicBezTo>
                    <a:cubicBezTo>
                      <a:pt x="3789" y="46591"/>
                      <a:pt x="5800" y="18435"/>
                      <a:pt x="5130" y="5028"/>
                    </a:cubicBezTo>
                    <a:lnTo>
                      <a:pt x="33286" y="86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="" xmlns:a16="http://schemas.microsoft.com/office/drawing/2014/main" id="{5B6AE76C-2A83-4494-817B-12686D98DCFF}"/>
                  </a:ext>
                </a:extLst>
              </p:cNvPr>
              <p:cNvSpPr/>
              <p:nvPr/>
            </p:nvSpPr>
            <p:spPr>
              <a:xfrm>
                <a:off x="577683" y="6514452"/>
                <a:ext cx="53630" cy="100557"/>
              </a:xfrm>
              <a:custGeom>
                <a:avLst/>
                <a:gdLst>
                  <a:gd name="connsiteX0" fmla="*/ 41629 w 53630"/>
                  <a:gd name="connsiteY0" fmla="*/ 98881 h 100557"/>
                  <a:gd name="connsiteX1" fmla="*/ 24199 w 53630"/>
                  <a:gd name="connsiteY1" fmla="*/ 90837 h 100557"/>
                  <a:gd name="connsiteX2" fmla="*/ 23529 w 53630"/>
                  <a:gd name="connsiteY2" fmla="*/ 90837 h 100557"/>
                  <a:gd name="connsiteX3" fmla="*/ 6770 w 53630"/>
                  <a:gd name="connsiteY3" fmla="*/ 64692 h 100557"/>
                  <a:gd name="connsiteX4" fmla="*/ 5429 w 53630"/>
                  <a:gd name="connsiteY4" fmla="*/ 26480 h 100557"/>
                  <a:gd name="connsiteX5" fmla="*/ 5429 w 53630"/>
                  <a:gd name="connsiteY5" fmla="*/ 7039 h 100557"/>
                  <a:gd name="connsiteX6" fmla="*/ 32244 w 53630"/>
                  <a:gd name="connsiteY6" fmla="*/ 5028 h 100557"/>
                  <a:gd name="connsiteX7" fmla="*/ 32244 w 53630"/>
                  <a:gd name="connsiteY7" fmla="*/ 27150 h 100557"/>
                  <a:gd name="connsiteX8" fmla="*/ 33585 w 53630"/>
                  <a:gd name="connsiteY8" fmla="*/ 59999 h 100557"/>
                  <a:gd name="connsiteX9" fmla="*/ 34925 w 53630"/>
                  <a:gd name="connsiteY9" fmla="*/ 66703 h 100557"/>
                  <a:gd name="connsiteX10" fmla="*/ 36937 w 53630"/>
                  <a:gd name="connsiteY10" fmla="*/ 68044 h 100557"/>
                  <a:gd name="connsiteX11" fmla="*/ 53026 w 53630"/>
                  <a:gd name="connsiteY11" fmla="*/ 75418 h 100557"/>
                  <a:gd name="connsiteX12" fmla="*/ 41629 w 53630"/>
                  <a:gd name="connsiteY12" fmla="*/ 98881 h 10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630" h="100557">
                    <a:moveTo>
                      <a:pt x="41629" y="98881"/>
                    </a:moveTo>
                    <a:cubicBezTo>
                      <a:pt x="33585" y="95529"/>
                      <a:pt x="27551" y="92848"/>
                      <a:pt x="24199" y="90837"/>
                    </a:cubicBezTo>
                    <a:lnTo>
                      <a:pt x="23529" y="90837"/>
                    </a:lnTo>
                    <a:cubicBezTo>
                      <a:pt x="12803" y="84803"/>
                      <a:pt x="9451" y="80110"/>
                      <a:pt x="6770" y="64692"/>
                    </a:cubicBezTo>
                    <a:cubicBezTo>
                      <a:pt x="4758" y="54636"/>
                      <a:pt x="4758" y="40558"/>
                      <a:pt x="5429" y="26480"/>
                    </a:cubicBezTo>
                    <a:cubicBezTo>
                      <a:pt x="5429" y="18435"/>
                      <a:pt x="5429" y="11061"/>
                      <a:pt x="5429" y="7039"/>
                    </a:cubicBezTo>
                    <a:lnTo>
                      <a:pt x="32244" y="5028"/>
                    </a:lnTo>
                    <a:cubicBezTo>
                      <a:pt x="32914" y="11061"/>
                      <a:pt x="32914" y="19106"/>
                      <a:pt x="32244" y="27150"/>
                    </a:cubicBezTo>
                    <a:cubicBezTo>
                      <a:pt x="32244" y="38547"/>
                      <a:pt x="31574" y="52625"/>
                      <a:pt x="33585" y="59999"/>
                    </a:cubicBezTo>
                    <a:cubicBezTo>
                      <a:pt x="34255" y="64021"/>
                      <a:pt x="34925" y="66032"/>
                      <a:pt x="34925" y="66703"/>
                    </a:cubicBezTo>
                    <a:cubicBezTo>
                      <a:pt x="35596" y="67373"/>
                      <a:pt x="36266" y="67373"/>
                      <a:pt x="36937" y="68044"/>
                    </a:cubicBezTo>
                    <a:cubicBezTo>
                      <a:pt x="40289" y="70055"/>
                      <a:pt x="45652" y="72736"/>
                      <a:pt x="53026" y="75418"/>
                    </a:cubicBezTo>
                    <a:lnTo>
                      <a:pt x="41629" y="98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="" xmlns:a16="http://schemas.microsoft.com/office/drawing/2014/main" id="{23B198A5-BA91-49C5-B35E-A50A60B59535}"/>
                  </a:ext>
                </a:extLst>
              </p:cNvPr>
              <p:cNvSpPr/>
              <p:nvPr/>
            </p:nvSpPr>
            <p:spPr>
              <a:xfrm>
                <a:off x="403786" y="6594898"/>
                <a:ext cx="241337" cy="6704"/>
              </a:xfrm>
              <a:custGeom>
                <a:avLst/>
                <a:gdLst>
                  <a:gd name="connsiteX0" fmla="*/ 5028 w 241336"/>
                  <a:gd name="connsiteY0" fmla="*/ 5028 h 6703"/>
                  <a:gd name="connsiteX1" fmla="*/ 238990 w 241336"/>
                  <a:gd name="connsiteY1" fmla="*/ 5028 h 6703"/>
                  <a:gd name="connsiteX2" fmla="*/ 5028 w 241336"/>
                  <a:gd name="connsiteY2" fmla="*/ 5028 h 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336" h="6703">
                    <a:moveTo>
                      <a:pt x="5028" y="5028"/>
                    </a:moveTo>
                    <a:lnTo>
                      <a:pt x="238990" y="5028"/>
                    </a:lnTo>
                    <a:lnTo>
                      <a:pt x="5028" y="50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="" xmlns:a16="http://schemas.microsoft.com/office/drawing/2014/main" id="{204AF36A-678F-4F36-A1C7-5B057788BE44}"/>
                  </a:ext>
                </a:extLst>
              </p:cNvPr>
              <p:cNvSpPr/>
              <p:nvPr/>
            </p:nvSpPr>
            <p:spPr>
              <a:xfrm>
                <a:off x="403786" y="6581490"/>
                <a:ext cx="241337" cy="33519"/>
              </a:xfrm>
              <a:custGeom>
                <a:avLst/>
                <a:gdLst>
                  <a:gd name="connsiteX0" fmla="*/ 5028 w 241336"/>
                  <a:gd name="connsiteY0" fmla="*/ 5028 h 33519"/>
                  <a:gd name="connsiteX1" fmla="*/ 238990 w 241336"/>
                  <a:gd name="connsiteY1" fmla="*/ 5028 h 33519"/>
                  <a:gd name="connsiteX2" fmla="*/ 238990 w 241336"/>
                  <a:gd name="connsiteY2" fmla="*/ 31843 h 33519"/>
                  <a:gd name="connsiteX3" fmla="*/ 5028 w 241336"/>
                  <a:gd name="connsiteY3" fmla="*/ 31843 h 3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336" h="33519">
                    <a:moveTo>
                      <a:pt x="5028" y="5028"/>
                    </a:moveTo>
                    <a:lnTo>
                      <a:pt x="238990" y="5028"/>
                    </a:lnTo>
                    <a:lnTo>
                      <a:pt x="238990" y="31843"/>
                    </a:lnTo>
                    <a:lnTo>
                      <a:pt x="5028" y="318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="" xmlns:a16="http://schemas.microsoft.com/office/drawing/2014/main" id="{657169E7-9F50-4B72-B516-90DCAAD53549}"/>
                  </a:ext>
                </a:extLst>
              </p:cNvPr>
              <p:cNvSpPr/>
              <p:nvPr/>
            </p:nvSpPr>
            <p:spPr>
              <a:xfrm>
                <a:off x="276413" y="6281831"/>
                <a:ext cx="87149" cy="107261"/>
              </a:xfrm>
              <a:custGeom>
                <a:avLst/>
                <a:gdLst>
                  <a:gd name="connsiteX0" fmla="*/ 5028 w 87149"/>
                  <a:gd name="connsiteY0" fmla="*/ 5028 h 107260"/>
                  <a:gd name="connsiteX1" fmla="*/ 84803 w 87149"/>
                  <a:gd name="connsiteY1" fmla="*/ 5028 h 107260"/>
                  <a:gd name="connsiteX2" fmla="*/ 84803 w 87149"/>
                  <a:gd name="connsiteY2" fmla="*/ 104244 h 107260"/>
                  <a:gd name="connsiteX3" fmla="*/ 5028 w 87149"/>
                  <a:gd name="connsiteY3" fmla="*/ 104244 h 1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49" h="107260">
                    <a:moveTo>
                      <a:pt x="5028" y="5028"/>
                    </a:moveTo>
                    <a:lnTo>
                      <a:pt x="84803" y="5028"/>
                    </a:lnTo>
                    <a:lnTo>
                      <a:pt x="84803" y="104244"/>
                    </a:lnTo>
                    <a:lnTo>
                      <a:pt x="5028" y="10424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="" xmlns:a16="http://schemas.microsoft.com/office/drawing/2014/main" id="{499EC21A-7C4B-466C-B933-52AB1346FF99}"/>
                  </a:ext>
                </a:extLst>
              </p:cNvPr>
              <p:cNvSpPr/>
              <p:nvPr/>
            </p:nvSpPr>
            <p:spPr>
              <a:xfrm>
                <a:off x="393730" y="6135017"/>
                <a:ext cx="113965" cy="268152"/>
              </a:xfrm>
              <a:custGeom>
                <a:avLst/>
                <a:gdLst>
                  <a:gd name="connsiteX0" fmla="*/ 111618 w 113964"/>
                  <a:gd name="connsiteY0" fmla="*/ 264465 h 268152"/>
                  <a:gd name="connsiteX1" fmla="*/ 5028 w 113964"/>
                  <a:gd name="connsiteY1" fmla="*/ 264465 h 268152"/>
                  <a:gd name="connsiteX2" fmla="*/ 5028 w 113964"/>
                  <a:gd name="connsiteY2" fmla="*/ 5028 h 268152"/>
                  <a:gd name="connsiteX3" fmla="*/ 111618 w 113964"/>
                  <a:gd name="connsiteY3" fmla="*/ 5028 h 268152"/>
                  <a:gd name="connsiteX4" fmla="*/ 111618 w 113964"/>
                  <a:gd name="connsiteY4" fmla="*/ 264465 h 268152"/>
                  <a:gd name="connsiteX5" fmla="*/ 31843 w 113964"/>
                  <a:gd name="connsiteY5" fmla="*/ 237650 h 268152"/>
                  <a:gd name="connsiteX6" fmla="*/ 84803 w 113964"/>
                  <a:gd name="connsiteY6" fmla="*/ 237650 h 268152"/>
                  <a:gd name="connsiteX7" fmla="*/ 84803 w 113964"/>
                  <a:gd name="connsiteY7" fmla="*/ 31843 h 268152"/>
                  <a:gd name="connsiteX8" fmla="*/ 31843 w 113964"/>
                  <a:gd name="connsiteY8" fmla="*/ 31843 h 268152"/>
                  <a:gd name="connsiteX9" fmla="*/ 31843 w 113964"/>
                  <a:gd name="connsiteY9" fmla="*/ 237650 h 26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964" h="268152">
                    <a:moveTo>
                      <a:pt x="111618" y="264465"/>
                    </a:moveTo>
                    <a:lnTo>
                      <a:pt x="5028" y="264465"/>
                    </a:lnTo>
                    <a:lnTo>
                      <a:pt x="5028" y="5028"/>
                    </a:lnTo>
                    <a:lnTo>
                      <a:pt x="111618" y="5028"/>
                    </a:lnTo>
                    <a:lnTo>
                      <a:pt x="111618" y="264465"/>
                    </a:lnTo>
                    <a:close/>
                    <a:moveTo>
                      <a:pt x="31843" y="237650"/>
                    </a:moveTo>
                    <a:lnTo>
                      <a:pt x="84803" y="237650"/>
                    </a:lnTo>
                    <a:lnTo>
                      <a:pt x="84803" y="31843"/>
                    </a:lnTo>
                    <a:lnTo>
                      <a:pt x="31843" y="31843"/>
                    </a:lnTo>
                    <a:lnTo>
                      <a:pt x="31843" y="23765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="" xmlns:a16="http://schemas.microsoft.com/office/drawing/2014/main" id="{2AE82207-F1D8-4D5D-8903-FFD7EA097429}"/>
                  </a:ext>
                </a:extLst>
              </p:cNvPr>
              <p:cNvSpPr/>
              <p:nvPr/>
            </p:nvSpPr>
            <p:spPr>
              <a:xfrm>
                <a:off x="537861" y="6211441"/>
                <a:ext cx="87149" cy="174299"/>
              </a:xfrm>
              <a:custGeom>
                <a:avLst/>
                <a:gdLst>
                  <a:gd name="connsiteX0" fmla="*/ 5028 w 87149"/>
                  <a:gd name="connsiteY0" fmla="*/ 5028 h 174298"/>
                  <a:gd name="connsiteX1" fmla="*/ 84803 w 87149"/>
                  <a:gd name="connsiteY1" fmla="*/ 5028 h 174298"/>
                  <a:gd name="connsiteX2" fmla="*/ 84803 w 87149"/>
                  <a:gd name="connsiteY2" fmla="*/ 174634 h 174298"/>
                  <a:gd name="connsiteX3" fmla="*/ 5028 w 87149"/>
                  <a:gd name="connsiteY3" fmla="*/ 174634 h 17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49" h="174298">
                    <a:moveTo>
                      <a:pt x="5028" y="5028"/>
                    </a:moveTo>
                    <a:lnTo>
                      <a:pt x="84803" y="5028"/>
                    </a:lnTo>
                    <a:lnTo>
                      <a:pt x="84803" y="174634"/>
                    </a:lnTo>
                    <a:lnTo>
                      <a:pt x="5028" y="17463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="" xmlns:a16="http://schemas.microsoft.com/office/drawing/2014/main" id="{5E8E8819-0EAE-432D-8CD4-3102B0A5B9F1}"/>
                  </a:ext>
                </a:extLst>
              </p:cNvPr>
              <p:cNvSpPr/>
              <p:nvPr/>
            </p:nvSpPr>
            <p:spPr>
              <a:xfrm>
                <a:off x="669256" y="6094795"/>
                <a:ext cx="87149" cy="294967"/>
              </a:xfrm>
              <a:custGeom>
                <a:avLst/>
                <a:gdLst>
                  <a:gd name="connsiteX0" fmla="*/ 5028 w 87149"/>
                  <a:gd name="connsiteY0" fmla="*/ 5028 h 294967"/>
                  <a:gd name="connsiteX1" fmla="*/ 84803 w 87149"/>
                  <a:gd name="connsiteY1" fmla="*/ 5028 h 294967"/>
                  <a:gd name="connsiteX2" fmla="*/ 84803 w 87149"/>
                  <a:gd name="connsiteY2" fmla="*/ 291280 h 294967"/>
                  <a:gd name="connsiteX3" fmla="*/ 5028 w 87149"/>
                  <a:gd name="connsiteY3" fmla="*/ 291280 h 29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49" h="294967">
                    <a:moveTo>
                      <a:pt x="5028" y="5028"/>
                    </a:moveTo>
                    <a:lnTo>
                      <a:pt x="84803" y="5028"/>
                    </a:lnTo>
                    <a:lnTo>
                      <a:pt x="84803" y="291280"/>
                    </a:lnTo>
                    <a:lnTo>
                      <a:pt x="5028" y="29128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="" xmlns:a16="http://schemas.microsoft.com/office/drawing/2014/main" id="{578789D9-CEC1-4C02-962F-6E58367025CF}"/>
                  </a:ext>
                </a:extLst>
              </p:cNvPr>
              <p:cNvSpPr/>
              <p:nvPr/>
            </p:nvSpPr>
            <p:spPr>
              <a:xfrm>
                <a:off x="360881" y="6010997"/>
                <a:ext cx="174299" cy="113965"/>
              </a:xfrm>
              <a:custGeom>
                <a:avLst/>
                <a:gdLst>
                  <a:gd name="connsiteX0" fmla="*/ 162567 w 174298"/>
                  <a:gd name="connsiteY0" fmla="*/ 5028 h 113964"/>
                  <a:gd name="connsiteX1" fmla="*/ 15754 w 174298"/>
                  <a:gd name="connsiteY1" fmla="*/ 5028 h 113964"/>
                  <a:gd name="connsiteX2" fmla="*/ 5028 w 174298"/>
                  <a:gd name="connsiteY2" fmla="*/ 15754 h 113964"/>
                  <a:gd name="connsiteX3" fmla="*/ 5028 w 174298"/>
                  <a:gd name="connsiteY3" fmla="*/ 76759 h 113964"/>
                  <a:gd name="connsiteX4" fmla="*/ 15754 w 174298"/>
                  <a:gd name="connsiteY4" fmla="*/ 87485 h 113964"/>
                  <a:gd name="connsiteX5" fmla="*/ 74747 w 174298"/>
                  <a:gd name="connsiteY5" fmla="*/ 87485 h 113964"/>
                  <a:gd name="connsiteX6" fmla="*/ 78770 w 174298"/>
                  <a:gd name="connsiteY6" fmla="*/ 94188 h 113964"/>
                  <a:gd name="connsiteX7" fmla="*/ 89496 w 174298"/>
                  <a:gd name="connsiteY7" fmla="*/ 112289 h 113964"/>
                  <a:gd name="connsiteX8" fmla="*/ 100222 w 174298"/>
                  <a:gd name="connsiteY8" fmla="*/ 94188 h 113964"/>
                  <a:gd name="connsiteX9" fmla="*/ 104244 w 174298"/>
                  <a:gd name="connsiteY9" fmla="*/ 87485 h 113964"/>
                  <a:gd name="connsiteX10" fmla="*/ 163237 w 174298"/>
                  <a:gd name="connsiteY10" fmla="*/ 87485 h 113964"/>
                  <a:gd name="connsiteX11" fmla="*/ 173964 w 174298"/>
                  <a:gd name="connsiteY11" fmla="*/ 76759 h 113964"/>
                  <a:gd name="connsiteX12" fmla="*/ 173964 w 174298"/>
                  <a:gd name="connsiteY12" fmla="*/ 15754 h 113964"/>
                  <a:gd name="connsiteX13" fmla="*/ 162567 w 174298"/>
                  <a:gd name="connsiteY13" fmla="*/ 5028 h 11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298" h="113964">
                    <a:moveTo>
                      <a:pt x="162567" y="5028"/>
                    </a:moveTo>
                    <a:lnTo>
                      <a:pt x="15754" y="5028"/>
                    </a:lnTo>
                    <a:cubicBezTo>
                      <a:pt x="9721" y="5028"/>
                      <a:pt x="5028" y="9721"/>
                      <a:pt x="5028" y="15754"/>
                    </a:cubicBezTo>
                    <a:lnTo>
                      <a:pt x="5028" y="76759"/>
                    </a:lnTo>
                    <a:cubicBezTo>
                      <a:pt x="5028" y="82792"/>
                      <a:pt x="9721" y="87485"/>
                      <a:pt x="15754" y="87485"/>
                    </a:cubicBezTo>
                    <a:lnTo>
                      <a:pt x="74747" y="87485"/>
                    </a:lnTo>
                    <a:lnTo>
                      <a:pt x="78770" y="94188"/>
                    </a:lnTo>
                    <a:lnTo>
                      <a:pt x="89496" y="112289"/>
                    </a:lnTo>
                    <a:lnTo>
                      <a:pt x="100222" y="94188"/>
                    </a:lnTo>
                    <a:lnTo>
                      <a:pt x="104244" y="87485"/>
                    </a:lnTo>
                    <a:lnTo>
                      <a:pt x="163237" y="87485"/>
                    </a:lnTo>
                    <a:cubicBezTo>
                      <a:pt x="169271" y="87485"/>
                      <a:pt x="173964" y="82792"/>
                      <a:pt x="173964" y="76759"/>
                    </a:cubicBezTo>
                    <a:lnTo>
                      <a:pt x="173964" y="15754"/>
                    </a:lnTo>
                    <a:cubicBezTo>
                      <a:pt x="172623" y="9721"/>
                      <a:pt x="167930" y="5028"/>
                      <a:pt x="162567" y="50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="" xmlns:a16="http://schemas.microsoft.com/office/drawing/2014/main" id="{47075967-7BDE-4F4B-B9C4-8982C1A9D295}"/>
                  </a:ext>
                </a:extLst>
              </p:cNvPr>
              <p:cNvSpPr/>
              <p:nvPr/>
            </p:nvSpPr>
            <p:spPr>
              <a:xfrm>
                <a:off x="250939" y="6381047"/>
                <a:ext cx="549711" cy="6704"/>
              </a:xfrm>
              <a:custGeom>
                <a:avLst/>
                <a:gdLst>
                  <a:gd name="connsiteX0" fmla="*/ 5028 w 549711"/>
                  <a:gd name="connsiteY0" fmla="*/ 5028 h 6703"/>
                  <a:gd name="connsiteX1" fmla="*/ 546024 w 549711"/>
                  <a:gd name="connsiteY1" fmla="*/ 5028 h 6703"/>
                  <a:gd name="connsiteX2" fmla="*/ 5028 w 549711"/>
                  <a:gd name="connsiteY2" fmla="*/ 5028 h 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9711" h="6703">
                    <a:moveTo>
                      <a:pt x="5028" y="5028"/>
                    </a:moveTo>
                    <a:lnTo>
                      <a:pt x="546024" y="5028"/>
                    </a:lnTo>
                    <a:lnTo>
                      <a:pt x="5028" y="50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="" xmlns:a16="http://schemas.microsoft.com/office/drawing/2014/main" id="{20A390CB-ED1C-4231-8BAA-EEE734925AF3}"/>
                  </a:ext>
                </a:extLst>
              </p:cNvPr>
              <p:cNvSpPr/>
              <p:nvPr/>
            </p:nvSpPr>
            <p:spPr>
              <a:xfrm>
                <a:off x="250939" y="6367639"/>
                <a:ext cx="549711" cy="33519"/>
              </a:xfrm>
              <a:custGeom>
                <a:avLst/>
                <a:gdLst>
                  <a:gd name="connsiteX0" fmla="*/ 5028 w 549711"/>
                  <a:gd name="connsiteY0" fmla="*/ 5028 h 33519"/>
                  <a:gd name="connsiteX1" fmla="*/ 546024 w 549711"/>
                  <a:gd name="connsiteY1" fmla="*/ 5028 h 33519"/>
                  <a:gd name="connsiteX2" fmla="*/ 546024 w 549711"/>
                  <a:gd name="connsiteY2" fmla="*/ 31843 h 33519"/>
                  <a:gd name="connsiteX3" fmla="*/ 5028 w 549711"/>
                  <a:gd name="connsiteY3" fmla="*/ 31843 h 3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9711" h="33519">
                    <a:moveTo>
                      <a:pt x="5028" y="5028"/>
                    </a:moveTo>
                    <a:lnTo>
                      <a:pt x="546024" y="5028"/>
                    </a:lnTo>
                    <a:lnTo>
                      <a:pt x="546024" y="31843"/>
                    </a:lnTo>
                    <a:lnTo>
                      <a:pt x="5028" y="3184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94D1C99-27ED-47BE-AE23-592A9BA37E6C}"/>
              </a:ext>
            </a:extLst>
          </p:cNvPr>
          <p:cNvGrpSpPr/>
          <p:nvPr/>
        </p:nvGrpSpPr>
        <p:grpSpPr>
          <a:xfrm>
            <a:off x="6934842" y="977901"/>
            <a:ext cx="2439042" cy="2439042"/>
            <a:chOff x="6934842" y="977901"/>
            <a:chExt cx="2439042" cy="2439042"/>
          </a:xfrm>
        </p:grpSpPr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70819AAC-29B5-49B7-8501-FB81B0B59C0A}"/>
                </a:ext>
              </a:extLst>
            </p:cNvPr>
            <p:cNvSpPr/>
            <p:nvPr/>
          </p:nvSpPr>
          <p:spPr>
            <a:xfrm>
              <a:off x="6934842" y="977901"/>
              <a:ext cx="2439042" cy="24390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="" xmlns:a16="http://schemas.microsoft.com/office/drawing/2014/main" id="{67F203A2-5899-4F35-BD33-3F19248F3E2C}"/>
                </a:ext>
              </a:extLst>
            </p:cNvPr>
            <p:cNvSpPr txBox="1"/>
            <p:nvPr/>
          </p:nvSpPr>
          <p:spPr>
            <a:xfrm>
              <a:off x="7766815" y="2361485"/>
              <a:ext cx="803425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defRPr>
              </a:lvl1pPr>
            </a:lstStyle>
            <a:p>
              <a:r>
                <a:rPr lang="en-US" altLang="zh-CN" dirty="0"/>
                <a:t>SEO</a:t>
              </a:r>
              <a:endParaRPr lang="zh-CN" altLang="en-US" dirty="0"/>
            </a:p>
          </p:txBody>
        </p:sp>
        <p:grpSp>
          <p:nvGrpSpPr>
            <p:cNvPr id="130" name="组合 129">
              <a:extLst>
                <a:ext uri="{FF2B5EF4-FFF2-40B4-BE49-F238E27FC236}">
                  <a16:creationId xmlns="" xmlns:a16="http://schemas.microsoft.com/office/drawing/2014/main" id="{2608C1C1-2452-48CB-9436-3D8FEA542358}"/>
                </a:ext>
              </a:extLst>
            </p:cNvPr>
            <p:cNvGrpSpPr/>
            <p:nvPr/>
          </p:nvGrpSpPr>
          <p:grpSpPr>
            <a:xfrm>
              <a:off x="7766815" y="1575369"/>
              <a:ext cx="751978" cy="673022"/>
              <a:chOff x="9314002" y="6026006"/>
              <a:chExt cx="659622" cy="590362"/>
            </a:xfrm>
          </p:grpSpPr>
          <p:sp>
            <p:nvSpPr>
              <p:cNvPr id="131" name="任意多边形: 形状 130">
                <a:extLst>
                  <a:ext uri="{FF2B5EF4-FFF2-40B4-BE49-F238E27FC236}">
                    <a16:creationId xmlns="" xmlns:a16="http://schemas.microsoft.com/office/drawing/2014/main" id="{2BCAD845-74BF-4EA2-AC8C-CD66D84AFBB8}"/>
                  </a:ext>
                </a:extLst>
              </p:cNvPr>
              <p:cNvSpPr/>
              <p:nvPr/>
            </p:nvSpPr>
            <p:spPr>
              <a:xfrm>
                <a:off x="9327194" y="6186953"/>
                <a:ext cx="633237" cy="415562"/>
              </a:xfrm>
              <a:custGeom>
                <a:avLst/>
                <a:gdLst>
                  <a:gd name="connsiteX0" fmla="*/ 147425 w 633237"/>
                  <a:gd name="connsiteY0" fmla="*/ 5607 h 415561"/>
                  <a:gd name="connsiteX1" fmla="*/ 4947 w 633237"/>
                  <a:gd name="connsiteY1" fmla="*/ 121041 h 415561"/>
                  <a:gd name="connsiteX2" fmla="*/ 4947 w 633237"/>
                  <a:gd name="connsiteY2" fmla="*/ 298479 h 415561"/>
                  <a:gd name="connsiteX3" fmla="*/ 147425 w 633237"/>
                  <a:gd name="connsiteY3" fmla="*/ 413913 h 415561"/>
                  <a:gd name="connsiteX4" fmla="*/ 628950 w 633237"/>
                  <a:gd name="connsiteY4" fmla="*/ 413913 h 415561"/>
                  <a:gd name="connsiteX5" fmla="*/ 628950 w 633237"/>
                  <a:gd name="connsiteY5" fmla="*/ 209430 h 415561"/>
                  <a:gd name="connsiteX6" fmla="*/ 628950 w 633237"/>
                  <a:gd name="connsiteY6" fmla="*/ 4947 h 415561"/>
                  <a:gd name="connsiteX7" fmla="*/ 147425 w 633237"/>
                  <a:gd name="connsiteY7" fmla="*/ 4947 h 415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237" h="415561">
                    <a:moveTo>
                      <a:pt x="147425" y="5607"/>
                    </a:moveTo>
                    <a:lnTo>
                      <a:pt x="4947" y="121041"/>
                    </a:lnTo>
                    <a:lnTo>
                      <a:pt x="4947" y="298479"/>
                    </a:lnTo>
                    <a:lnTo>
                      <a:pt x="147425" y="413913"/>
                    </a:lnTo>
                    <a:lnTo>
                      <a:pt x="628950" y="413913"/>
                    </a:lnTo>
                    <a:lnTo>
                      <a:pt x="628950" y="209430"/>
                    </a:lnTo>
                    <a:lnTo>
                      <a:pt x="628950" y="4947"/>
                    </a:lnTo>
                    <a:lnTo>
                      <a:pt x="147425" y="494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="" xmlns:a16="http://schemas.microsoft.com/office/drawing/2014/main" id="{F2D95698-3822-4CB7-AF70-D2666CB2F410}"/>
                  </a:ext>
                </a:extLst>
              </p:cNvPr>
              <p:cNvSpPr/>
              <p:nvPr/>
            </p:nvSpPr>
            <p:spPr>
              <a:xfrm>
                <a:off x="9314002" y="6174421"/>
                <a:ext cx="659622" cy="441947"/>
              </a:xfrm>
              <a:custGeom>
                <a:avLst/>
                <a:gdLst>
                  <a:gd name="connsiteX0" fmla="*/ 655335 w 659622"/>
                  <a:gd name="connsiteY0" fmla="*/ 440298 h 441946"/>
                  <a:gd name="connsiteX1" fmla="*/ 156001 w 659622"/>
                  <a:gd name="connsiteY1" fmla="*/ 440298 h 441946"/>
                  <a:gd name="connsiteX2" fmla="*/ 4947 w 659622"/>
                  <a:gd name="connsiteY2" fmla="*/ 317608 h 441946"/>
                  <a:gd name="connsiteX3" fmla="*/ 4947 w 659622"/>
                  <a:gd name="connsiteY3" fmla="*/ 127637 h 441946"/>
                  <a:gd name="connsiteX4" fmla="*/ 156001 w 659622"/>
                  <a:gd name="connsiteY4" fmla="*/ 4947 h 441946"/>
                  <a:gd name="connsiteX5" fmla="*/ 655335 w 659622"/>
                  <a:gd name="connsiteY5" fmla="*/ 4947 h 441946"/>
                  <a:gd name="connsiteX6" fmla="*/ 655335 w 659622"/>
                  <a:gd name="connsiteY6" fmla="*/ 440298 h 441946"/>
                  <a:gd name="connsiteX7" fmla="*/ 165235 w 659622"/>
                  <a:gd name="connsiteY7" fmla="*/ 413913 h 441946"/>
                  <a:gd name="connsiteX8" fmla="*/ 628950 w 659622"/>
                  <a:gd name="connsiteY8" fmla="*/ 413913 h 441946"/>
                  <a:gd name="connsiteX9" fmla="*/ 628950 w 659622"/>
                  <a:gd name="connsiteY9" fmla="*/ 31332 h 441946"/>
                  <a:gd name="connsiteX10" fmla="*/ 165235 w 659622"/>
                  <a:gd name="connsiteY10" fmla="*/ 31332 h 441946"/>
                  <a:gd name="connsiteX11" fmla="*/ 31332 w 659622"/>
                  <a:gd name="connsiteY11" fmla="*/ 140170 h 441946"/>
                  <a:gd name="connsiteX12" fmla="*/ 31332 w 659622"/>
                  <a:gd name="connsiteY12" fmla="*/ 305075 h 441946"/>
                  <a:gd name="connsiteX13" fmla="*/ 165235 w 659622"/>
                  <a:gd name="connsiteY13" fmla="*/ 413913 h 44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9622" h="441946">
                    <a:moveTo>
                      <a:pt x="655335" y="440298"/>
                    </a:moveTo>
                    <a:lnTo>
                      <a:pt x="156001" y="440298"/>
                    </a:lnTo>
                    <a:lnTo>
                      <a:pt x="4947" y="317608"/>
                    </a:lnTo>
                    <a:lnTo>
                      <a:pt x="4947" y="127637"/>
                    </a:lnTo>
                    <a:lnTo>
                      <a:pt x="156001" y="4947"/>
                    </a:lnTo>
                    <a:lnTo>
                      <a:pt x="655335" y="4947"/>
                    </a:lnTo>
                    <a:lnTo>
                      <a:pt x="655335" y="440298"/>
                    </a:lnTo>
                    <a:close/>
                    <a:moveTo>
                      <a:pt x="165235" y="413913"/>
                    </a:moveTo>
                    <a:lnTo>
                      <a:pt x="628950" y="413913"/>
                    </a:lnTo>
                    <a:lnTo>
                      <a:pt x="628950" y="31332"/>
                    </a:lnTo>
                    <a:lnTo>
                      <a:pt x="165235" y="31332"/>
                    </a:lnTo>
                    <a:lnTo>
                      <a:pt x="31332" y="140170"/>
                    </a:lnTo>
                    <a:lnTo>
                      <a:pt x="31332" y="305075"/>
                    </a:lnTo>
                    <a:lnTo>
                      <a:pt x="165235" y="413913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="" xmlns:a16="http://schemas.microsoft.com/office/drawing/2014/main" id="{A13409ED-5AA1-46B0-87F5-935641C9182A}"/>
                  </a:ext>
                </a:extLst>
              </p:cNvPr>
              <p:cNvSpPr/>
              <p:nvPr/>
            </p:nvSpPr>
            <p:spPr>
              <a:xfrm>
                <a:off x="9391837" y="6367030"/>
                <a:ext cx="59366" cy="59366"/>
              </a:xfrm>
              <a:custGeom>
                <a:avLst/>
                <a:gdLst>
                  <a:gd name="connsiteX0" fmla="*/ 55079 w 59366"/>
                  <a:gd name="connsiteY0" fmla="*/ 30013 h 59365"/>
                  <a:gd name="connsiteX1" fmla="*/ 30013 w 59366"/>
                  <a:gd name="connsiteY1" fmla="*/ 55078 h 59365"/>
                  <a:gd name="connsiteX2" fmla="*/ 4947 w 59366"/>
                  <a:gd name="connsiteY2" fmla="*/ 30013 h 59365"/>
                  <a:gd name="connsiteX3" fmla="*/ 30013 w 59366"/>
                  <a:gd name="connsiteY3" fmla="*/ 4947 h 59365"/>
                  <a:gd name="connsiteX4" fmla="*/ 55079 w 59366"/>
                  <a:gd name="connsiteY4" fmla="*/ 30013 h 5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66" h="59365">
                    <a:moveTo>
                      <a:pt x="55079" y="30013"/>
                    </a:moveTo>
                    <a:cubicBezTo>
                      <a:pt x="55079" y="43856"/>
                      <a:pt x="43856" y="55078"/>
                      <a:pt x="30013" y="55078"/>
                    </a:cubicBezTo>
                    <a:cubicBezTo>
                      <a:pt x="16169" y="55078"/>
                      <a:pt x="4947" y="43856"/>
                      <a:pt x="4947" y="30013"/>
                    </a:cubicBezTo>
                    <a:cubicBezTo>
                      <a:pt x="4947" y="16169"/>
                      <a:pt x="16170" y="4947"/>
                      <a:pt x="30013" y="4947"/>
                    </a:cubicBezTo>
                    <a:cubicBezTo>
                      <a:pt x="43856" y="4947"/>
                      <a:pt x="55079" y="16169"/>
                      <a:pt x="55079" y="30013"/>
                    </a:cubicBezTo>
                    <a:close/>
                  </a:path>
                </a:pathLst>
              </a:custGeom>
              <a:solidFill>
                <a:srgbClr val="FB6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="" xmlns:a16="http://schemas.microsoft.com/office/drawing/2014/main" id="{DCA63D74-5A61-406E-8D70-1E6094DAE830}"/>
                  </a:ext>
                </a:extLst>
              </p:cNvPr>
              <p:cNvSpPr/>
              <p:nvPr/>
            </p:nvSpPr>
            <p:spPr>
              <a:xfrm>
                <a:off x="9554104" y="6256873"/>
                <a:ext cx="277041" cy="277041"/>
              </a:xfrm>
              <a:custGeom>
                <a:avLst/>
                <a:gdLst>
                  <a:gd name="connsiteX0" fmla="*/ 275392 w 277041"/>
                  <a:gd name="connsiteY0" fmla="*/ 140170 h 277041"/>
                  <a:gd name="connsiteX1" fmla="*/ 140170 w 277041"/>
                  <a:gd name="connsiteY1" fmla="*/ 275392 h 277041"/>
                  <a:gd name="connsiteX2" fmla="*/ 4947 w 277041"/>
                  <a:gd name="connsiteY2" fmla="*/ 140170 h 277041"/>
                  <a:gd name="connsiteX3" fmla="*/ 140170 w 277041"/>
                  <a:gd name="connsiteY3" fmla="*/ 4947 h 277041"/>
                  <a:gd name="connsiteX4" fmla="*/ 275392 w 277041"/>
                  <a:gd name="connsiteY4" fmla="*/ 140170 h 27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041" h="277041">
                    <a:moveTo>
                      <a:pt x="275392" y="140170"/>
                    </a:moveTo>
                    <a:cubicBezTo>
                      <a:pt x="275392" y="214851"/>
                      <a:pt x="214851" y="275392"/>
                      <a:pt x="140170" y="275392"/>
                    </a:cubicBezTo>
                    <a:cubicBezTo>
                      <a:pt x="65488" y="275392"/>
                      <a:pt x="4947" y="214851"/>
                      <a:pt x="4947" y="140170"/>
                    </a:cubicBezTo>
                    <a:cubicBezTo>
                      <a:pt x="4947" y="65488"/>
                      <a:pt x="65488" y="4947"/>
                      <a:pt x="140170" y="4947"/>
                    </a:cubicBezTo>
                    <a:cubicBezTo>
                      <a:pt x="214851" y="4947"/>
                      <a:pt x="275392" y="65488"/>
                      <a:pt x="275392" y="1401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="" xmlns:a16="http://schemas.microsoft.com/office/drawing/2014/main" id="{37F95ADD-6092-466A-94E5-B313695297A3}"/>
                  </a:ext>
                </a:extLst>
              </p:cNvPr>
              <p:cNvSpPr/>
              <p:nvPr/>
            </p:nvSpPr>
            <p:spPr>
              <a:xfrm>
                <a:off x="9639195" y="6301728"/>
                <a:ext cx="105540" cy="191290"/>
              </a:xfrm>
              <a:custGeom>
                <a:avLst/>
                <a:gdLst>
                  <a:gd name="connsiteX0" fmla="*/ 90698 w 105539"/>
                  <a:gd name="connsiteY0" fmla="*/ 186343 h 191290"/>
                  <a:gd name="connsiteX1" fmla="*/ 18140 w 105539"/>
                  <a:gd name="connsiteY1" fmla="*/ 186343 h 191290"/>
                  <a:gd name="connsiteX2" fmla="*/ 4947 w 105539"/>
                  <a:gd name="connsiteY2" fmla="*/ 173151 h 191290"/>
                  <a:gd name="connsiteX3" fmla="*/ 4947 w 105539"/>
                  <a:gd name="connsiteY3" fmla="*/ 18140 h 191290"/>
                  <a:gd name="connsiteX4" fmla="*/ 18140 w 105539"/>
                  <a:gd name="connsiteY4" fmla="*/ 4947 h 191290"/>
                  <a:gd name="connsiteX5" fmla="*/ 90698 w 105539"/>
                  <a:gd name="connsiteY5" fmla="*/ 4947 h 191290"/>
                  <a:gd name="connsiteX6" fmla="*/ 103891 w 105539"/>
                  <a:gd name="connsiteY6" fmla="*/ 18140 h 191290"/>
                  <a:gd name="connsiteX7" fmla="*/ 90698 w 105539"/>
                  <a:gd name="connsiteY7" fmla="*/ 31332 h 191290"/>
                  <a:gd name="connsiteX8" fmla="*/ 31332 w 105539"/>
                  <a:gd name="connsiteY8" fmla="*/ 31332 h 191290"/>
                  <a:gd name="connsiteX9" fmla="*/ 31332 w 105539"/>
                  <a:gd name="connsiteY9" fmla="*/ 159958 h 191290"/>
                  <a:gd name="connsiteX10" fmla="*/ 90698 w 105539"/>
                  <a:gd name="connsiteY10" fmla="*/ 159958 h 191290"/>
                  <a:gd name="connsiteX11" fmla="*/ 103891 w 105539"/>
                  <a:gd name="connsiteY11" fmla="*/ 173151 h 191290"/>
                  <a:gd name="connsiteX12" fmla="*/ 90698 w 105539"/>
                  <a:gd name="connsiteY12" fmla="*/ 186343 h 19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539" h="191290">
                    <a:moveTo>
                      <a:pt x="90698" y="186343"/>
                    </a:moveTo>
                    <a:lnTo>
                      <a:pt x="18140" y="186343"/>
                    </a:lnTo>
                    <a:cubicBezTo>
                      <a:pt x="10884" y="186343"/>
                      <a:pt x="4947" y="180407"/>
                      <a:pt x="4947" y="173151"/>
                    </a:cubicBezTo>
                    <a:lnTo>
                      <a:pt x="4947" y="18140"/>
                    </a:lnTo>
                    <a:cubicBezTo>
                      <a:pt x="4947" y="10884"/>
                      <a:pt x="10884" y="4947"/>
                      <a:pt x="18140" y="4947"/>
                    </a:cubicBezTo>
                    <a:lnTo>
                      <a:pt x="90698" y="4947"/>
                    </a:lnTo>
                    <a:cubicBezTo>
                      <a:pt x="97954" y="4947"/>
                      <a:pt x="103891" y="10884"/>
                      <a:pt x="103891" y="18140"/>
                    </a:cubicBezTo>
                    <a:cubicBezTo>
                      <a:pt x="103891" y="25395"/>
                      <a:pt x="97954" y="31332"/>
                      <a:pt x="90698" y="31332"/>
                    </a:cubicBezTo>
                    <a:lnTo>
                      <a:pt x="31332" y="31332"/>
                    </a:lnTo>
                    <a:lnTo>
                      <a:pt x="31332" y="159958"/>
                    </a:lnTo>
                    <a:lnTo>
                      <a:pt x="90698" y="159958"/>
                    </a:lnTo>
                    <a:cubicBezTo>
                      <a:pt x="97954" y="159958"/>
                      <a:pt x="103891" y="165895"/>
                      <a:pt x="103891" y="173151"/>
                    </a:cubicBezTo>
                    <a:cubicBezTo>
                      <a:pt x="103891" y="180407"/>
                      <a:pt x="97954" y="186343"/>
                      <a:pt x="90698" y="186343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="" xmlns:a16="http://schemas.microsoft.com/office/drawing/2014/main" id="{4FE70927-04C9-4995-8984-3DC7F07D4C2D}"/>
                  </a:ext>
                </a:extLst>
              </p:cNvPr>
              <p:cNvSpPr/>
              <p:nvPr/>
            </p:nvSpPr>
            <p:spPr>
              <a:xfrm>
                <a:off x="9639195" y="6378903"/>
                <a:ext cx="85751" cy="32981"/>
              </a:xfrm>
              <a:custGeom>
                <a:avLst/>
                <a:gdLst>
                  <a:gd name="connsiteX0" fmla="*/ 68271 w 85750"/>
                  <a:gd name="connsiteY0" fmla="*/ 31332 h 32981"/>
                  <a:gd name="connsiteX1" fmla="*/ 18140 w 85750"/>
                  <a:gd name="connsiteY1" fmla="*/ 31332 h 32981"/>
                  <a:gd name="connsiteX2" fmla="*/ 4947 w 85750"/>
                  <a:gd name="connsiteY2" fmla="*/ 18140 h 32981"/>
                  <a:gd name="connsiteX3" fmla="*/ 18140 w 85750"/>
                  <a:gd name="connsiteY3" fmla="*/ 4947 h 32981"/>
                  <a:gd name="connsiteX4" fmla="*/ 68271 w 85750"/>
                  <a:gd name="connsiteY4" fmla="*/ 4947 h 32981"/>
                  <a:gd name="connsiteX5" fmla="*/ 81463 w 85750"/>
                  <a:gd name="connsiteY5" fmla="*/ 18140 h 32981"/>
                  <a:gd name="connsiteX6" fmla="*/ 68271 w 85750"/>
                  <a:gd name="connsiteY6" fmla="*/ 31332 h 3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50" h="32981">
                    <a:moveTo>
                      <a:pt x="68271" y="31332"/>
                    </a:moveTo>
                    <a:lnTo>
                      <a:pt x="18140" y="31332"/>
                    </a:lnTo>
                    <a:cubicBezTo>
                      <a:pt x="10884" y="31332"/>
                      <a:pt x="4947" y="25395"/>
                      <a:pt x="4947" y="18140"/>
                    </a:cubicBezTo>
                    <a:cubicBezTo>
                      <a:pt x="4947" y="10884"/>
                      <a:pt x="10884" y="4947"/>
                      <a:pt x="18140" y="4947"/>
                    </a:cubicBezTo>
                    <a:lnTo>
                      <a:pt x="68271" y="4947"/>
                    </a:lnTo>
                    <a:cubicBezTo>
                      <a:pt x="75527" y="4947"/>
                      <a:pt x="81463" y="10884"/>
                      <a:pt x="81463" y="18140"/>
                    </a:cubicBezTo>
                    <a:cubicBezTo>
                      <a:pt x="81463" y="25395"/>
                      <a:pt x="75527" y="31332"/>
                      <a:pt x="68271" y="31332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="" xmlns:a16="http://schemas.microsoft.com/office/drawing/2014/main" id="{4D59AE66-53D6-4571-B117-9DAB36FB15D7}"/>
                  </a:ext>
                </a:extLst>
              </p:cNvPr>
              <p:cNvSpPr/>
              <p:nvPr/>
            </p:nvSpPr>
            <p:spPr>
              <a:xfrm>
                <a:off x="9517165" y="6301068"/>
                <a:ext cx="112136" cy="118732"/>
              </a:xfrm>
              <a:custGeom>
                <a:avLst/>
                <a:gdLst>
                  <a:gd name="connsiteX0" fmla="*/ 76186 w 112135"/>
                  <a:gd name="connsiteY0" fmla="*/ 116423 h 118731"/>
                  <a:gd name="connsiteX1" fmla="*/ 71569 w 112135"/>
                  <a:gd name="connsiteY1" fmla="*/ 115764 h 118731"/>
                  <a:gd name="connsiteX2" fmla="*/ 29353 w 112135"/>
                  <a:gd name="connsiteY2" fmla="*/ 99273 h 118731"/>
                  <a:gd name="connsiteX3" fmla="*/ 26715 w 112135"/>
                  <a:gd name="connsiteY3" fmla="*/ 97954 h 118731"/>
                  <a:gd name="connsiteX4" fmla="*/ 4947 w 112135"/>
                  <a:gd name="connsiteY4" fmla="*/ 64973 h 118731"/>
                  <a:gd name="connsiteX5" fmla="*/ 4947 w 112135"/>
                  <a:gd name="connsiteY5" fmla="*/ 45844 h 118731"/>
                  <a:gd name="connsiteX6" fmla="*/ 45844 w 112135"/>
                  <a:gd name="connsiteY6" fmla="*/ 4947 h 118731"/>
                  <a:gd name="connsiteX7" fmla="*/ 68271 w 112135"/>
                  <a:gd name="connsiteY7" fmla="*/ 4947 h 118731"/>
                  <a:gd name="connsiteX8" fmla="*/ 109167 w 112135"/>
                  <a:gd name="connsiteY8" fmla="*/ 45844 h 118731"/>
                  <a:gd name="connsiteX9" fmla="*/ 109167 w 112135"/>
                  <a:gd name="connsiteY9" fmla="*/ 54419 h 118731"/>
                  <a:gd name="connsiteX10" fmla="*/ 95975 w 112135"/>
                  <a:gd name="connsiteY10" fmla="*/ 67611 h 118731"/>
                  <a:gd name="connsiteX11" fmla="*/ 82783 w 112135"/>
                  <a:gd name="connsiteY11" fmla="*/ 54419 h 118731"/>
                  <a:gd name="connsiteX12" fmla="*/ 82783 w 112135"/>
                  <a:gd name="connsiteY12" fmla="*/ 45844 h 118731"/>
                  <a:gd name="connsiteX13" fmla="*/ 68271 w 112135"/>
                  <a:gd name="connsiteY13" fmla="*/ 31332 h 118731"/>
                  <a:gd name="connsiteX14" fmla="*/ 45844 w 112135"/>
                  <a:gd name="connsiteY14" fmla="*/ 31332 h 118731"/>
                  <a:gd name="connsiteX15" fmla="*/ 31332 w 112135"/>
                  <a:gd name="connsiteY15" fmla="*/ 45844 h 118731"/>
                  <a:gd name="connsiteX16" fmla="*/ 31332 w 112135"/>
                  <a:gd name="connsiteY16" fmla="*/ 64973 h 118731"/>
                  <a:gd name="connsiteX17" fmla="*/ 39907 w 112135"/>
                  <a:gd name="connsiteY17" fmla="*/ 74867 h 118731"/>
                  <a:gd name="connsiteX18" fmla="*/ 80804 w 112135"/>
                  <a:gd name="connsiteY18" fmla="*/ 90698 h 118731"/>
                  <a:gd name="connsiteX19" fmla="*/ 88719 w 112135"/>
                  <a:gd name="connsiteY19" fmla="*/ 107848 h 118731"/>
                  <a:gd name="connsiteX20" fmla="*/ 76186 w 112135"/>
                  <a:gd name="connsiteY20" fmla="*/ 116423 h 1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135" h="118731">
                    <a:moveTo>
                      <a:pt x="76186" y="116423"/>
                    </a:moveTo>
                    <a:cubicBezTo>
                      <a:pt x="74867" y="116423"/>
                      <a:pt x="72888" y="116423"/>
                      <a:pt x="71569" y="115764"/>
                    </a:cubicBezTo>
                    <a:lnTo>
                      <a:pt x="29353" y="99273"/>
                    </a:lnTo>
                    <a:cubicBezTo>
                      <a:pt x="28694" y="99273"/>
                      <a:pt x="28034" y="98613"/>
                      <a:pt x="26715" y="97954"/>
                    </a:cubicBezTo>
                    <a:cubicBezTo>
                      <a:pt x="8905" y="86740"/>
                      <a:pt x="4947" y="73548"/>
                      <a:pt x="4947" y="64973"/>
                    </a:cubicBezTo>
                    <a:lnTo>
                      <a:pt x="4947" y="45844"/>
                    </a:lnTo>
                    <a:cubicBezTo>
                      <a:pt x="4947" y="23417"/>
                      <a:pt x="23417" y="4947"/>
                      <a:pt x="45844" y="4947"/>
                    </a:cubicBezTo>
                    <a:lnTo>
                      <a:pt x="68271" y="4947"/>
                    </a:lnTo>
                    <a:cubicBezTo>
                      <a:pt x="90698" y="4947"/>
                      <a:pt x="109167" y="23417"/>
                      <a:pt x="109167" y="45844"/>
                    </a:cubicBezTo>
                    <a:lnTo>
                      <a:pt x="109167" y="54419"/>
                    </a:lnTo>
                    <a:cubicBezTo>
                      <a:pt x="109167" y="61675"/>
                      <a:pt x="103231" y="67611"/>
                      <a:pt x="95975" y="67611"/>
                    </a:cubicBezTo>
                    <a:cubicBezTo>
                      <a:pt x="88719" y="67611"/>
                      <a:pt x="82783" y="61675"/>
                      <a:pt x="82783" y="54419"/>
                    </a:cubicBezTo>
                    <a:lnTo>
                      <a:pt x="82783" y="45844"/>
                    </a:lnTo>
                    <a:cubicBezTo>
                      <a:pt x="82783" y="37928"/>
                      <a:pt x="76186" y="31332"/>
                      <a:pt x="68271" y="31332"/>
                    </a:cubicBezTo>
                    <a:lnTo>
                      <a:pt x="45844" y="31332"/>
                    </a:lnTo>
                    <a:cubicBezTo>
                      <a:pt x="37928" y="31332"/>
                      <a:pt x="31332" y="37928"/>
                      <a:pt x="31332" y="45844"/>
                    </a:cubicBezTo>
                    <a:lnTo>
                      <a:pt x="31332" y="64973"/>
                    </a:lnTo>
                    <a:cubicBezTo>
                      <a:pt x="31332" y="67611"/>
                      <a:pt x="34630" y="71569"/>
                      <a:pt x="39907" y="74867"/>
                    </a:cubicBezTo>
                    <a:lnTo>
                      <a:pt x="80804" y="90698"/>
                    </a:lnTo>
                    <a:cubicBezTo>
                      <a:pt x="87400" y="93337"/>
                      <a:pt x="90698" y="101252"/>
                      <a:pt x="88719" y="107848"/>
                    </a:cubicBezTo>
                    <a:cubicBezTo>
                      <a:pt x="86740" y="113125"/>
                      <a:pt x="81463" y="116423"/>
                      <a:pt x="76186" y="116423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="" xmlns:a16="http://schemas.microsoft.com/office/drawing/2014/main" id="{EFEA1D93-A7E2-474E-9E1F-11941610326D}"/>
                  </a:ext>
                </a:extLst>
              </p:cNvPr>
              <p:cNvSpPr/>
              <p:nvPr/>
            </p:nvSpPr>
            <p:spPr>
              <a:xfrm>
                <a:off x="9517165" y="6372056"/>
                <a:ext cx="112136" cy="118732"/>
              </a:xfrm>
              <a:custGeom>
                <a:avLst/>
                <a:gdLst>
                  <a:gd name="connsiteX0" fmla="*/ 68271 w 112135"/>
                  <a:gd name="connsiteY0" fmla="*/ 116015 h 118731"/>
                  <a:gd name="connsiteX1" fmla="*/ 45844 w 112135"/>
                  <a:gd name="connsiteY1" fmla="*/ 116015 h 118731"/>
                  <a:gd name="connsiteX2" fmla="*/ 4947 w 112135"/>
                  <a:gd name="connsiteY2" fmla="*/ 75118 h 118731"/>
                  <a:gd name="connsiteX3" fmla="*/ 4947 w 112135"/>
                  <a:gd name="connsiteY3" fmla="*/ 66543 h 118731"/>
                  <a:gd name="connsiteX4" fmla="*/ 18140 w 112135"/>
                  <a:gd name="connsiteY4" fmla="*/ 53351 h 118731"/>
                  <a:gd name="connsiteX5" fmla="*/ 31332 w 112135"/>
                  <a:gd name="connsiteY5" fmla="*/ 66543 h 118731"/>
                  <a:gd name="connsiteX6" fmla="*/ 31332 w 112135"/>
                  <a:gd name="connsiteY6" fmla="*/ 75118 h 118731"/>
                  <a:gd name="connsiteX7" fmla="*/ 45844 w 112135"/>
                  <a:gd name="connsiteY7" fmla="*/ 89630 h 118731"/>
                  <a:gd name="connsiteX8" fmla="*/ 68271 w 112135"/>
                  <a:gd name="connsiteY8" fmla="*/ 89630 h 118731"/>
                  <a:gd name="connsiteX9" fmla="*/ 82783 w 112135"/>
                  <a:gd name="connsiteY9" fmla="*/ 75118 h 118731"/>
                  <a:gd name="connsiteX10" fmla="*/ 82783 w 112135"/>
                  <a:gd name="connsiteY10" fmla="*/ 55989 h 118731"/>
                  <a:gd name="connsiteX11" fmla="*/ 73548 w 112135"/>
                  <a:gd name="connsiteY11" fmla="*/ 45435 h 118731"/>
                  <a:gd name="connsiteX12" fmla="*/ 33971 w 112135"/>
                  <a:gd name="connsiteY12" fmla="*/ 30264 h 118731"/>
                  <a:gd name="connsiteX13" fmla="*/ 26715 w 112135"/>
                  <a:gd name="connsiteY13" fmla="*/ 13114 h 118731"/>
                  <a:gd name="connsiteX14" fmla="*/ 43865 w 112135"/>
                  <a:gd name="connsiteY14" fmla="*/ 5858 h 118731"/>
                  <a:gd name="connsiteX15" fmla="*/ 84102 w 112135"/>
                  <a:gd name="connsiteY15" fmla="*/ 21689 h 118731"/>
                  <a:gd name="connsiteX16" fmla="*/ 86740 w 112135"/>
                  <a:gd name="connsiteY16" fmla="*/ 23008 h 118731"/>
                  <a:gd name="connsiteX17" fmla="*/ 109167 w 112135"/>
                  <a:gd name="connsiteY17" fmla="*/ 56649 h 118731"/>
                  <a:gd name="connsiteX18" fmla="*/ 109167 w 112135"/>
                  <a:gd name="connsiteY18" fmla="*/ 75778 h 118731"/>
                  <a:gd name="connsiteX19" fmla="*/ 68271 w 112135"/>
                  <a:gd name="connsiteY19" fmla="*/ 116015 h 1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2135" h="118731">
                    <a:moveTo>
                      <a:pt x="68271" y="116015"/>
                    </a:moveTo>
                    <a:lnTo>
                      <a:pt x="45844" y="116015"/>
                    </a:lnTo>
                    <a:cubicBezTo>
                      <a:pt x="23417" y="116015"/>
                      <a:pt x="4947" y="97545"/>
                      <a:pt x="4947" y="75118"/>
                    </a:cubicBezTo>
                    <a:lnTo>
                      <a:pt x="4947" y="66543"/>
                    </a:lnTo>
                    <a:cubicBezTo>
                      <a:pt x="4947" y="59287"/>
                      <a:pt x="10884" y="53351"/>
                      <a:pt x="18140" y="53351"/>
                    </a:cubicBezTo>
                    <a:cubicBezTo>
                      <a:pt x="25396" y="53351"/>
                      <a:pt x="31332" y="59287"/>
                      <a:pt x="31332" y="66543"/>
                    </a:cubicBezTo>
                    <a:lnTo>
                      <a:pt x="31332" y="75118"/>
                    </a:lnTo>
                    <a:cubicBezTo>
                      <a:pt x="31332" y="83034"/>
                      <a:pt x="37928" y="89630"/>
                      <a:pt x="45844" y="89630"/>
                    </a:cubicBezTo>
                    <a:lnTo>
                      <a:pt x="68271" y="89630"/>
                    </a:lnTo>
                    <a:cubicBezTo>
                      <a:pt x="76186" y="89630"/>
                      <a:pt x="82783" y="83034"/>
                      <a:pt x="82783" y="75118"/>
                    </a:cubicBezTo>
                    <a:lnTo>
                      <a:pt x="82783" y="55989"/>
                    </a:lnTo>
                    <a:cubicBezTo>
                      <a:pt x="82783" y="54010"/>
                      <a:pt x="80144" y="50053"/>
                      <a:pt x="73548" y="45435"/>
                    </a:cubicBezTo>
                    <a:lnTo>
                      <a:pt x="33971" y="30264"/>
                    </a:lnTo>
                    <a:cubicBezTo>
                      <a:pt x="27374" y="27626"/>
                      <a:pt x="24076" y="19710"/>
                      <a:pt x="26715" y="13114"/>
                    </a:cubicBezTo>
                    <a:cubicBezTo>
                      <a:pt x="29353" y="6518"/>
                      <a:pt x="37269" y="3220"/>
                      <a:pt x="43865" y="5858"/>
                    </a:cubicBezTo>
                    <a:lnTo>
                      <a:pt x="84102" y="21689"/>
                    </a:lnTo>
                    <a:cubicBezTo>
                      <a:pt x="84762" y="21689"/>
                      <a:pt x="85421" y="22349"/>
                      <a:pt x="86740" y="23008"/>
                    </a:cubicBezTo>
                    <a:cubicBezTo>
                      <a:pt x="105210" y="34881"/>
                      <a:pt x="109167" y="47414"/>
                      <a:pt x="109167" y="56649"/>
                    </a:cubicBezTo>
                    <a:lnTo>
                      <a:pt x="109167" y="75778"/>
                    </a:lnTo>
                    <a:cubicBezTo>
                      <a:pt x="109167" y="97545"/>
                      <a:pt x="90698" y="116015"/>
                      <a:pt x="68271" y="116015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="" xmlns:a16="http://schemas.microsoft.com/office/drawing/2014/main" id="{DA356E46-CB3D-482E-A89D-5FB11C0F93DC}"/>
                  </a:ext>
                </a:extLst>
              </p:cNvPr>
              <p:cNvSpPr/>
              <p:nvPr/>
            </p:nvSpPr>
            <p:spPr>
              <a:xfrm>
                <a:off x="9754629" y="6301728"/>
                <a:ext cx="112136" cy="191290"/>
              </a:xfrm>
              <a:custGeom>
                <a:avLst/>
                <a:gdLst>
                  <a:gd name="connsiteX0" fmla="*/ 69590 w 112135"/>
                  <a:gd name="connsiteY0" fmla="*/ 186343 h 191290"/>
                  <a:gd name="connsiteX1" fmla="*/ 47163 w 112135"/>
                  <a:gd name="connsiteY1" fmla="*/ 186343 h 191290"/>
                  <a:gd name="connsiteX2" fmla="*/ 4947 w 112135"/>
                  <a:gd name="connsiteY2" fmla="*/ 144127 h 191290"/>
                  <a:gd name="connsiteX3" fmla="*/ 4947 w 112135"/>
                  <a:gd name="connsiteY3" fmla="*/ 47163 h 191290"/>
                  <a:gd name="connsiteX4" fmla="*/ 47163 w 112135"/>
                  <a:gd name="connsiteY4" fmla="*/ 4947 h 191290"/>
                  <a:gd name="connsiteX5" fmla="*/ 69590 w 112135"/>
                  <a:gd name="connsiteY5" fmla="*/ 4947 h 191290"/>
                  <a:gd name="connsiteX6" fmla="*/ 111806 w 112135"/>
                  <a:gd name="connsiteY6" fmla="*/ 47163 h 191290"/>
                  <a:gd name="connsiteX7" fmla="*/ 111806 w 112135"/>
                  <a:gd name="connsiteY7" fmla="*/ 144127 h 191290"/>
                  <a:gd name="connsiteX8" fmla="*/ 69590 w 112135"/>
                  <a:gd name="connsiteY8" fmla="*/ 186343 h 191290"/>
                  <a:gd name="connsiteX9" fmla="*/ 46503 w 112135"/>
                  <a:gd name="connsiteY9" fmla="*/ 31332 h 191290"/>
                  <a:gd name="connsiteX10" fmla="*/ 30673 w 112135"/>
                  <a:gd name="connsiteY10" fmla="*/ 47163 h 191290"/>
                  <a:gd name="connsiteX11" fmla="*/ 30673 w 112135"/>
                  <a:gd name="connsiteY11" fmla="*/ 144127 h 191290"/>
                  <a:gd name="connsiteX12" fmla="*/ 46503 w 112135"/>
                  <a:gd name="connsiteY12" fmla="*/ 159958 h 191290"/>
                  <a:gd name="connsiteX13" fmla="*/ 68931 w 112135"/>
                  <a:gd name="connsiteY13" fmla="*/ 159958 h 191290"/>
                  <a:gd name="connsiteX14" fmla="*/ 84761 w 112135"/>
                  <a:gd name="connsiteY14" fmla="*/ 144127 h 191290"/>
                  <a:gd name="connsiteX15" fmla="*/ 84761 w 112135"/>
                  <a:gd name="connsiteY15" fmla="*/ 47163 h 191290"/>
                  <a:gd name="connsiteX16" fmla="*/ 68931 w 112135"/>
                  <a:gd name="connsiteY16" fmla="*/ 31332 h 191290"/>
                  <a:gd name="connsiteX17" fmla="*/ 46503 w 112135"/>
                  <a:gd name="connsiteY17" fmla="*/ 31332 h 19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135" h="191290">
                    <a:moveTo>
                      <a:pt x="69590" y="186343"/>
                    </a:moveTo>
                    <a:lnTo>
                      <a:pt x="47163" y="186343"/>
                    </a:lnTo>
                    <a:cubicBezTo>
                      <a:pt x="24076" y="186343"/>
                      <a:pt x="4947" y="167214"/>
                      <a:pt x="4947" y="144127"/>
                    </a:cubicBezTo>
                    <a:lnTo>
                      <a:pt x="4947" y="47163"/>
                    </a:lnTo>
                    <a:cubicBezTo>
                      <a:pt x="4947" y="24076"/>
                      <a:pt x="24076" y="4947"/>
                      <a:pt x="47163" y="4947"/>
                    </a:cubicBezTo>
                    <a:lnTo>
                      <a:pt x="69590" y="4947"/>
                    </a:lnTo>
                    <a:cubicBezTo>
                      <a:pt x="92677" y="4947"/>
                      <a:pt x="111806" y="24076"/>
                      <a:pt x="111806" y="47163"/>
                    </a:cubicBezTo>
                    <a:lnTo>
                      <a:pt x="111806" y="144127"/>
                    </a:lnTo>
                    <a:cubicBezTo>
                      <a:pt x="111806" y="167214"/>
                      <a:pt x="92677" y="186343"/>
                      <a:pt x="69590" y="186343"/>
                    </a:cubicBezTo>
                    <a:close/>
                    <a:moveTo>
                      <a:pt x="46503" y="31332"/>
                    </a:moveTo>
                    <a:cubicBezTo>
                      <a:pt x="37928" y="31332"/>
                      <a:pt x="30673" y="38588"/>
                      <a:pt x="30673" y="47163"/>
                    </a:cubicBezTo>
                    <a:lnTo>
                      <a:pt x="30673" y="144127"/>
                    </a:lnTo>
                    <a:cubicBezTo>
                      <a:pt x="30673" y="152703"/>
                      <a:pt x="37928" y="159958"/>
                      <a:pt x="46503" y="159958"/>
                    </a:cubicBezTo>
                    <a:lnTo>
                      <a:pt x="68931" y="159958"/>
                    </a:lnTo>
                    <a:cubicBezTo>
                      <a:pt x="77506" y="159958"/>
                      <a:pt x="84761" y="152703"/>
                      <a:pt x="84761" y="144127"/>
                    </a:cubicBezTo>
                    <a:lnTo>
                      <a:pt x="84761" y="47163"/>
                    </a:lnTo>
                    <a:cubicBezTo>
                      <a:pt x="84761" y="38588"/>
                      <a:pt x="77506" y="31332"/>
                      <a:pt x="68931" y="31332"/>
                    </a:cubicBezTo>
                    <a:lnTo>
                      <a:pt x="46503" y="31332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="" xmlns:a16="http://schemas.microsoft.com/office/drawing/2014/main" id="{E6A0F529-EA8A-4E1E-90FE-F3EDCCC1651E}"/>
                  </a:ext>
                </a:extLst>
              </p:cNvPr>
              <p:cNvSpPr/>
              <p:nvPr/>
            </p:nvSpPr>
            <p:spPr>
              <a:xfrm>
                <a:off x="9320598" y="6026006"/>
                <a:ext cx="197887" cy="375985"/>
              </a:xfrm>
              <a:custGeom>
                <a:avLst/>
                <a:gdLst>
                  <a:gd name="connsiteX0" fmla="*/ 100592 w 197886"/>
                  <a:gd name="connsiteY0" fmla="*/ 376314 h 375984"/>
                  <a:gd name="connsiteX1" fmla="*/ 89379 w 197886"/>
                  <a:gd name="connsiteY1" fmla="*/ 370378 h 375984"/>
                  <a:gd name="connsiteX2" fmla="*/ 4947 w 197886"/>
                  <a:gd name="connsiteY2" fmla="*/ 161278 h 375984"/>
                  <a:gd name="connsiteX3" fmla="*/ 99933 w 197886"/>
                  <a:gd name="connsiteY3" fmla="*/ 4947 h 375984"/>
                  <a:gd name="connsiteX4" fmla="*/ 192940 w 197886"/>
                  <a:gd name="connsiteY4" fmla="*/ 126318 h 375984"/>
                  <a:gd name="connsiteX5" fmla="*/ 181726 w 197886"/>
                  <a:gd name="connsiteY5" fmla="*/ 141489 h 375984"/>
                  <a:gd name="connsiteX6" fmla="*/ 166555 w 197886"/>
                  <a:gd name="connsiteY6" fmla="*/ 130275 h 375984"/>
                  <a:gd name="connsiteX7" fmla="*/ 99933 w 197886"/>
                  <a:gd name="connsiteY7" fmla="*/ 31992 h 375984"/>
                  <a:gd name="connsiteX8" fmla="*/ 31332 w 197886"/>
                  <a:gd name="connsiteY8" fmla="*/ 161937 h 375984"/>
                  <a:gd name="connsiteX9" fmla="*/ 111146 w 197886"/>
                  <a:gd name="connsiteY9" fmla="*/ 355866 h 375984"/>
                  <a:gd name="connsiteX10" fmla="*/ 107848 w 197886"/>
                  <a:gd name="connsiteY10" fmla="*/ 374335 h 375984"/>
                  <a:gd name="connsiteX11" fmla="*/ 100592 w 197886"/>
                  <a:gd name="connsiteY11" fmla="*/ 376314 h 37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86" h="375984">
                    <a:moveTo>
                      <a:pt x="100592" y="376314"/>
                    </a:moveTo>
                    <a:cubicBezTo>
                      <a:pt x="96635" y="376314"/>
                      <a:pt x="92017" y="374335"/>
                      <a:pt x="89379" y="370378"/>
                    </a:cubicBezTo>
                    <a:cubicBezTo>
                      <a:pt x="86081" y="365101"/>
                      <a:pt x="4947" y="243730"/>
                      <a:pt x="4947" y="161278"/>
                    </a:cubicBezTo>
                    <a:cubicBezTo>
                      <a:pt x="4947" y="73548"/>
                      <a:pt x="46503" y="4947"/>
                      <a:pt x="99933" y="4947"/>
                    </a:cubicBezTo>
                    <a:cubicBezTo>
                      <a:pt x="144787" y="4947"/>
                      <a:pt x="183045" y="55078"/>
                      <a:pt x="192940" y="126318"/>
                    </a:cubicBezTo>
                    <a:cubicBezTo>
                      <a:pt x="193599" y="133573"/>
                      <a:pt x="188982" y="140170"/>
                      <a:pt x="181726" y="141489"/>
                    </a:cubicBezTo>
                    <a:cubicBezTo>
                      <a:pt x="174470" y="142808"/>
                      <a:pt x="167874" y="137531"/>
                      <a:pt x="166555" y="130275"/>
                    </a:cubicBezTo>
                    <a:cubicBezTo>
                      <a:pt x="158639" y="72888"/>
                      <a:pt x="130935" y="31992"/>
                      <a:pt x="99933" y="31992"/>
                    </a:cubicBezTo>
                    <a:cubicBezTo>
                      <a:pt x="62994" y="31992"/>
                      <a:pt x="31332" y="91358"/>
                      <a:pt x="31332" y="161937"/>
                    </a:cubicBezTo>
                    <a:cubicBezTo>
                      <a:pt x="31332" y="236475"/>
                      <a:pt x="110487" y="355206"/>
                      <a:pt x="111146" y="355866"/>
                    </a:cubicBezTo>
                    <a:cubicBezTo>
                      <a:pt x="115104" y="361803"/>
                      <a:pt x="113785" y="370378"/>
                      <a:pt x="107848" y="374335"/>
                    </a:cubicBezTo>
                    <a:cubicBezTo>
                      <a:pt x="105869" y="375655"/>
                      <a:pt x="103231" y="376314"/>
                      <a:pt x="100592" y="376314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A0CB10ED-C2DE-459A-9395-C96F02DF88BE}"/>
              </a:ext>
            </a:extLst>
          </p:cNvPr>
          <p:cNvGrpSpPr/>
          <p:nvPr/>
        </p:nvGrpSpPr>
        <p:grpSpPr>
          <a:xfrm>
            <a:off x="5537842" y="3289299"/>
            <a:ext cx="2590800" cy="2590800"/>
            <a:chOff x="5537842" y="3289299"/>
            <a:chExt cx="2590800" cy="2590800"/>
          </a:xfrm>
        </p:grpSpPr>
        <p:sp>
          <p:nvSpPr>
            <p:cNvPr id="46" name="椭圆 45">
              <a:extLst>
                <a:ext uri="{FF2B5EF4-FFF2-40B4-BE49-F238E27FC236}">
                  <a16:creationId xmlns="" xmlns:a16="http://schemas.microsoft.com/office/drawing/2014/main" id="{AE8F751E-1077-4C9E-BF20-ADB6C0701F0A}"/>
                </a:ext>
              </a:extLst>
            </p:cNvPr>
            <p:cNvSpPr/>
            <p:nvPr/>
          </p:nvSpPr>
          <p:spPr>
            <a:xfrm>
              <a:off x="5537842" y="3289299"/>
              <a:ext cx="2590800" cy="259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E5525080-2C20-487B-8B46-63AE3AB02E34}"/>
                </a:ext>
              </a:extLst>
            </p:cNvPr>
            <p:cNvSpPr txBox="1"/>
            <p:nvPr/>
          </p:nvSpPr>
          <p:spPr>
            <a:xfrm>
              <a:off x="6137165" y="4728522"/>
              <a:ext cx="1415772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defRPr>
              </a:lvl1pPr>
            </a:lstStyle>
            <a:p>
              <a:r>
                <a:rPr lang="zh-CN" altLang="en-US" dirty="0"/>
                <a:t>论坛运营</a:t>
              </a:r>
            </a:p>
          </p:txBody>
        </p:sp>
        <p:grpSp>
          <p:nvGrpSpPr>
            <p:cNvPr id="141" name="组合 140">
              <a:extLst>
                <a:ext uri="{FF2B5EF4-FFF2-40B4-BE49-F238E27FC236}">
                  <a16:creationId xmlns="" xmlns:a16="http://schemas.microsoft.com/office/drawing/2014/main" id="{AC4091F0-1889-48E1-889A-4F47AF97778F}"/>
                </a:ext>
              </a:extLst>
            </p:cNvPr>
            <p:cNvGrpSpPr/>
            <p:nvPr/>
          </p:nvGrpSpPr>
          <p:grpSpPr>
            <a:xfrm>
              <a:off x="6520990" y="4108933"/>
              <a:ext cx="743410" cy="564480"/>
              <a:chOff x="10348780" y="5178793"/>
              <a:chExt cx="643981" cy="488983"/>
            </a:xfrm>
          </p:grpSpPr>
          <p:sp>
            <p:nvSpPr>
              <p:cNvPr id="142" name="任意多边形: 形状 141">
                <a:extLst>
                  <a:ext uri="{FF2B5EF4-FFF2-40B4-BE49-F238E27FC236}">
                    <a16:creationId xmlns="" xmlns:a16="http://schemas.microsoft.com/office/drawing/2014/main" id="{B63AA230-D368-4117-87DD-59AD60E5EAF7}"/>
                  </a:ext>
                </a:extLst>
              </p:cNvPr>
              <p:cNvSpPr/>
              <p:nvPr/>
            </p:nvSpPr>
            <p:spPr>
              <a:xfrm>
                <a:off x="10571223" y="5291635"/>
                <a:ext cx="421538" cy="376141"/>
              </a:xfrm>
              <a:custGeom>
                <a:avLst/>
                <a:gdLst>
                  <a:gd name="connsiteX0" fmla="*/ 4864 w 421537"/>
                  <a:gd name="connsiteY0" fmla="*/ 4864 h 376141"/>
                  <a:gd name="connsiteX1" fmla="*/ 417971 w 421537"/>
                  <a:gd name="connsiteY1" fmla="*/ 4864 h 376141"/>
                  <a:gd name="connsiteX2" fmla="*/ 417971 w 421537"/>
                  <a:gd name="connsiteY2" fmla="*/ 297995 h 376141"/>
                  <a:gd name="connsiteX3" fmla="*/ 345985 w 421537"/>
                  <a:gd name="connsiteY3" fmla="*/ 297995 h 376141"/>
                  <a:gd name="connsiteX4" fmla="*/ 345985 w 421537"/>
                  <a:gd name="connsiteY4" fmla="*/ 375817 h 376141"/>
                  <a:gd name="connsiteX5" fmla="*/ 268163 w 421537"/>
                  <a:gd name="connsiteY5" fmla="*/ 297995 h 376141"/>
                  <a:gd name="connsiteX6" fmla="*/ 4864 w 421537"/>
                  <a:gd name="connsiteY6" fmla="*/ 297995 h 37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1537" h="376141">
                    <a:moveTo>
                      <a:pt x="4864" y="4864"/>
                    </a:moveTo>
                    <a:lnTo>
                      <a:pt x="417971" y="4864"/>
                    </a:lnTo>
                    <a:lnTo>
                      <a:pt x="417971" y="297995"/>
                    </a:lnTo>
                    <a:lnTo>
                      <a:pt x="345985" y="297995"/>
                    </a:lnTo>
                    <a:lnTo>
                      <a:pt x="345985" y="375817"/>
                    </a:lnTo>
                    <a:lnTo>
                      <a:pt x="268163" y="297995"/>
                    </a:lnTo>
                    <a:lnTo>
                      <a:pt x="4864" y="29799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="" xmlns:a16="http://schemas.microsoft.com/office/drawing/2014/main" id="{E00B9258-C025-42C1-B250-85587215994A}"/>
                  </a:ext>
                </a:extLst>
              </p:cNvPr>
              <p:cNvSpPr/>
              <p:nvPr/>
            </p:nvSpPr>
            <p:spPr>
              <a:xfrm>
                <a:off x="10361751" y="5191763"/>
                <a:ext cx="551242" cy="434508"/>
              </a:xfrm>
              <a:custGeom>
                <a:avLst/>
                <a:gdLst>
                  <a:gd name="connsiteX0" fmla="*/ 552215 w 551241"/>
                  <a:gd name="connsiteY0" fmla="*/ 4864 h 434507"/>
                  <a:gd name="connsiteX1" fmla="*/ 4864 w 551241"/>
                  <a:gd name="connsiteY1" fmla="*/ 4864 h 434507"/>
                  <a:gd name="connsiteX2" fmla="*/ 4864 w 551241"/>
                  <a:gd name="connsiteY2" fmla="*/ 331717 h 434507"/>
                  <a:gd name="connsiteX3" fmla="*/ 91766 w 551241"/>
                  <a:gd name="connsiteY3" fmla="*/ 331717 h 434507"/>
                  <a:gd name="connsiteX4" fmla="*/ 91766 w 551241"/>
                  <a:gd name="connsiteY4" fmla="*/ 434183 h 434507"/>
                  <a:gd name="connsiteX5" fmla="*/ 204608 w 551241"/>
                  <a:gd name="connsiteY5" fmla="*/ 331717 h 434507"/>
                  <a:gd name="connsiteX6" fmla="*/ 552215 w 551241"/>
                  <a:gd name="connsiteY6" fmla="*/ 331717 h 43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241" h="434507">
                    <a:moveTo>
                      <a:pt x="552215" y="4864"/>
                    </a:moveTo>
                    <a:lnTo>
                      <a:pt x="4864" y="4864"/>
                    </a:lnTo>
                    <a:lnTo>
                      <a:pt x="4864" y="331717"/>
                    </a:lnTo>
                    <a:lnTo>
                      <a:pt x="91766" y="331717"/>
                    </a:lnTo>
                    <a:lnTo>
                      <a:pt x="91766" y="434183"/>
                    </a:lnTo>
                    <a:lnTo>
                      <a:pt x="204608" y="331717"/>
                    </a:lnTo>
                    <a:lnTo>
                      <a:pt x="552215" y="33171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="" xmlns:a16="http://schemas.microsoft.com/office/drawing/2014/main" id="{46B2B23C-762B-4E5F-8CF2-32B4EF1F400F}"/>
                  </a:ext>
                </a:extLst>
              </p:cNvPr>
              <p:cNvSpPr/>
              <p:nvPr/>
            </p:nvSpPr>
            <p:spPr>
              <a:xfrm>
                <a:off x="10348780" y="5178793"/>
                <a:ext cx="577182" cy="479904"/>
              </a:xfrm>
              <a:custGeom>
                <a:avLst/>
                <a:gdLst>
                  <a:gd name="connsiteX0" fmla="*/ 91766 w 577182"/>
                  <a:gd name="connsiteY0" fmla="*/ 476337 h 479904"/>
                  <a:gd name="connsiteX1" fmla="*/ 91766 w 577182"/>
                  <a:gd name="connsiteY1" fmla="*/ 357658 h 479904"/>
                  <a:gd name="connsiteX2" fmla="*/ 4864 w 577182"/>
                  <a:gd name="connsiteY2" fmla="*/ 357658 h 479904"/>
                  <a:gd name="connsiteX3" fmla="*/ 4864 w 577182"/>
                  <a:gd name="connsiteY3" fmla="*/ 4864 h 479904"/>
                  <a:gd name="connsiteX4" fmla="*/ 578155 w 577182"/>
                  <a:gd name="connsiteY4" fmla="*/ 4864 h 479904"/>
                  <a:gd name="connsiteX5" fmla="*/ 578155 w 577182"/>
                  <a:gd name="connsiteY5" fmla="*/ 357658 h 479904"/>
                  <a:gd name="connsiteX6" fmla="*/ 222767 w 577182"/>
                  <a:gd name="connsiteY6" fmla="*/ 357658 h 479904"/>
                  <a:gd name="connsiteX7" fmla="*/ 91766 w 577182"/>
                  <a:gd name="connsiteY7" fmla="*/ 476337 h 479904"/>
                  <a:gd name="connsiteX8" fmla="*/ 30805 w 577182"/>
                  <a:gd name="connsiteY8" fmla="*/ 331717 h 479904"/>
                  <a:gd name="connsiteX9" fmla="*/ 117706 w 577182"/>
                  <a:gd name="connsiteY9" fmla="*/ 331717 h 479904"/>
                  <a:gd name="connsiteX10" fmla="*/ 117706 w 577182"/>
                  <a:gd name="connsiteY10" fmla="*/ 417971 h 479904"/>
                  <a:gd name="connsiteX11" fmla="*/ 213039 w 577182"/>
                  <a:gd name="connsiteY11" fmla="*/ 331717 h 479904"/>
                  <a:gd name="connsiteX12" fmla="*/ 552215 w 577182"/>
                  <a:gd name="connsiteY12" fmla="*/ 331717 h 479904"/>
                  <a:gd name="connsiteX13" fmla="*/ 552215 w 577182"/>
                  <a:gd name="connsiteY13" fmla="*/ 30805 h 479904"/>
                  <a:gd name="connsiteX14" fmla="*/ 30805 w 577182"/>
                  <a:gd name="connsiteY14" fmla="*/ 30805 h 479904"/>
                  <a:gd name="connsiteX15" fmla="*/ 30805 w 577182"/>
                  <a:gd name="connsiteY15" fmla="*/ 331717 h 47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7182" h="479904">
                    <a:moveTo>
                      <a:pt x="91766" y="476337"/>
                    </a:moveTo>
                    <a:lnTo>
                      <a:pt x="91766" y="357658"/>
                    </a:lnTo>
                    <a:lnTo>
                      <a:pt x="4864" y="357658"/>
                    </a:lnTo>
                    <a:lnTo>
                      <a:pt x="4864" y="4864"/>
                    </a:lnTo>
                    <a:lnTo>
                      <a:pt x="578155" y="4864"/>
                    </a:lnTo>
                    <a:lnTo>
                      <a:pt x="578155" y="357658"/>
                    </a:lnTo>
                    <a:lnTo>
                      <a:pt x="222767" y="357658"/>
                    </a:lnTo>
                    <a:lnTo>
                      <a:pt x="91766" y="476337"/>
                    </a:lnTo>
                    <a:close/>
                    <a:moveTo>
                      <a:pt x="30805" y="331717"/>
                    </a:moveTo>
                    <a:lnTo>
                      <a:pt x="117706" y="331717"/>
                    </a:lnTo>
                    <a:lnTo>
                      <a:pt x="117706" y="417971"/>
                    </a:lnTo>
                    <a:lnTo>
                      <a:pt x="213039" y="331717"/>
                    </a:lnTo>
                    <a:lnTo>
                      <a:pt x="552215" y="331717"/>
                    </a:lnTo>
                    <a:lnTo>
                      <a:pt x="552215" y="30805"/>
                    </a:lnTo>
                    <a:lnTo>
                      <a:pt x="30805" y="30805"/>
                    </a:lnTo>
                    <a:lnTo>
                      <a:pt x="30805" y="331717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="" xmlns:a16="http://schemas.microsoft.com/office/drawing/2014/main" id="{5A0A654F-9F02-4CC2-BC24-73518DBDF69E}"/>
                  </a:ext>
                </a:extLst>
              </p:cNvPr>
              <p:cNvSpPr/>
              <p:nvPr/>
            </p:nvSpPr>
            <p:spPr>
              <a:xfrm>
                <a:off x="10401959" y="5231972"/>
                <a:ext cx="473419" cy="252922"/>
              </a:xfrm>
              <a:custGeom>
                <a:avLst/>
                <a:gdLst>
                  <a:gd name="connsiteX0" fmla="*/ 91766 w 473419"/>
                  <a:gd name="connsiteY0" fmla="*/ 250653 h 252922"/>
                  <a:gd name="connsiteX1" fmla="*/ 4864 w 473419"/>
                  <a:gd name="connsiteY1" fmla="*/ 250653 h 252922"/>
                  <a:gd name="connsiteX2" fmla="*/ 4864 w 473419"/>
                  <a:gd name="connsiteY2" fmla="*/ 4864 h 252922"/>
                  <a:gd name="connsiteX3" fmla="*/ 471798 w 473419"/>
                  <a:gd name="connsiteY3" fmla="*/ 4864 h 252922"/>
                  <a:gd name="connsiteX4" fmla="*/ 471798 w 473419"/>
                  <a:gd name="connsiteY4" fmla="*/ 250653 h 252922"/>
                  <a:gd name="connsiteX5" fmla="*/ 148835 w 473419"/>
                  <a:gd name="connsiteY5" fmla="*/ 250653 h 25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419" h="252922">
                    <a:moveTo>
                      <a:pt x="91766" y="250653"/>
                    </a:moveTo>
                    <a:lnTo>
                      <a:pt x="4864" y="250653"/>
                    </a:lnTo>
                    <a:lnTo>
                      <a:pt x="4864" y="4864"/>
                    </a:lnTo>
                    <a:lnTo>
                      <a:pt x="471798" y="4864"/>
                    </a:lnTo>
                    <a:lnTo>
                      <a:pt x="471798" y="250653"/>
                    </a:lnTo>
                    <a:lnTo>
                      <a:pt x="148835" y="25065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="" xmlns:a16="http://schemas.microsoft.com/office/drawing/2014/main" id="{DC54479C-5704-40D2-90F5-4E9F61F17B8E}"/>
                  </a:ext>
                </a:extLst>
              </p:cNvPr>
              <p:cNvSpPr/>
              <p:nvPr/>
            </p:nvSpPr>
            <p:spPr>
              <a:xfrm>
                <a:off x="10501831" y="5328601"/>
                <a:ext cx="58367" cy="58367"/>
              </a:xfrm>
              <a:custGeom>
                <a:avLst/>
                <a:gdLst>
                  <a:gd name="connsiteX0" fmla="*/ 54151 w 58366"/>
                  <a:gd name="connsiteY0" fmla="*/ 29508 h 58366"/>
                  <a:gd name="connsiteX1" fmla="*/ 29508 w 58366"/>
                  <a:gd name="connsiteY1" fmla="*/ 54151 h 58366"/>
                  <a:gd name="connsiteX2" fmla="*/ 4864 w 58366"/>
                  <a:gd name="connsiteY2" fmla="*/ 29508 h 58366"/>
                  <a:gd name="connsiteX3" fmla="*/ 29508 w 58366"/>
                  <a:gd name="connsiteY3" fmla="*/ 4864 h 58366"/>
                  <a:gd name="connsiteX4" fmla="*/ 54151 w 58366"/>
                  <a:gd name="connsiteY4" fmla="*/ 29508 h 5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66" h="58366">
                    <a:moveTo>
                      <a:pt x="54151" y="29508"/>
                    </a:moveTo>
                    <a:cubicBezTo>
                      <a:pt x="54151" y="43118"/>
                      <a:pt x="43118" y="54151"/>
                      <a:pt x="29508" y="54151"/>
                    </a:cubicBezTo>
                    <a:cubicBezTo>
                      <a:pt x="15897" y="54151"/>
                      <a:pt x="4864" y="43118"/>
                      <a:pt x="4864" y="29508"/>
                    </a:cubicBezTo>
                    <a:cubicBezTo>
                      <a:pt x="4864" y="15897"/>
                      <a:pt x="15897" y="4864"/>
                      <a:pt x="29508" y="4864"/>
                    </a:cubicBezTo>
                    <a:cubicBezTo>
                      <a:pt x="43118" y="4864"/>
                      <a:pt x="54151" y="15897"/>
                      <a:pt x="54151" y="295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="" xmlns:a16="http://schemas.microsoft.com/office/drawing/2014/main" id="{1A9E7822-A07F-4EAB-954F-A2A6C96CE98D}"/>
                  </a:ext>
                </a:extLst>
              </p:cNvPr>
              <p:cNvSpPr/>
              <p:nvPr/>
            </p:nvSpPr>
            <p:spPr>
              <a:xfrm>
                <a:off x="10610782" y="5328601"/>
                <a:ext cx="58367" cy="58367"/>
              </a:xfrm>
              <a:custGeom>
                <a:avLst/>
                <a:gdLst>
                  <a:gd name="connsiteX0" fmla="*/ 54151 w 58366"/>
                  <a:gd name="connsiteY0" fmla="*/ 29508 h 58366"/>
                  <a:gd name="connsiteX1" fmla="*/ 29508 w 58366"/>
                  <a:gd name="connsiteY1" fmla="*/ 54151 h 58366"/>
                  <a:gd name="connsiteX2" fmla="*/ 4864 w 58366"/>
                  <a:gd name="connsiteY2" fmla="*/ 29508 h 58366"/>
                  <a:gd name="connsiteX3" fmla="*/ 29508 w 58366"/>
                  <a:gd name="connsiteY3" fmla="*/ 4864 h 58366"/>
                  <a:gd name="connsiteX4" fmla="*/ 54151 w 58366"/>
                  <a:gd name="connsiteY4" fmla="*/ 29508 h 5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66" h="58366">
                    <a:moveTo>
                      <a:pt x="54151" y="29508"/>
                    </a:moveTo>
                    <a:cubicBezTo>
                      <a:pt x="54151" y="43118"/>
                      <a:pt x="43118" y="54151"/>
                      <a:pt x="29508" y="54151"/>
                    </a:cubicBezTo>
                    <a:cubicBezTo>
                      <a:pt x="15897" y="54151"/>
                      <a:pt x="4864" y="43118"/>
                      <a:pt x="4864" y="29508"/>
                    </a:cubicBezTo>
                    <a:cubicBezTo>
                      <a:pt x="4864" y="15897"/>
                      <a:pt x="15897" y="4864"/>
                      <a:pt x="29508" y="4864"/>
                    </a:cubicBezTo>
                    <a:cubicBezTo>
                      <a:pt x="43118" y="4864"/>
                      <a:pt x="54151" y="15897"/>
                      <a:pt x="54151" y="295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="" xmlns:a16="http://schemas.microsoft.com/office/drawing/2014/main" id="{82D3A579-A894-46E5-9140-0036078016F4}"/>
                  </a:ext>
                </a:extLst>
              </p:cNvPr>
              <p:cNvSpPr/>
              <p:nvPr/>
            </p:nvSpPr>
            <p:spPr>
              <a:xfrm>
                <a:off x="10719734" y="5328601"/>
                <a:ext cx="58367" cy="58367"/>
              </a:xfrm>
              <a:custGeom>
                <a:avLst/>
                <a:gdLst>
                  <a:gd name="connsiteX0" fmla="*/ 54151 w 58366"/>
                  <a:gd name="connsiteY0" fmla="*/ 29508 h 58366"/>
                  <a:gd name="connsiteX1" fmla="*/ 29508 w 58366"/>
                  <a:gd name="connsiteY1" fmla="*/ 54151 h 58366"/>
                  <a:gd name="connsiteX2" fmla="*/ 4864 w 58366"/>
                  <a:gd name="connsiteY2" fmla="*/ 29508 h 58366"/>
                  <a:gd name="connsiteX3" fmla="*/ 29508 w 58366"/>
                  <a:gd name="connsiteY3" fmla="*/ 4864 h 58366"/>
                  <a:gd name="connsiteX4" fmla="*/ 54151 w 58366"/>
                  <a:gd name="connsiteY4" fmla="*/ 29508 h 5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66" h="58366">
                    <a:moveTo>
                      <a:pt x="54151" y="29508"/>
                    </a:moveTo>
                    <a:cubicBezTo>
                      <a:pt x="54151" y="43118"/>
                      <a:pt x="43118" y="54151"/>
                      <a:pt x="29508" y="54151"/>
                    </a:cubicBezTo>
                    <a:cubicBezTo>
                      <a:pt x="15897" y="54151"/>
                      <a:pt x="4864" y="43118"/>
                      <a:pt x="4864" y="29508"/>
                    </a:cubicBezTo>
                    <a:cubicBezTo>
                      <a:pt x="4864" y="15897"/>
                      <a:pt x="15897" y="4864"/>
                      <a:pt x="29508" y="4864"/>
                    </a:cubicBezTo>
                    <a:cubicBezTo>
                      <a:pt x="43118" y="4864"/>
                      <a:pt x="54151" y="15897"/>
                      <a:pt x="54151" y="295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B5C1F07A-F53E-4CCA-9127-7556410453C0}"/>
              </a:ext>
            </a:extLst>
          </p:cNvPr>
          <p:cNvGrpSpPr/>
          <p:nvPr/>
        </p:nvGrpSpPr>
        <p:grpSpPr>
          <a:xfrm>
            <a:off x="7721277" y="5208586"/>
            <a:ext cx="1943904" cy="1943904"/>
            <a:chOff x="7721277" y="5208586"/>
            <a:chExt cx="1943904" cy="1943904"/>
          </a:xfrm>
        </p:grpSpPr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7B0DAF87-7F4F-4CB2-931E-5FAFD22DD415}"/>
                </a:ext>
              </a:extLst>
            </p:cNvPr>
            <p:cNvSpPr/>
            <p:nvPr/>
          </p:nvSpPr>
          <p:spPr>
            <a:xfrm>
              <a:off x="7721277" y="5208586"/>
              <a:ext cx="1943904" cy="1943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B9D93092-3E29-4F0E-A955-53F9E890F13D}"/>
                </a:ext>
              </a:extLst>
            </p:cNvPr>
            <p:cNvSpPr txBox="1"/>
            <p:nvPr/>
          </p:nvSpPr>
          <p:spPr>
            <a:xfrm>
              <a:off x="7974753" y="6132473"/>
              <a:ext cx="1415773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defRPr>
              </a:lvl1pPr>
            </a:lstStyle>
            <a:p>
              <a:r>
                <a:rPr lang="zh-CN" altLang="en-US" dirty="0"/>
                <a:t>活动策划</a:t>
              </a:r>
            </a:p>
          </p:txBody>
        </p:sp>
        <p:grpSp>
          <p:nvGrpSpPr>
            <p:cNvPr id="149" name="组合 148">
              <a:extLst>
                <a:ext uri="{FF2B5EF4-FFF2-40B4-BE49-F238E27FC236}">
                  <a16:creationId xmlns="" xmlns:a16="http://schemas.microsoft.com/office/drawing/2014/main" id="{DF7B441B-29DE-4011-BC29-0EC692C99E1A}"/>
                </a:ext>
              </a:extLst>
            </p:cNvPr>
            <p:cNvGrpSpPr/>
            <p:nvPr/>
          </p:nvGrpSpPr>
          <p:grpSpPr>
            <a:xfrm>
              <a:off x="8410965" y="5552224"/>
              <a:ext cx="543348" cy="543348"/>
              <a:chOff x="6296768" y="1490545"/>
              <a:chExt cx="667365" cy="667365"/>
            </a:xfrm>
            <a:solidFill>
              <a:srgbClr val="282D33"/>
            </a:solidFill>
          </p:grpSpPr>
          <p:sp>
            <p:nvSpPr>
              <p:cNvPr id="150" name="任意多边形: 形状 149">
                <a:extLst>
                  <a:ext uri="{FF2B5EF4-FFF2-40B4-BE49-F238E27FC236}">
                    <a16:creationId xmlns="" xmlns:a16="http://schemas.microsoft.com/office/drawing/2014/main" id="{B2C909AC-D96A-4BCE-9B51-500876818E89}"/>
                  </a:ext>
                </a:extLst>
              </p:cNvPr>
              <p:cNvSpPr/>
              <p:nvPr/>
            </p:nvSpPr>
            <p:spPr>
              <a:xfrm>
                <a:off x="6469498" y="1663275"/>
                <a:ext cx="327140" cy="327140"/>
              </a:xfrm>
              <a:custGeom>
                <a:avLst/>
                <a:gdLst>
                  <a:gd name="connsiteX0" fmla="*/ 322887 w 327139"/>
                  <a:gd name="connsiteY0" fmla="*/ 163897 h 327139"/>
                  <a:gd name="connsiteX1" fmla="*/ 163897 w 327139"/>
                  <a:gd name="connsiteY1" fmla="*/ 322887 h 327139"/>
                  <a:gd name="connsiteX2" fmla="*/ 4907 w 327139"/>
                  <a:gd name="connsiteY2" fmla="*/ 163897 h 327139"/>
                  <a:gd name="connsiteX3" fmla="*/ 163897 w 327139"/>
                  <a:gd name="connsiteY3" fmla="*/ 4907 h 327139"/>
                  <a:gd name="connsiteX4" fmla="*/ 322887 w 327139"/>
                  <a:gd name="connsiteY4" fmla="*/ 163897 h 32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139" h="327139">
                    <a:moveTo>
                      <a:pt x="322887" y="163897"/>
                    </a:moveTo>
                    <a:cubicBezTo>
                      <a:pt x="322887" y="251705"/>
                      <a:pt x="251705" y="322887"/>
                      <a:pt x="163897" y="322887"/>
                    </a:cubicBezTo>
                    <a:cubicBezTo>
                      <a:pt x="76089" y="322887"/>
                      <a:pt x="4907" y="251705"/>
                      <a:pt x="4907" y="163897"/>
                    </a:cubicBezTo>
                    <a:cubicBezTo>
                      <a:pt x="4907" y="76089"/>
                      <a:pt x="76089" y="4907"/>
                      <a:pt x="163897" y="4907"/>
                    </a:cubicBezTo>
                    <a:cubicBezTo>
                      <a:pt x="251705" y="4907"/>
                      <a:pt x="322887" y="76089"/>
                      <a:pt x="322887" y="16389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="" xmlns:a16="http://schemas.microsoft.com/office/drawing/2014/main" id="{711BF1E3-6583-4F55-A29B-A281EFC609AA}"/>
                  </a:ext>
                </a:extLst>
              </p:cNvPr>
              <p:cNvSpPr/>
              <p:nvPr/>
            </p:nvSpPr>
            <p:spPr>
              <a:xfrm>
                <a:off x="6402761" y="1596538"/>
                <a:ext cx="457995" cy="457996"/>
              </a:xfrm>
              <a:custGeom>
                <a:avLst/>
                <a:gdLst>
                  <a:gd name="connsiteX0" fmla="*/ 230633 w 457995"/>
                  <a:gd name="connsiteY0" fmla="*/ 456360 h 457995"/>
                  <a:gd name="connsiteX1" fmla="*/ 4907 w 457995"/>
                  <a:gd name="connsiteY1" fmla="*/ 230634 h 457995"/>
                  <a:gd name="connsiteX2" fmla="*/ 230633 w 457995"/>
                  <a:gd name="connsiteY2" fmla="*/ 4907 h 457995"/>
                  <a:gd name="connsiteX3" fmla="*/ 456360 w 457995"/>
                  <a:gd name="connsiteY3" fmla="*/ 230634 h 457995"/>
                  <a:gd name="connsiteX4" fmla="*/ 230633 w 457995"/>
                  <a:gd name="connsiteY4" fmla="*/ 456360 h 457995"/>
                  <a:gd name="connsiteX5" fmla="*/ 230633 w 457995"/>
                  <a:gd name="connsiteY5" fmla="*/ 31078 h 457995"/>
                  <a:gd name="connsiteX6" fmla="*/ 31078 w 457995"/>
                  <a:gd name="connsiteY6" fmla="*/ 230634 h 457995"/>
                  <a:gd name="connsiteX7" fmla="*/ 230633 w 457995"/>
                  <a:gd name="connsiteY7" fmla="*/ 430189 h 457995"/>
                  <a:gd name="connsiteX8" fmla="*/ 430188 w 457995"/>
                  <a:gd name="connsiteY8" fmla="*/ 230634 h 457995"/>
                  <a:gd name="connsiteX9" fmla="*/ 230633 w 457995"/>
                  <a:gd name="connsiteY9" fmla="*/ 31078 h 45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995" h="457995">
                    <a:moveTo>
                      <a:pt x="230633" y="456360"/>
                    </a:moveTo>
                    <a:cubicBezTo>
                      <a:pt x="106320" y="456360"/>
                      <a:pt x="4907" y="354947"/>
                      <a:pt x="4907" y="230634"/>
                    </a:cubicBezTo>
                    <a:cubicBezTo>
                      <a:pt x="4907" y="106320"/>
                      <a:pt x="106320" y="4907"/>
                      <a:pt x="230633" y="4907"/>
                    </a:cubicBezTo>
                    <a:cubicBezTo>
                      <a:pt x="354946" y="4907"/>
                      <a:pt x="456360" y="105666"/>
                      <a:pt x="456360" y="230634"/>
                    </a:cubicBezTo>
                    <a:cubicBezTo>
                      <a:pt x="456360" y="354947"/>
                      <a:pt x="354946" y="456360"/>
                      <a:pt x="230633" y="456360"/>
                    </a:cubicBezTo>
                    <a:close/>
                    <a:moveTo>
                      <a:pt x="230633" y="31078"/>
                    </a:moveTo>
                    <a:cubicBezTo>
                      <a:pt x="120714" y="31078"/>
                      <a:pt x="31078" y="120715"/>
                      <a:pt x="31078" y="230634"/>
                    </a:cubicBezTo>
                    <a:cubicBezTo>
                      <a:pt x="31078" y="340552"/>
                      <a:pt x="120714" y="430189"/>
                      <a:pt x="230633" y="430189"/>
                    </a:cubicBezTo>
                    <a:cubicBezTo>
                      <a:pt x="340552" y="430189"/>
                      <a:pt x="430188" y="340552"/>
                      <a:pt x="430188" y="230634"/>
                    </a:cubicBezTo>
                    <a:cubicBezTo>
                      <a:pt x="430188" y="120715"/>
                      <a:pt x="340552" y="31078"/>
                      <a:pt x="230633" y="310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="" xmlns:a16="http://schemas.microsoft.com/office/drawing/2014/main" id="{DE0FC3F0-8B00-4E42-BB7D-41A2BB872E8E}"/>
                  </a:ext>
                </a:extLst>
              </p:cNvPr>
              <p:cNvSpPr/>
              <p:nvPr/>
            </p:nvSpPr>
            <p:spPr>
              <a:xfrm>
                <a:off x="6492397" y="1596538"/>
                <a:ext cx="281340" cy="457996"/>
              </a:xfrm>
              <a:custGeom>
                <a:avLst/>
                <a:gdLst>
                  <a:gd name="connsiteX0" fmla="*/ 140997 w 281340"/>
                  <a:gd name="connsiteY0" fmla="*/ 456360 h 457995"/>
                  <a:gd name="connsiteX1" fmla="*/ 4907 w 281340"/>
                  <a:gd name="connsiteY1" fmla="*/ 230634 h 457995"/>
                  <a:gd name="connsiteX2" fmla="*/ 140997 w 281340"/>
                  <a:gd name="connsiteY2" fmla="*/ 4907 h 457995"/>
                  <a:gd name="connsiteX3" fmla="*/ 277087 w 281340"/>
                  <a:gd name="connsiteY3" fmla="*/ 230634 h 457995"/>
                  <a:gd name="connsiteX4" fmla="*/ 140997 w 281340"/>
                  <a:gd name="connsiteY4" fmla="*/ 456360 h 457995"/>
                  <a:gd name="connsiteX5" fmla="*/ 140997 w 281340"/>
                  <a:gd name="connsiteY5" fmla="*/ 31078 h 457995"/>
                  <a:gd name="connsiteX6" fmla="*/ 31078 w 281340"/>
                  <a:gd name="connsiteY6" fmla="*/ 230634 h 457995"/>
                  <a:gd name="connsiteX7" fmla="*/ 140997 w 281340"/>
                  <a:gd name="connsiteY7" fmla="*/ 430189 h 457995"/>
                  <a:gd name="connsiteX8" fmla="*/ 250916 w 281340"/>
                  <a:gd name="connsiteY8" fmla="*/ 230634 h 457995"/>
                  <a:gd name="connsiteX9" fmla="*/ 140997 w 281340"/>
                  <a:gd name="connsiteY9" fmla="*/ 31078 h 45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1340" h="457995">
                    <a:moveTo>
                      <a:pt x="140997" y="456360"/>
                    </a:moveTo>
                    <a:cubicBezTo>
                      <a:pt x="64446" y="456360"/>
                      <a:pt x="4907" y="356909"/>
                      <a:pt x="4907" y="230634"/>
                    </a:cubicBezTo>
                    <a:cubicBezTo>
                      <a:pt x="4907" y="103703"/>
                      <a:pt x="64446" y="4907"/>
                      <a:pt x="140997" y="4907"/>
                    </a:cubicBezTo>
                    <a:cubicBezTo>
                      <a:pt x="217548" y="4907"/>
                      <a:pt x="277087" y="104358"/>
                      <a:pt x="277087" y="230634"/>
                    </a:cubicBezTo>
                    <a:cubicBezTo>
                      <a:pt x="277087" y="356909"/>
                      <a:pt x="217548" y="456360"/>
                      <a:pt x="140997" y="456360"/>
                    </a:cubicBezTo>
                    <a:close/>
                    <a:moveTo>
                      <a:pt x="140997" y="31078"/>
                    </a:moveTo>
                    <a:cubicBezTo>
                      <a:pt x="81458" y="31078"/>
                      <a:pt x="31078" y="122677"/>
                      <a:pt x="31078" y="230634"/>
                    </a:cubicBezTo>
                    <a:cubicBezTo>
                      <a:pt x="31078" y="338590"/>
                      <a:pt x="81458" y="430189"/>
                      <a:pt x="140997" y="430189"/>
                    </a:cubicBezTo>
                    <a:cubicBezTo>
                      <a:pt x="200537" y="430189"/>
                      <a:pt x="250916" y="338590"/>
                      <a:pt x="250916" y="230634"/>
                    </a:cubicBezTo>
                    <a:cubicBezTo>
                      <a:pt x="250916" y="122023"/>
                      <a:pt x="200537" y="31078"/>
                      <a:pt x="140997" y="310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="" xmlns:a16="http://schemas.microsoft.com/office/drawing/2014/main" id="{096F09F4-89CD-43B6-A10F-8A584C95B865}"/>
                  </a:ext>
                </a:extLst>
              </p:cNvPr>
              <p:cNvSpPr/>
              <p:nvPr/>
            </p:nvSpPr>
            <p:spPr>
              <a:xfrm>
                <a:off x="6615402" y="1596538"/>
                <a:ext cx="242083" cy="457996"/>
              </a:xfrm>
              <a:custGeom>
                <a:avLst/>
                <a:gdLst>
                  <a:gd name="connsiteX0" fmla="*/ 17993 w 242083"/>
                  <a:gd name="connsiteY0" fmla="*/ 456360 h 457995"/>
                  <a:gd name="connsiteX1" fmla="*/ 4907 w 242083"/>
                  <a:gd name="connsiteY1" fmla="*/ 443274 h 457995"/>
                  <a:gd name="connsiteX2" fmla="*/ 4907 w 242083"/>
                  <a:gd name="connsiteY2" fmla="*/ 17993 h 457995"/>
                  <a:gd name="connsiteX3" fmla="*/ 17993 w 242083"/>
                  <a:gd name="connsiteY3" fmla="*/ 4907 h 457995"/>
                  <a:gd name="connsiteX4" fmla="*/ 243719 w 242083"/>
                  <a:gd name="connsiteY4" fmla="*/ 230634 h 457995"/>
                  <a:gd name="connsiteX5" fmla="*/ 17993 w 242083"/>
                  <a:gd name="connsiteY5" fmla="*/ 456360 h 457995"/>
                  <a:gd name="connsiteX6" fmla="*/ 31078 w 242083"/>
                  <a:gd name="connsiteY6" fmla="*/ 31078 h 457995"/>
                  <a:gd name="connsiteX7" fmla="*/ 31078 w 242083"/>
                  <a:gd name="connsiteY7" fmla="*/ 429534 h 457995"/>
                  <a:gd name="connsiteX8" fmla="*/ 217548 w 242083"/>
                  <a:gd name="connsiteY8" fmla="*/ 230634 h 457995"/>
                  <a:gd name="connsiteX9" fmla="*/ 31078 w 242083"/>
                  <a:gd name="connsiteY9" fmla="*/ 31078 h 45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083" h="457995">
                    <a:moveTo>
                      <a:pt x="17993" y="456360"/>
                    </a:moveTo>
                    <a:cubicBezTo>
                      <a:pt x="10796" y="456360"/>
                      <a:pt x="4907" y="450471"/>
                      <a:pt x="4907" y="443274"/>
                    </a:cubicBezTo>
                    <a:lnTo>
                      <a:pt x="4907" y="17993"/>
                    </a:lnTo>
                    <a:cubicBezTo>
                      <a:pt x="4907" y="10796"/>
                      <a:pt x="10796" y="4907"/>
                      <a:pt x="17993" y="4907"/>
                    </a:cubicBezTo>
                    <a:cubicBezTo>
                      <a:pt x="142306" y="4907"/>
                      <a:pt x="243719" y="106320"/>
                      <a:pt x="243719" y="230634"/>
                    </a:cubicBezTo>
                    <a:cubicBezTo>
                      <a:pt x="243719" y="354947"/>
                      <a:pt x="142306" y="456360"/>
                      <a:pt x="17993" y="456360"/>
                    </a:cubicBezTo>
                    <a:close/>
                    <a:moveTo>
                      <a:pt x="31078" y="31078"/>
                    </a:moveTo>
                    <a:lnTo>
                      <a:pt x="31078" y="429534"/>
                    </a:lnTo>
                    <a:cubicBezTo>
                      <a:pt x="135109" y="422992"/>
                      <a:pt x="217548" y="335972"/>
                      <a:pt x="217548" y="230634"/>
                    </a:cubicBezTo>
                    <a:cubicBezTo>
                      <a:pt x="217548" y="124640"/>
                      <a:pt x="135109" y="38275"/>
                      <a:pt x="31078" y="310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="" xmlns:a16="http://schemas.microsoft.com/office/drawing/2014/main" id="{3781FF36-FD69-4C22-9845-22A28C57D9C7}"/>
                  </a:ext>
                </a:extLst>
              </p:cNvPr>
              <p:cNvSpPr/>
              <p:nvPr/>
            </p:nvSpPr>
            <p:spPr>
              <a:xfrm>
                <a:off x="6402761" y="1733282"/>
                <a:ext cx="457995" cy="183198"/>
              </a:xfrm>
              <a:custGeom>
                <a:avLst/>
                <a:gdLst>
                  <a:gd name="connsiteX0" fmla="*/ 429534 w 457995"/>
                  <a:gd name="connsiteY0" fmla="*/ 181563 h 183198"/>
                  <a:gd name="connsiteX1" fmla="*/ 31733 w 457995"/>
                  <a:gd name="connsiteY1" fmla="*/ 181563 h 183198"/>
                  <a:gd name="connsiteX2" fmla="*/ 19301 w 457995"/>
                  <a:gd name="connsiteY2" fmla="*/ 173057 h 183198"/>
                  <a:gd name="connsiteX3" fmla="*/ 4907 w 457995"/>
                  <a:gd name="connsiteY3" fmla="*/ 93235 h 183198"/>
                  <a:gd name="connsiteX4" fmla="*/ 19301 w 457995"/>
                  <a:gd name="connsiteY4" fmla="*/ 13413 h 183198"/>
                  <a:gd name="connsiteX5" fmla="*/ 31733 w 457995"/>
                  <a:gd name="connsiteY5" fmla="*/ 4907 h 183198"/>
                  <a:gd name="connsiteX6" fmla="*/ 429534 w 457995"/>
                  <a:gd name="connsiteY6" fmla="*/ 4907 h 183198"/>
                  <a:gd name="connsiteX7" fmla="*/ 441966 w 457995"/>
                  <a:gd name="connsiteY7" fmla="*/ 13413 h 183198"/>
                  <a:gd name="connsiteX8" fmla="*/ 456360 w 457995"/>
                  <a:gd name="connsiteY8" fmla="*/ 93235 h 183198"/>
                  <a:gd name="connsiteX9" fmla="*/ 441966 w 457995"/>
                  <a:gd name="connsiteY9" fmla="*/ 173057 h 183198"/>
                  <a:gd name="connsiteX10" fmla="*/ 429534 w 457995"/>
                  <a:gd name="connsiteY10" fmla="*/ 181563 h 183198"/>
                  <a:gd name="connsiteX11" fmla="*/ 40892 w 457995"/>
                  <a:gd name="connsiteY11" fmla="*/ 155391 h 183198"/>
                  <a:gd name="connsiteX12" fmla="*/ 420374 w 457995"/>
                  <a:gd name="connsiteY12" fmla="*/ 155391 h 183198"/>
                  <a:gd name="connsiteX13" fmla="*/ 430188 w 457995"/>
                  <a:gd name="connsiteY13" fmla="*/ 93235 h 183198"/>
                  <a:gd name="connsiteX14" fmla="*/ 420374 w 457995"/>
                  <a:gd name="connsiteY14" fmla="*/ 31078 h 183198"/>
                  <a:gd name="connsiteX15" fmla="*/ 40892 w 457995"/>
                  <a:gd name="connsiteY15" fmla="*/ 31078 h 183198"/>
                  <a:gd name="connsiteX16" fmla="*/ 31078 w 457995"/>
                  <a:gd name="connsiteY16" fmla="*/ 93235 h 183198"/>
                  <a:gd name="connsiteX17" fmla="*/ 40892 w 457995"/>
                  <a:gd name="connsiteY17" fmla="*/ 155391 h 18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7995" h="183198">
                    <a:moveTo>
                      <a:pt x="429534" y="181563"/>
                    </a:moveTo>
                    <a:lnTo>
                      <a:pt x="31733" y="181563"/>
                    </a:lnTo>
                    <a:cubicBezTo>
                      <a:pt x="26498" y="181563"/>
                      <a:pt x="21264" y="178291"/>
                      <a:pt x="19301" y="173057"/>
                    </a:cubicBezTo>
                    <a:cubicBezTo>
                      <a:pt x="9487" y="146886"/>
                      <a:pt x="4907" y="120715"/>
                      <a:pt x="4907" y="93235"/>
                    </a:cubicBezTo>
                    <a:cubicBezTo>
                      <a:pt x="4907" y="66409"/>
                      <a:pt x="10141" y="39584"/>
                      <a:pt x="19301" y="13413"/>
                    </a:cubicBezTo>
                    <a:cubicBezTo>
                      <a:pt x="21264" y="8178"/>
                      <a:pt x="25844" y="4907"/>
                      <a:pt x="31733" y="4907"/>
                    </a:cubicBezTo>
                    <a:lnTo>
                      <a:pt x="429534" y="4907"/>
                    </a:lnTo>
                    <a:cubicBezTo>
                      <a:pt x="434768" y="4907"/>
                      <a:pt x="440003" y="8178"/>
                      <a:pt x="441966" y="13413"/>
                    </a:cubicBezTo>
                    <a:cubicBezTo>
                      <a:pt x="451780" y="39584"/>
                      <a:pt x="456360" y="65755"/>
                      <a:pt x="456360" y="93235"/>
                    </a:cubicBezTo>
                    <a:cubicBezTo>
                      <a:pt x="456360" y="120060"/>
                      <a:pt x="451125" y="146886"/>
                      <a:pt x="441966" y="173057"/>
                    </a:cubicBezTo>
                    <a:cubicBezTo>
                      <a:pt x="440003" y="178291"/>
                      <a:pt x="434768" y="181563"/>
                      <a:pt x="429534" y="181563"/>
                    </a:cubicBezTo>
                    <a:close/>
                    <a:moveTo>
                      <a:pt x="40892" y="155391"/>
                    </a:moveTo>
                    <a:lnTo>
                      <a:pt x="420374" y="155391"/>
                    </a:lnTo>
                    <a:cubicBezTo>
                      <a:pt x="426917" y="135109"/>
                      <a:pt x="430188" y="114172"/>
                      <a:pt x="430188" y="93235"/>
                    </a:cubicBezTo>
                    <a:cubicBezTo>
                      <a:pt x="430188" y="72298"/>
                      <a:pt x="426917" y="51361"/>
                      <a:pt x="420374" y="31078"/>
                    </a:cubicBezTo>
                    <a:lnTo>
                      <a:pt x="40892" y="31078"/>
                    </a:lnTo>
                    <a:cubicBezTo>
                      <a:pt x="34350" y="51361"/>
                      <a:pt x="31078" y="72298"/>
                      <a:pt x="31078" y="93235"/>
                    </a:cubicBezTo>
                    <a:cubicBezTo>
                      <a:pt x="31078" y="114826"/>
                      <a:pt x="34350" y="135109"/>
                      <a:pt x="40892" y="1553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="" xmlns:a16="http://schemas.microsoft.com/office/drawing/2014/main" id="{3447397D-F868-4509-9217-9087B3F17B18}"/>
                  </a:ext>
                </a:extLst>
              </p:cNvPr>
              <p:cNvSpPr/>
              <p:nvPr/>
            </p:nvSpPr>
            <p:spPr>
              <a:xfrm>
                <a:off x="6296768" y="1490545"/>
                <a:ext cx="667365" cy="667365"/>
              </a:xfrm>
              <a:custGeom>
                <a:avLst/>
                <a:gdLst>
                  <a:gd name="connsiteX0" fmla="*/ 336627 w 667364"/>
                  <a:gd name="connsiteY0" fmla="*/ 668346 h 667365"/>
                  <a:gd name="connsiteX1" fmla="*/ 309147 w 667364"/>
                  <a:gd name="connsiteY1" fmla="*/ 667038 h 667365"/>
                  <a:gd name="connsiteX2" fmla="*/ 311110 w 667364"/>
                  <a:gd name="connsiteY2" fmla="*/ 640867 h 667365"/>
                  <a:gd name="connsiteX3" fmla="*/ 336627 w 667364"/>
                  <a:gd name="connsiteY3" fmla="*/ 642175 h 667365"/>
                  <a:gd name="connsiteX4" fmla="*/ 337935 w 667364"/>
                  <a:gd name="connsiteY4" fmla="*/ 642175 h 667365"/>
                  <a:gd name="connsiteX5" fmla="*/ 337935 w 667364"/>
                  <a:gd name="connsiteY5" fmla="*/ 668346 h 667365"/>
                  <a:gd name="connsiteX6" fmla="*/ 336627 w 667364"/>
                  <a:gd name="connsiteY6" fmla="*/ 668346 h 667365"/>
                  <a:gd name="connsiteX7" fmla="*/ 365415 w 667364"/>
                  <a:gd name="connsiteY7" fmla="*/ 667038 h 667365"/>
                  <a:gd name="connsiteX8" fmla="*/ 363452 w 667364"/>
                  <a:gd name="connsiteY8" fmla="*/ 640867 h 667365"/>
                  <a:gd name="connsiteX9" fmla="*/ 388315 w 667364"/>
                  <a:gd name="connsiteY9" fmla="*/ 637595 h 667365"/>
                  <a:gd name="connsiteX10" fmla="*/ 392895 w 667364"/>
                  <a:gd name="connsiteY10" fmla="*/ 663112 h 667365"/>
                  <a:gd name="connsiteX11" fmla="*/ 365415 w 667364"/>
                  <a:gd name="connsiteY11" fmla="*/ 667038 h 667365"/>
                  <a:gd name="connsiteX12" fmla="*/ 282321 w 667364"/>
                  <a:gd name="connsiteY12" fmla="*/ 663766 h 667365"/>
                  <a:gd name="connsiteX13" fmla="*/ 255496 w 667364"/>
                  <a:gd name="connsiteY13" fmla="*/ 657878 h 667365"/>
                  <a:gd name="connsiteX14" fmla="*/ 262039 w 667364"/>
                  <a:gd name="connsiteY14" fmla="*/ 632361 h 667365"/>
                  <a:gd name="connsiteX15" fmla="*/ 286901 w 667364"/>
                  <a:gd name="connsiteY15" fmla="*/ 637595 h 667365"/>
                  <a:gd name="connsiteX16" fmla="*/ 282321 w 667364"/>
                  <a:gd name="connsiteY16" fmla="*/ 663766 h 667365"/>
                  <a:gd name="connsiteX17" fmla="*/ 419720 w 667364"/>
                  <a:gd name="connsiteY17" fmla="*/ 657878 h 667365"/>
                  <a:gd name="connsiteX18" fmla="*/ 413177 w 667364"/>
                  <a:gd name="connsiteY18" fmla="*/ 632361 h 667365"/>
                  <a:gd name="connsiteX19" fmla="*/ 437386 w 667364"/>
                  <a:gd name="connsiteY19" fmla="*/ 625164 h 667365"/>
                  <a:gd name="connsiteX20" fmla="*/ 445891 w 667364"/>
                  <a:gd name="connsiteY20" fmla="*/ 650027 h 667365"/>
                  <a:gd name="connsiteX21" fmla="*/ 419720 w 667364"/>
                  <a:gd name="connsiteY21" fmla="*/ 657878 h 667365"/>
                  <a:gd name="connsiteX22" fmla="*/ 229325 w 667364"/>
                  <a:gd name="connsiteY22" fmla="*/ 650681 h 667365"/>
                  <a:gd name="connsiteX23" fmla="*/ 203808 w 667364"/>
                  <a:gd name="connsiteY23" fmla="*/ 640867 h 667365"/>
                  <a:gd name="connsiteX24" fmla="*/ 214276 w 667364"/>
                  <a:gd name="connsiteY24" fmla="*/ 616658 h 667365"/>
                  <a:gd name="connsiteX25" fmla="*/ 237830 w 667364"/>
                  <a:gd name="connsiteY25" fmla="*/ 625818 h 667365"/>
                  <a:gd name="connsiteX26" fmla="*/ 229325 w 667364"/>
                  <a:gd name="connsiteY26" fmla="*/ 650681 h 667365"/>
                  <a:gd name="connsiteX27" fmla="*/ 471408 w 667364"/>
                  <a:gd name="connsiteY27" fmla="*/ 639558 h 667365"/>
                  <a:gd name="connsiteX28" fmla="*/ 460940 w 667364"/>
                  <a:gd name="connsiteY28" fmla="*/ 615350 h 667365"/>
                  <a:gd name="connsiteX29" fmla="*/ 483839 w 667364"/>
                  <a:gd name="connsiteY29" fmla="*/ 604227 h 667365"/>
                  <a:gd name="connsiteX30" fmla="*/ 496271 w 667364"/>
                  <a:gd name="connsiteY30" fmla="*/ 627127 h 667365"/>
                  <a:gd name="connsiteX31" fmla="*/ 471408 w 667364"/>
                  <a:gd name="connsiteY31" fmla="*/ 639558 h 667365"/>
                  <a:gd name="connsiteX32" fmla="*/ 178945 w 667364"/>
                  <a:gd name="connsiteY32" fmla="*/ 628435 h 667365"/>
                  <a:gd name="connsiteX33" fmla="*/ 155391 w 667364"/>
                  <a:gd name="connsiteY33" fmla="*/ 614696 h 667365"/>
                  <a:gd name="connsiteX34" fmla="*/ 169785 w 667364"/>
                  <a:gd name="connsiteY34" fmla="*/ 593104 h 667365"/>
                  <a:gd name="connsiteX35" fmla="*/ 191377 w 667364"/>
                  <a:gd name="connsiteY35" fmla="*/ 606190 h 667365"/>
                  <a:gd name="connsiteX36" fmla="*/ 178945 w 667364"/>
                  <a:gd name="connsiteY36" fmla="*/ 628435 h 667365"/>
                  <a:gd name="connsiteX37" fmla="*/ 519170 w 667364"/>
                  <a:gd name="connsiteY37" fmla="*/ 613387 h 667365"/>
                  <a:gd name="connsiteX38" fmla="*/ 504776 w 667364"/>
                  <a:gd name="connsiteY38" fmla="*/ 591796 h 667365"/>
                  <a:gd name="connsiteX39" fmla="*/ 525059 w 667364"/>
                  <a:gd name="connsiteY39" fmla="*/ 576747 h 667365"/>
                  <a:gd name="connsiteX40" fmla="*/ 541416 w 667364"/>
                  <a:gd name="connsiteY40" fmla="*/ 597030 h 667365"/>
                  <a:gd name="connsiteX41" fmla="*/ 519170 w 667364"/>
                  <a:gd name="connsiteY41" fmla="*/ 613387 h 667365"/>
                  <a:gd name="connsiteX42" fmla="*/ 133146 w 667364"/>
                  <a:gd name="connsiteY42" fmla="*/ 598339 h 667365"/>
                  <a:gd name="connsiteX43" fmla="*/ 112209 w 667364"/>
                  <a:gd name="connsiteY43" fmla="*/ 580673 h 667365"/>
                  <a:gd name="connsiteX44" fmla="*/ 129874 w 667364"/>
                  <a:gd name="connsiteY44" fmla="*/ 561699 h 667365"/>
                  <a:gd name="connsiteX45" fmla="*/ 148848 w 667364"/>
                  <a:gd name="connsiteY45" fmla="*/ 578056 h 667365"/>
                  <a:gd name="connsiteX46" fmla="*/ 133146 w 667364"/>
                  <a:gd name="connsiteY46" fmla="*/ 598339 h 667365"/>
                  <a:gd name="connsiteX47" fmla="*/ 562353 w 667364"/>
                  <a:gd name="connsiteY47" fmla="*/ 580019 h 667365"/>
                  <a:gd name="connsiteX48" fmla="*/ 544687 w 667364"/>
                  <a:gd name="connsiteY48" fmla="*/ 561045 h 667365"/>
                  <a:gd name="connsiteX49" fmla="*/ 562353 w 667364"/>
                  <a:gd name="connsiteY49" fmla="*/ 543379 h 667365"/>
                  <a:gd name="connsiteX50" fmla="*/ 581981 w 667364"/>
                  <a:gd name="connsiteY50" fmla="*/ 561045 h 667365"/>
                  <a:gd name="connsiteX51" fmla="*/ 562353 w 667364"/>
                  <a:gd name="connsiteY51" fmla="*/ 580019 h 667365"/>
                  <a:gd name="connsiteX52" fmla="*/ 92580 w 667364"/>
                  <a:gd name="connsiteY52" fmla="*/ 561699 h 667365"/>
                  <a:gd name="connsiteX53" fmla="*/ 74915 w 667364"/>
                  <a:gd name="connsiteY53" fmla="*/ 540762 h 667365"/>
                  <a:gd name="connsiteX54" fmla="*/ 95852 w 667364"/>
                  <a:gd name="connsiteY54" fmla="*/ 524405 h 667365"/>
                  <a:gd name="connsiteX55" fmla="*/ 112209 w 667364"/>
                  <a:gd name="connsiteY55" fmla="*/ 543379 h 667365"/>
                  <a:gd name="connsiteX56" fmla="*/ 92580 w 667364"/>
                  <a:gd name="connsiteY56" fmla="*/ 561699 h 667365"/>
                  <a:gd name="connsiteX57" fmla="*/ 599647 w 667364"/>
                  <a:gd name="connsiteY57" fmla="*/ 539453 h 667365"/>
                  <a:gd name="connsiteX58" fmla="*/ 578710 w 667364"/>
                  <a:gd name="connsiteY58" fmla="*/ 523751 h 667365"/>
                  <a:gd name="connsiteX59" fmla="*/ 593104 w 667364"/>
                  <a:gd name="connsiteY59" fmla="*/ 503468 h 667365"/>
                  <a:gd name="connsiteX60" fmla="*/ 615350 w 667364"/>
                  <a:gd name="connsiteY60" fmla="*/ 517862 h 667365"/>
                  <a:gd name="connsiteX61" fmla="*/ 599647 w 667364"/>
                  <a:gd name="connsiteY61" fmla="*/ 539453 h 667365"/>
                  <a:gd name="connsiteX62" fmla="*/ 59212 w 667364"/>
                  <a:gd name="connsiteY62" fmla="*/ 518516 h 667365"/>
                  <a:gd name="connsiteX63" fmla="*/ 44818 w 667364"/>
                  <a:gd name="connsiteY63" fmla="*/ 494962 h 667365"/>
                  <a:gd name="connsiteX64" fmla="*/ 67718 w 667364"/>
                  <a:gd name="connsiteY64" fmla="*/ 482531 h 667365"/>
                  <a:gd name="connsiteX65" fmla="*/ 80803 w 667364"/>
                  <a:gd name="connsiteY65" fmla="*/ 504122 h 667365"/>
                  <a:gd name="connsiteX66" fmla="*/ 59212 w 667364"/>
                  <a:gd name="connsiteY66" fmla="*/ 518516 h 667365"/>
                  <a:gd name="connsiteX67" fmla="*/ 629089 w 667364"/>
                  <a:gd name="connsiteY67" fmla="*/ 493000 h 667365"/>
                  <a:gd name="connsiteX68" fmla="*/ 606190 w 667364"/>
                  <a:gd name="connsiteY68" fmla="*/ 480568 h 667365"/>
                  <a:gd name="connsiteX69" fmla="*/ 617312 w 667364"/>
                  <a:gd name="connsiteY69" fmla="*/ 457668 h 667365"/>
                  <a:gd name="connsiteX70" fmla="*/ 641521 w 667364"/>
                  <a:gd name="connsiteY70" fmla="*/ 468137 h 667365"/>
                  <a:gd name="connsiteX71" fmla="*/ 629089 w 667364"/>
                  <a:gd name="connsiteY71" fmla="*/ 493000 h 667365"/>
                  <a:gd name="connsiteX72" fmla="*/ 33041 w 667364"/>
                  <a:gd name="connsiteY72" fmla="*/ 470100 h 667365"/>
                  <a:gd name="connsiteX73" fmla="*/ 23227 w 667364"/>
                  <a:gd name="connsiteY73" fmla="*/ 444583 h 667365"/>
                  <a:gd name="connsiteX74" fmla="*/ 48090 w 667364"/>
                  <a:gd name="connsiteY74" fmla="*/ 436077 h 667365"/>
                  <a:gd name="connsiteX75" fmla="*/ 57249 w 667364"/>
                  <a:gd name="connsiteY75" fmla="*/ 459631 h 667365"/>
                  <a:gd name="connsiteX76" fmla="*/ 33041 w 667364"/>
                  <a:gd name="connsiteY76" fmla="*/ 470100 h 667365"/>
                  <a:gd name="connsiteX77" fmla="*/ 651335 w 667364"/>
                  <a:gd name="connsiteY77" fmla="*/ 443274 h 667365"/>
                  <a:gd name="connsiteX78" fmla="*/ 626472 w 667364"/>
                  <a:gd name="connsiteY78" fmla="*/ 434769 h 667365"/>
                  <a:gd name="connsiteX79" fmla="*/ 633669 w 667364"/>
                  <a:gd name="connsiteY79" fmla="*/ 410560 h 667365"/>
                  <a:gd name="connsiteX80" fmla="*/ 659186 w 667364"/>
                  <a:gd name="connsiteY80" fmla="*/ 417103 h 667365"/>
                  <a:gd name="connsiteX81" fmla="*/ 651335 w 667364"/>
                  <a:gd name="connsiteY81" fmla="*/ 443274 h 667365"/>
                  <a:gd name="connsiteX82" fmla="*/ 15376 w 667364"/>
                  <a:gd name="connsiteY82" fmla="*/ 418412 h 667365"/>
                  <a:gd name="connsiteX83" fmla="*/ 9487 w 667364"/>
                  <a:gd name="connsiteY83" fmla="*/ 391586 h 667365"/>
                  <a:gd name="connsiteX84" fmla="*/ 35004 w 667364"/>
                  <a:gd name="connsiteY84" fmla="*/ 387006 h 667365"/>
                  <a:gd name="connsiteX85" fmla="*/ 40238 w 667364"/>
                  <a:gd name="connsiteY85" fmla="*/ 411869 h 667365"/>
                  <a:gd name="connsiteX86" fmla="*/ 15376 w 667364"/>
                  <a:gd name="connsiteY86" fmla="*/ 418412 h 667365"/>
                  <a:gd name="connsiteX87" fmla="*/ 664420 w 667364"/>
                  <a:gd name="connsiteY87" fmla="*/ 389623 h 667365"/>
                  <a:gd name="connsiteX88" fmla="*/ 638904 w 667364"/>
                  <a:gd name="connsiteY88" fmla="*/ 385698 h 667365"/>
                  <a:gd name="connsiteX89" fmla="*/ 642175 w 667364"/>
                  <a:gd name="connsiteY89" fmla="*/ 360835 h 667365"/>
                  <a:gd name="connsiteX90" fmla="*/ 668346 w 667364"/>
                  <a:gd name="connsiteY90" fmla="*/ 362798 h 667365"/>
                  <a:gd name="connsiteX91" fmla="*/ 664420 w 667364"/>
                  <a:gd name="connsiteY91" fmla="*/ 389623 h 667365"/>
                  <a:gd name="connsiteX92" fmla="*/ 6216 w 667364"/>
                  <a:gd name="connsiteY92" fmla="*/ 364107 h 667365"/>
                  <a:gd name="connsiteX93" fmla="*/ 4907 w 667364"/>
                  <a:gd name="connsiteY93" fmla="*/ 336627 h 667365"/>
                  <a:gd name="connsiteX94" fmla="*/ 31078 w 667364"/>
                  <a:gd name="connsiteY94" fmla="*/ 336627 h 667365"/>
                  <a:gd name="connsiteX95" fmla="*/ 32387 w 667364"/>
                  <a:gd name="connsiteY95" fmla="*/ 362144 h 667365"/>
                  <a:gd name="connsiteX96" fmla="*/ 6216 w 667364"/>
                  <a:gd name="connsiteY96" fmla="*/ 364107 h 667365"/>
                  <a:gd name="connsiteX97" fmla="*/ 642175 w 667364"/>
                  <a:gd name="connsiteY97" fmla="*/ 335318 h 667365"/>
                  <a:gd name="connsiteX98" fmla="*/ 640866 w 667364"/>
                  <a:gd name="connsiteY98" fmla="*/ 309801 h 667365"/>
                  <a:gd name="connsiteX99" fmla="*/ 667038 w 667364"/>
                  <a:gd name="connsiteY99" fmla="*/ 307838 h 667365"/>
                  <a:gd name="connsiteX100" fmla="*/ 668346 w 667364"/>
                  <a:gd name="connsiteY100" fmla="*/ 335318 h 667365"/>
                  <a:gd name="connsiteX101" fmla="*/ 642175 w 667364"/>
                  <a:gd name="connsiteY101" fmla="*/ 335318 h 667365"/>
                  <a:gd name="connsiteX102" fmla="*/ 32387 w 667364"/>
                  <a:gd name="connsiteY102" fmla="*/ 311764 h 667365"/>
                  <a:gd name="connsiteX103" fmla="*/ 6216 w 667364"/>
                  <a:gd name="connsiteY103" fmla="*/ 309801 h 667365"/>
                  <a:gd name="connsiteX104" fmla="*/ 9487 w 667364"/>
                  <a:gd name="connsiteY104" fmla="*/ 282322 h 667365"/>
                  <a:gd name="connsiteX105" fmla="*/ 35004 w 667364"/>
                  <a:gd name="connsiteY105" fmla="*/ 286247 h 667365"/>
                  <a:gd name="connsiteX106" fmla="*/ 32387 w 667364"/>
                  <a:gd name="connsiteY106" fmla="*/ 311764 h 667365"/>
                  <a:gd name="connsiteX107" fmla="*/ 638249 w 667364"/>
                  <a:gd name="connsiteY107" fmla="*/ 284939 h 667365"/>
                  <a:gd name="connsiteX108" fmla="*/ 633015 w 667364"/>
                  <a:gd name="connsiteY108" fmla="*/ 260076 h 667365"/>
                  <a:gd name="connsiteX109" fmla="*/ 658532 w 667364"/>
                  <a:gd name="connsiteY109" fmla="*/ 253533 h 667365"/>
                  <a:gd name="connsiteX110" fmla="*/ 664420 w 667364"/>
                  <a:gd name="connsiteY110" fmla="*/ 280359 h 667365"/>
                  <a:gd name="connsiteX111" fmla="*/ 638249 w 667364"/>
                  <a:gd name="connsiteY111" fmla="*/ 284939 h 667365"/>
                  <a:gd name="connsiteX112" fmla="*/ 40238 w 667364"/>
                  <a:gd name="connsiteY112" fmla="*/ 262039 h 667365"/>
                  <a:gd name="connsiteX113" fmla="*/ 14721 w 667364"/>
                  <a:gd name="connsiteY113" fmla="*/ 255496 h 667365"/>
                  <a:gd name="connsiteX114" fmla="*/ 22573 w 667364"/>
                  <a:gd name="connsiteY114" fmla="*/ 229325 h 667365"/>
                  <a:gd name="connsiteX115" fmla="*/ 47435 w 667364"/>
                  <a:gd name="connsiteY115" fmla="*/ 237831 h 667365"/>
                  <a:gd name="connsiteX116" fmla="*/ 40238 w 667364"/>
                  <a:gd name="connsiteY116" fmla="*/ 262039 h 667365"/>
                  <a:gd name="connsiteX117" fmla="*/ 625818 w 667364"/>
                  <a:gd name="connsiteY117" fmla="*/ 235868 h 667365"/>
                  <a:gd name="connsiteX118" fmla="*/ 616658 w 667364"/>
                  <a:gd name="connsiteY118" fmla="*/ 212314 h 667365"/>
                  <a:gd name="connsiteX119" fmla="*/ 640866 w 667364"/>
                  <a:gd name="connsiteY119" fmla="*/ 201845 h 667365"/>
                  <a:gd name="connsiteX120" fmla="*/ 650681 w 667364"/>
                  <a:gd name="connsiteY120" fmla="*/ 227362 h 667365"/>
                  <a:gd name="connsiteX121" fmla="*/ 625818 w 667364"/>
                  <a:gd name="connsiteY121" fmla="*/ 235868 h 667365"/>
                  <a:gd name="connsiteX122" fmla="*/ 56595 w 667364"/>
                  <a:gd name="connsiteY122" fmla="*/ 214277 h 667365"/>
                  <a:gd name="connsiteX123" fmla="*/ 32387 w 667364"/>
                  <a:gd name="connsiteY123" fmla="*/ 203808 h 667365"/>
                  <a:gd name="connsiteX124" fmla="*/ 44164 w 667364"/>
                  <a:gd name="connsiteY124" fmla="*/ 178945 h 667365"/>
                  <a:gd name="connsiteX125" fmla="*/ 67064 w 667364"/>
                  <a:gd name="connsiteY125" fmla="*/ 191377 h 667365"/>
                  <a:gd name="connsiteX126" fmla="*/ 56595 w 667364"/>
                  <a:gd name="connsiteY126" fmla="*/ 214277 h 667365"/>
                  <a:gd name="connsiteX127" fmla="*/ 605535 w 667364"/>
                  <a:gd name="connsiteY127" fmla="*/ 190068 h 667365"/>
                  <a:gd name="connsiteX128" fmla="*/ 592450 w 667364"/>
                  <a:gd name="connsiteY128" fmla="*/ 168477 h 667365"/>
                  <a:gd name="connsiteX129" fmla="*/ 614041 w 667364"/>
                  <a:gd name="connsiteY129" fmla="*/ 154083 h 667365"/>
                  <a:gd name="connsiteX130" fmla="*/ 628435 w 667364"/>
                  <a:gd name="connsiteY130" fmla="*/ 177637 h 667365"/>
                  <a:gd name="connsiteX131" fmla="*/ 605535 w 667364"/>
                  <a:gd name="connsiteY131" fmla="*/ 190068 h 667365"/>
                  <a:gd name="connsiteX132" fmla="*/ 80803 w 667364"/>
                  <a:gd name="connsiteY132" fmla="*/ 169786 h 667365"/>
                  <a:gd name="connsiteX133" fmla="*/ 59212 w 667364"/>
                  <a:gd name="connsiteY133" fmla="*/ 155391 h 667365"/>
                  <a:gd name="connsiteX134" fmla="*/ 74915 w 667364"/>
                  <a:gd name="connsiteY134" fmla="*/ 133146 h 667365"/>
                  <a:gd name="connsiteX135" fmla="*/ 95852 w 667364"/>
                  <a:gd name="connsiteY135" fmla="*/ 149503 h 667365"/>
                  <a:gd name="connsiteX136" fmla="*/ 80803 w 667364"/>
                  <a:gd name="connsiteY136" fmla="*/ 169786 h 667365"/>
                  <a:gd name="connsiteX137" fmla="*/ 577401 w 667364"/>
                  <a:gd name="connsiteY137" fmla="*/ 148194 h 667365"/>
                  <a:gd name="connsiteX138" fmla="*/ 561044 w 667364"/>
                  <a:gd name="connsiteY138" fmla="*/ 129220 h 667365"/>
                  <a:gd name="connsiteX139" fmla="*/ 580018 w 667364"/>
                  <a:gd name="connsiteY139" fmla="*/ 111555 h 667365"/>
                  <a:gd name="connsiteX140" fmla="*/ 597684 w 667364"/>
                  <a:gd name="connsiteY140" fmla="*/ 132492 h 667365"/>
                  <a:gd name="connsiteX141" fmla="*/ 577401 w 667364"/>
                  <a:gd name="connsiteY141" fmla="*/ 148194 h 667365"/>
                  <a:gd name="connsiteX142" fmla="*/ 111555 w 667364"/>
                  <a:gd name="connsiteY142" fmla="*/ 129874 h 667365"/>
                  <a:gd name="connsiteX143" fmla="*/ 92580 w 667364"/>
                  <a:gd name="connsiteY143" fmla="*/ 112209 h 667365"/>
                  <a:gd name="connsiteX144" fmla="*/ 112209 w 667364"/>
                  <a:gd name="connsiteY144" fmla="*/ 92581 h 667365"/>
                  <a:gd name="connsiteX145" fmla="*/ 129874 w 667364"/>
                  <a:gd name="connsiteY145" fmla="*/ 111555 h 667365"/>
                  <a:gd name="connsiteX146" fmla="*/ 111555 w 667364"/>
                  <a:gd name="connsiteY146" fmla="*/ 129874 h 667365"/>
                  <a:gd name="connsiteX147" fmla="*/ 543379 w 667364"/>
                  <a:gd name="connsiteY147" fmla="*/ 110900 h 667365"/>
                  <a:gd name="connsiteX148" fmla="*/ 523750 w 667364"/>
                  <a:gd name="connsiteY148" fmla="*/ 94543 h 667365"/>
                  <a:gd name="connsiteX149" fmla="*/ 539453 w 667364"/>
                  <a:gd name="connsiteY149" fmla="*/ 73606 h 667365"/>
                  <a:gd name="connsiteX150" fmla="*/ 560390 w 667364"/>
                  <a:gd name="connsiteY150" fmla="*/ 91272 h 667365"/>
                  <a:gd name="connsiteX151" fmla="*/ 543379 w 667364"/>
                  <a:gd name="connsiteY151" fmla="*/ 110900 h 667365"/>
                  <a:gd name="connsiteX152" fmla="*/ 148848 w 667364"/>
                  <a:gd name="connsiteY152" fmla="*/ 95852 h 667365"/>
                  <a:gd name="connsiteX153" fmla="*/ 132492 w 667364"/>
                  <a:gd name="connsiteY153" fmla="*/ 74915 h 667365"/>
                  <a:gd name="connsiteX154" fmla="*/ 154737 w 667364"/>
                  <a:gd name="connsiteY154" fmla="*/ 59212 h 667365"/>
                  <a:gd name="connsiteX155" fmla="*/ 169131 w 667364"/>
                  <a:gd name="connsiteY155" fmla="*/ 80804 h 667365"/>
                  <a:gd name="connsiteX156" fmla="*/ 148848 w 667364"/>
                  <a:gd name="connsiteY156" fmla="*/ 95852 h 667365"/>
                  <a:gd name="connsiteX157" fmla="*/ 503468 w 667364"/>
                  <a:gd name="connsiteY157" fmla="*/ 80149 h 667365"/>
                  <a:gd name="connsiteX158" fmla="*/ 481877 w 667364"/>
                  <a:gd name="connsiteY158" fmla="*/ 67064 h 667365"/>
                  <a:gd name="connsiteX159" fmla="*/ 494308 w 667364"/>
                  <a:gd name="connsiteY159" fmla="*/ 44164 h 667365"/>
                  <a:gd name="connsiteX160" fmla="*/ 517862 w 667364"/>
                  <a:gd name="connsiteY160" fmla="*/ 57904 h 667365"/>
                  <a:gd name="connsiteX161" fmla="*/ 503468 w 667364"/>
                  <a:gd name="connsiteY161" fmla="*/ 80149 h 667365"/>
                  <a:gd name="connsiteX162" fmla="*/ 190722 w 667364"/>
                  <a:gd name="connsiteY162" fmla="*/ 67718 h 667365"/>
                  <a:gd name="connsiteX163" fmla="*/ 178291 w 667364"/>
                  <a:gd name="connsiteY163" fmla="*/ 44818 h 667365"/>
                  <a:gd name="connsiteX164" fmla="*/ 203154 w 667364"/>
                  <a:gd name="connsiteY164" fmla="*/ 33041 h 667365"/>
                  <a:gd name="connsiteX165" fmla="*/ 213622 w 667364"/>
                  <a:gd name="connsiteY165" fmla="*/ 57249 h 667365"/>
                  <a:gd name="connsiteX166" fmla="*/ 190722 w 667364"/>
                  <a:gd name="connsiteY166" fmla="*/ 67718 h 667365"/>
                  <a:gd name="connsiteX167" fmla="*/ 458977 w 667364"/>
                  <a:gd name="connsiteY167" fmla="*/ 55941 h 667365"/>
                  <a:gd name="connsiteX168" fmla="*/ 435423 w 667364"/>
                  <a:gd name="connsiteY168" fmla="*/ 46781 h 667365"/>
                  <a:gd name="connsiteX169" fmla="*/ 443928 w 667364"/>
                  <a:gd name="connsiteY169" fmla="*/ 21918 h 667365"/>
                  <a:gd name="connsiteX170" fmla="*/ 469445 w 667364"/>
                  <a:gd name="connsiteY170" fmla="*/ 31733 h 667365"/>
                  <a:gd name="connsiteX171" fmla="*/ 458977 w 667364"/>
                  <a:gd name="connsiteY171" fmla="*/ 55941 h 667365"/>
                  <a:gd name="connsiteX172" fmla="*/ 237176 w 667364"/>
                  <a:gd name="connsiteY172" fmla="*/ 47435 h 667365"/>
                  <a:gd name="connsiteX173" fmla="*/ 228016 w 667364"/>
                  <a:gd name="connsiteY173" fmla="*/ 22573 h 667365"/>
                  <a:gd name="connsiteX174" fmla="*/ 254187 w 667364"/>
                  <a:gd name="connsiteY174" fmla="*/ 14721 h 667365"/>
                  <a:gd name="connsiteX175" fmla="*/ 260730 w 667364"/>
                  <a:gd name="connsiteY175" fmla="*/ 40238 h 667365"/>
                  <a:gd name="connsiteX176" fmla="*/ 237176 w 667364"/>
                  <a:gd name="connsiteY176" fmla="*/ 47435 h 667365"/>
                  <a:gd name="connsiteX177" fmla="*/ 411214 w 667364"/>
                  <a:gd name="connsiteY177" fmla="*/ 39584 h 667365"/>
                  <a:gd name="connsiteX178" fmla="*/ 386352 w 667364"/>
                  <a:gd name="connsiteY178" fmla="*/ 34350 h 667365"/>
                  <a:gd name="connsiteX179" fmla="*/ 390277 w 667364"/>
                  <a:gd name="connsiteY179" fmla="*/ 8833 h 667365"/>
                  <a:gd name="connsiteX180" fmla="*/ 417103 w 667364"/>
                  <a:gd name="connsiteY180" fmla="*/ 14067 h 667365"/>
                  <a:gd name="connsiteX181" fmla="*/ 411214 w 667364"/>
                  <a:gd name="connsiteY181" fmla="*/ 39584 h 667365"/>
                  <a:gd name="connsiteX182" fmla="*/ 285593 w 667364"/>
                  <a:gd name="connsiteY182" fmla="*/ 35004 h 667365"/>
                  <a:gd name="connsiteX183" fmla="*/ 281667 w 667364"/>
                  <a:gd name="connsiteY183" fmla="*/ 9487 h 667365"/>
                  <a:gd name="connsiteX184" fmla="*/ 309147 w 667364"/>
                  <a:gd name="connsiteY184" fmla="*/ 6216 h 667365"/>
                  <a:gd name="connsiteX185" fmla="*/ 311110 w 667364"/>
                  <a:gd name="connsiteY185" fmla="*/ 32387 h 667365"/>
                  <a:gd name="connsiteX186" fmla="*/ 285593 w 667364"/>
                  <a:gd name="connsiteY186" fmla="*/ 35004 h 667365"/>
                  <a:gd name="connsiteX187" fmla="*/ 361489 w 667364"/>
                  <a:gd name="connsiteY187" fmla="*/ 31733 h 667365"/>
                  <a:gd name="connsiteX188" fmla="*/ 337281 w 667364"/>
                  <a:gd name="connsiteY188" fmla="*/ 31078 h 667365"/>
                  <a:gd name="connsiteX189" fmla="*/ 336627 w 667364"/>
                  <a:gd name="connsiteY189" fmla="*/ 31078 h 667365"/>
                  <a:gd name="connsiteX190" fmla="*/ 336627 w 667364"/>
                  <a:gd name="connsiteY190" fmla="*/ 4907 h 667365"/>
                  <a:gd name="connsiteX191" fmla="*/ 337935 w 667364"/>
                  <a:gd name="connsiteY191" fmla="*/ 4907 h 667365"/>
                  <a:gd name="connsiteX192" fmla="*/ 364106 w 667364"/>
                  <a:gd name="connsiteY192" fmla="*/ 6216 h 667365"/>
                  <a:gd name="connsiteX193" fmla="*/ 361489 w 667364"/>
                  <a:gd name="connsiteY193" fmla="*/ 31733 h 66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667364" h="667365">
                    <a:moveTo>
                      <a:pt x="336627" y="668346"/>
                    </a:moveTo>
                    <a:cubicBezTo>
                      <a:pt x="327467" y="668346"/>
                      <a:pt x="318307" y="667692"/>
                      <a:pt x="309147" y="667038"/>
                    </a:cubicBezTo>
                    <a:lnTo>
                      <a:pt x="311110" y="640867"/>
                    </a:lnTo>
                    <a:cubicBezTo>
                      <a:pt x="319615" y="641521"/>
                      <a:pt x="328121" y="642175"/>
                      <a:pt x="336627" y="642175"/>
                    </a:cubicBezTo>
                    <a:lnTo>
                      <a:pt x="337935" y="642175"/>
                    </a:lnTo>
                    <a:lnTo>
                      <a:pt x="337935" y="668346"/>
                    </a:lnTo>
                    <a:lnTo>
                      <a:pt x="336627" y="668346"/>
                    </a:lnTo>
                    <a:close/>
                    <a:moveTo>
                      <a:pt x="365415" y="667038"/>
                    </a:moveTo>
                    <a:lnTo>
                      <a:pt x="363452" y="640867"/>
                    </a:lnTo>
                    <a:cubicBezTo>
                      <a:pt x="371958" y="640212"/>
                      <a:pt x="380463" y="638904"/>
                      <a:pt x="388315" y="637595"/>
                    </a:cubicBezTo>
                    <a:lnTo>
                      <a:pt x="392895" y="663112"/>
                    </a:lnTo>
                    <a:cubicBezTo>
                      <a:pt x="383735" y="665075"/>
                      <a:pt x="374575" y="666384"/>
                      <a:pt x="365415" y="667038"/>
                    </a:cubicBezTo>
                    <a:close/>
                    <a:moveTo>
                      <a:pt x="282321" y="663766"/>
                    </a:moveTo>
                    <a:cubicBezTo>
                      <a:pt x="273162" y="662458"/>
                      <a:pt x="264002" y="660495"/>
                      <a:pt x="255496" y="657878"/>
                    </a:cubicBezTo>
                    <a:lnTo>
                      <a:pt x="262039" y="632361"/>
                    </a:lnTo>
                    <a:cubicBezTo>
                      <a:pt x="269890" y="634324"/>
                      <a:pt x="278396" y="636287"/>
                      <a:pt x="286901" y="637595"/>
                    </a:cubicBezTo>
                    <a:lnTo>
                      <a:pt x="282321" y="663766"/>
                    </a:lnTo>
                    <a:close/>
                    <a:moveTo>
                      <a:pt x="419720" y="657878"/>
                    </a:moveTo>
                    <a:lnTo>
                      <a:pt x="413177" y="632361"/>
                    </a:lnTo>
                    <a:cubicBezTo>
                      <a:pt x="421029" y="630398"/>
                      <a:pt x="429534" y="627781"/>
                      <a:pt x="437386" y="625164"/>
                    </a:cubicBezTo>
                    <a:lnTo>
                      <a:pt x="445891" y="650027"/>
                    </a:lnTo>
                    <a:cubicBezTo>
                      <a:pt x="437386" y="652644"/>
                      <a:pt x="428226" y="655261"/>
                      <a:pt x="419720" y="657878"/>
                    </a:cubicBezTo>
                    <a:close/>
                    <a:moveTo>
                      <a:pt x="229325" y="650681"/>
                    </a:moveTo>
                    <a:cubicBezTo>
                      <a:pt x="220819" y="647410"/>
                      <a:pt x="212314" y="644138"/>
                      <a:pt x="203808" y="640867"/>
                    </a:cubicBezTo>
                    <a:lnTo>
                      <a:pt x="214276" y="616658"/>
                    </a:lnTo>
                    <a:cubicBezTo>
                      <a:pt x="222128" y="619930"/>
                      <a:pt x="229979" y="623201"/>
                      <a:pt x="237830" y="625818"/>
                    </a:cubicBezTo>
                    <a:lnTo>
                      <a:pt x="229325" y="650681"/>
                    </a:lnTo>
                    <a:close/>
                    <a:moveTo>
                      <a:pt x="471408" y="639558"/>
                    </a:moveTo>
                    <a:lnTo>
                      <a:pt x="460940" y="615350"/>
                    </a:lnTo>
                    <a:cubicBezTo>
                      <a:pt x="468791" y="612078"/>
                      <a:pt x="475988" y="608153"/>
                      <a:pt x="483839" y="604227"/>
                    </a:cubicBezTo>
                    <a:lnTo>
                      <a:pt x="496271" y="627127"/>
                    </a:lnTo>
                    <a:cubicBezTo>
                      <a:pt x="487765" y="632361"/>
                      <a:pt x="479914" y="636287"/>
                      <a:pt x="471408" y="639558"/>
                    </a:cubicBezTo>
                    <a:close/>
                    <a:moveTo>
                      <a:pt x="178945" y="628435"/>
                    </a:moveTo>
                    <a:cubicBezTo>
                      <a:pt x="171094" y="623855"/>
                      <a:pt x="163243" y="619275"/>
                      <a:pt x="155391" y="614696"/>
                    </a:cubicBezTo>
                    <a:lnTo>
                      <a:pt x="169785" y="593104"/>
                    </a:lnTo>
                    <a:cubicBezTo>
                      <a:pt x="176982" y="597684"/>
                      <a:pt x="184180" y="602264"/>
                      <a:pt x="191377" y="606190"/>
                    </a:cubicBezTo>
                    <a:lnTo>
                      <a:pt x="178945" y="628435"/>
                    </a:lnTo>
                    <a:close/>
                    <a:moveTo>
                      <a:pt x="519170" y="613387"/>
                    </a:moveTo>
                    <a:lnTo>
                      <a:pt x="504776" y="591796"/>
                    </a:lnTo>
                    <a:cubicBezTo>
                      <a:pt x="511973" y="587216"/>
                      <a:pt x="518516" y="581982"/>
                      <a:pt x="525059" y="576747"/>
                    </a:cubicBezTo>
                    <a:lnTo>
                      <a:pt x="541416" y="597030"/>
                    </a:lnTo>
                    <a:cubicBezTo>
                      <a:pt x="534873" y="602918"/>
                      <a:pt x="527022" y="608807"/>
                      <a:pt x="519170" y="613387"/>
                    </a:cubicBezTo>
                    <a:close/>
                    <a:moveTo>
                      <a:pt x="133146" y="598339"/>
                    </a:moveTo>
                    <a:cubicBezTo>
                      <a:pt x="125949" y="592450"/>
                      <a:pt x="118752" y="586562"/>
                      <a:pt x="112209" y="580673"/>
                    </a:cubicBezTo>
                    <a:lnTo>
                      <a:pt x="129874" y="561699"/>
                    </a:lnTo>
                    <a:cubicBezTo>
                      <a:pt x="135763" y="567587"/>
                      <a:pt x="142306" y="572822"/>
                      <a:pt x="148848" y="578056"/>
                    </a:cubicBezTo>
                    <a:lnTo>
                      <a:pt x="133146" y="598339"/>
                    </a:lnTo>
                    <a:close/>
                    <a:moveTo>
                      <a:pt x="562353" y="580019"/>
                    </a:moveTo>
                    <a:lnTo>
                      <a:pt x="544687" y="561045"/>
                    </a:lnTo>
                    <a:cubicBezTo>
                      <a:pt x="550576" y="555156"/>
                      <a:pt x="557119" y="549268"/>
                      <a:pt x="562353" y="543379"/>
                    </a:cubicBezTo>
                    <a:lnTo>
                      <a:pt x="581981" y="561045"/>
                    </a:lnTo>
                    <a:cubicBezTo>
                      <a:pt x="575438" y="566933"/>
                      <a:pt x="568896" y="573476"/>
                      <a:pt x="562353" y="580019"/>
                    </a:cubicBezTo>
                    <a:close/>
                    <a:moveTo>
                      <a:pt x="92580" y="561699"/>
                    </a:moveTo>
                    <a:cubicBezTo>
                      <a:pt x="86692" y="555156"/>
                      <a:pt x="80149" y="547959"/>
                      <a:pt x="74915" y="540762"/>
                    </a:cubicBezTo>
                    <a:lnTo>
                      <a:pt x="95852" y="524405"/>
                    </a:lnTo>
                    <a:cubicBezTo>
                      <a:pt x="101086" y="530948"/>
                      <a:pt x="106320" y="537491"/>
                      <a:pt x="112209" y="543379"/>
                    </a:cubicBezTo>
                    <a:lnTo>
                      <a:pt x="92580" y="561699"/>
                    </a:lnTo>
                    <a:close/>
                    <a:moveTo>
                      <a:pt x="599647" y="539453"/>
                    </a:moveTo>
                    <a:lnTo>
                      <a:pt x="578710" y="523751"/>
                    </a:lnTo>
                    <a:cubicBezTo>
                      <a:pt x="583944" y="517208"/>
                      <a:pt x="588524" y="510011"/>
                      <a:pt x="593104" y="503468"/>
                    </a:cubicBezTo>
                    <a:lnTo>
                      <a:pt x="615350" y="517862"/>
                    </a:lnTo>
                    <a:cubicBezTo>
                      <a:pt x="610115" y="524405"/>
                      <a:pt x="604881" y="532256"/>
                      <a:pt x="599647" y="539453"/>
                    </a:cubicBezTo>
                    <a:close/>
                    <a:moveTo>
                      <a:pt x="59212" y="518516"/>
                    </a:moveTo>
                    <a:cubicBezTo>
                      <a:pt x="53978" y="510665"/>
                      <a:pt x="49398" y="502814"/>
                      <a:pt x="44818" y="494962"/>
                    </a:cubicBezTo>
                    <a:lnTo>
                      <a:pt x="67718" y="482531"/>
                    </a:lnTo>
                    <a:cubicBezTo>
                      <a:pt x="71644" y="489728"/>
                      <a:pt x="76224" y="496925"/>
                      <a:pt x="80803" y="504122"/>
                    </a:cubicBezTo>
                    <a:lnTo>
                      <a:pt x="59212" y="518516"/>
                    </a:lnTo>
                    <a:close/>
                    <a:moveTo>
                      <a:pt x="629089" y="493000"/>
                    </a:moveTo>
                    <a:lnTo>
                      <a:pt x="606190" y="480568"/>
                    </a:lnTo>
                    <a:cubicBezTo>
                      <a:pt x="610115" y="473371"/>
                      <a:pt x="614041" y="465520"/>
                      <a:pt x="617312" y="457668"/>
                    </a:cubicBezTo>
                    <a:lnTo>
                      <a:pt x="641521" y="468137"/>
                    </a:lnTo>
                    <a:cubicBezTo>
                      <a:pt x="637595" y="476643"/>
                      <a:pt x="633669" y="485148"/>
                      <a:pt x="629089" y="493000"/>
                    </a:cubicBezTo>
                    <a:close/>
                    <a:moveTo>
                      <a:pt x="33041" y="470100"/>
                    </a:moveTo>
                    <a:cubicBezTo>
                      <a:pt x="29115" y="461594"/>
                      <a:pt x="25844" y="453089"/>
                      <a:pt x="23227" y="444583"/>
                    </a:cubicBezTo>
                    <a:lnTo>
                      <a:pt x="48090" y="436077"/>
                    </a:lnTo>
                    <a:cubicBezTo>
                      <a:pt x="50707" y="443929"/>
                      <a:pt x="53978" y="451780"/>
                      <a:pt x="57249" y="459631"/>
                    </a:cubicBezTo>
                    <a:lnTo>
                      <a:pt x="33041" y="470100"/>
                    </a:lnTo>
                    <a:close/>
                    <a:moveTo>
                      <a:pt x="651335" y="443274"/>
                    </a:moveTo>
                    <a:lnTo>
                      <a:pt x="626472" y="434769"/>
                    </a:lnTo>
                    <a:cubicBezTo>
                      <a:pt x="629089" y="426917"/>
                      <a:pt x="631706" y="418412"/>
                      <a:pt x="633669" y="410560"/>
                    </a:cubicBezTo>
                    <a:lnTo>
                      <a:pt x="659186" y="417103"/>
                    </a:lnTo>
                    <a:cubicBezTo>
                      <a:pt x="656569" y="425609"/>
                      <a:pt x="653952" y="434114"/>
                      <a:pt x="651335" y="443274"/>
                    </a:cubicBezTo>
                    <a:close/>
                    <a:moveTo>
                      <a:pt x="15376" y="418412"/>
                    </a:moveTo>
                    <a:cubicBezTo>
                      <a:pt x="13413" y="409906"/>
                      <a:pt x="11450" y="400746"/>
                      <a:pt x="9487" y="391586"/>
                    </a:cubicBezTo>
                    <a:lnTo>
                      <a:pt x="35004" y="387006"/>
                    </a:lnTo>
                    <a:cubicBezTo>
                      <a:pt x="36312" y="395512"/>
                      <a:pt x="38275" y="403363"/>
                      <a:pt x="40238" y="411869"/>
                    </a:cubicBezTo>
                    <a:lnTo>
                      <a:pt x="15376" y="418412"/>
                    </a:lnTo>
                    <a:close/>
                    <a:moveTo>
                      <a:pt x="664420" y="389623"/>
                    </a:moveTo>
                    <a:lnTo>
                      <a:pt x="638904" y="385698"/>
                    </a:lnTo>
                    <a:cubicBezTo>
                      <a:pt x="640212" y="377192"/>
                      <a:pt x="641521" y="368686"/>
                      <a:pt x="642175" y="360835"/>
                    </a:cubicBezTo>
                    <a:lnTo>
                      <a:pt x="668346" y="362798"/>
                    </a:lnTo>
                    <a:cubicBezTo>
                      <a:pt x="667038" y="371958"/>
                      <a:pt x="665729" y="381118"/>
                      <a:pt x="664420" y="389623"/>
                    </a:cubicBezTo>
                    <a:close/>
                    <a:moveTo>
                      <a:pt x="6216" y="364107"/>
                    </a:moveTo>
                    <a:cubicBezTo>
                      <a:pt x="5561" y="354947"/>
                      <a:pt x="4907" y="345787"/>
                      <a:pt x="4907" y="336627"/>
                    </a:cubicBezTo>
                    <a:lnTo>
                      <a:pt x="31078" y="336627"/>
                    </a:lnTo>
                    <a:cubicBezTo>
                      <a:pt x="31078" y="345132"/>
                      <a:pt x="31733" y="353638"/>
                      <a:pt x="32387" y="362144"/>
                    </a:cubicBezTo>
                    <a:lnTo>
                      <a:pt x="6216" y="364107"/>
                    </a:lnTo>
                    <a:close/>
                    <a:moveTo>
                      <a:pt x="642175" y="335318"/>
                    </a:moveTo>
                    <a:cubicBezTo>
                      <a:pt x="642175" y="326813"/>
                      <a:pt x="641521" y="318307"/>
                      <a:pt x="640866" y="309801"/>
                    </a:cubicBezTo>
                    <a:lnTo>
                      <a:pt x="667038" y="307838"/>
                    </a:lnTo>
                    <a:cubicBezTo>
                      <a:pt x="667692" y="316998"/>
                      <a:pt x="668346" y="326158"/>
                      <a:pt x="668346" y="335318"/>
                    </a:cubicBezTo>
                    <a:lnTo>
                      <a:pt x="642175" y="335318"/>
                    </a:lnTo>
                    <a:close/>
                    <a:moveTo>
                      <a:pt x="32387" y="311764"/>
                    </a:moveTo>
                    <a:lnTo>
                      <a:pt x="6216" y="309801"/>
                    </a:lnTo>
                    <a:cubicBezTo>
                      <a:pt x="6870" y="300641"/>
                      <a:pt x="8178" y="291481"/>
                      <a:pt x="9487" y="282322"/>
                    </a:cubicBezTo>
                    <a:lnTo>
                      <a:pt x="35004" y="286247"/>
                    </a:lnTo>
                    <a:cubicBezTo>
                      <a:pt x="33695" y="294753"/>
                      <a:pt x="33041" y="303259"/>
                      <a:pt x="32387" y="311764"/>
                    </a:cubicBezTo>
                    <a:close/>
                    <a:moveTo>
                      <a:pt x="638249" y="284939"/>
                    </a:moveTo>
                    <a:cubicBezTo>
                      <a:pt x="636941" y="276433"/>
                      <a:pt x="634978" y="268582"/>
                      <a:pt x="633015" y="260076"/>
                    </a:cubicBezTo>
                    <a:lnTo>
                      <a:pt x="658532" y="253533"/>
                    </a:lnTo>
                    <a:cubicBezTo>
                      <a:pt x="660495" y="262039"/>
                      <a:pt x="662458" y="271199"/>
                      <a:pt x="664420" y="280359"/>
                    </a:cubicBezTo>
                    <a:lnTo>
                      <a:pt x="638249" y="284939"/>
                    </a:lnTo>
                    <a:close/>
                    <a:moveTo>
                      <a:pt x="40238" y="262039"/>
                    </a:moveTo>
                    <a:lnTo>
                      <a:pt x="14721" y="255496"/>
                    </a:lnTo>
                    <a:cubicBezTo>
                      <a:pt x="16684" y="246990"/>
                      <a:pt x="19301" y="237831"/>
                      <a:pt x="22573" y="229325"/>
                    </a:cubicBezTo>
                    <a:lnTo>
                      <a:pt x="47435" y="237831"/>
                    </a:lnTo>
                    <a:cubicBezTo>
                      <a:pt x="44818" y="245682"/>
                      <a:pt x="42201" y="253533"/>
                      <a:pt x="40238" y="262039"/>
                    </a:cubicBezTo>
                    <a:close/>
                    <a:moveTo>
                      <a:pt x="625818" y="235868"/>
                    </a:moveTo>
                    <a:cubicBezTo>
                      <a:pt x="623201" y="228016"/>
                      <a:pt x="619929" y="220165"/>
                      <a:pt x="616658" y="212314"/>
                    </a:cubicBezTo>
                    <a:lnTo>
                      <a:pt x="640866" y="201845"/>
                    </a:lnTo>
                    <a:cubicBezTo>
                      <a:pt x="644792" y="210351"/>
                      <a:pt x="648063" y="218856"/>
                      <a:pt x="650681" y="227362"/>
                    </a:cubicBezTo>
                    <a:lnTo>
                      <a:pt x="625818" y="235868"/>
                    </a:lnTo>
                    <a:close/>
                    <a:moveTo>
                      <a:pt x="56595" y="214277"/>
                    </a:moveTo>
                    <a:lnTo>
                      <a:pt x="32387" y="203808"/>
                    </a:lnTo>
                    <a:cubicBezTo>
                      <a:pt x="36312" y="195302"/>
                      <a:pt x="40238" y="187451"/>
                      <a:pt x="44164" y="178945"/>
                    </a:cubicBezTo>
                    <a:lnTo>
                      <a:pt x="67064" y="191377"/>
                    </a:lnTo>
                    <a:cubicBezTo>
                      <a:pt x="63792" y="198574"/>
                      <a:pt x="59867" y="206425"/>
                      <a:pt x="56595" y="214277"/>
                    </a:cubicBezTo>
                    <a:close/>
                    <a:moveTo>
                      <a:pt x="605535" y="190068"/>
                    </a:moveTo>
                    <a:cubicBezTo>
                      <a:pt x="601610" y="182871"/>
                      <a:pt x="597030" y="175674"/>
                      <a:pt x="592450" y="168477"/>
                    </a:cubicBezTo>
                    <a:lnTo>
                      <a:pt x="614041" y="154083"/>
                    </a:lnTo>
                    <a:cubicBezTo>
                      <a:pt x="619275" y="161934"/>
                      <a:pt x="623855" y="169786"/>
                      <a:pt x="628435" y="177637"/>
                    </a:cubicBezTo>
                    <a:lnTo>
                      <a:pt x="605535" y="190068"/>
                    </a:lnTo>
                    <a:close/>
                    <a:moveTo>
                      <a:pt x="80803" y="169786"/>
                    </a:moveTo>
                    <a:lnTo>
                      <a:pt x="59212" y="155391"/>
                    </a:lnTo>
                    <a:cubicBezTo>
                      <a:pt x="64446" y="147540"/>
                      <a:pt x="69681" y="140343"/>
                      <a:pt x="74915" y="133146"/>
                    </a:cubicBezTo>
                    <a:lnTo>
                      <a:pt x="95852" y="149503"/>
                    </a:lnTo>
                    <a:cubicBezTo>
                      <a:pt x="89963" y="156046"/>
                      <a:pt x="85383" y="162588"/>
                      <a:pt x="80803" y="169786"/>
                    </a:cubicBezTo>
                    <a:close/>
                    <a:moveTo>
                      <a:pt x="577401" y="148194"/>
                    </a:moveTo>
                    <a:cubicBezTo>
                      <a:pt x="572167" y="141652"/>
                      <a:pt x="566933" y="135109"/>
                      <a:pt x="561044" y="129220"/>
                    </a:cubicBezTo>
                    <a:lnTo>
                      <a:pt x="580018" y="111555"/>
                    </a:lnTo>
                    <a:cubicBezTo>
                      <a:pt x="585907" y="118097"/>
                      <a:pt x="592450" y="125295"/>
                      <a:pt x="597684" y="132492"/>
                    </a:cubicBezTo>
                    <a:lnTo>
                      <a:pt x="577401" y="148194"/>
                    </a:lnTo>
                    <a:close/>
                    <a:moveTo>
                      <a:pt x="111555" y="129874"/>
                    </a:moveTo>
                    <a:lnTo>
                      <a:pt x="92580" y="112209"/>
                    </a:lnTo>
                    <a:cubicBezTo>
                      <a:pt x="98469" y="105666"/>
                      <a:pt x="105012" y="99123"/>
                      <a:pt x="112209" y="92581"/>
                    </a:cubicBezTo>
                    <a:lnTo>
                      <a:pt x="129874" y="111555"/>
                    </a:lnTo>
                    <a:cubicBezTo>
                      <a:pt x="123332" y="117443"/>
                      <a:pt x="117443" y="123986"/>
                      <a:pt x="111555" y="129874"/>
                    </a:cubicBezTo>
                    <a:close/>
                    <a:moveTo>
                      <a:pt x="543379" y="110900"/>
                    </a:moveTo>
                    <a:cubicBezTo>
                      <a:pt x="537490" y="105012"/>
                      <a:pt x="530948" y="99778"/>
                      <a:pt x="523750" y="94543"/>
                    </a:cubicBezTo>
                    <a:lnTo>
                      <a:pt x="539453" y="73606"/>
                    </a:lnTo>
                    <a:cubicBezTo>
                      <a:pt x="546650" y="79495"/>
                      <a:pt x="553847" y="85383"/>
                      <a:pt x="560390" y="91272"/>
                    </a:cubicBezTo>
                    <a:lnTo>
                      <a:pt x="543379" y="110900"/>
                    </a:lnTo>
                    <a:close/>
                    <a:moveTo>
                      <a:pt x="148848" y="95852"/>
                    </a:moveTo>
                    <a:lnTo>
                      <a:pt x="132492" y="74915"/>
                    </a:lnTo>
                    <a:cubicBezTo>
                      <a:pt x="139689" y="69026"/>
                      <a:pt x="146886" y="63792"/>
                      <a:pt x="154737" y="59212"/>
                    </a:cubicBezTo>
                    <a:lnTo>
                      <a:pt x="169131" y="80804"/>
                    </a:lnTo>
                    <a:cubicBezTo>
                      <a:pt x="161934" y="85383"/>
                      <a:pt x="155391" y="90618"/>
                      <a:pt x="148848" y="95852"/>
                    </a:cubicBezTo>
                    <a:close/>
                    <a:moveTo>
                      <a:pt x="503468" y="80149"/>
                    </a:moveTo>
                    <a:cubicBezTo>
                      <a:pt x="496271" y="75569"/>
                      <a:pt x="489074" y="70989"/>
                      <a:pt x="481877" y="67064"/>
                    </a:cubicBezTo>
                    <a:lnTo>
                      <a:pt x="494308" y="44164"/>
                    </a:lnTo>
                    <a:cubicBezTo>
                      <a:pt x="502159" y="48744"/>
                      <a:pt x="510011" y="53324"/>
                      <a:pt x="517862" y="57904"/>
                    </a:cubicBezTo>
                    <a:lnTo>
                      <a:pt x="503468" y="80149"/>
                    </a:lnTo>
                    <a:close/>
                    <a:moveTo>
                      <a:pt x="190722" y="67718"/>
                    </a:moveTo>
                    <a:lnTo>
                      <a:pt x="178291" y="44818"/>
                    </a:lnTo>
                    <a:cubicBezTo>
                      <a:pt x="186142" y="40238"/>
                      <a:pt x="194648" y="36313"/>
                      <a:pt x="203154" y="33041"/>
                    </a:cubicBezTo>
                    <a:lnTo>
                      <a:pt x="213622" y="57249"/>
                    </a:lnTo>
                    <a:cubicBezTo>
                      <a:pt x="205771" y="59867"/>
                      <a:pt x="197919" y="63792"/>
                      <a:pt x="190722" y="67718"/>
                    </a:cubicBezTo>
                    <a:close/>
                    <a:moveTo>
                      <a:pt x="458977" y="55941"/>
                    </a:moveTo>
                    <a:cubicBezTo>
                      <a:pt x="451125" y="52669"/>
                      <a:pt x="443274" y="49398"/>
                      <a:pt x="435423" y="46781"/>
                    </a:cubicBezTo>
                    <a:lnTo>
                      <a:pt x="443928" y="21918"/>
                    </a:lnTo>
                    <a:cubicBezTo>
                      <a:pt x="452434" y="24535"/>
                      <a:pt x="460940" y="28461"/>
                      <a:pt x="469445" y="31733"/>
                    </a:cubicBezTo>
                    <a:lnTo>
                      <a:pt x="458977" y="55941"/>
                    </a:lnTo>
                    <a:close/>
                    <a:moveTo>
                      <a:pt x="237176" y="47435"/>
                    </a:moveTo>
                    <a:lnTo>
                      <a:pt x="228016" y="22573"/>
                    </a:lnTo>
                    <a:cubicBezTo>
                      <a:pt x="236522" y="19301"/>
                      <a:pt x="245682" y="16684"/>
                      <a:pt x="254187" y="14721"/>
                    </a:cubicBezTo>
                    <a:lnTo>
                      <a:pt x="260730" y="40238"/>
                    </a:lnTo>
                    <a:cubicBezTo>
                      <a:pt x="252879" y="42201"/>
                      <a:pt x="245028" y="44818"/>
                      <a:pt x="237176" y="47435"/>
                    </a:cubicBezTo>
                    <a:close/>
                    <a:moveTo>
                      <a:pt x="411214" y="39584"/>
                    </a:moveTo>
                    <a:cubicBezTo>
                      <a:pt x="403363" y="37621"/>
                      <a:pt x="394857" y="35658"/>
                      <a:pt x="386352" y="34350"/>
                    </a:cubicBezTo>
                    <a:lnTo>
                      <a:pt x="390277" y="8833"/>
                    </a:lnTo>
                    <a:cubicBezTo>
                      <a:pt x="399437" y="10141"/>
                      <a:pt x="408597" y="12104"/>
                      <a:pt x="417103" y="14067"/>
                    </a:cubicBezTo>
                    <a:lnTo>
                      <a:pt x="411214" y="39584"/>
                    </a:lnTo>
                    <a:close/>
                    <a:moveTo>
                      <a:pt x="285593" y="35004"/>
                    </a:moveTo>
                    <a:lnTo>
                      <a:pt x="281667" y="9487"/>
                    </a:lnTo>
                    <a:cubicBezTo>
                      <a:pt x="290827" y="8178"/>
                      <a:pt x="299987" y="6870"/>
                      <a:pt x="309147" y="6216"/>
                    </a:cubicBezTo>
                    <a:lnTo>
                      <a:pt x="311110" y="32387"/>
                    </a:lnTo>
                    <a:cubicBezTo>
                      <a:pt x="302604" y="32387"/>
                      <a:pt x="294098" y="33695"/>
                      <a:pt x="285593" y="35004"/>
                    </a:cubicBezTo>
                    <a:close/>
                    <a:moveTo>
                      <a:pt x="361489" y="31733"/>
                    </a:moveTo>
                    <a:cubicBezTo>
                      <a:pt x="353638" y="31078"/>
                      <a:pt x="345132" y="31078"/>
                      <a:pt x="337281" y="31078"/>
                    </a:cubicBezTo>
                    <a:lnTo>
                      <a:pt x="336627" y="31078"/>
                    </a:lnTo>
                    <a:lnTo>
                      <a:pt x="336627" y="4907"/>
                    </a:lnTo>
                    <a:lnTo>
                      <a:pt x="337935" y="4907"/>
                    </a:lnTo>
                    <a:cubicBezTo>
                      <a:pt x="346441" y="4907"/>
                      <a:pt x="355601" y="5561"/>
                      <a:pt x="364106" y="6216"/>
                    </a:cubicBezTo>
                    <a:lnTo>
                      <a:pt x="361489" y="317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E96747B8-4919-46D9-AD8E-56080EC6E7CB}"/>
              </a:ext>
            </a:extLst>
          </p:cNvPr>
          <p:cNvGrpSpPr/>
          <p:nvPr/>
        </p:nvGrpSpPr>
        <p:grpSpPr>
          <a:xfrm>
            <a:off x="2552700" y="2743201"/>
            <a:ext cx="2819400" cy="2819400"/>
            <a:chOff x="2552700" y="2743201"/>
            <a:chExt cx="2819400" cy="2819400"/>
          </a:xfrm>
        </p:grpSpPr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1D0C7D4A-7DDD-4106-BD97-47AB5EAA311D}"/>
                </a:ext>
              </a:extLst>
            </p:cNvPr>
            <p:cNvSpPr/>
            <p:nvPr/>
          </p:nvSpPr>
          <p:spPr>
            <a:xfrm>
              <a:off x="2552700" y="2743201"/>
              <a:ext cx="2819400" cy="2819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="" xmlns:a16="http://schemas.microsoft.com/office/drawing/2014/main" id="{425D68FE-D14D-49FE-BC8F-45B738D1740E}"/>
                </a:ext>
              </a:extLst>
            </p:cNvPr>
            <p:cNvSpPr txBox="1"/>
            <p:nvPr/>
          </p:nvSpPr>
          <p:spPr>
            <a:xfrm>
              <a:off x="3125545" y="4260230"/>
              <a:ext cx="1723549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defRPr>
              </a:lvl1pPr>
            </a:lstStyle>
            <a:p>
              <a:r>
                <a:rPr lang="zh-CN" altLang="en-US" dirty="0"/>
                <a:t>公众号运营</a:t>
              </a:r>
            </a:p>
          </p:txBody>
        </p:sp>
        <p:grpSp>
          <p:nvGrpSpPr>
            <p:cNvPr id="156" name="组合 155">
              <a:extLst>
                <a:ext uri="{FF2B5EF4-FFF2-40B4-BE49-F238E27FC236}">
                  <a16:creationId xmlns="" xmlns:a16="http://schemas.microsoft.com/office/drawing/2014/main" id="{B5C50E58-D1F4-4655-8CDB-544FE518D501}"/>
                </a:ext>
              </a:extLst>
            </p:cNvPr>
            <p:cNvGrpSpPr/>
            <p:nvPr/>
          </p:nvGrpSpPr>
          <p:grpSpPr>
            <a:xfrm>
              <a:off x="3516419" y="3670826"/>
              <a:ext cx="787496" cy="504958"/>
              <a:chOff x="2143614" y="3504231"/>
              <a:chExt cx="1434367" cy="919745"/>
            </a:xfrm>
            <a:solidFill>
              <a:srgbClr val="282D33"/>
            </a:solidFill>
          </p:grpSpPr>
          <p:sp>
            <p:nvSpPr>
              <p:cNvPr id="158" name="任意多边形: 形状 157">
                <a:extLst>
                  <a:ext uri="{FF2B5EF4-FFF2-40B4-BE49-F238E27FC236}">
                    <a16:creationId xmlns="" xmlns:a16="http://schemas.microsoft.com/office/drawing/2014/main" id="{B89EF1B3-7E32-4907-964B-F8AA9027803C}"/>
                  </a:ext>
                </a:extLst>
              </p:cNvPr>
              <p:cNvSpPr/>
              <p:nvPr/>
            </p:nvSpPr>
            <p:spPr>
              <a:xfrm>
                <a:off x="2143614" y="3504231"/>
                <a:ext cx="1286550" cy="561154"/>
              </a:xfrm>
              <a:custGeom>
                <a:avLst/>
                <a:gdLst>
                  <a:gd name="connsiteX0" fmla="*/ 586645 w 617175"/>
                  <a:gd name="connsiteY0" fmla="*/ 266895 h 269193"/>
                  <a:gd name="connsiteX1" fmla="*/ 59420 w 617175"/>
                  <a:gd name="connsiteY1" fmla="*/ 266895 h 269193"/>
                  <a:gd name="connsiteX2" fmla="*/ 30530 w 617175"/>
                  <a:gd name="connsiteY2" fmla="*/ 238006 h 269193"/>
                  <a:gd name="connsiteX3" fmla="*/ 30530 w 617175"/>
                  <a:gd name="connsiteY3" fmla="*/ 113258 h 269193"/>
                  <a:gd name="connsiteX4" fmla="*/ 4924 w 617175"/>
                  <a:gd name="connsiteY4" fmla="*/ 84369 h 269193"/>
                  <a:gd name="connsiteX5" fmla="*/ 30530 w 617175"/>
                  <a:gd name="connsiteY5" fmla="*/ 50228 h 269193"/>
                  <a:gd name="connsiteX6" fmla="*/ 30530 w 617175"/>
                  <a:gd name="connsiteY6" fmla="*/ 33813 h 269193"/>
                  <a:gd name="connsiteX7" fmla="*/ 59420 w 617175"/>
                  <a:gd name="connsiteY7" fmla="*/ 4924 h 269193"/>
                  <a:gd name="connsiteX8" fmla="*/ 586645 w 617175"/>
                  <a:gd name="connsiteY8" fmla="*/ 4924 h 269193"/>
                  <a:gd name="connsiteX9" fmla="*/ 615534 w 617175"/>
                  <a:gd name="connsiteY9" fmla="*/ 33813 h 269193"/>
                  <a:gd name="connsiteX10" fmla="*/ 615534 w 617175"/>
                  <a:gd name="connsiteY10" fmla="*/ 238006 h 269193"/>
                  <a:gd name="connsiteX11" fmla="*/ 586645 w 617175"/>
                  <a:gd name="connsiteY11" fmla="*/ 266895 h 269193"/>
                  <a:gd name="connsiteX12" fmla="*/ 38409 w 617175"/>
                  <a:gd name="connsiteY12" fmla="*/ 83056 h 269193"/>
                  <a:gd name="connsiteX13" fmla="*/ 56137 w 617175"/>
                  <a:gd name="connsiteY13" fmla="*/ 103410 h 269193"/>
                  <a:gd name="connsiteX14" fmla="*/ 56137 w 617175"/>
                  <a:gd name="connsiteY14" fmla="*/ 238006 h 269193"/>
                  <a:gd name="connsiteX15" fmla="*/ 58763 w 617175"/>
                  <a:gd name="connsiteY15" fmla="*/ 240633 h 269193"/>
                  <a:gd name="connsiteX16" fmla="*/ 585988 w 617175"/>
                  <a:gd name="connsiteY16" fmla="*/ 240633 h 269193"/>
                  <a:gd name="connsiteX17" fmla="*/ 588614 w 617175"/>
                  <a:gd name="connsiteY17" fmla="*/ 238006 h 269193"/>
                  <a:gd name="connsiteX18" fmla="*/ 588614 w 617175"/>
                  <a:gd name="connsiteY18" fmla="*/ 33813 h 269193"/>
                  <a:gd name="connsiteX19" fmla="*/ 585988 w 617175"/>
                  <a:gd name="connsiteY19" fmla="*/ 31187 h 269193"/>
                  <a:gd name="connsiteX20" fmla="*/ 58763 w 617175"/>
                  <a:gd name="connsiteY20" fmla="*/ 31187 h 269193"/>
                  <a:gd name="connsiteX21" fmla="*/ 56137 w 617175"/>
                  <a:gd name="connsiteY21" fmla="*/ 33813 h 269193"/>
                  <a:gd name="connsiteX22" fmla="*/ 56137 w 617175"/>
                  <a:gd name="connsiteY22" fmla="*/ 58763 h 269193"/>
                  <a:gd name="connsiteX23" fmla="*/ 38409 w 617175"/>
                  <a:gd name="connsiteY23" fmla="*/ 83056 h 26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17175" h="269193">
                    <a:moveTo>
                      <a:pt x="586645" y="266895"/>
                    </a:moveTo>
                    <a:lnTo>
                      <a:pt x="59420" y="266895"/>
                    </a:lnTo>
                    <a:cubicBezTo>
                      <a:pt x="43662" y="266895"/>
                      <a:pt x="30530" y="253764"/>
                      <a:pt x="30530" y="238006"/>
                    </a:cubicBezTo>
                    <a:lnTo>
                      <a:pt x="30530" y="113258"/>
                    </a:lnTo>
                    <a:lnTo>
                      <a:pt x="4924" y="84369"/>
                    </a:lnTo>
                    <a:lnTo>
                      <a:pt x="30530" y="50228"/>
                    </a:lnTo>
                    <a:lnTo>
                      <a:pt x="30530" y="33813"/>
                    </a:lnTo>
                    <a:cubicBezTo>
                      <a:pt x="30530" y="18056"/>
                      <a:pt x="43662" y="4924"/>
                      <a:pt x="59420" y="4924"/>
                    </a:cubicBezTo>
                    <a:lnTo>
                      <a:pt x="586645" y="4924"/>
                    </a:lnTo>
                    <a:cubicBezTo>
                      <a:pt x="602402" y="4924"/>
                      <a:pt x="615534" y="18056"/>
                      <a:pt x="615534" y="33813"/>
                    </a:cubicBezTo>
                    <a:lnTo>
                      <a:pt x="615534" y="238006"/>
                    </a:lnTo>
                    <a:cubicBezTo>
                      <a:pt x="615534" y="254420"/>
                      <a:pt x="602402" y="266895"/>
                      <a:pt x="586645" y="266895"/>
                    </a:cubicBezTo>
                    <a:close/>
                    <a:moveTo>
                      <a:pt x="38409" y="83056"/>
                    </a:moveTo>
                    <a:lnTo>
                      <a:pt x="56137" y="103410"/>
                    </a:lnTo>
                    <a:lnTo>
                      <a:pt x="56137" y="238006"/>
                    </a:lnTo>
                    <a:cubicBezTo>
                      <a:pt x="56137" y="239319"/>
                      <a:pt x="57450" y="240633"/>
                      <a:pt x="58763" y="240633"/>
                    </a:cubicBezTo>
                    <a:lnTo>
                      <a:pt x="585988" y="240633"/>
                    </a:lnTo>
                    <a:cubicBezTo>
                      <a:pt x="587301" y="240633"/>
                      <a:pt x="588614" y="239319"/>
                      <a:pt x="588614" y="238006"/>
                    </a:cubicBezTo>
                    <a:lnTo>
                      <a:pt x="588614" y="33813"/>
                    </a:lnTo>
                    <a:cubicBezTo>
                      <a:pt x="588614" y="32500"/>
                      <a:pt x="587301" y="31187"/>
                      <a:pt x="585988" y="31187"/>
                    </a:cubicBezTo>
                    <a:lnTo>
                      <a:pt x="58763" y="31187"/>
                    </a:lnTo>
                    <a:cubicBezTo>
                      <a:pt x="57450" y="31187"/>
                      <a:pt x="56137" y="32500"/>
                      <a:pt x="56137" y="33813"/>
                    </a:cubicBezTo>
                    <a:lnTo>
                      <a:pt x="56137" y="58763"/>
                    </a:lnTo>
                    <a:lnTo>
                      <a:pt x="38409" y="830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="" xmlns:a16="http://schemas.microsoft.com/office/drawing/2014/main" id="{F783AF59-8327-4B71-A33A-A04723F14419}"/>
                  </a:ext>
                </a:extLst>
              </p:cNvPr>
              <p:cNvSpPr/>
              <p:nvPr/>
            </p:nvSpPr>
            <p:spPr>
              <a:xfrm>
                <a:off x="2359864" y="4136556"/>
                <a:ext cx="1218117" cy="287420"/>
              </a:xfrm>
              <a:custGeom>
                <a:avLst/>
                <a:gdLst>
                  <a:gd name="connsiteX0" fmla="*/ 4924 w 584346"/>
                  <a:gd name="connsiteY0" fmla="*/ 120480 h 137879"/>
                  <a:gd name="connsiteX1" fmla="*/ 20682 w 584346"/>
                  <a:gd name="connsiteY1" fmla="*/ 136238 h 137879"/>
                  <a:gd name="connsiteX2" fmla="*/ 544624 w 584346"/>
                  <a:gd name="connsiteY2" fmla="*/ 136238 h 137879"/>
                  <a:gd name="connsiteX3" fmla="*/ 560382 w 584346"/>
                  <a:gd name="connsiteY3" fmla="*/ 120480 h 137879"/>
                  <a:gd name="connsiteX4" fmla="*/ 560382 w 584346"/>
                  <a:gd name="connsiteY4" fmla="*/ 95531 h 137879"/>
                  <a:gd name="connsiteX5" fmla="*/ 582049 w 584346"/>
                  <a:gd name="connsiteY5" fmla="*/ 70581 h 137879"/>
                  <a:gd name="connsiteX6" fmla="*/ 560382 w 584346"/>
                  <a:gd name="connsiteY6" fmla="*/ 41692 h 137879"/>
                  <a:gd name="connsiteX7" fmla="*/ 560382 w 584346"/>
                  <a:gd name="connsiteY7" fmla="*/ 20682 h 137879"/>
                  <a:gd name="connsiteX8" fmla="*/ 544624 w 584346"/>
                  <a:gd name="connsiteY8" fmla="*/ 4924 h 137879"/>
                  <a:gd name="connsiteX9" fmla="*/ 20682 w 584346"/>
                  <a:gd name="connsiteY9" fmla="*/ 4924 h 137879"/>
                  <a:gd name="connsiteX10" fmla="*/ 4924 w 584346"/>
                  <a:gd name="connsiteY10" fmla="*/ 20682 h 137879"/>
                  <a:gd name="connsiteX11" fmla="*/ 4924 w 584346"/>
                  <a:gd name="connsiteY11" fmla="*/ 120480 h 137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4346" h="137879">
                    <a:moveTo>
                      <a:pt x="4924" y="120480"/>
                    </a:moveTo>
                    <a:cubicBezTo>
                      <a:pt x="4924" y="129016"/>
                      <a:pt x="12146" y="136238"/>
                      <a:pt x="20682" y="136238"/>
                    </a:cubicBezTo>
                    <a:lnTo>
                      <a:pt x="544624" y="136238"/>
                    </a:lnTo>
                    <a:cubicBezTo>
                      <a:pt x="553160" y="136238"/>
                      <a:pt x="560382" y="129016"/>
                      <a:pt x="560382" y="120480"/>
                    </a:cubicBezTo>
                    <a:lnTo>
                      <a:pt x="560382" y="95531"/>
                    </a:lnTo>
                    <a:lnTo>
                      <a:pt x="582049" y="70581"/>
                    </a:lnTo>
                    <a:lnTo>
                      <a:pt x="560382" y="41692"/>
                    </a:lnTo>
                    <a:lnTo>
                      <a:pt x="560382" y="20682"/>
                    </a:lnTo>
                    <a:cubicBezTo>
                      <a:pt x="560382" y="12147"/>
                      <a:pt x="553160" y="4924"/>
                      <a:pt x="544624" y="4924"/>
                    </a:cubicBezTo>
                    <a:lnTo>
                      <a:pt x="20682" y="4924"/>
                    </a:lnTo>
                    <a:cubicBezTo>
                      <a:pt x="12146" y="4924"/>
                      <a:pt x="4924" y="12147"/>
                      <a:pt x="4924" y="20682"/>
                    </a:cubicBezTo>
                    <a:lnTo>
                      <a:pt x="4924" y="12048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="" xmlns:a16="http://schemas.microsoft.com/office/drawing/2014/main" id="{FAD8C94D-5BED-4DB6-B70B-E20F2E5E1C02}"/>
                  </a:ext>
                </a:extLst>
              </p:cNvPr>
              <p:cNvSpPr/>
              <p:nvPr/>
            </p:nvSpPr>
            <p:spPr>
              <a:xfrm>
                <a:off x="2328385" y="3665734"/>
                <a:ext cx="355854" cy="13687"/>
              </a:xfrm>
              <a:custGeom>
                <a:avLst/>
                <a:gdLst>
                  <a:gd name="connsiteX0" fmla="*/ 4924 w 170708"/>
                  <a:gd name="connsiteY0" fmla="*/ 4924 h 6565"/>
                  <a:gd name="connsiteX1" fmla="*/ 169067 w 170708"/>
                  <a:gd name="connsiteY1" fmla="*/ 4924 h 6565"/>
                  <a:gd name="connsiteX2" fmla="*/ 4924 w 170708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708" h="6565">
                    <a:moveTo>
                      <a:pt x="4924" y="4924"/>
                    </a:moveTo>
                    <a:lnTo>
                      <a:pt x="169067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="" xmlns:a16="http://schemas.microsoft.com/office/drawing/2014/main" id="{0EAED434-E97D-4DFC-9069-D9839D4AFF89}"/>
                  </a:ext>
                </a:extLst>
              </p:cNvPr>
              <p:cNvSpPr/>
              <p:nvPr/>
            </p:nvSpPr>
            <p:spPr>
              <a:xfrm>
                <a:off x="2328385" y="3638359"/>
                <a:ext cx="355854" cy="68433"/>
              </a:xfrm>
              <a:custGeom>
                <a:avLst/>
                <a:gdLst>
                  <a:gd name="connsiteX0" fmla="*/ 4924 w 170708"/>
                  <a:gd name="connsiteY0" fmla="*/ 4924 h 32828"/>
                  <a:gd name="connsiteX1" fmla="*/ 169067 w 170708"/>
                  <a:gd name="connsiteY1" fmla="*/ 4924 h 32828"/>
                  <a:gd name="connsiteX2" fmla="*/ 169067 w 170708"/>
                  <a:gd name="connsiteY2" fmla="*/ 31187 h 32828"/>
                  <a:gd name="connsiteX3" fmla="*/ 4924 w 170708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708" h="32828">
                    <a:moveTo>
                      <a:pt x="4924" y="4924"/>
                    </a:moveTo>
                    <a:lnTo>
                      <a:pt x="169067" y="4924"/>
                    </a:lnTo>
                    <a:lnTo>
                      <a:pt x="169067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="" xmlns:a16="http://schemas.microsoft.com/office/drawing/2014/main" id="{1792CD39-627F-4E8E-AE1F-4B8689A8B07E}"/>
                  </a:ext>
                </a:extLst>
              </p:cNvPr>
              <p:cNvSpPr/>
              <p:nvPr/>
            </p:nvSpPr>
            <p:spPr>
              <a:xfrm>
                <a:off x="2725299" y="3665734"/>
                <a:ext cx="342167" cy="13687"/>
              </a:xfrm>
              <a:custGeom>
                <a:avLst/>
                <a:gdLst>
                  <a:gd name="connsiteX0" fmla="*/ 4924 w 164142"/>
                  <a:gd name="connsiteY0" fmla="*/ 4924 h 6565"/>
                  <a:gd name="connsiteX1" fmla="*/ 162501 w 164142"/>
                  <a:gd name="connsiteY1" fmla="*/ 4924 h 6565"/>
                  <a:gd name="connsiteX2" fmla="*/ 4924 w 164142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142" h="6565">
                    <a:moveTo>
                      <a:pt x="4924" y="4924"/>
                    </a:moveTo>
                    <a:lnTo>
                      <a:pt x="162501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="" xmlns:a16="http://schemas.microsoft.com/office/drawing/2014/main" id="{439967C6-7549-4DCE-9A62-A98878F97D3F}"/>
                  </a:ext>
                </a:extLst>
              </p:cNvPr>
              <p:cNvSpPr/>
              <p:nvPr/>
            </p:nvSpPr>
            <p:spPr>
              <a:xfrm>
                <a:off x="2725299" y="3638359"/>
                <a:ext cx="342167" cy="68433"/>
              </a:xfrm>
              <a:custGeom>
                <a:avLst/>
                <a:gdLst>
                  <a:gd name="connsiteX0" fmla="*/ 4924 w 164142"/>
                  <a:gd name="connsiteY0" fmla="*/ 4924 h 32828"/>
                  <a:gd name="connsiteX1" fmla="*/ 162501 w 164142"/>
                  <a:gd name="connsiteY1" fmla="*/ 4924 h 32828"/>
                  <a:gd name="connsiteX2" fmla="*/ 162501 w 164142"/>
                  <a:gd name="connsiteY2" fmla="*/ 31187 h 32828"/>
                  <a:gd name="connsiteX3" fmla="*/ 4924 w 164142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142" h="32828">
                    <a:moveTo>
                      <a:pt x="4924" y="4924"/>
                    </a:moveTo>
                    <a:lnTo>
                      <a:pt x="162501" y="4924"/>
                    </a:lnTo>
                    <a:lnTo>
                      <a:pt x="162501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="" xmlns:a16="http://schemas.microsoft.com/office/drawing/2014/main" id="{B2BD5FD8-37D3-4F80-B194-A7F4FA23BF11}"/>
                  </a:ext>
                </a:extLst>
              </p:cNvPr>
              <p:cNvSpPr/>
              <p:nvPr/>
            </p:nvSpPr>
            <p:spPr>
              <a:xfrm>
                <a:off x="2926494" y="3665734"/>
                <a:ext cx="301107" cy="13687"/>
              </a:xfrm>
              <a:custGeom>
                <a:avLst/>
                <a:gdLst>
                  <a:gd name="connsiteX0" fmla="*/ 4924 w 144445"/>
                  <a:gd name="connsiteY0" fmla="*/ 4924 h 6565"/>
                  <a:gd name="connsiteX1" fmla="*/ 142804 w 144445"/>
                  <a:gd name="connsiteY1" fmla="*/ 4924 h 6565"/>
                  <a:gd name="connsiteX2" fmla="*/ 4924 w 144445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445" h="6565">
                    <a:moveTo>
                      <a:pt x="4924" y="4924"/>
                    </a:moveTo>
                    <a:lnTo>
                      <a:pt x="142804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="" xmlns:a16="http://schemas.microsoft.com/office/drawing/2014/main" id="{C73989D9-5EB5-4DCA-8600-0860A85274FF}"/>
                  </a:ext>
                </a:extLst>
              </p:cNvPr>
              <p:cNvSpPr/>
              <p:nvPr/>
            </p:nvSpPr>
            <p:spPr>
              <a:xfrm>
                <a:off x="2926494" y="3638359"/>
                <a:ext cx="301107" cy="68433"/>
              </a:xfrm>
              <a:custGeom>
                <a:avLst/>
                <a:gdLst>
                  <a:gd name="connsiteX0" fmla="*/ 4924 w 144445"/>
                  <a:gd name="connsiteY0" fmla="*/ 4924 h 32828"/>
                  <a:gd name="connsiteX1" fmla="*/ 142804 w 144445"/>
                  <a:gd name="connsiteY1" fmla="*/ 4924 h 32828"/>
                  <a:gd name="connsiteX2" fmla="*/ 142804 w 144445"/>
                  <a:gd name="connsiteY2" fmla="*/ 31187 h 32828"/>
                  <a:gd name="connsiteX3" fmla="*/ 4924 w 144445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45" h="32828">
                    <a:moveTo>
                      <a:pt x="4924" y="4924"/>
                    </a:moveTo>
                    <a:lnTo>
                      <a:pt x="142804" y="4924"/>
                    </a:lnTo>
                    <a:lnTo>
                      <a:pt x="142804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="" xmlns:a16="http://schemas.microsoft.com/office/drawing/2014/main" id="{FC30971E-9B44-453B-BB68-F539C7568A73}"/>
                  </a:ext>
                </a:extLst>
              </p:cNvPr>
              <p:cNvSpPr/>
              <p:nvPr/>
            </p:nvSpPr>
            <p:spPr>
              <a:xfrm>
                <a:off x="2328385" y="3772489"/>
                <a:ext cx="164240" cy="13687"/>
              </a:xfrm>
              <a:custGeom>
                <a:avLst/>
                <a:gdLst>
                  <a:gd name="connsiteX0" fmla="*/ 4924 w 78788"/>
                  <a:gd name="connsiteY0" fmla="*/ 4924 h 6565"/>
                  <a:gd name="connsiteX1" fmla="*/ 75834 w 78788"/>
                  <a:gd name="connsiteY1" fmla="*/ 4924 h 6565"/>
                  <a:gd name="connsiteX2" fmla="*/ 4924 w 78788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88" h="6565">
                    <a:moveTo>
                      <a:pt x="4924" y="4924"/>
                    </a:moveTo>
                    <a:lnTo>
                      <a:pt x="75834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="" xmlns:a16="http://schemas.microsoft.com/office/drawing/2014/main" id="{80F4F1CD-6184-466F-8BA1-74E34018A7E9}"/>
                  </a:ext>
                </a:extLst>
              </p:cNvPr>
              <p:cNvSpPr/>
              <p:nvPr/>
            </p:nvSpPr>
            <p:spPr>
              <a:xfrm>
                <a:off x="2328385" y="3745116"/>
                <a:ext cx="164240" cy="68433"/>
              </a:xfrm>
              <a:custGeom>
                <a:avLst/>
                <a:gdLst>
                  <a:gd name="connsiteX0" fmla="*/ 4924 w 78788"/>
                  <a:gd name="connsiteY0" fmla="*/ 4924 h 32828"/>
                  <a:gd name="connsiteX1" fmla="*/ 75834 w 78788"/>
                  <a:gd name="connsiteY1" fmla="*/ 4924 h 32828"/>
                  <a:gd name="connsiteX2" fmla="*/ 75834 w 78788"/>
                  <a:gd name="connsiteY2" fmla="*/ 31187 h 32828"/>
                  <a:gd name="connsiteX3" fmla="*/ 4924 w 78788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788" h="32828">
                    <a:moveTo>
                      <a:pt x="4924" y="4924"/>
                    </a:moveTo>
                    <a:lnTo>
                      <a:pt x="75834" y="4924"/>
                    </a:lnTo>
                    <a:lnTo>
                      <a:pt x="75834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="" xmlns:a16="http://schemas.microsoft.com/office/drawing/2014/main" id="{89CD7B9C-7259-46AF-9F64-E5DD405386B7}"/>
                  </a:ext>
                </a:extLst>
              </p:cNvPr>
              <p:cNvSpPr/>
              <p:nvPr/>
            </p:nvSpPr>
            <p:spPr>
              <a:xfrm>
                <a:off x="2536421" y="3772489"/>
                <a:ext cx="520094" cy="13687"/>
              </a:xfrm>
              <a:custGeom>
                <a:avLst/>
                <a:gdLst>
                  <a:gd name="connsiteX0" fmla="*/ 4924 w 249496"/>
                  <a:gd name="connsiteY0" fmla="*/ 4924 h 6565"/>
                  <a:gd name="connsiteX1" fmla="*/ 246542 w 249496"/>
                  <a:gd name="connsiteY1" fmla="*/ 4924 h 6565"/>
                  <a:gd name="connsiteX2" fmla="*/ 4924 w 249496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496" h="6565">
                    <a:moveTo>
                      <a:pt x="4924" y="4924"/>
                    </a:moveTo>
                    <a:lnTo>
                      <a:pt x="246542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="" xmlns:a16="http://schemas.microsoft.com/office/drawing/2014/main" id="{DEDAA61D-79F3-4CC1-8360-BF8220E6925A}"/>
                  </a:ext>
                </a:extLst>
              </p:cNvPr>
              <p:cNvSpPr/>
              <p:nvPr/>
            </p:nvSpPr>
            <p:spPr>
              <a:xfrm>
                <a:off x="2536421" y="3745116"/>
                <a:ext cx="520094" cy="68433"/>
              </a:xfrm>
              <a:custGeom>
                <a:avLst/>
                <a:gdLst>
                  <a:gd name="connsiteX0" fmla="*/ 4924 w 249496"/>
                  <a:gd name="connsiteY0" fmla="*/ 4924 h 32828"/>
                  <a:gd name="connsiteX1" fmla="*/ 246542 w 249496"/>
                  <a:gd name="connsiteY1" fmla="*/ 4924 h 32828"/>
                  <a:gd name="connsiteX2" fmla="*/ 246542 w 249496"/>
                  <a:gd name="connsiteY2" fmla="*/ 31187 h 32828"/>
                  <a:gd name="connsiteX3" fmla="*/ 4924 w 249496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496" h="32828">
                    <a:moveTo>
                      <a:pt x="4924" y="4924"/>
                    </a:moveTo>
                    <a:lnTo>
                      <a:pt x="246542" y="4924"/>
                    </a:lnTo>
                    <a:lnTo>
                      <a:pt x="246542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="" xmlns:a16="http://schemas.microsoft.com/office/drawing/2014/main" id="{BB0E1E81-977C-4763-8FD5-3FAE482C7E52}"/>
                  </a:ext>
                </a:extLst>
              </p:cNvPr>
              <p:cNvSpPr/>
              <p:nvPr/>
            </p:nvSpPr>
            <p:spPr>
              <a:xfrm>
                <a:off x="3094840" y="3772489"/>
                <a:ext cx="191614" cy="13687"/>
              </a:xfrm>
              <a:custGeom>
                <a:avLst/>
                <a:gdLst>
                  <a:gd name="connsiteX0" fmla="*/ 4924 w 91919"/>
                  <a:gd name="connsiteY0" fmla="*/ 4924 h 6565"/>
                  <a:gd name="connsiteX1" fmla="*/ 86995 w 91919"/>
                  <a:gd name="connsiteY1" fmla="*/ 4924 h 6565"/>
                  <a:gd name="connsiteX2" fmla="*/ 4924 w 91919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919" h="6565">
                    <a:moveTo>
                      <a:pt x="4924" y="4924"/>
                    </a:moveTo>
                    <a:lnTo>
                      <a:pt x="86995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="" xmlns:a16="http://schemas.microsoft.com/office/drawing/2014/main" id="{0348E680-4928-43CB-8DB6-300C0AAC9DC2}"/>
                  </a:ext>
                </a:extLst>
              </p:cNvPr>
              <p:cNvSpPr/>
              <p:nvPr/>
            </p:nvSpPr>
            <p:spPr>
              <a:xfrm>
                <a:off x="3094840" y="3745116"/>
                <a:ext cx="191614" cy="68433"/>
              </a:xfrm>
              <a:custGeom>
                <a:avLst/>
                <a:gdLst>
                  <a:gd name="connsiteX0" fmla="*/ 4924 w 91919"/>
                  <a:gd name="connsiteY0" fmla="*/ 4924 h 32828"/>
                  <a:gd name="connsiteX1" fmla="*/ 86995 w 91919"/>
                  <a:gd name="connsiteY1" fmla="*/ 4924 h 32828"/>
                  <a:gd name="connsiteX2" fmla="*/ 86995 w 91919"/>
                  <a:gd name="connsiteY2" fmla="*/ 31187 h 32828"/>
                  <a:gd name="connsiteX3" fmla="*/ 4924 w 91919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919" h="32828">
                    <a:moveTo>
                      <a:pt x="4924" y="4924"/>
                    </a:moveTo>
                    <a:lnTo>
                      <a:pt x="86995" y="4924"/>
                    </a:lnTo>
                    <a:lnTo>
                      <a:pt x="86995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="" xmlns:a16="http://schemas.microsoft.com/office/drawing/2014/main" id="{1A312EDA-1395-45FB-B8FD-B7A83CCFA28C}"/>
                  </a:ext>
                </a:extLst>
              </p:cNvPr>
              <p:cNvSpPr/>
              <p:nvPr/>
            </p:nvSpPr>
            <p:spPr>
              <a:xfrm>
                <a:off x="2328385" y="3877877"/>
                <a:ext cx="355854" cy="13687"/>
              </a:xfrm>
              <a:custGeom>
                <a:avLst/>
                <a:gdLst>
                  <a:gd name="connsiteX0" fmla="*/ 4924 w 170708"/>
                  <a:gd name="connsiteY0" fmla="*/ 4924 h 6565"/>
                  <a:gd name="connsiteX1" fmla="*/ 169067 w 170708"/>
                  <a:gd name="connsiteY1" fmla="*/ 4924 h 6565"/>
                  <a:gd name="connsiteX2" fmla="*/ 4924 w 170708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708" h="6565">
                    <a:moveTo>
                      <a:pt x="4924" y="4924"/>
                    </a:moveTo>
                    <a:lnTo>
                      <a:pt x="169067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="" xmlns:a16="http://schemas.microsoft.com/office/drawing/2014/main" id="{56E4B35E-17FA-4CB8-B906-1F3563174366}"/>
                  </a:ext>
                </a:extLst>
              </p:cNvPr>
              <p:cNvSpPr/>
              <p:nvPr/>
            </p:nvSpPr>
            <p:spPr>
              <a:xfrm>
                <a:off x="2328385" y="3850504"/>
                <a:ext cx="355854" cy="68433"/>
              </a:xfrm>
              <a:custGeom>
                <a:avLst/>
                <a:gdLst>
                  <a:gd name="connsiteX0" fmla="*/ 4924 w 170708"/>
                  <a:gd name="connsiteY0" fmla="*/ 4924 h 32828"/>
                  <a:gd name="connsiteX1" fmla="*/ 169067 w 170708"/>
                  <a:gd name="connsiteY1" fmla="*/ 4924 h 32828"/>
                  <a:gd name="connsiteX2" fmla="*/ 169067 w 170708"/>
                  <a:gd name="connsiteY2" fmla="*/ 31187 h 32828"/>
                  <a:gd name="connsiteX3" fmla="*/ 4924 w 170708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708" h="32828">
                    <a:moveTo>
                      <a:pt x="4924" y="4924"/>
                    </a:moveTo>
                    <a:lnTo>
                      <a:pt x="169067" y="4924"/>
                    </a:lnTo>
                    <a:lnTo>
                      <a:pt x="169067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="" xmlns:a16="http://schemas.microsoft.com/office/drawing/2014/main" id="{C5523EBD-6976-498E-926E-6A0341556559}"/>
                  </a:ext>
                </a:extLst>
              </p:cNvPr>
              <p:cNvSpPr/>
              <p:nvPr/>
            </p:nvSpPr>
            <p:spPr>
              <a:xfrm>
                <a:off x="2725299" y="3877877"/>
                <a:ext cx="246360" cy="13687"/>
              </a:xfrm>
              <a:custGeom>
                <a:avLst/>
                <a:gdLst>
                  <a:gd name="connsiteX0" fmla="*/ 4924 w 118182"/>
                  <a:gd name="connsiteY0" fmla="*/ 4924 h 6565"/>
                  <a:gd name="connsiteX1" fmla="*/ 115228 w 118182"/>
                  <a:gd name="connsiteY1" fmla="*/ 4924 h 6565"/>
                  <a:gd name="connsiteX2" fmla="*/ 4924 w 118182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82" h="6565">
                    <a:moveTo>
                      <a:pt x="4924" y="4924"/>
                    </a:moveTo>
                    <a:lnTo>
                      <a:pt x="115228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="" xmlns:a16="http://schemas.microsoft.com/office/drawing/2014/main" id="{991BCE63-EE61-459B-BD37-73320F2DAF07}"/>
                  </a:ext>
                </a:extLst>
              </p:cNvPr>
              <p:cNvSpPr/>
              <p:nvPr/>
            </p:nvSpPr>
            <p:spPr>
              <a:xfrm>
                <a:off x="2725299" y="3850504"/>
                <a:ext cx="246360" cy="68433"/>
              </a:xfrm>
              <a:custGeom>
                <a:avLst/>
                <a:gdLst>
                  <a:gd name="connsiteX0" fmla="*/ 4924 w 118182"/>
                  <a:gd name="connsiteY0" fmla="*/ 4924 h 32828"/>
                  <a:gd name="connsiteX1" fmla="*/ 115228 w 118182"/>
                  <a:gd name="connsiteY1" fmla="*/ 4924 h 32828"/>
                  <a:gd name="connsiteX2" fmla="*/ 115228 w 118182"/>
                  <a:gd name="connsiteY2" fmla="*/ 31187 h 32828"/>
                  <a:gd name="connsiteX3" fmla="*/ 4924 w 118182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82" h="32828">
                    <a:moveTo>
                      <a:pt x="4924" y="4924"/>
                    </a:moveTo>
                    <a:lnTo>
                      <a:pt x="115228" y="4924"/>
                    </a:lnTo>
                    <a:lnTo>
                      <a:pt x="115228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="" xmlns:a16="http://schemas.microsoft.com/office/drawing/2014/main" id="{8AB399BC-1267-4A88-BFA9-80437A26D831}"/>
                  </a:ext>
                </a:extLst>
              </p:cNvPr>
              <p:cNvSpPr/>
              <p:nvPr/>
            </p:nvSpPr>
            <p:spPr>
              <a:xfrm>
                <a:off x="2458408" y="4272054"/>
                <a:ext cx="328482" cy="13687"/>
              </a:xfrm>
              <a:custGeom>
                <a:avLst/>
                <a:gdLst>
                  <a:gd name="connsiteX0" fmla="*/ 4924 w 157576"/>
                  <a:gd name="connsiteY0" fmla="*/ 4924 h 6565"/>
                  <a:gd name="connsiteX1" fmla="*/ 155935 w 157576"/>
                  <a:gd name="connsiteY1" fmla="*/ 4924 h 6565"/>
                  <a:gd name="connsiteX2" fmla="*/ 4924 w 157576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576" h="6565">
                    <a:moveTo>
                      <a:pt x="4924" y="4924"/>
                    </a:moveTo>
                    <a:lnTo>
                      <a:pt x="155935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="" xmlns:a16="http://schemas.microsoft.com/office/drawing/2014/main" id="{ED114884-44D3-45C4-ADBB-A0214B240A64}"/>
                  </a:ext>
                </a:extLst>
              </p:cNvPr>
              <p:cNvSpPr/>
              <p:nvPr/>
            </p:nvSpPr>
            <p:spPr>
              <a:xfrm>
                <a:off x="2458408" y="4244679"/>
                <a:ext cx="328482" cy="68433"/>
              </a:xfrm>
              <a:custGeom>
                <a:avLst/>
                <a:gdLst>
                  <a:gd name="connsiteX0" fmla="*/ 4924 w 157576"/>
                  <a:gd name="connsiteY0" fmla="*/ 4924 h 32828"/>
                  <a:gd name="connsiteX1" fmla="*/ 155935 w 157576"/>
                  <a:gd name="connsiteY1" fmla="*/ 4924 h 32828"/>
                  <a:gd name="connsiteX2" fmla="*/ 155935 w 157576"/>
                  <a:gd name="connsiteY2" fmla="*/ 31187 h 32828"/>
                  <a:gd name="connsiteX3" fmla="*/ 4924 w 157576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76" h="32828">
                    <a:moveTo>
                      <a:pt x="4924" y="4924"/>
                    </a:moveTo>
                    <a:lnTo>
                      <a:pt x="155935" y="4924"/>
                    </a:lnTo>
                    <a:lnTo>
                      <a:pt x="155935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="" xmlns:a16="http://schemas.microsoft.com/office/drawing/2014/main" id="{20A97540-EEB6-4130-9D2B-CB6AD58901BF}"/>
                  </a:ext>
                </a:extLst>
              </p:cNvPr>
              <p:cNvSpPr/>
              <p:nvPr/>
            </p:nvSpPr>
            <p:spPr>
              <a:xfrm>
                <a:off x="2841635" y="4272054"/>
                <a:ext cx="410602" cy="13687"/>
              </a:xfrm>
              <a:custGeom>
                <a:avLst/>
                <a:gdLst>
                  <a:gd name="connsiteX0" fmla="*/ 4924 w 196970"/>
                  <a:gd name="connsiteY0" fmla="*/ 4924 h 6565"/>
                  <a:gd name="connsiteX1" fmla="*/ 197299 w 196970"/>
                  <a:gd name="connsiteY1" fmla="*/ 4924 h 6565"/>
                  <a:gd name="connsiteX2" fmla="*/ 4924 w 196970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970" h="6565">
                    <a:moveTo>
                      <a:pt x="4924" y="4924"/>
                    </a:moveTo>
                    <a:lnTo>
                      <a:pt x="197299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="" xmlns:a16="http://schemas.microsoft.com/office/drawing/2014/main" id="{49290374-7125-46D1-822B-37D14EBC9F84}"/>
                  </a:ext>
                </a:extLst>
              </p:cNvPr>
              <p:cNvSpPr/>
              <p:nvPr/>
            </p:nvSpPr>
            <p:spPr>
              <a:xfrm>
                <a:off x="2841635" y="4244679"/>
                <a:ext cx="410602" cy="68433"/>
              </a:xfrm>
              <a:custGeom>
                <a:avLst/>
                <a:gdLst>
                  <a:gd name="connsiteX0" fmla="*/ 4924 w 196970"/>
                  <a:gd name="connsiteY0" fmla="*/ 4924 h 32828"/>
                  <a:gd name="connsiteX1" fmla="*/ 197299 w 196970"/>
                  <a:gd name="connsiteY1" fmla="*/ 4924 h 32828"/>
                  <a:gd name="connsiteX2" fmla="*/ 197299 w 196970"/>
                  <a:gd name="connsiteY2" fmla="*/ 31187 h 32828"/>
                  <a:gd name="connsiteX3" fmla="*/ 4924 w 196970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970" h="32828">
                    <a:moveTo>
                      <a:pt x="4924" y="4924"/>
                    </a:moveTo>
                    <a:lnTo>
                      <a:pt x="197299" y="4924"/>
                    </a:lnTo>
                    <a:lnTo>
                      <a:pt x="197299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="" xmlns:a16="http://schemas.microsoft.com/office/drawing/2014/main" id="{1A74EAE4-6FB5-4A44-B895-A10AC59140AE}"/>
                  </a:ext>
                </a:extLst>
              </p:cNvPr>
              <p:cNvSpPr/>
              <p:nvPr/>
            </p:nvSpPr>
            <p:spPr>
              <a:xfrm>
                <a:off x="3300140" y="4272054"/>
                <a:ext cx="109495" cy="13687"/>
              </a:xfrm>
              <a:custGeom>
                <a:avLst/>
                <a:gdLst>
                  <a:gd name="connsiteX0" fmla="*/ 4924 w 52525"/>
                  <a:gd name="connsiteY0" fmla="*/ 4924 h 6565"/>
                  <a:gd name="connsiteX1" fmla="*/ 50228 w 52525"/>
                  <a:gd name="connsiteY1" fmla="*/ 4924 h 6565"/>
                  <a:gd name="connsiteX2" fmla="*/ 4924 w 52525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525" h="6565">
                    <a:moveTo>
                      <a:pt x="4924" y="4924"/>
                    </a:moveTo>
                    <a:lnTo>
                      <a:pt x="50228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="" xmlns:a16="http://schemas.microsoft.com/office/drawing/2014/main" id="{39408707-E3CA-415B-B5EC-ECC734D1C825}"/>
                  </a:ext>
                </a:extLst>
              </p:cNvPr>
              <p:cNvSpPr/>
              <p:nvPr/>
            </p:nvSpPr>
            <p:spPr>
              <a:xfrm>
                <a:off x="3300140" y="4244679"/>
                <a:ext cx="109495" cy="68433"/>
              </a:xfrm>
              <a:custGeom>
                <a:avLst/>
                <a:gdLst>
                  <a:gd name="connsiteX0" fmla="*/ 4924 w 52525"/>
                  <a:gd name="connsiteY0" fmla="*/ 4924 h 32828"/>
                  <a:gd name="connsiteX1" fmla="*/ 50228 w 52525"/>
                  <a:gd name="connsiteY1" fmla="*/ 4924 h 32828"/>
                  <a:gd name="connsiteX2" fmla="*/ 50228 w 52525"/>
                  <a:gd name="connsiteY2" fmla="*/ 31187 h 32828"/>
                  <a:gd name="connsiteX3" fmla="*/ 4924 w 52525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525" h="32828">
                    <a:moveTo>
                      <a:pt x="4924" y="4924"/>
                    </a:moveTo>
                    <a:lnTo>
                      <a:pt x="50228" y="4924"/>
                    </a:lnTo>
                    <a:lnTo>
                      <a:pt x="50228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47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42" y="214667"/>
            <a:ext cx="10515600" cy="529889"/>
          </a:xfrm>
        </p:spPr>
        <p:txBody>
          <a:bodyPr>
            <a:normAutofit/>
          </a:bodyPr>
          <a:lstStyle/>
          <a:p>
            <a:r>
              <a:rPr lang="zh-CN" altLang="en-US" dirty="0"/>
              <a:t>主要工作</a:t>
            </a:r>
            <a:r>
              <a:rPr lang="en-US" altLang="zh-CN" dirty="0"/>
              <a:t>-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E96747B8-4919-46D9-AD8E-56080EC6E7CB}"/>
              </a:ext>
            </a:extLst>
          </p:cNvPr>
          <p:cNvGrpSpPr/>
          <p:nvPr/>
        </p:nvGrpSpPr>
        <p:grpSpPr>
          <a:xfrm>
            <a:off x="495300" y="1947863"/>
            <a:ext cx="2819400" cy="2819400"/>
            <a:chOff x="2552700" y="2743201"/>
            <a:chExt cx="2819400" cy="2819400"/>
          </a:xfrm>
        </p:grpSpPr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1D0C7D4A-7DDD-4106-BD97-47AB5EAA311D}"/>
                </a:ext>
              </a:extLst>
            </p:cNvPr>
            <p:cNvSpPr/>
            <p:nvPr/>
          </p:nvSpPr>
          <p:spPr>
            <a:xfrm>
              <a:off x="2552700" y="2743201"/>
              <a:ext cx="2819400" cy="2819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="" xmlns:a16="http://schemas.microsoft.com/office/drawing/2014/main" id="{425D68FE-D14D-49FE-BC8F-45B738D1740E}"/>
                </a:ext>
              </a:extLst>
            </p:cNvPr>
            <p:cNvSpPr txBox="1"/>
            <p:nvPr/>
          </p:nvSpPr>
          <p:spPr>
            <a:xfrm>
              <a:off x="3125545" y="4260230"/>
              <a:ext cx="1723549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defRPr>
              </a:lvl1pPr>
            </a:lstStyle>
            <a:p>
              <a:r>
                <a:rPr lang="zh-CN" altLang="en-US" dirty="0"/>
                <a:t>公众号运营</a:t>
              </a:r>
            </a:p>
          </p:txBody>
        </p:sp>
        <p:grpSp>
          <p:nvGrpSpPr>
            <p:cNvPr id="156" name="组合 155">
              <a:extLst>
                <a:ext uri="{FF2B5EF4-FFF2-40B4-BE49-F238E27FC236}">
                  <a16:creationId xmlns="" xmlns:a16="http://schemas.microsoft.com/office/drawing/2014/main" id="{B5C50E58-D1F4-4655-8CDB-544FE518D501}"/>
                </a:ext>
              </a:extLst>
            </p:cNvPr>
            <p:cNvGrpSpPr/>
            <p:nvPr/>
          </p:nvGrpSpPr>
          <p:grpSpPr>
            <a:xfrm>
              <a:off x="3516419" y="3670826"/>
              <a:ext cx="787496" cy="504958"/>
              <a:chOff x="2143614" y="3504231"/>
              <a:chExt cx="1434367" cy="919745"/>
            </a:xfrm>
            <a:solidFill>
              <a:srgbClr val="282D33"/>
            </a:solidFill>
          </p:grpSpPr>
          <p:sp>
            <p:nvSpPr>
              <p:cNvPr id="158" name="任意多边形: 形状 157">
                <a:extLst>
                  <a:ext uri="{FF2B5EF4-FFF2-40B4-BE49-F238E27FC236}">
                    <a16:creationId xmlns="" xmlns:a16="http://schemas.microsoft.com/office/drawing/2014/main" id="{B89EF1B3-7E32-4907-964B-F8AA9027803C}"/>
                  </a:ext>
                </a:extLst>
              </p:cNvPr>
              <p:cNvSpPr/>
              <p:nvPr/>
            </p:nvSpPr>
            <p:spPr>
              <a:xfrm>
                <a:off x="2143614" y="3504231"/>
                <a:ext cx="1286550" cy="561154"/>
              </a:xfrm>
              <a:custGeom>
                <a:avLst/>
                <a:gdLst>
                  <a:gd name="connsiteX0" fmla="*/ 586645 w 617175"/>
                  <a:gd name="connsiteY0" fmla="*/ 266895 h 269193"/>
                  <a:gd name="connsiteX1" fmla="*/ 59420 w 617175"/>
                  <a:gd name="connsiteY1" fmla="*/ 266895 h 269193"/>
                  <a:gd name="connsiteX2" fmla="*/ 30530 w 617175"/>
                  <a:gd name="connsiteY2" fmla="*/ 238006 h 269193"/>
                  <a:gd name="connsiteX3" fmla="*/ 30530 w 617175"/>
                  <a:gd name="connsiteY3" fmla="*/ 113258 h 269193"/>
                  <a:gd name="connsiteX4" fmla="*/ 4924 w 617175"/>
                  <a:gd name="connsiteY4" fmla="*/ 84369 h 269193"/>
                  <a:gd name="connsiteX5" fmla="*/ 30530 w 617175"/>
                  <a:gd name="connsiteY5" fmla="*/ 50228 h 269193"/>
                  <a:gd name="connsiteX6" fmla="*/ 30530 w 617175"/>
                  <a:gd name="connsiteY6" fmla="*/ 33813 h 269193"/>
                  <a:gd name="connsiteX7" fmla="*/ 59420 w 617175"/>
                  <a:gd name="connsiteY7" fmla="*/ 4924 h 269193"/>
                  <a:gd name="connsiteX8" fmla="*/ 586645 w 617175"/>
                  <a:gd name="connsiteY8" fmla="*/ 4924 h 269193"/>
                  <a:gd name="connsiteX9" fmla="*/ 615534 w 617175"/>
                  <a:gd name="connsiteY9" fmla="*/ 33813 h 269193"/>
                  <a:gd name="connsiteX10" fmla="*/ 615534 w 617175"/>
                  <a:gd name="connsiteY10" fmla="*/ 238006 h 269193"/>
                  <a:gd name="connsiteX11" fmla="*/ 586645 w 617175"/>
                  <a:gd name="connsiteY11" fmla="*/ 266895 h 269193"/>
                  <a:gd name="connsiteX12" fmla="*/ 38409 w 617175"/>
                  <a:gd name="connsiteY12" fmla="*/ 83056 h 269193"/>
                  <a:gd name="connsiteX13" fmla="*/ 56137 w 617175"/>
                  <a:gd name="connsiteY13" fmla="*/ 103410 h 269193"/>
                  <a:gd name="connsiteX14" fmla="*/ 56137 w 617175"/>
                  <a:gd name="connsiteY14" fmla="*/ 238006 h 269193"/>
                  <a:gd name="connsiteX15" fmla="*/ 58763 w 617175"/>
                  <a:gd name="connsiteY15" fmla="*/ 240633 h 269193"/>
                  <a:gd name="connsiteX16" fmla="*/ 585988 w 617175"/>
                  <a:gd name="connsiteY16" fmla="*/ 240633 h 269193"/>
                  <a:gd name="connsiteX17" fmla="*/ 588614 w 617175"/>
                  <a:gd name="connsiteY17" fmla="*/ 238006 h 269193"/>
                  <a:gd name="connsiteX18" fmla="*/ 588614 w 617175"/>
                  <a:gd name="connsiteY18" fmla="*/ 33813 h 269193"/>
                  <a:gd name="connsiteX19" fmla="*/ 585988 w 617175"/>
                  <a:gd name="connsiteY19" fmla="*/ 31187 h 269193"/>
                  <a:gd name="connsiteX20" fmla="*/ 58763 w 617175"/>
                  <a:gd name="connsiteY20" fmla="*/ 31187 h 269193"/>
                  <a:gd name="connsiteX21" fmla="*/ 56137 w 617175"/>
                  <a:gd name="connsiteY21" fmla="*/ 33813 h 269193"/>
                  <a:gd name="connsiteX22" fmla="*/ 56137 w 617175"/>
                  <a:gd name="connsiteY22" fmla="*/ 58763 h 269193"/>
                  <a:gd name="connsiteX23" fmla="*/ 38409 w 617175"/>
                  <a:gd name="connsiteY23" fmla="*/ 83056 h 26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17175" h="269193">
                    <a:moveTo>
                      <a:pt x="586645" y="266895"/>
                    </a:moveTo>
                    <a:lnTo>
                      <a:pt x="59420" y="266895"/>
                    </a:lnTo>
                    <a:cubicBezTo>
                      <a:pt x="43662" y="266895"/>
                      <a:pt x="30530" y="253764"/>
                      <a:pt x="30530" y="238006"/>
                    </a:cubicBezTo>
                    <a:lnTo>
                      <a:pt x="30530" y="113258"/>
                    </a:lnTo>
                    <a:lnTo>
                      <a:pt x="4924" y="84369"/>
                    </a:lnTo>
                    <a:lnTo>
                      <a:pt x="30530" y="50228"/>
                    </a:lnTo>
                    <a:lnTo>
                      <a:pt x="30530" y="33813"/>
                    </a:lnTo>
                    <a:cubicBezTo>
                      <a:pt x="30530" y="18056"/>
                      <a:pt x="43662" y="4924"/>
                      <a:pt x="59420" y="4924"/>
                    </a:cubicBezTo>
                    <a:lnTo>
                      <a:pt x="586645" y="4924"/>
                    </a:lnTo>
                    <a:cubicBezTo>
                      <a:pt x="602402" y="4924"/>
                      <a:pt x="615534" y="18056"/>
                      <a:pt x="615534" y="33813"/>
                    </a:cubicBezTo>
                    <a:lnTo>
                      <a:pt x="615534" y="238006"/>
                    </a:lnTo>
                    <a:cubicBezTo>
                      <a:pt x="615534" y="254420"/>
                      <a:pt x="602402" y="266895"/>
                      <a:pt x="586645" y="266895"/>
                    </a:cubicBezTo>
                    <a:close/>
                    <a:moveTo>
                      <a:pt x="38409" y="83056"/>
                    </a:moveTo>
                    <a:lnTo>
                      <a:pt x="56137" y="103410"/>
                    </a:lnTo>
                    <a:lnTo>
                      <a:pt x="56137" y="238006"/>
                    </a:lnTo>
                    <a:cubicBezTo>
                      <a:pt x="56137" y="239319"/>
                      <a:pt x="57450" y="240633"/>
                      <a:pt x="58763" y="240633"/>
                    </a:cubicBezTo>
                    <a:lnTo>
                      <a:pt x="585988" y="240633"/>
                    </a:lnTo>
                    <a:cubicBezTo>
                      <a:pt x="587301" y="240633"/>
                      <a:pt x="588614" y="239319"/>
                      <a:pt x="588614" y="238006"/>
                    </a:cubicBezTo>
                    <a:lnTo>
                      <a:pt x="588614" y="33813"/>
                    </a:lnTo>
                    <a:cubicBezTo>
                      <a:pt x="588614" y="32500"/>
                      <a:pt x="587301" y="31187"/>
                      <a:pt x="585988" y="31187"/>
                    </a:cubicBezTo>
                    <a:lnTo>
                      <a:pt x="58763" y="31187"/>
                    </a:lnTo>
                    <a:cubicBezTo>
                      <a:pt x="57450" y="31187"/>
                      <a:pt x="56137" y="32500"/>
                      <a:pt x="56137" y="33813"/>
                    </a:cubicBezTo>
                    <a:lnTo>
                      <a:pt x="56137" y="58763"/>
                    </a:lnTo>
                    <a:lnTo>
                      <a:pt x="38409" y="830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="" xmlns:a16="http://schemas.microsoft.com/office/drawing/2014/main" id="{F783AF59-8327-4B71-A33A-A04723F14419}"/>
                  </a:ext>
                </a:extLst>
              </p:cNvPr>
              <p:cNvSpPr/>
              <p:nvPr/>
            </p:nvSpPr>
            <p:spPr>
              <a:xfrm>
                <a:off x="2359864" y="4136556"/>
                <a:ext cx="1218117" cy="287420"/>
              </a:xfrm>
              <a:custGeom>
                <a:avLst/>
                <a:gdLst>
                  <a:gd name="connsiteX0" fmla="*/ 4924 w 584346"/>
                  <a:gd name="connsiteY0" fmla="*/ 120480 h 137879"/>
                  <a:gd name="connsiteX1" fmla="*/ 20682 w 584346"/>
                  <a:gd name="connsiteY1" fmla="*/ 136238 h 137879"/>
                  <a:gd name="connsiteX2" fmla="*/ 544624 w 584346"/>
                  <a:gd name="connsiteY2" fmla="*/ 136238 h 137879"/>
                  <a:gd name="connsiteX3" fmla="*/ 560382 w 584346"/>
                  <a:gd name="connsiteY3" fmla="*/ 120480 h 137879"/>
                  <a:gd name="connsiteX4" fmla="*/ 560382 w 584346"/>
                  <a:gd name="connsiteY4" fmla="*/ 95531 h 137879"/>
                  <a:gd name="connsiteX5" fmla="*/ 582049 w 584346"/>
                  <a:gd name="connsiteY5" fmla="*/ 70581 h 137879"/>
                  <a:gd name="connsiteX6" fmla="*/ 560382 w 584346"/>
                  <a:gd name="connsiteY6" fmla="*/ 41692 h 137879"/>
                  <a:gd name="connsiteX7" fmla="*/ 560382 w 584346"/>
                  <a:gd name="connsiteY7" fmla="*/ 20682 h 137879"/>
                  <a:gd name="connsiteX8" fmla="*/ 544624 w 584346"/>
                  <a:gd name="connsiteY8" fmla="*/ 4924 h 137879"/>
                  <a:gd name="connsiteX9" fmla="*/ 20682 w 584346"/>
                  <a:gd name="connsiteY9" fmla="*/ 4924 h 137879"/>
                  <a:gd name="connsiteX10" fmla="*/ 4924 w 584346"/>
                  <a:gd name="connsiteY10" fmla="*/ 20682 h 137879"/>
                  <a:gd name="connsiteX11" fmla="*/ 4924 w 584346"/>
                  <a:gd name="connsiteY11" fmla="*/ 120480 h 137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4346" h="137879">
                    <a:moveTo>
                      <a:pt x="4924" y="120480"/>
                    </a:moveTo>
                    <a:cubicBezTo>
                      <a:pt x="4924" y="129016"/>
                      <a:pt x="12146" y="136238"/>
                      <a:pt x="20682" y="136238"/>
                    </a:cubicBezTo>
                    <a:lnTo>
                      <a:pt x="544624" y="136238"/>
                    </a:lnTo>
                    <a:cubicBezTo>
                      <a:pt x="553160" y="136238"/>
                      <a:pt x="560382" y="129016"/>
                      <a:pt x="560382" y="120480"/>
                    </a:cubicBezTo>
                    <a:lnTo>
                      <a:pt x="560382" y="95531"/>
                    </a:lnTo>
                    <a:lnTo>
                      <a:pt x="582049" y="70581"/>
                    </a:lnTo>
                    <a:lnTo>
                      <a:pt x="560382" y="41692"/>
                    </a:lnTo>
                    <a:lnTo>
                      <a:pt x="560382" y="20682"/>
                    </a:lnTo>
                    <a:cubicBezTo>
                      <a:pt x="560382" y="12147"/>
                      <a:pt x="553160" y="4924"/>
                      <a:pt x="544624" y="4924"/>
                    </a:cubicBezTo>
                    <a:lnTo>
                      <a:pt x="20682" y="4924"/>
                    </a:lnTo>
                    <a:cubicBezTo>
                      <a:pt x="12146" y="4924"/>
                      <a:pt x="4924" y="12147"/>
                      <a:pt x="4924" y="20682"/>
                    </a:cubicBezTo>
                    <a:lnTo>
                      <a:pt x="4924" y="12048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="" xmlns:a16="http://schemas.microsoft.com/office/drawing/2014/main" id="{FAD8C94D-5BED-4DB6-B70B-E20F2E5E1C02}"/>
                  </a:ext>
                </a:extLst>
              </p:cNvPr>
              <p:cNvSpPr/>
              <p:nvPr/>
            </p:nvSpPr>
            <p:spPr>
              <a:xfrm>
                <a:off x="2328385" y="3665734"/>
                <a:ext cx="355854" cy="13687"/>
              </a:xfrm>
              <a:custGeom>
                <a:avLst/>
                <a:gdLst>
                  <a:gd name="connsiteX0" fmla="*/ 4924 w 170708"/>
                  <a:gd name="connsiteY0" fmla="*/ 4924 h 6565"/>
                  <a:gd name="connsiteX1" fmla="*/ 169067 w 170708"/>
                  <a:gd name="connsiteY1" fmla="*/ 4924 h 6565"/>
                  <a:gd name="connsiteX2" fmla="*/ 4924 w 170708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708" h="6565">
                    <a:moveTo>
                      <a:pt x="4924" y="4924"/>
                    </a:moveTo>
                    <a:lnTo>
                      <a:pt x="169067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="" xmlns:a16="http://schemas.microsoft.com/office/drawing/2014/main" id="{0EAED434-E97D-4DFC-9069-D9839D4AFF89}"/>
                  </a:ext>
                </a:extLst>
              </p:cNvPr>
              <p:cNvSpPr/>
              <p:nvPr/>
            </p:nvSpPr>
            <p:spPr>
              <a:xfrm>
                <a:off x="2328385" y="3638359"/>
                <a:ext cx="355854" cy="68433"/>
              </a:xfrm>
              <a:custGeom>
                <a:avLst/>
                <a:gdLst>
                  <a:gd name="connsiteX0" fmla="*/ 4924 w 170708"/>
                  <a:gd name="connsiteY0" fmla="*/ 4924 h 32828"/>
                  <a:gd name="connsiteX1" fmla="*/ 169067 w 170708"/>
                  <a:gd name="connsiteY1" fmla="*/ 4924 h 32828"/>
                  <a:gd name="connsiteX2" fmla="*/ 169067 w 170708"/>
                  <a:gd name="connsiteY2" fmla="*/ 31187 h 32828"/>
                  <a:gd name="connsiteX3" fmla="*/ 4924 w 170708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708" h="32828">
                    <a:moveTo>
                      <a:pt x="4924" y="4924"/>
                    </a:moveTo>
                    <a:lnTo>
                      <a:pt x="169067" y="4924"/>
                    </a:lnTo>
                    <a:lnTo>
                      <a:pt x="169067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="" xmlns:a16="http://schemas.microsoft.com/office/drawing/2014/main" id="{1792CD39-627F-4E8E-AE1F-4B8689A8B07E}"/>
                  </a:ext>
                </a:extLst>
              </p:cNvPr>
              <p:cNvSpPr/>
              <p:nvPr/>
            </p:nvSpPr>
            <p:spPr>
              <a:xfrm>
                <a:off x="2725299" y="3665734"/>
                <a:ext cx="342167" cy="13687"/>
              </a:xfrm>
              <a:custGeom>
                <a:avLst/>
                <a:gdLst>
                  <a:gd name="connsiteX0" fmla="*/ 4924 w 164142"/>
                  <a:gd name="connsiteY0" fmla="*/ 4924 h 6565"/>
                  <a:gd name="connsiteX1" fmla="*/ 162501 w 164142"/>
                  <a:gd name="connsiteY1" fmla="*/ 4924 h 6565"/>
                  <a:gd name="connsiteX2" fmla="*/ 4924 w 164142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142" h="6565">
                    <a:moveTo>
                      <a:pt x="4924" y="4924"/>
                    </a:moveTo>
                    <a:lnTo>
                      <a:pt x="162501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="" xmlns:a16="http://schemas.microsoft.com/office/drawing/2014/main" id="{439967C6-7549-4DCE-9A62-A98878F97D3F}"/>
                  </a:ext>
                </a:extLst>
              </p:cNvPr>
              <p:cNvSpPr/>
              <p:nvPr/>
            </p:nvSpPr>
            <p:spPr>
              <a:xfrm>
                <a:off x="2725299" y="3638359"/>
                <a:ext cx="342167" cy="68433"/>
              </a:xfrm>
              <a:custGeom>
                <a:avLst/>
                <a:gdLst>
                  <a:gd name="connsiteX0" fmla="*/ 4924 w 164142"/>
                  <a:gd name="connsiteY0" fmla="*/ 4924 h 32828"/>
                  <a:gd name="connsiteX1" fmla="*/ 162501 w 164142"/>
                  <a:gd name="connsiteY1" fmla="*/ 4924 h 32828"/>
                  <a:gd name="connsiteX2" fmla="*/ 162501 w 164142"/>
                  <a:gd name="connsiteY2" fmla="*/ 31187 h 32828"/>
                  <a:gd name="connsiteX3" fmla="*/ 4924 w 164142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142" h="32828">
                    <a:moveTo>
                      <a:pt x="4924" y="4924"/>
                    </a:moveTo>
                    <a:lnTo>
                      <a:pt x="162501" y="4924"/>
                    </a:lnTo>
                    <a:lnTo>
                      <a:pt x="162501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="" xmlns:a16="http://schemas.microsoft.com/office/drawing/2014/main" id="{B2BD5FD8-37D3-4F80-B194-A7F4FA23BF11}"/>
                  </a:ext>
                </a:extLst>
              </p:cNvPr>
              <p:cNvSpPr/>
              <p:nvPr/>
            </p:nvSpPr>
            <p:spPr>
              <a:xfrm>
                <a:off x="2926494" y="3665734"/>
                <a:ext cx="301107" cy="13687"/>
              </a:xfrm>
              <a:custGeom>
                <a:avLst/>
                <a:gdLst>
                  <a:gd name="connsiteX0" fmla="*/ 4924 w 144445"/>
                  <a:gd name="connsiteY0" fmla="*/ 4924 h 6565"/>
                  <a:gd name="connsiteX1" fmla="*/ 142804 w 144445"/>
                  <a:gd name="connsiteY1" fmla="*/ 4924 h 6565"/>
                  <a:gd name="connsiteX2" fmla="*/ 4924 w 144445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445" h="6565">
                    <a:moveTo>
                      <a:pt x="4924" y="4924"/>
                    </a:moveTo>
                    <a:lnTo>
                      <a:pt x="142804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="" xmlns:a16="http://schemas.microsoft.com/office/drawing/2014/main" id="{C73989D9-5EB5-4DCA-8600-0860A85274FF}"/>
                  </a:ext>
                </a:extLst>
              </p:cNvPr>
              <p:cNvSpPr/>
              <p:nvPr/>
            </p:nvSpPr>
            <p:spPr>
              <a:xfrm>
                <a:off x="2926494" y="3638359"/>
                <a:ext cx="301107" cy="68433"/>
              </a:xfrm>
              <a:custGeom>
                <a:avLst/>
                <a:gdLst>
                  <a:gd name="connsiteX0" fmla="*/ 4924 w 144445"/>
                  <a:gd name="connsiteY0" fmla="*/ 4924 h 32828"/>
                  <a:gd name="connsiteX1" fmla="*/ 142804 w 144445"/>
                  <a:gd name="connsiteY1" fmla="*/ 4924 h 32828"/>
                  <a:gd name="connsiteX2" fmla="*/ 142804 w 144445"/>
                  <a:gd name="connsiteY2" fmla="*/ 31187 h 32828"/>
                  <a:gd name="connsiteX3" fmla="*/ 4924 w 144445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45" h="32828">
                    <a:moveTo>
                      <a:pt x="4924" y="4924"/>
                    </a:moveTo>
                    <a:lnTo>
                      <a:pt x="142804" y="4924"/>
                    </a:lnTo>
                    <a:lnTo>
                      <a:pt x="142804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="" xmlns:a16="http://schemas.microsoft.com/office/drawing/2014/main" id="{FC30971E-9B44-453B-BB68-F539C7568A73}"/>
                  </a:ext>
                </a:extLst>
              </p:cNvPr>
              <p:cNvSpPr/>
              <p:nvPr/>
            </p:nvSpPr>
            <p:spPr>
              <a:xfrm>
                <a:off x="2328385" y="3772489"/>
                <a:ext cx="164240" cy="13687"/>
              </a:xfrm>
              <a:custGeom>
                <a:avLst/>
                <a:gdLst>
                  <a:gd name="connsiteX0" fmla="*/ 4924 w 78788"/>
                  <a:gd name="connsiteY0" fmla="*/ 4924 h 6565"/>
                  <a:gd name="connsiteX1" fmla="*/ 75834 w 78788"/>
                  <a:gd name="connsiteY1" fmla="*/ 4924 h 6565"/>
                  <a:gd name="connsiteX2" fmla="*/ 4924 w 78788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88" h="6565">
                    <a:moveTo>
                      <a:pt x="4924" y="4924"/>
                    </a:moveTo>
                    <a:lnTo>
                      <a:pt x="75834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="" xmlns:a16="http://schemas.microsoft.com/office/drawing/2014/main" id="{80F4F1CD-6184-466F-8BA1-74E34018A7E9}"/>
                  </a:ext>
                </a:extLst>
              </p:cNvPr>
              <p:cNvSpPr/>
              <p:nvPr/>
            </p:nvSpPr>
            <p:spPr>
              <a:xfrm>
                <a:off x="2328385" y="3745116"/>
                <a:ext cx="164240" cy="68433"/>
              </a:xfrm>
              <a:custGeom>
                <a:avLst/>
                <a:gdLst>
                  <a:gd name="connsiteX0" fmla="*/ 4924 w 78788"/>
                  <a:gd name="connsiteY0" fmla="*/ 4924 h 32828"/>
                  <a:gd name="connsiteX1" fmla="*/ 75834 w 78788"/>
                  <a:gd name="connsiteY1" fmla="*/ 4924 h 32828"/>
                  <a:gd name="connsiteX2" fmla="*/ 75834 w 78788"/>
                  <a:gd name="connsiteY2" fmla="*/ 31187 h 32828"/>
                  <a:gd name="connsiteX3" fmla="*/ 4924 w 78788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788" h="32828">
                    <a:moveTo>
                      <a:pt x="4924" y="4924"/>
                    </a:moveTo>
                    <a:lnTo>
                      <a:pt x="75834" y="4924"/>
                    </a:lnTo>
                    <a:lnTo>
                      <a:pt x="75834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="" xmlns:a16="http://schemas.microsoft.com/office/drawing/2014/main" id="{89CD7B9C-7259-46AF-9F64-E5DD405386B7}"/>
                  </a:ext>
                </a:extLst>
              </p:cNvPr>
              <p:cNvSpPr/>
              <p:nvPr/>
            </p:nvSpPr>
            <p:spPr>
              <a:xfrm>
                <a:off x="2536421" y="3772489"/>
                <a:ext cx="520094" cy="13687"/>
              </a:xfrm>
              <a:custGeom>
                <a:avLst/>
                <a:gdLst>
                  <a:gd name="connsiteX0" fmla="*/ 4924 w 249496"/>
                  <a:gd name="connsiteY0" fmla="*/ 4924 h 6565"/>
                  <a:gd name="connsiteX1" fmla="*/ 246542 w 249496"/>
                  <a:gd name="connsiteY1" fmla="*/ 4924 h 6565"/>
                  <a:gd name="connsiteX2" fmla="*/ 4924 w 249496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496" h="6565">
                    <a:moveTo>
                      <a:pt x="4924" y="4924"/>
                    </a:moveTo>
                    <a:lnTo>
                      <a:pt x="246542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="" xmlns:a16="http://schemas.microsoft.com/office/drawing/2014/main" id="{DEDAA61D-79F3-4CC1-8360-BF8220E6925A}"/>
                  </a:ext>
                </a:extLst>
              </p:cNvPr>
              <p:cNvSpPr/>
              <p:nvPr/>
            </p:nvSpPr>
            <p:spPr>
              <a:xfrm>
                <a:off x="2536421" y="3745116"/>
                <a:ext cx="520094" cy="68433"/>
              </a:xfrm>
              <a:custGeom>
                <a:avLst/>
                <a:gdLst>
                  <a:gd name="connsiteX0" fmla="*/ 4924 w 249496"/>
                  <a:gd name="connsiteY0" fmla="*/ 4924 h 32828"/>
                  <a:gd name="connsiteX1" fmla="*/ 246542 w 249496"/>
                  <a:gd name="connsiteY1" fmla="*/ 4924 h 32828"/>
                  <a:gd name="connsiteX2" fmla="*/ 246542 w 249496"/>
                  <a:gd name="connsiteY2" fmla="*/ 31187 h 32828"/>
                  <a:gd name="connsiteX3" fmla="*/ 4924 w 249496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496" h="32828">
                    <a:moveTo>
                      <a:pt x="4924" y="4924"/>
                    </a:moveTo>
                    <a:lnTo>
                      <a:pt x="246542" y="4924"/>
                    </a:lnTo>
                    <a:lnTo>
                      <a:pt x="246542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="" xmlns:a16="http://schemas.microsoft.com/office/drawing/2014/main" id="{BB0E1E81-977C-4763-8FD5-3FAE482C7E52}"/>
                  </a:ext>
                </a:extLst>
              </p:cNvPr>
              <p:cNvSpPr/>
              <p:nvPr/>
            </p:nvSpPr>
            <p:spPr>
              <a:xfrm>
                <a:off x="3094840" y="3772489"/>
                <a:ext cx="191614" cy="13687"/>
              </a:xfrm>
              <a:custGeom>
                <a:avLst/>
                <a:gdLst>
                  <a:gd name="connsiteX0" fmla="*/ 4924 w 91919"/>
                  <a:gd name="connsiteY0" fmla="*/ 4924 h 6565"/>
                  <a:gd name="connsiteX1" fmla="*/ 86995 w 91919"/>
                  <a:gd name="connsiteY1" fmla="*/ 4924 h 6565"/>
                  <a:gd name="connsiteX2" fmla="*/ 4924 w 91919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919" h="6565">
                    <a:moveTo>
                      <a:pt x="4924" y="4924"/>
                    </a:moveTo>
                    <a:lnTo>
                      <a:pt x="86995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="" xmlns:a16="http://schemas.microsoft.com/office/drawing/2014/main" id="{0348E680-4928-43CB-8DB6-300C0AAC9DC2}"/>
                  </a:ext>
                </a:extLst>
              </p:cNvPr>
              <p:cNvSpPr/>
              <p:nvPr/>
            </p:nvSpPr>
            <p:spPr>
              <a:xfrm>
                <a:off x="3094840" y="3745116"/>
                <a:ext cx="191614" cy="68433"/>
              </a:xfrm>
              <a:custGeom>
                <a:avLst/>
                <a:gdLst>
                  <a:gd name="connsiteX0" fmla="*/ 4924 w 91919"/>
                  <a:gd name="connsiteY0" fmla="*/ 4924 h 32828"/>
                  <a:gd name="connsiteX1" fmla="*/ 86995 w 91919"/>
                  <a:gd name="connsiteY1" fmla="*/ 4924 h 32828"/>
                  <a:gd name="connsiteX2" fmla="*/ 86995 w 91919"/>
                  <a:gd name="connsiteY2" fmla="*/ 31187 h 32828"/>
                  <a:gd name="connsiteX3" fmla="*/ 4924 w 91919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919" h="32828">
                    <a:moveTo>
                      <a:pt x="4924" y="4924"/>
                    </a:moveTo>
                    <a:lnTo>
                      <a:pt x="86995" y="4924"/>
                    </a:lnTo>
                    <a:lnTo>
                      <a:pt x="86995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="" xmlns:a16="http://schemas.microsoft.com/office/drawing/2014/main" id="{1A312EDA-1395-45FB-B8FD-B7A83CCFA28C}"/>
                  </a:ext>
                </a:extLst>
              </p:cNvPr>
              <p:cNvSpPr/>
              <p:nvPr/>
            </p:nvSpPr>
            <p:spPr>
              <a:xfrm>
                <a:off x="2328385" y="3877877"/>
                <a:ext cx="355854" cy="13687"/>
              </a:xfrm>
              <a:custGeom>
                <a:avLst/>
                <a:gdLst>
                  <a:gd name="connsiteX0" fmla="*/ 4924 w 170708"/>
                  <a:gd name="connsiteY0" fmla="*/ 4924 h 6565"/>
                  <a:gd name="connsiteX1" fmla="*/ 169067 w 170708"/>
                  <a:gd name="connsiteY1" fmla="*/ 4924 h 6565"/>
                  <a:gd name="connsiteX2" fmla="*/ 4924 w 170708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708" h="6565">
                    <a:moveTo>
                      <a:pt x="4924" y="4924"/>
                    </a:moveTo>
                    <a:lnTo>
                      <a:pt x="169067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="" xmlns:a16="http://schemas.microsoft.com/office/drawing/2014/main" id="{56E4B35E-17FA-4CB8-B906-1F3563174366}"/>
                  </a:ext>
                </a:extLst>
              </p:cNvPr>
              <p:cNvSpPr/>
              <p:nvPr/>
            </p:nvSpPr>
            <p:spPr>
              <a:xfrm>
                <a:off x="2328385" y="3850504"/>
                <a:ext cx="355854" cy="68433"/>
              </a:xfrm>
              <a:custGeom>
                <a:avLst/>
                <a:gdLst>
                  <a:gd name="connsiteX0" fmla="*/ 4924 w 170708"/>
                  <a:gd name="connsiteY0" fmla="*/ 4924 h 32828"/>
                  <a:gd name="connsiteX1" fmla="*/ 169067 w 170708"/>
                  <a:gd name="connsiteY1" fmla="*/ 4924 h 32828"/>
                  <a:gd name="connsiteX2" fmla="*/ 169067 w 170708"/>
                  <a:gd name="connsiteY2" fmla="*/ 31187 h 32828"/>
                  <a:gd name="connsiteX3" fmla="*/ 4924 w 170708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708" h="32828">
                    <a:moveTo>
                      <a:pt x="4924" y="4924"/>
                    </a:moveTo>
                    <a:lnTo>
                      <a:pt x="169067" y="4924"/>
                    </a:lnTo>
                    <a:lnTo>
                      <a:pt x="169067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="" xmlns:a16="http://schemas.microsoft.com/office/drawing/2014/main" id="{C5523EBD-6976-498E-926E-6A0341556559}"/>
                  </a:ext>
                </a:extLst>
              </p:cNvPr>
              <p:cNvSpPr/>
              <p:nvPr/>
            </p:nvSpPr>
            <p:spPr>
              <a:xfrm>
                <a:off x="2725299" y="3877877"/>
                <a:ext cx="246360" cy="13687"/>
              </a:xfrm>
              <a:custGeom>
                <a:avLst/>
                <a:gdLst>
                  <a:gd name="connsiteX0" fmla="*/ 4924 w 118182"/>
                  <a:gd name="connsiteY0" fmla="*/ 4924 h 6565"/>
                  <a:gd name="connsiteX1" fmla="*/ 115228 w 118182"/>
                  <a:gd name="connsiteY1" fmla="*/ 4924 h 6565"/>
                  <a:gd name="connsiteX2" fmla="*/ 4924 w 118182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82" h="6565">
                    <a:moveTo>
                      <a:pt x="4924" y="4924"/>
                    </a:moveTo>
                    <a:lnTo>
                      <a:pt x="115228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="" xmlns:a16="http://schemas.microsoft.com/office/drawing/2014/main" id="{991BCE63-EE61-459B-BD37-73320F2DAF07}"/>
                  </a:ext>
                </a:extLst>
              </p:cNvPr>
              <p:cNvSpPr/>
              <p:nvPr/>
            </p:nvSpPr>
            <p:spPr>
              <a:xfrm>
                <a:off x="2725299" y="3850504"/>
                <a:ext cx="246360" cy="68433"/>
              </a:xfrm>
              <a:custGeom>
                <a:avLst/>
                <a:gdLst>
                  <a:gd name="connsiteX0" fmla="*/ 4924 w 118182"/>
                  <a:gd name="connsiteY0" fmla="*/ 4924 h 32828"/>
                  <a:gd name="connsiteX1" fmla="*/ 115228 w 118182"/>
                  <a:gd name="connsiteY1" fmla="*/ 4924 h 32828"/>
                  <a:gd name="connsiteX2" fmla="*/ 115228 w 118182"/>
                  <a:gd name="connsiteY2" fmla="*/ 31187 h 32828"/>
                  <a:gd name="connsiteX3" fmla="*/ 4924 w 118182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82" h="32828">
                    <a:moveTo>
                      <a:pt x="4924" y="4924"/>
                    </a:moveTo>
                    <a:lnTo>
                      <a:pt x="115228" y="4924"/>
                    </a:lnTo>
                    <a:lnTo>
                      <a:pt x="115228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="" xmlns:a16="http://schemas.microsoft.com/office/drawing/2014/main" id="{8AB399BC-1267-4A88-BFA9-80437A26D831}"/>
                  </a:ext>
                </a:extLst>
              </p:cNvPr>
              <p:cNvSpPr/>
              <p:nvPr/>
            </p:nvSpPr>
            <p:spPr>
              <a:xfrm>
                <a:off x="2458408" y="4272054"/>
                <a:ext cx="328482" cy="13687"/>
              </a:xfrm>
              <a:custGeom>
                <a:avLst/>
                <a:gdLst>
                  <a:gd name="connsiteX0" fmla="*/ 4924 w 157576"/>
                  <a:gd name="connsiteY0" fmla="*/ 4924 h 6565"/>
                  <a:gd name="connsiteX1" fmla="*/ 155935 w 157576"/>
                  <a:gd name="connsiteY1" fmla="*/ 4924 h 6565"/>
                  <a:gd name="connsiteX2" fmla="*/ 4924 w 157576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576" h="6565">
                    <a:moveTo>
                      <a:pt x="4924" y="4924"/>
                    </a:moveTo>
                    <a:lnTo>
                      <a:pt x="155935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="" xmlns:a16="http://schemas.microsoft.com/office/drawing/2014/main" id="{ED114884-44D3-45C4-ADBB-A0214B240A64}"/>
                  </a:ext>
                </a:extLst>
              </p:cNvPr>
              <p:cNvSpPr/>
              <p:nvPr/>
            </p:nvSpPr>
            <p:spPr>
              <a:xfrm>
                <a:off x="2458408" y="4244679"/>
                <a:ext cx="328482" cy="68433"/>
              </a:xfrm>
              <a:custGeom>
                <a:avLst/>
                <a:gdLst>
                  <a:gd name="connsiteX0" fmla="*/ 4924 w 157576"/>
                  <a:gd name="connsiteY0" fmla="*/ 4924 h 32828"/>
                  <a:gd name="connsiteX1" fmla="*/ 155935 w 157576"/>
                  <a:gd name="connsiteY1" fmla="*/ 4924 h 32828"/>
                  <a:gd name="connsiteX2" fmla="*/ 155935 w 157576"/>
                  <a:gd name="connsiteY2" fmla="*/ 31187 h 32828"/>
                  <a:gd name="connsiteX3" fmla="*/ 4924 w 157576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76" h="32828">
                    <a:moveTo>
                      <a:pt x="4924" y="4924"/>
                    </a:moveTo>
                    <a:lnTo>
                      <a:pt x="155935" y="4924"/>
                    </a:lnTo>
                    <a:lnTo>
                      <a:pt x="155935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="" xmlns:a16="http://schemas.microsoft.com/office/drawing/2014/main" id="{20A97540-EEB6-4130-9D2B-CB6AD58901BF}"/>
                  </a:ext>
                </a:extLst>
              </p:cNvPr>
              <p:cNvSpPr/>
              <p:nvPr/>
            </p:nvSpPr>
            <p:spPr>
              <a:xfrm>
                <a:off x="2841635" y="4272054"/>
                <a:ext cx="410602" cy="13687"/>
              </a:xfrm>
              <a:custGeom>
                <a:avLst/>
                <a:gdLst>
                  <a:gd name="connsiteX0" fmla="*/ 4924 w 196970"/>
                  <a:gd name="connsiteY0" fmla="*/ 4924 h 6565"/>
                  <a:gd name="connsiteX1" fmla="*/ 197299 w 196970"/>
                  <a:gd name="connsiteY1" fmla="*/ 4924 h 6565"/>
                  <a:gd name="connsiteX2" fmla="*/ 4924 w 196970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970" h="6565">
                    <a:moveTo>
                      <a:pt x="4924" y="4924"/>
                    </a:moveTo>
                    <a:lnTo>
                      <a:pt x="197299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="" xmlns:a16="http://schemas.microsoft.com/office/drawing/2014/main" id="{49290374-7125-46D1-822B-37D14EBC9F84}"/>
                  </a:ext>
                </a:extLst>
              </p:cNvPr>
              <p:cNvSpPr/>
              <p:nvPr/>
            </p:nvSpPr>
            <p:spPr>
              <a:xfrm>
                <a:off x="2841635" y="4244679"/>
                <a:ext cx="410602" cy="68433"/>
              </a:xfrm>
              <a:custGeom>
                <a:avLst/>
                <a:gdLst>
                  <a:gd name="connsiteX0" fmla="*/ 4924 w 196970"/>
                  <a:gd name="connsiteY0" fmla="*/ 4924 h 32828"/>
                  <a:gd name="connsiteX1" fmla="*/ 197299 w 196970"/>
                  <a:gd name="connsiteY1" fmla="*/ 4924 h 32828"/>
                  <a:gd name="connsiteX2" fmla="*/ 197299 w 196970"/>
                  <a:gd name="connsiteY2" fmla="*/ 31187 h 32828"/>
                  <a:gd name="connsiteX3" fmla="*/ 4924 w 196970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970" h="32828">
                    <a:moveTo>
                      <a:pt x="4924" y="4924"/>
                    </a:moveTo>
                    <a:lnTo>
                      <a:pt x="197299" y="4924"/>
                    </a:lnTo>
                    <a:lnTo>
                      <a:pt x="197299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="" xmlns:a16="http://schemas.microsoft.com/office/drawing/2014/main" id="{1A74EAE4-6FB5-4A44-B895-A10AC59140AE}"/>
                  </a:ext>
                </a:extLst>
              </p:cNvPr>
              <p:cNvSpPr/>
              <p:nvPr/>
            </p:nvSpPr>
            <p:spPr>
              <a:xfrm>
                <a:off x="3300140" y="4272054"/>
                <a:ext cx="109495" cy="13687"/>
              </a:xfrm>
              <a:custGeom>
                <a:avLst/>
                <a:gdLst>
                  <a:gd name="connsiteX0" fmla="*/ 4924 w 52525"/>
                  <a:gd name="connsiteY0" fmla="*/ 4924 h 6565"/>
                  <a:gd name="connsiteX1" fmla="*/ 50228 w 52525"/>
                  <a:gd name="connsiteY1" fmla="*/ 4924 h 6565"/>
                  <a:gd name="connsiteX2" fmla="*/ 4924 w 52525"/>
                  <a:gd name="connsiteY2" fmla="*/ 4924 h 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525" h="6565">
                    <a:moveTo>
                      <a:pt x="4924" y="4924"/>
                    </a:moveTo>
                    <a:lnTo>
                      <a:pt x="50228" y="4924"/>
                    </a:lnTo>
                    <a:lnTo>
                      <a:pt x="4924" y="49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="" xmlns:a16="http://schemas.microsoft.com/office/drawing/2014/main" id="{39408707-E3CA-415B-B5EC-ECC734D1C825}"/>
                  </a:ext>
                </a:extLst>
              </p:cNvPr>
              <p:cNvSpPr/>
              <p:nvPr/>
            </p:nvSpPr>
            <p:spPr>
              <a:xfrm>
                <a:off x="3300140" y="4244679"/>
                <a:ext cx="109495" cy="68433"/>
              </a:xfrm>
              <a:custGeom>
                <a:avLst/>
                <a:gdLst>
                  <a:gd name="connsiteX0" fmla="*/ 4924 w 52525"/>
                  <a:gd name="connsiteY0" fmla="*/ 4924 h 32828"/>
                  <a:gd name="connsiteX1" fmla="*/ 50228 w 52525"/>
                  <a:gd name="connsiteY1" fmla="*/ 4924 h 32828"/>
                  <a:gd name="connsiteX2" fmla="*/ 50228 w 52525"/>
                  <a:gd name="connsiteY2" fmla="*/ 31187 h 32828"/>
                  <a:gd name="connsiteX3" fmla="*/ 4924 w 52525"/>
                  <a:gd name="connsiteY3" fmla="*/ 31187 h 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525" h="32828">
                    <a:moveTo>
                      <a:pt x="4924" y="4924"/>
                    </a:moveTo>
                    <a:lnTo>
                      <a:pt x="50228" y="4924"/>
                    </a:lnTo>
                    <a:lnTo>
                      <a:pt x="50228" y="31187"/>
                    </a:lnTo>
                    <a:lnTo>
                      <a:pt x="4924" y="3118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8F762564-3F54-4A96-9A93-968D25B6EAD8}"/>
              </a:ext>
            </a:extLst>
          </p:cNvPr>
          <p:cNvCxnSpPr>
            <a:stCxn id="44" idx="6"/>
          </p:cNvCxnSpPr>
          <p:nvPr/>
        </p:nvCxnSpPr>
        <p:spPr>
          <a:xfrm>
            <a:off x="3314700" y="3357563"/>
            <a:ext cx="8877300" cy="2288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666F4E01-5F42-4A2E-A25A-62D5A4646C93}"/>
              </a:ext>
            </a:extLst>
          </p:cNvPr>
          <p:cNvSpPr/>
          <p:nvPr/>
        </p:nvSpPr>
        <p:spPr>
          <a:xfrm>
            <a:off x="3924300" y="3222647"/>
            <a:ext cx="254908" cy="25490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>
            <a:extLst>
              <a:ext uri="{FF2B5EF4-FFF2-40B4-BE49-F238E27FC236}">
                <a16:creationId xmlns="" xmlns:a16="http://schemas.microsoft.com/office/drawing/2014/main" id="{091EBF08-D12C-455C-8DF9-D600A0FD46C0}"/>
              </a:ext>
            </a:extLst>
          </p:cNvPr>
          <p:cNvSpPr/>
          <p:nvPr/>
        </p:nvSpPr>
        <p:spPr>
          <a:xfrm>
            <a:off x="5410388" y="3222647"/>
            <a:ext cx="254908" cy="25490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椭圆 181">
            <a:extLst>
              <a:ext uri="{FF2B5EF4-FFF2-40B4-BE49-F238E27FC236}">
                <a16:creationId xmlns="" xmlns:a16="http://schemas.microsoft.com/office/drawing/2014/main" id="{E5E0F678-DBAA-4EBA-85ED-0A6A70C26454}"/>
              </a:ext>
            </a:extLst>
          </p:cNvPr>
          <p:cNvSpPr/>
          <p:nvPr/>
        </p:nvSpPr>
        <p:spPr>
          <a:xfrm>
            <a:off x="6896476" y="3222647"/>
            <a:ext cx="254908" cy="25490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椭圆 182">
            <a:extLst>
              <a:ext uri="{FF2B5EF4-FFF2-40B4-BE49-F238E27FC236}">
                <a16:creationId xmlns="" xmlns:a16="http://schemas.microsoft.com/office/drawing/2014/main" id="{A9F7EEDF-0A00-44C4-9F6A-C3CFEC9B6339}"/>
              </a:ext>
            </a:extLst>
          </p:cNvPr>
          <p:cNvSpPr/>
          <p:nvPr/>
        </p:nvSpPr>
        <p:spPr>
          <a:xfrm>
            <a:off x="8382564" y="3222647"/>
            <a:ext cx="254908" cy="25490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椭圆 183">
            <a:extLst>
              <a:ext uri="{FF2B5EF4-FFF2-40B4-BE49-F238E27FC236}">
                <a16:creationId xmlns="" xmlns:a16="http://schemas.microsoft.com/office/drawing/2014/main" id="{2DAB06AA-CE42-4390-BE80-11D01EC1388D}"/>
              </a:ext>
            </a:extLst>
          </p:cNvPr>
          <p:cNvSpPr/>
          <p:nvPr/>
        </p:nvSpPr>
        <p:spPr>
          <a:xfrm>
            <a:off x="9868652" y="3222647"/>
            <a:ext cx="254908" cy="25490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椭圆 184">
            <a:extLst>
              <a:ext uri="{FF2B5EF4-FFF2-40B4-BE49-F238E27FC236}">
                <a16:creationId xmlns="" xmlns:a16="http://schemas.microsoft.com/office/drawing/2014/main" id="{2AAD0335-4ED8-4850-8720-092AC91F3484}"/>
              </a:ext>
            </a:extLst>
          </p:cNvPr>
          <p:cNvSpPr/>
          <p:nvPr/>
        </p:nvSpPr>
        <p:spPr>
          <a:xfrm>
            <a:off x="11354740" y="3222647"/>
            <a:ext cx="254908" cy="25490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任意多边形: 形状 192">
            <a:extLst>
              <a:ext uri="{FF2B5EF4-FFF2-40B4-BE49-F238E27FC236}">
                <a16:creationId xmlns="" xmlns:a16="http://schemas.microsoft.com/office/drawing/2014/main" id="{E904CF1E-ADA8-459D-B154-F40E923798DA}"/>
              </a:ext>
            </a:extLst>
          </p:cNvPr>
          <p:cNvSpPr/>
          <p:nvPr/>
        </p:nvSpPr>
        <p:spPr>
          <a:xfrm>
            <a:off x="3489036" y="2443858"/>
            <a:ext cx="1034603" cy="690153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dirty="0"/>
          </a:p>
        </p:txBody>
      </p:sp>
      <p:sp>
        <p:nvSpPr>
          <p:cNvPr id="194" name="任意多边形: 形状 193">
            <a:extLst>
              <a:ext uri="{FF2B5EF4-FFF2-40B4-BE49-F238E27FC236}">
                <a16:creationId xmlns="" xmlns:a16="http://schemas.microsoft.com/office/drawing/2014/main" id="{3BB55C60-E8B7-4BCB-88B9-13EC8F74D1A0}"/>
              </a:ext>
            </a:extLst>
          </p:cNvPr>
          <p:cNvSpPr/>
          <p:nvPr/>
        </p:nvSpPr>
        <p:spPr>
          <a:xfrm>
            <a:off x="6506628" y="2443858"/>
            <a:ext cx="1034603" cy="690153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dirty="0"/>
          </a:p>
        </p:txBody>
      </p:sp>
      <p:sp>
        <p:nvSpPr>
          <p:cNvPr id="195" name="任意多边形: 形状 194">
            <a:extLst>
              <a:ext uri="{FF2B5EF4-FFF2-40B4-BE49-F238E27FC236}">
                <a16:creationId xmlns="" xmlns:a16="http://schemas.microsoft.com/office/drawing/2014/main" id="{DDDE9A32-5CF2-4B38-9344-214C44075043}"/>
              </a:ext>
            </a:extLst>
          </p:cNvPr>
          <p:cNvSpPr/>
          <p:nvPr/>
        </p:nvSpPr>
        <p:spPr>
          <a:xfrm>
            <a:off x="9478804" y="2443858"/>
            <a:ext cx="1034603" cy="690153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dirty="0"/>
          </a:p>
        </p:txBody>
      </p:sp>
      <p:sp>
        <p:nvSpPr>
          <p:cNvPr id="196" name="任意多边形: 形状 195">
            <a:extLst>
              <a:ext uri="{FF2B5EF4-FFF2-40B4-BE49-F238E27FC236}">
                <a16:creationId xmlns="" xmlns:a16="http://schemas.microsoft.com/office/drawing/2014/main" id="{E89D676A-4194-4C6A-A42A-06C889405A3D}"/>
              </a:ext>
            </a:extLst>
          </p:cNvPr>
          <p:cNvSpPr/>
          <p:nvPr/>
        </p:nvSpPr>
        <p:spPr>
          <a:xfrm flipV="1">
            <a:off x="4985197" y="3612471"/>
            <a:ext cx="1034603" cy="690153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dirty="0"/>
          </a:p>
        </p:txBody>
      </p:sp>
      <p:sp>
        <p:nvSpPr>
          <p:cNvPr id="197" name="任意多边形: 形状 196">
            <a:extLst>
              <a:ext uri="{FF2B5EF4-FFF2-40B4-BE49-F238E27FC236}">
                <a16:creationId xmlns="" xmlns:a16="http://schemas.microsoft.com/office/drawing/2014/main" id="{F6F42ACD-226A-4BC8-9DDD-D8FF91E6C587}"/>
              </a:ext>
            </a:extLst>
          </p:cNvPr>
          <p:cNvSpPr/>
          <p:nvPr/>
        </p:nvSpPr>
        <p:spPr>
          <a:xfrm flipV="1">
            <a:off x="8002789" y="3612471"/>
            <a:ext cx="1034603" cy="690153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dirty="0"/>
          </a:p>
        </p:txBody>
      </p:sp>
      <p:sp>
        <p:nvSpPr>
          <p:cNvPr id="198" name="任意多边形: 形状 197">
            <a:extLst>
              <a:ext uri="{FF2B5EF4-FFF2-40B4-BE49-F238E27FC236}">
                <a16:creationId xmlns="" xmlns:a16="http://schemas.microsoft.com/office/drawing/2014/main" id="{CB0031B7-0403-4AFA-BBD5-2401643239F3}"/>
              </a:ext>
            </a:extLst>
          </p:cNvPr>
          <p:cNvSpPr/>
          <p:nvPr/>
        </p:nvSpPr>
        <p:spPr>
          <a:xfrm flipV="1">
            <a:off x="10795643" y="3612470"/>
            <a:ext cx="1213926" cy="690153"/>
          </a:xfrm>
          <a:custGeom>
            <a:avLst/>
            <a:gdLst>
              <a:gd name="connsiteX0" fmla="*/ 0 w 977974"/>
              <a:gd name="connsiteY0" fmla="*/ 0 h 916250"/>
              <a:gd name="connsiteX1" fmla="*/ 977974 w 977974"/>
              <a:gd name="connsiteY1" fmla="*/ 0 h 916250"/>
              <a:gd name="connsiteX2" fmla="*/ 977974 w 977974"/>
              <a:gd name="connsiteY2" fmla="*/ 661629 h 916250"/>
              <a:gd name="connsiteX3" fmla="*/ 536246 w 977974"/>
              <a:gd name="connsiteY3" fmla="*/ 661629 h 916250"/>
              <a:gd name="connsiteX4" fmla="*/ 536246 w 977974"/>
              <a:gd name="connsiteY4" fmla="*/ 916250 h 916250"/>
              <a:gd name="connsiteX5" fmla="*/ 235331 w 977974"/>
              <a:gd name="connsiteY5" fmla="*/ 661629 h 916250"/>
              <a:gd name="connsiteX6" fmla="*/ 0 w 977974"/>
              <a:gd name="connsiteY6" fmla="*/ 661629 h 9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74" h="916250">
                <a:moveTo>
                  <a:pt x="0" y="0"/>
                </a:moveTo>
                <a:lnTo>
                  <a:pt x="977974" y="0"/>
                </a:lnTo>
                <a:lnTo>
                  <a:pt x="977974" y="661629"/>
                </a:lnTo>
                <a:lnTo>
                  <a:pt x="536246" y="661629"/>
                </a:lnTo>
                <a:lnTo>
                  <a:pt x="536246" y="916250"/>
                </a:lnTo>
                <a:lnTo>
                  <a:pt x="235331" y="661629"/>
                </a:lnTo>
                <a:lnTo>
                  <a:pt x="0" y="6616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199A2FDB-3F98-4EBC-A6CC-AED21DE58C2C}"/>
              </a:ext>
            </a:extLst>
          </p:cNvPr>
          <p:cNvSpPr/>
          <p:nvPr/>
        </p:nvSpPr>
        <p:spPr>
          <a:xfrm>
            <a:off x="3768867" y="3596725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endParaRPr lang="zh-CN" altLang="en-US" sz="1400" dirty="0"/>
          </a:p>
        </p:txBody>
      </p:sp>
      <p:sp>
        <p:nvSpPr>
          <p:cNvPr id="199" name="矩形 198">
            <a:extLst>
              <a:ext uri="{FF2B5EF4-FFF2-40B4-BE49-F238E27FC236}">
                <a16:creationId xmlns="" xmlns:a16="http://schemas.microsoft.com/office/drawing/2014/main" id="{00B9DEC0-6BEB-4ACB-B599-85341D741AC8}"/>
              </a:ext>
            </a:extLst>
          </p:cNvPr>
          <p:cNvSpPr/>
          <p:nvPr/>
        </p:nvSpPr>
        <p:spPr>
          <a:xfrm>
            <a:off x="5282786" y="282215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endParaRPr lang="zh-CN" altLang="en-US" sz="1400" dirty="0"/>
          </a:p>
        </p:txBody>
      </p:sp>
      <p:sp>
        <p:nvSpPr>
          <p:cNvPr id="200" name="矩形 199">
            <a:extLst>
              <a:ext uri="{FF2B5EF4-FFF2-40B4-BE49-F238E27FC236}">
                <a16:creationId xmlns="" xmlns:a16="http://schemas.microsoft.com/office/drawing/2014/main" id="{C4128CC8-D453-4643-9064-7443F082B176}"/>
              </a:ext>
            </a:extLst>
          </p:cNvPr>
          <p:cNvSpPr/>
          <p:nvPr/>
        </p:nvSpPr>
        <p:spPr>
          <a:xfrm>
            <a:off x="6765339" y="3596725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7</a:t>
            </a: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endParaRPr lang="zh-CN" altLang="en-US" sz="1400" dirty="0"/>
          </a:p>
        </p:txBody>
      </p:sp>
      <p:sp>
        <p:nvSpPr>
          <p:cNvPr id="201" name="矩形 200">
            <a:extLst>
              <a:ext uri="{FF2B5EF4-FFF2-40B4-BE49-F238E27FC236}">
                <a16:creationId xmlns="" xmlns:a16="http://schemas.microsoft.com/office/drawing/2014/main" id="{B92A98BB-2F65-4FDF-8916-8DE85B163E43}"/>
              </a:ext>
            </a:extLst>
          </p:cNvPr>
          <p:cNvSpPr/>
          <p:nvPr/>
        </p:nvSpPr>
        <p:spPr>
          <a:xfrm>
            <a:off x="8255338" y="282215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9</a:t>
            </a: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endParaRPr lang="zh-CN" altLang="en-US" sz="1400" dirty="0"/>
          </a:p>
        </p:txBody>
      </p:sp>
      <p:sp>
        <p:nvSpPr>
          <p:cNvPr id="202" name="矩形 201">
            <a:extLst>
              <a:ext uri="{FF2B5EF4-FFF2-40B4-BE49-F238E27FC236}">
                <a16:creationId xmlns="" xmlns:a16="http://schemas.microsoft.com/office/drawing/2014/main" id="{D1E56684-3AE6-495D-AB28-E0639EC0AB1C}"/>
              </a:ext>
            </a:extLst>
          </p:cNvPr>
          <p:cNvSpPr/>
          <p:nvPr/>
        </p:nvSpPr>
        <p:spPr>
          <a:xfrm>
            <a:off x="9761811" y="3596725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10</a:t>
            </a: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endParaRPr lang="zh-CN" altLang="en-US" sz="1400" dirty="0"/>
          </a:p>
        </p:txBody>
      </p:sp>
      <p:sp>
        <p:nvSpPr>
          <p:cNvPr id="203" name="矩形 202">
            <a:extLst>
              <a:ext uri="{FF2B5EF4-FFF2-40B4-BE49-F238E27FC236}">
                <a16:creationId xmlns="" xmlns:a16="http://schemas.microsoft.com/office/drawing/2014/main" id="{3CD3DF26-244F-4221-95D7-AAC30FDE42CA}"/>
              </a:ext>
            </a:extLst>
          </p:cNvPr>
          <p:cNvSpPr/>
          <p:nvPr/>
        </p:nvSpPr>
        <p:spPr>
          <a:xfrm>
            <a:off x="11156276" y="2822158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12</a:t>
            </a: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B309D37-A1BD-40D4-A2DC-264E5D0D8FE8}"/>
              </a:ext>
            </a:extLst>
          </p:cNvPr>
          <p:cNvSpPr txBox="1"/>
          <p:nvPr/>
        </p:nvSpPr>
        <p:spPr>
          <a:xfrm>
            <a:off x="3656037" y="2506156"/>
            <a:ext cx="74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开通</a:t>
            </a:r>
          </a:p>
        </p:txBody>
      </p:sp>
      <p:sp>
        <p:nvSpPr>
          <p:cNvPr id="205" name="文本框 204">
            <a:extLst>
              <a:ext uri="{FF2B5EF4-FFF2-40B4-BE49-F238E27FC236}">
                <a16:creationId xmlns="" xmlns:a16="http://schemas.microsoft.com/office/drawing/2014/main" id="{014BFA2C-39D0-433D-80D1-DC596F867F3E}"/>
              </a:ext>
            </a:extLst>
          </p:cNvPr>
          <p:cNvSpPr txBox="1"/>
          <p:nvPr/>
        </p:nvSpPr>
        <p:spPr>
          <a:xfrm>
            <a:off x="6461880" y="2506156"/>
            <a:ext cx="11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转发活动</a:t>
            </a:r>
          </a:p>
        </p:txBody>
      </p:sp>
      <p:sp>
        <p:nvSpPr>
          <p:cNvPr id="206" name="文本框 205">
            <a:extLst>
              <a:ext uri="{FF2B5EF4-FFF2-40B4-BE49-F238E27FC236}">
                <a16:creationId xmlns="" xmlns:a16="http://schemas.microsoft.com/office/drawing/2014/main" id="{03DFB150-5ED6-46E4-A14B-FDD088337020}"/>
              </a:ext>
            </a:extLst>
          </p:cNvPr>
          <p:cNvSpPr txBox="1"/>
          <p:nvPr/>
        </p:nvSpPr>
        <p:spPr>
          <a:xfrm>
            <a:off x="4945410" y="3862521"/>
            <a:ext cx="11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原创</a:t>
            </a:r>
          </a:p>
        </p:txBody>
      </p:sp>
      <p:sp>
        <p:nvSpPr>
          <p:cNvPr id="207" name="文本框 206">
            <a:extLst>
              <a:ext uri="{FF2B5EF4-FFF2-40B4-BE49-F238E27FC236}">
                <a16:creationId xmlns="" xmlns:a16="http://schemas.microsoft.com/office/drawing/2014/main" id="{66584C59-3DC8-4A5C-B334-C6A5C5A66FDD}"/>
              </a:ext>
            </a:extLst>
          </p:cNvPr>
          <p:cNvSpPr txBox="1"/>
          <p:nvPr/>
        </p:nvSpPr>
        <p:spPr>
          <a:xfrm>
            <a:off x="9420810" y="2506156"/>
            <a:ext cx="11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10W+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8" name="文本框 207">
            <a:extLst>
              <a:ext uri="{FF2B5EF4-FFF2-40B4-BE49-F238E27FC236}">
                <a16:creationId xmlns="" xmlns:a16="http://schemas.microsoft.com/office/drawing/2014/main" id="{EDD403A8-92C4-45FE-BAA9-40E28A7B5240}"/>
              </a:ext>
            </a:extLst>
          </p:cNvPr>
          <p:cNvSpPr txBox="1"/>
          <p:nvPr/>
        </p:nvSpPr>
        <p:spPr>
          <a:xfrm>
            <a:off x="7939455" y="3862521"/>
            <a:ext cx="11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流量主</a:t>
            </a:r>
          </a:p>
        </p:txBody>
      </p:sp>
      <p:sp>
        <p:nvSpPr>
          <p:cNvPr id="209" name="文本框 208">
            <a:extLst>
              <a:ext uri="{FF2B5EF4-FFF2-40B4-BE49-F238E27FC236}">
                <a16:creationId xmlns="" xmlns:a16="http://schemas.microsoft.com/office/drawing/2014/main" id="{A530FFAE-3B31-4836-8C58-E0D1AD2D7919}"/>
              </a:ext>
            </a:extLst>
          </p:cNvPr>
          <p:cNvSpPr txBox="1"/>
          <p:nvPr/>
        </p:nvSpPr>
        <p:spPr>
          <a:xfrm>
            <a:off x="10795642" y="3862521"/>
            <a:ext cx="125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100</a:t>
            </a:r>
            <a:r>
              <a:rPr lang="zh-CN" altLang="en-US" dirty="0">
                <a:solidFill>
                  <a:schemeClr val="bg1"/>
                </a:solidFill>
              </a:rPr>
              <a:t>万听众</a:t>
            </a:r>
          </a:p>
        </p:txBody>
      </p:sp>
    </p:spTree>
    <p:extLst>
      <p:ext uri="{BB962C8B-B14F-4D97-AF65-F5344CB8AC3E}">
        <p14:creationId xmlns:p14="http://schemas.microsoft.com/office/powerpoint/2010/main" val="30951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42" y="214667"/>
            <a:ext cx="10515600" cy="529889"/>
          </a:xfrm>
        </p:spPr>
        <p:txBody>
          <a:bodyPr>
            <a:normAutofit/>
          </a:bodyPr>
          <a:lstStyle/>
          <a:p>
            <a:r>
              <a:rPr lang="zh-CN" altLang="en-US" dirty="0"/>
              <a:t>主要工作</a:t>
            </a:r>
            <a:r>
              <a:rPr lang="en-US" altLang="zh-CN" dirty="0"/>
              <a:t>-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</p:txBody>
      </p:sp>
      <p:graphicFrame>
        <p:nvGraphicFramePr>
          <p:cNvPr id="72" name="图表 71">
            <a:extLst>
              <a:ext uri="{FF2B5EF4-FFF2-40B4-BE49-F238E27FC236}">
                <a16:creationId xmlns="" xmlns:a16="http://schemas.microsoft.com/office/drawing/2014/main" id="{A3A7900D-B584-4F45-A515-FC6ED0442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459159"/>
              </p:ext>
            </p:extLst>
          </p:nvPr>
        </p:nvGraphicFramePr>
        <p:xfrm>
          <a:off x="0" y="1295400"/>
          <a:ext cx="11784013" cy="500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2922B706-5EC7-46E5-B189-DEB505DAE01C}"/>
              </a:ext>
            </a:extLst>
          </p:cNvPr>
          <p:cNvGrpSpPr/>
          <p:nvPr/>
        </p:nvGrpSpPr>
        <p:grpSpPr>
          <a:xfrm>
            <a:off x="4663417" y="1401763"/>
            <a:ext cx="2865166" cy="2865166"/>
            <a:chOff x="6721780" y="764839"/>
            <a:chExt cx="2865166" cy="2865166"/>
          </a:xfrm>
        </p:grpSpPr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54EACD95-6180-44EA-9854-9D45E0E8C8DE}"/>
                </a:ext>
              </a:extLst>
            </p:cNvPr>
            <p:cNvSpPr/>
            <p:nvPr/>
          </p:nvSpPr>
          <p:spPr>
            <a:xfrm>
              <a:off x="6721780" y="764839"/>
              <a:ext cx="2865166" cy="2865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7165F48A-49A0-421F-A7DA-E071BE2983E9}"/>
                </a:ext>
              </a:extLst>
            </p:cNvPr>
            <p:cNvSpPr txBox="1"/>
            <p:nvPr/>
          </p:nvSpPr>
          <p:spPr>
            <a:xfrm>
              <a:off x="7766815" y="2361485"/>
              <a:ext cx="803425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j-cs"/>
                </a:defRPr>
              </a:lvl1pPr>
            </a:lstStyle>
            <a:p>
              <a:r>
                <a:rPr lang="en-US" altLang="zh-CN" dirty="0"/>
                <a:t>SEO</a:t>
              </a:r>
              <a:endParaRPr lang="zh-CN" altLang="en-US" dirty="0"/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="" xmlns:a16="http://schemas.microsoft.com/office/drawing/2014/main" id="{DA75628A-2FF0-43CC-868A-6FEA87F6F230}"/>
                </a:ext>
              </a:extLst>
            </p:cNvPr>
            <p:cNvGrpSpPr/>
            <p:nvPr/>
          </p:nvGrpSpPr>
          <p:grpSpPr>
            <a:xfrm>
              <a:off x="7766815" y="1575369"/>
              <a:ext cx="751978" cy="673022"/>
              <a:chOff x="9314002" y="6026006"/>
              <a:chExt cx="659622" cy="590362"/>
            </a:xfrm>
          </p:grpSpPr>
          <p:sp>
            <p:nvSpPr>
              <p:cNvPr id="61" name="任意多边形: 形状 60">
                <a:extLst>
                  <a:ext uri="{FF2B5EF4-FFF2-40B4-BE49-F238E27FC236}">
                    <a16:creationId xmlns="" xmlns:a16="http://schemas.microsoft.com/office/drawing/2014/main" id="{3B9636D2-70F0-476F-B35A-8AC92C10FE2D}"/>
                  </a:ext>
                </a:extLst>
              </p:cNvPr>
              <p:cNvSpPr/>
              <p:nvPr/>
            </p:nvSpPr>
            <p:spPr>
              <a:xfrm>
                <a:off x="9327194" y="6186953"/>
                <a:ext cx="633237" cy="415562"/>
              </a:xfrm>
              <a:custGeom>
                <a:avLst/>
                <a:gdLst>
                  <a:gd name="connsiteX0" fmla="*/ 147425 w 633237"/>
                  <a:gd name="connsiteY0" fmla="*/ 5607 h 415561"/>
                  <a:gd name="connsiteX1" fmla="*/ 4947 w 633237"/>
                  <a:gd name="connsiteY1" fmla="*/ 121041 h 415561"/>
                  <a:gd name="connsiteX2" fmla="*/ 4947 w 633237"/>
                  <a:gd name="connsiteY2" fmla="*/ 298479 h 415561"/>
                  <a:gd name="connsiteX3" fmla="*/ 147425 w 633237"/>
                  <a:gd name="connsiteY3" fmla="*/ 413913 h 415561"/>
                  <a:gd name="connsiteX4" fmla="*/ 628950 w 633237"/>
                  <a:gd name="connsiteY4" fmla="*/ 413913 h 415561"/>
                  <a:gd name="connsiteX5" fmla="*/ 628950 w 633237"/>
                  <a:gd name="connsiteY5" fmla="*/ 209430 h 415561"/>
                  <a:gd name="connsiteX6" fmla="*/ 628950 w 633237"/>
                  <a:gd name="connsiteY6" fmla="*/ 4947 h 415561"/>
                  <a:gd name="connsiteX7" fmla="*/ 147425 w 633237"/>
                  <a:gd name="connsiteY7" fmla="*/ 4947 h 415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237" h="415561">
                    <a:moveTo>
                      <a:pt x="147425" y="5607"/>
                    </a:moveTo>
                    <a:lnTo>
                      <a:pt x="4947" y="121041"/>
                    </a:lnTo>
                    <a:lnTo>
                      <a:pt x="4947" y="298479"/>
                    </a:lnTo>
                    <a:lnTo>
                      <a:pt x="147425" y="413913"/>
                    </a:lnTo>
                    <a:lnTo>
                      <a:pt x="628950" y="413913"/>
                    </a:lnTo>
                    <a:lnTo>
                      <a:pt x="628950" y="209430"/>
                    </a:lnTo>
                    <a:lnTo>
                      <a:pt x="628950" y="4947"/>
                    </a:lnTo>
                    <a:lnTo>
                      <a:pt x="147425" y="494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="" xmlns:a16="http://schemas.microsoft.com/office/drawing/2014/main" id="{96A7789F-ADD4-46A2-9CB5-5B17B7EC83A5}"/>
                  </a:ext>
                </a:extLst>
              </p:cNvPr>
              <p:cNvSpPr/>
              <p:nvPr/>
            </p:nvSpPr>
            <p:spPr>
              <a:xfrm>
                <a:off x="9314002" y="6174421"/>
                <a:ext cx="659622" cy="441947"/>
              </a:xfrm>
              <a:custGeom>
                <a:avLst/>
                <a:gdLst>
                  <a:gd name="connsiteX0" fmla="*/ 655335 w 659622"/>
                  <a:gd name="connsiteY0" fmla="*/ 440298 h 441946"/>
                  <a:gd name="connsiteX1" fmla="*/ 156001 w 659622"/>
                  <a:gd name="connsiteY1" fmla="*/ 440298 h 441946"/>
                  <a:gd name="connsiteX2" fmla="*/ 4947 w 659622"/>
                  <a:gd name="connsiteY2" fmla="*/ 317608 h 441946"/>
                  <a:gd name="connsiteX3" fmla="*/ 4947 w 659622"/>
                  <a:gd name="connsiteY3" fmla="*/ 127637 h 441946"/>
                  <a:gd name="connsiteX4" fmla="*/ 156001 w 659622"/>
                  <a:gd name="connsiteY4" fmla="*/ 4947 h 441946"/>
                  <a:gd name="connsiteX5" fmla="*/ 655335 w 659622"/>
                  <a:gd name="connsiteY5" fmla="*/ 4947 h 441946"/>
                  <a:gd name="connsiteX6" fmla="*/ 655335 w 659622"/>
                  <a:gd name="connsiteY6" fmla="*/ 440298 h 441946"/>
                  <a:gd name="connsiteX7" fmla="*/ 165235 w 659622"/>
                  <a:gd name="connsiteY7" fmla="*/ 413913 h 441946"/>
                  <a:gd name="connsiteX8" fmla="*/ 628950 w 659622"/>
                  <a:gd name="connsiteY8" fmla="*/ 413913 h 441946"/>
                  <a:gd name="connsiteX9" fmla="*/ 628950 w 659622"/>
                  <a:gd name="connsiteY9" fmla="*/ 31332 h 441946"/>
                  <a:gd name="connsiteX10" fmla="*/ 165235 w 659622"/>
                  <a:gd name="connsiteY10" fmla="*/ 31332 h 441946"/>
                  <a:gd name="connsiteX11" fmla="*/ 31332 w 659622"/>
                  <a:gd name="connsiteY11" fmla="*/ 140170 h 441946"/>
                  <a:gd name="connsiteX12" fmla="*/ 31332 w 659622"/>
                  <a:gd name="connsiteY12" fmla="*/ 305075 h 441946"/>
                  <a:gd name="connsiteX13" fmla="*/ 165235 w 659622"/>
                  <a:gd name="connsiteY13" fmla="*/ 413913 h 44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9622" h="441946">
                    <a:moveTo>
                      <a:pt x="655335" y="440298"/>
                    </a:moveTo>
                    <a:lnTo>
                      <a:pt x="156001" y="440298"/>
                    </a:lnTo>
                    <a:lnTo>
                      <a:pt x="4947" y="317608"/>
                    </a:lnTo>
                    <a:lnTo>
                      <a:pt x="4947" y="127637"/>
                    </a:lnTo>
                    <a:lnTo>
                      <a:pt x="156001" y="4947"/>
                    </a:lnTo>
                    <a:lnTo>
                      <a:pt x="655335" y="4947"/>
                    </a:lnTo>
                    <a:lnTo>
                      <a:pt x="655335" y="440298"/>
                    </a:lnTo>
                    <a:close/>
                    <a:moveTo>
                      <a:pt x="165235" y="413913"/>
                    </a:moveTo>
                    <a:lnTo>
                      <a:pt x="628950" y="413913"/>
                    </a:lnTo>
                    <a:lnTo>
                      <a:pt x="628950" y="31332"/>
                    </a:lnTo>
                    <a:lnTo>
                      <a:pt x="165235" y="31332"/>
                    </a:lnTo>
                    <a:lnTo>
                      <a:pt x="31332" y="140170"/>
                    </a:lnTo>
                    <a:lnTo>
                      <a:pt x="31332" y="305075"/>
                    </a:lnTo>
                    <a:lnTo>
                      <a:pt x="165235" y="413913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="" xmlns:a16="http://schemas.microsoft.com/office/drawing/2014/main" id="{0BE3A7D6-F704-4636-8D1A-CC0117061681}"/>
                  </a:ext>
                </a:extLst>
              </p:cNvPr>
              <p:cNvSpPr/>
              <p:nvPr/>
            </p:nvSpPr>
            <p:spPr>
              <a:xfrm>
                <a:off x="9391837" y="6367030"/>
                <a:ext cx="59366" cy="59366"/>
              </a:xfrm>
              <a:custGeom>
                <a:avLst/>
                <a:gdLst>
                  <a:gd name="connsiteX0" fmla="*/ 55079 w 59366"/>
                  <a:gd name="connsiteY0" fmla="*/ 30013 h 59365"/>
                  <a:gd name="connsiteX1" fmla="*/ 30013 w 59366"/>
                  <a:gd name="connsiteY1" fmla="*/ 55078 h 59365"/>
                  <a:gd name="connsiteX2" fmla="*/ 4947 w 59366"/>
                  <a:gd name="connsiteY2" fmla="*/ 30013 h 59365"/>
                  <a:gd name="connsiteX3" fmla="*/ 30013 w 59366"/>
                  <a:gd name="connsiteY3" fmla="*/ 4947 h 59365"/>
                  <a:gd name="connsiteX4" fmla="*/ 55079 w 59366"/>
                  <a:gd name="connsiteY4" fmla="*/ 30013 h 5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66" h="59365">
                    <a:moveTo>
                      <a:pt x="55079" y="30013"/>
                    </a:moveTo>
                    <a:cubicBezTo>
                      <a:pt x="55079" y="43856"/>
                      <a:pt x="43856" y="55078"/>
                      <a:pt x="30013" y="55078"/>
                    </a:cubicBezTo>
                    <a:cubicBezTo>
                      <a:pt x="16169" y="55078"/>
                      <a:pt x="4947" y="43856"/>
                      <a:pt x="4947" y="30013"/>
                    </a:cubicBezTo>
                    <a:cubicBezTo>
                      <a:pt x="4947" y="16169"/>
                      <a:pt x="16170" y="4947"/>
                      <a:pt x="30013" y="4947"/>
                    </a:cubicBezTo>
                    <a:cubicBezTo>
                      <a:pt x="43856" y="4947"/>
                      <a:pt x="55079" y="16169"/>
                      <a:pt x="55079" y="30013"/>
                    </a:cubicBezTo>
                    <a:close/>
                  </a:path>
                </a:pathLst>
              </a:custGeom>
              <a:solidFill>
                <a:srgbClr val="FB6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="" xmlns:a16="http://schemas.microsoft.com/office/drawing/2014/main" id="{5C2E55F8-22CF-4E53-99C8-0970C8861AAA}"/>
                  </a:ext>
                </a:extLst>
              </p:cNvPr>
              <p:cNvSpPr/>
              <p:nvPr/>
            </p:nvSpPr>
            <p:spPr>
              <a:xfrm>
                <a:off x="9554104" y="6256873"/>
                <a:ext cx="277041" cy="277041"/>
              </a:xfrm>
              <a:custGeom>
                <a:avLst/>
                <a:gdLst>
                  <a:gd name="connsiteX0" fmla="*/ 275392 w 277041"/>
                  <a:gd name="connsiteY0" fmla="*/ 140170 h 277041"/>
                  <a:gd name="connsiteX1" fmla="*/ 140170 w 277041"/>
                  <a:gd name="connsiteY1" fmla="*/ 275392 h 277041"/>
                  <a:gd name="connsiteX2" fmla="*/ 4947 w 277041"/>
                  <a:gd name="connsiteY2" fmla="*/ 140170 h 277041"/>
                  <a:gd name="connsiteX3" fmla="*/ 140170 w 277041"/>
                  <a:gd name="connsiteY3" fmla="*/ 4947 h 277041"/>
                  <a:gd name="connsiteX4" fmla="*/ 275392 w 277041"/>
                  <a:gd name="connsiteY4" fmla="*/ 140170 h 27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041" h="277041">
                    <a:moveTo>
                      <a:pt x="275392" y="140170"/>
                    </a:moveTo>
                    <a:cubicBezTo>
                      <a:pt x="275392" y="214851"/>
                      <a:pt x="214851" y="275392"/>
                      <a:pt x="140170" y="275392"/>
                    </a:cubicBezTo>
                    <a:cubicBezTo>
                      <a:pt x="65488" y="275392"/>
                      <a:pt x="4947" y="214851"/>
                      <a:pt x="4947" y="140170"/>
                    </a:cubicBezTo>
                    <a:cubicBezTo>
                      <a:pt x="4947" y="65488"/>
                      <a:pt x="65488" y="4947"/>
                      <a:pt x="140170" y="4947"/>
                    </a:cubicBezTo>
                    <a:cubicBezTo>
                      <a:pt x="214851" y="4947"/>
                      <a:pt x="275392" y="65488"/>
                      <a:pt x="275392" y="1401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="" xmlns:a16="http://schemas.microsoft.com/office/drawing/2014/main" id="{F9333AE9-7E28-4247-9F25-35D48B59FA16}"/>
                  </a:ext>
                </a:extLst>
              </p:cNvPr>
              <p:cNvSpPr/>
              <p:nvPr/>
            </p:nvSpPr>
            <p:spPr>
              <a:xfrm>
                <a:off x="9639195" y="6301728"/>
                <a:ext cx="105540" cy="191290"/>
              </a:xfrm>
              <a:custGeom>
                <a:avLst/>
                <a:gdLst>
                  <a:gd name="connsiteX0" fmla="*/ 90698 w 105539"/>
                  <a:gd name="connsiteY0" fmla="*/ 186343 h 191290"/>
                  <a:gd name="connsiteX1" fmla="*/ 18140 w 105539"/>
                  <a:gd name="connsiteY1" fmla="*/ 186343 h 191290"/>
                  <a:gd name="connsiteX2" fmla="*/ 4947 w 105539"/>
                  <a:gd name="connsiteY2" fmla="*/ 173151 h 191290"/>
                  <a:gd name="connsiteX3" fmla="*/ 4947 w 105539"/>
                  <a:gd name="connsiteY3" fmla="*/ 18140 h 191290"/>
                  <a:gd name="connsiteX4" fmla="*/ 18140 w 105539"/>
                  <a:gd name="connsiteY4" fmla="*/ 4947 h 191290"/>
                  <a:gd name="connsiteX5" fmla="*/ 90698 w 105539"/>
                  <a:gd name="connsiteY5" fmla="*/ 4947 h 191290"/>
                  <a:gd name="connsiteX6" fmla="*/ 103891 w 105539"/>
                  <a:gd name="connsiteY6" fmla="*/ 18140 h 191290"/>
                  <a:gd name="connsiteX7" fmla="*/ 90698 w 105539"/>
                  <a:gd name="connsiteY7" fmla="*/ 31332 h 191290"/>
                  <a:gd name="connsiteX8" fmla="*/ 31332 w 105539"/>
                  <a:gd name="connsiteY8" fmla="*/ 31332 h 191290"/>
                  <a:gd name="connsiteX9" fmla="*/ 31332 w 105539"/>
                  <a:gd name="connsiteY9" fmla="*/ 159958 h 191290"/>
                  <a:gd name="connsiteX10" fmla="*/ 90698 w 105539"/>
                  <a:gd name="connsiteY10" fmla="*/ 159958 h 191290"/>
                  <a:gd name="connsiteX11" fmla="*/ 103891 w 105539"/>
                  <a:gd name="connsiteY11" fmla="*/ 173151 h 191290"/>
                  <a:gd name="connsiteX12" fmla="*/ 90698 w 105539"/>
                  <a:gd name="connsiteY12" fmla="*/ 186343 h 19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539" h="191290">
                    <a:moveTo>
                      <a:pt x="90698" y="186343"/>
                    </a:moveTo>
                    <a:lnTo>
                      <a:pt x="18140" y="186343"/>
                    </a:lnTo>
                    <a:cubicBezTo>
                      <a:pt x="10884" y="186343"/>
                      <a:pt x="4947" y="180407"/>
                      <a:pt x="4947" y="173151"/>
                    </a:cubicBezTo>
                    <a:lnTo>
                      <a:pt x="4947" y="18140"/>
                    </a:lnTo>
                    <a:cubicBezTo>
                      <a:pt x="4947" y="10884"/>
                      <a:pt x="10884" y="4947"/>
                      <a:pt x="18140" y="4947"/>
                    </a:cubicBezTo>
                    <a:lnTo>
                      <a:pt x="90698" y="4947"/>
                    </a:lnTo>
                    <a:cubicBezTo>
                      <a:pt x="97954" y="4947"/>
                      <a:pt x="103891" y="10884"/>
                      <a:pt x="103891" y="18140"/>
                    </a:cubicBezTo>
                    <a:cubicBezTo>
                      <a:pt x="103891" y="25395"/>
                      <a:pt x="97954" y="31332"/>
                      <a:pt x="90698" y="31332"/>
                    </a:cubicBezTo>
                    <a:lnTo>
                      <a:pt x="31332" y="31332"/>
                    </a:lnTo>
                    <a:lnTo>
                      <a:pt x="31332" y="159958"/>
                    </a:lnTo>
                    <a:lnTo>
                      <a:pt x="90698" y="159958"/>
                    </a:lnTo>
                    <a:cubicBezTo>
                      <a:pt x="97954" y="159958"/>
                      <a:pt x="103891" y="165895"/>
                      <a:pt x="103891" y="173151"/>
                    </a:cubicBezTo>
                    <a:cubicBezTo>
                      <a:pt x="103891" y="180407"/>
                      <a:pt x="97954" y="186343"/>
                      <a:pt x="90698" y="186343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="" xmlns:a16="http://schemas.microsoft.com/office/drawing/2014/main" id="{0978AD1B-FD16-409A-BDF6-35E4AD4587A4}"/>
                  </a:ext>
                </a:extLst>
              </p:cNvPr>
              <p:cNvSpPr/>
              <p:nvPr/>
            </p:nvSpPr>
            <p:spPr>
              <a:xfrm>
                <a:off x="9639195" y="6378903"/>
                <a:ext cx="85751" cy="32981"/>
              </a:xfrm>
              <a:custGeom>
                <a:avLst/>
                <a:gdLst>
                  <a:gd name="connsiteX0" fmla="*/ 68271 w 85750"/>
                  <a:gd name="connsiteY0" fmla="*/ 31332 h 32981"/>
                  <a:gd name="connsiteX1" fmla="*/ 18140 w 85750"/>
                  <a:gd name="connsiteY1" fmla="*/ 31332 h 32981"/>
                  <a:gd name="connsiteX2" fmla="*/ 4947 w 85750"/>
                  <a:gd name="connsiteY2" fmla="*/ 18140 h 32981"/>
                  <a:gd name="connsiteX3" fmla="*/ 18140 w 85750"/>
                  <a:gd name="connsiteY3" fmla="*/ 4947 h 32981"/>
                  <a:gd name="connsiteX4" fmla="*/ 68271 w 85750"/>
                  <a:gd name="connsiteY4" fmla="*/ 4947 h 32981"/>
                  <a:gd name="connsiteX5" fmla="*/ 81463 w 85750"/>
                  <a:gd name="connsiteY5" fmla="*/ 18140 h 32981"/>
                  <a:gd name="connsiteX6" fmla="*/ 68271 w 85750"/>
                  <a:gd name="connsiteY6" fmla="*/ 31332 h 3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50" h="32981">
                    <a:moveTo>
                      <a:pt x="68271" y="31332"/>
                    </a:moveTo>
                    <a:lnTo>
                      <a:pt x="18140" y="31332"/>
                    </a:lnTo>
                    <a:cubicBezTo>
                      <a:pt x="10884" y="31332"/>
                      <a:pt x="4947" y="25395"/>
                      <a:pt x="4947" y="18140"/>
                    </a:cubicBezTo>
                    <a:cubicBezTo>
                      <a:pt x="4947" y="10884"/>
                      <a:pt x="10884" y="4947"/>
                      <a:pt x="18140" y="4947"/>
                    </a:cubicBezTo>
                    <a:lnTo>
                      <a:pt x="68271" y="4947"/>
                    </a:lnTo>
                    <a:cubicBezTo>
                      <a:pt x="75527" y="4947"/>
                      <a:pt x="81463" y="10884"/>
                      <a:pt x="81463" y="18140"/>
                    </a:cubicBezTo>
                    <a:cubicBezTo>
                      <a:pt x="81463" y="25395"/>
                      <a:pt x="75527" y="31332"/>
                      <a:pt x="68271" y="31332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="" xmlns:a16="http://schemas.microsoft.com/office/drawing/2014/main" id="{3C9B4FBA-2153-40CB-B842-EDC0978B3A92}"/>
                  </a:ext>
                </a:extLst>
              </p:cNvPr>
              <p:cNvSpPr/>
              <p:nvPr/>
            </p:nvSpPr>
            <p:spPr>
              <a:xfrm>
                <a:off x="9517165" y="6301068"/>
                <a:ext cx="112136" cy="118732"/>
              </a:xfrm>
              <a:custGeom>
                <a:avLst/>
                <a:gdLst>
                  <a:gd name="connsiteX0" fmla="*/ 76186 w 112135"/>
                  <a:gd name="connsiteY0" fmla="*/ 116423 h 118731"/>
                  <a:gd name="connsiteX1" fmla="*/ 71569 w 112135"/>
                  <a:gd name="connsiteY1" fmla="*/ 115764 h 118731"/>
                  <a:gd name="connsiteX2" fmla="*/ 29353 w 112135"/>
                  <a:gd name="connsiteY2" fmla="*/ 99273 h 118731"/>
                  <a:gd name="connsiteX3" fmla="*/ 26715 w 112135"/>
                  <a:gd name="connsiteY3" fmla="*/ 97954 h 118731"/>
                  <a:gd name="connsiteX4" fmla="*/ 4947 w 112135"/>
                  <a:gd name="connsiteY4" fmla="*/ 64973 h 118731"/>
                  <a:gd name="connsiteX5" fmla="*/ 4947 w 112135"/>
                  <a:gd name="connsiteY5" fmla="*/ 45844 h 118731"/>
                  <a:gd name="connsiteX6" fmla="*/ 45844 w 112135"/>
                  <a:gd name="connsiteY6" fmla="*/ 4947 h 118731"/>
                  <a:gd name="connsiteX7" fmla="*/ 68271 w 112135"/>
                  <a:gd name="connsiteY7" fmla="*/ 4947 h 118731"/>
                  <a:gd name="connsiteX8" fmla="*/ 109167 w 112135"/>
                  <a:gd name="connsiteY8" fmla="*/ 45844 h 118731"/>
                  <a:gd name="connsiteX9" fmla="*/ 109167 w 112135"/>
                  <a:gd name="connsiteY9" fmla="*/ 54419 h 118731"/>
                  <a:gd name="connsiteX10" fmla="*/ 95975 w 112135"/>
                  <a:gd name="connsiteY10" fmla="*/ 67611 h 118731"/>
                  <a:gd name="connsiteX11" fmla="*/ 82783 w 112135"/>
                  <a:gd name="connsiteY11" fmla="*/ 54419 h 118731"/>
                  <a:gd name="connsiteX12" fmla="*/ 82783 w 112135"/>
                  <a:gd name="connsiteY12" fmla="*/ 45844 h 118731"/>
                  <a:gd name="connsiteX13" fmla="*/ 68271 w 112135"/>
                  <a:gd name="connsiteY13" fmla="*/ 31332 h 118731"/>
                  <a:gd name="connsiteX14" fmla="*/ 45844 w 112135"/>
                  <a:gd name="connsiteY14" fmla="*/ 31332 h 118731"/>
                  <a:gd name="connsiteX15" fmla="*/ 31332 w 112135"/>
                  <a:gd name="connsiteY15" fmla="*/ 45844 h 118731"/>
                  <a:gd name="connsiteX16" fmla="*/ 31332 w 112135"/>
                  <a:gd name="connsiteY16" fmla="*/ 64973 h 118731"/>
                  <a:gd name="connsiteX17" fmla="*/ 39907 w 112135"/>
                  <a:gd name="connsiteY17" fmla="*/ 74867 h 118731"/>
                  <a:gd name="connsiteX18" fmla="*/ 80804 w 112135"/>
                  <a:gd name="connsiteY18" fmla="*/ 90698 h 118731"/>
                  <a:gd name="connsiteX19" fmla="*/ 88719 w 112135"/>
                  <a:gd name="connsiteY19" fmla="*/ 107848 h 118731"/>
                  <a:gd name="connsiteX20" fmla="*/ 76186 w 112135"/>
                  <a:gd name="connsiteY20" fmla="*/ 116423 h 1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135" h="118731">
                    <a:moveTo>
                      <a:pt x="76186" y="116423"/>
                    </a:moveTo>
                    <a:cubicBezTo>
                      <a:pt x="74867" y="116423"/>
                      <a:pt x="72888" y="116423"/>
                      <a:pt x="71569" y="115764"/>
                    </a:cubicBezTo>
                    <a:lnTo>
                      <a:pt x="29353" y="99273"/>
                    </a:lnTo>
                    <a:cubicBezTo>
                      <a:pt x="28694" y="99273"/>
                      <a:pt x="28034" y="98613"/>
                      <a:pt x="26715" y="97954"/>
                    </a:cubicBezTo>
                    <a:cubicBezTo>
                      <a:pt x="8905" y="86740"/>
                      <a:pt x="4947" y="73548"/>
                      <a:pt x="4947" y="64973"/>
                    </a:cubicBezTo>
                    <a:lnTo>
                      <a:pt x="4947" y="45844"/>
                    </a:lnTo>
                    <a:cubicBezTo>
                      <a:pt x="4947" y="23417"/>
                      <a:pt x="23417" y="4947"/>
                      <a:pt x="45844" y="4947"/>
                    </a:cubicBezTo>
                    <a:lnTo>
                      <a:pt x="68271" y="4947"/>
                    </a:lnTo>
                    <a:cubicBezTo>
                      <a:pt x="90698" y="4947"/>
                      <a:pt x="109167" y="23417"/>
                      <a:pt x="109167" y="45844"/>
                    </a:cubicBezTo>
                    <a:lnTo>
                      <a:pt x="109167" y="54419"/>
                    </a:lnTo>
                    <a:cubicBezTo>
                      <a:pt x="109167" y="61675"/>
                      <a:pt x="103231" y="67611"/>
                      <a:pt x="95975" y="67611"/>
                    </a:cubicBezTo>
                    <a:cubicBezTo>
                      <a:pt x="88719" y="67611"/>
                      <a:pt x="82783" y="61675"/>
                      <a:pt x="82783" y="54419"/>
                    </a:cubicBezTo>
                    <a:lnTo>
                      <a:pt x="82783" y="45844"/>
                    </a:lnTo>
                    <a:cubicBezTo>
                      <a:pt x="82783" y="37928"/>
                      <a:pt x="76186" y="31332"/>
                      <a:pt x="68271" y="31332"/>
                    </a:cubicBezTo>
                    <a:lnTo>
                      <a:pt x="45844" y="31332"/>
                    </a:lnTo>
                    <a:cubicBezTo>
                      <a:pt x="37928" y="31332"/>
                      <a:pt x="31332" y="37928"/>
                      <a:pt x="31332" y="45844"/>
                    </a:cubicBezTo>
                    <a:lnTo>
                      <a:pt x="31332" y="64973"/>
                    </a:lnTo>
                    <a:cubicBezTo>
                      <a:pt x="31332" y="67611"/>
                      <a:pt x="34630" y="71569"/>
                      <a:pt x="39907" y="74867"/>
                    </a:cubicBezTo>
                    <a:lnTo>
                      <a:pt x="80804" y="90698"/>
                    </a:lnTo>
                    <a:cubicBezTo>
                      <a:pt x="87400" y="93337"/>
                      <a:pt x="90698" y="101252"/>
                      <a:pt x="88719" y="107848"/>
                    </a:cubicBezTo>
                    <a:cubicBezTo>
                      <a:pt x="86740" y="113125"/>
                      <a:pt x="81463" y="116423"/>
                      <a:pt x="76186" y="116423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="" xmlns:a16="http://schemas.microsoft.com/office/drawing/2014/main" id="{6FAB7E83-C2D5-479F-AF70-99A64D8052AA}"/>
                  </a:ext>
                </a:extLst>
              </p:cNvPr>
              <p:cNvSpPr/>
              <p:nvPr/>
            </p:nvSpPr>
            <p:spPr>
              <a:xfrm>
                <a:off x="9517165" y="6372056"/>
                <a:ext cx="112136" cy="118732"/>
              </a:xfrm>
              <a:custGeom>
                <a:avLst/>
                <a:gdLst>
                  <a:gd name="connsiteX0" fmla="*/ 68271 w 112135"/>
                  <a:gd name="connsiteY0" fmla="*/ 116015 h 118731"/>
                  <a:gd name="connsiteX1" fmla="*/ 45844 w 112135"/>
                  <a:gd name="connsiteY1" fmla="*/ 116015 h 118731"/>
                  <a:gd name="connsiteX2" fmla="*/ 4947 w 112135"/>
                  <a:gd name="connsiteY2" fmla="*/ 75118 h 118731"/>
                  <a:gd name="connsiteX3" fmla="*/ 4947 w 112135"/>
                  <a:gd name="connsiteY3" fmla="*/ 66543 h 118731"/>
                  <a:gd name="connsiteX4" fmla="*/ 18140 w 112135"/>
                  <a:gd name="connsiteY4" fmla="*/ 53351 h 118731"/>
                  <a:gd name="connsiteX5" fmla="*/ 31332 w 112135"/>
                  <a:gd name="connsiteY5" fmla="*/ 66543 h 118731"/>
                  <a:gd name="connsiteX6" fmla="*/ 31332 w 112135"/>
                  <a:gd name="connsiteY6" fmla="*/ 75118 h 118731"/>
                  <a:gd name="connsiteX7" fmla="*/ 45844 w 112135"/>
                  <a:gd name="connsiteY7" fmla="*/ 89630 h 118731"/>
                  <a:gd name="connsiteX8" fmla="*/ 68271 w 112135"/>
                  <a:gd name="connsiteY8" fmla="*/ 89630 h 118731"/>
                  <a:gd name="connsiteX9" fmla="*/ 82783 w 112135"/>
                  <a:gd name="connsiteY9" fmla="*/ 75118 h 118731"/>
                  <a:gd name="connsiteX10" fmla="*/ 82783 w 112135"/>
                  <a:gd name="connsiteY10" fmla="*/ 55989 h 118731"/>
                  <a:gd name="connsiteX11" fmla="*/ 73548 w 112135"/>
                  <a:gd name="connsiteY11" fmla="*/ 45435 h 118731"/>
                  <a:gd name="connsiteX12" fmla="*/ 33971 w 112135"/>
                  <a:gd name="connsiteY12" fmla="*/ 30264 h 118731"/>
                  <a:gd name="connsiteX13" fmla="*/ 26715 w 112135"/>
                  <a:gd name="connsiteY13" fmla="*/ 13114 h 118731"/>
                  <a:gd name="connsiteX14" fmla="*/ 43865 w 112135"/>
                  <a:gd name="connsiteY14" fmla="*/ 5858 h 118731"/>
                  <a:gd name="connsiteX15" fmla="*/ 84102 w 112135"/>
                  <a:gd name="connsiteY15" fmla="*/ 21689 h 118731"/>
                  <a:gd name="connsiteX16" fmla="*/ 86740 w 112135"/>
                  <a:gd name="connsiteY16" fmla="*/ 23008 h 118731"/>
                  <a:gd name="connsiteX17" fmla="*/ 109167 w 112135"/>
                  <a:gd name="connsiteY17" fmla="*/ 56649 h 118731"/>
                  <a:gd name="connsiteX18" fmla="*/ 109167 w 112135"/>
                  <a:gd name="connsiteY18" fmla="*/ 75778 h 118731"/>
                  <a:gd name="connsiteX19" fmla="*/ 68271 w 112135"/>
                  <a:gd name="connsiteY19" fmla="*/ 116015 h 1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2135" h="118731">
                    <a:moveTo>
                      <a:pt x="68271" y="116015"/>
                    </a:moveTo>
                    <a:lnTo>
                      <a:pt x="45844" y="116015"/>
                    </a:lnTo>
                    <a:cubicBezTo>
                      <a:pt x="23417" y="116015"/>
                      <a:pt x="4947" y="97545"/>
                      <a:pt x="4947" y="75118"/>
                    </a:cubicBezTo>
                    <a:lnTo>
                      <a:pt x="4947" y="66543"/>
                    </a:lnTo>
                    <a:cubicBezTo>
                      <a:pt x="4947" y="59287"/>
                      <a:pt x="10884" y="53351"/>
                      <a:pt x="18140" y="53351"/>
                    </a:cubicBezTo>
                    <a:cubicBezTo>
                      <a:pt x="25396" y="53351"/>
                      <a:pt x="31332" y="59287"/>
                      <a:pt x="31332" y="66543"/>
                    </a:cubicBezTo>
                    <a:lnTo>
                      <a:pt x="31332" y="75118"/>
                    </a:lnTo>
                    <a:cubicBezTo>
                      <a:pt x="31332" y="83034"/>
                      <a:pt x="37928" y="89630"/>
                      <a:pt x="45844" y="89630"/>
                    </a:cubicBezTo>
                    <a:lnTo>
                      <a:pt x="68271" y="89630"/>
                    </a:lnTo>
                    <a:cubicBezTo>
                      <a:pt x="76186" y="89630"/>
                      <a:pt x="82783" y="83034"/>
                      <a:pt x="82783" y="75118"/>
                    </a:cubicBezTo>
                    <a:lnTo>
                      <a:pt x="82783" y="55989"/>
                    </a:lnTo>
                    <a:cubicBezTo>
                      <a:pt x="82783" y="54010"/>
                      <a:pt x="80144" y="50053"/>
                      <a:pt x="73548" y="45435"/>
                    </a:cubicBezTo>
                    <a:lnTo>
                      <a:pt x="33971" y="30264"/>
                    </a:lnTo>
                    <a:cubicBezTo>
                      <a:pt x="27374" y="27626"/>
                      <a:pt x="24076" y="19710"/>
                      <a:pt x="26715" y="13114"/>
                    </a:cubicBezTo>
                    <a:cubicBezTo>
                      <a:pt x="29353" y="6518"/>
                      <a:pt x="37269" y="3220"/>
                      <a:pt x="43865" y="5858"/>
                    </a:cubicBezTo>
                    <a:lnTo>
                      <a:pt x="84102" y="21689"/>
                    </a:lnTo>
                    <a:cubicBezTo>
                      <a:pt x="84762" y="21689"/>
                      <a:pt x="85421" y="22349"/>
                      <a:pt x="86740" y="23008"/>
                    </a:cubicBezTo>
                    <a:cubicBezTo>
                      <a:pt x="105210" y="34881"/>
                      <a:pt x="109167" y="47414"/>
                      <a:pt x="109167" y="56649"/>
                    </a:cubicBezTo>
                    <a:lnTo>
                      <a:pt x="109167" y="75778"/>
                    </a:lnTo>
                    <a:cubicBezTo>
                      <a:pt x="109167" y="97545"/>
                      <a:pt x="90698" y="116015"/>
                      <a:pt x="68271" y="116015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="" xmlns:a16="http://schemas.microsoft.com/office/drawing/2014/main" id="{C47581EF-4C1D-42B1-B4A2-52E0B41C6DF3}"/>
                  </a:ext>
                </a:extLst>
              </p:cNvPr>
              <p:cNvSpPr/>
              <p:nvPr/>
            </p:nvSpPr>
            <p:spPr>
              <a:xfrm>
                <a:off x="9754629" y="6301728"/>
                <a:ext cx="112136" cy="191290"/>
              </a:xfrm>
              <a:custGeom>
                <a:avLst/>
                <a:gdLst>
                  <a:gd name="connsiteX0" fmla="*/ 69590 w 112135"/>
                  <a:gd name="connsiteY0" fmla="*/ 186343 h 191290"/>
                  <a:gd name="connsiteX1" fmla="*/ 47163 w 112135"/>
                  <a:gd name="connsiteY1" fmla="*/ 186343 h 191290"/>
                  <a:gd name="connsiteX2" fmla="*/ 4947 w 112135"/>
                  <a:gd name="connsiteY2" fmla="*/ 144127 h 191290"/>
                  <a:gd name="connsiteX3" fmla="*/ 4947 w 112135"/>
                  <a:gd name="connsiteY3" fmla="*/ 47163 h 191290"/>
                  <a:gd name="connsiteX4" fmla="*/ 47163 w 112135"/>
                  <a:gd name="connsiteY4" fmla="*/ 4947 h 191290"/>
                  <a:gd name="connsiteX5" fmla="*/ 69590 w 112135"/>
                  <a:gd name="connsiteY5" fmla="*/ 4947 h 191290"/>
                  <a:gd name="connsiteX6" fmla="*/ 111806 w 112135"/>
                  <a:gd name="connsiteY6" fmla="*/ 47163 h 191290"/>
                  <a:gd name="connsiteX7" fmla="*/ 111806 w 112135"/>
                  <a:gd name="connsiteY7" fmla="*/ 144127 h 191290"/>
                  <a:gd name="connsiteX8" fmla="*/ 69590 w 112135"/>
                  <a:gd name="connsiteY8" fmla="*/ 186343 h 191290"/>
                  <a:gd name="connsiteX9" fmla="*/ 46503 w 112135"/>
                  <a:gd name="connsiteY9" fmla="*/ 31332 h 191290"/>
                  <a:gd name="connsiteX10" fmla="*/ 30673 w 112135"/>
                  <a:gd name="connsiteY10" fmla="*/ 47163 h 191290"/>
                  <a:gd name="connsiteX11" fmla="*/ 30673 w 112135"/>
                  <a:gd name="connsiteY11" fmla="*/ 144127 h 191290"/>
                  <a:gd name="connsiteX12" fmla="*/ 46503 w 112135"/>
                  <a:gd name="connsiteY12" fmla="*/ 159958 h 191290"/>
                  <a:gd name="connsiteX13" fmla="*/ 68931 w 112135"/>
                  <a:gd name="connsiteY13" fmla="*/ 159958 h 191290"/>
                  <a:gd name="connsiteX14" fmla="*/ 84761 w 112135"/>
                  <a:gd name="connsiteY14" fmla="*/ 144127 h 191290"/>
                  <a:gd name="connsiteX15" fmla="*/ 84761 w 112135"/>
                  <a:gd name="connsiteY15" fmla="*/ 47163 h 191290"/>
                  <a:gd name="connsiteX16" fmla="*/ 68931 w 112135"/>
                  <a:gd name="connsiteY16" fmla="*/ 31332 h 191290"/>
                  <a:gd name="connsiteX17" fmla="*/ 46503 w 112135"/>
                  <a:gd name="connsiteY17" fmla="*/ 31332 h 19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135" h="191290">
                    <a:moveTo>
                      <a:pt x="69590" y="186343"/>
                    </a:moveTo>
                    <a:lnTo>
                      <a:pt x="47163" y="186343"/>
                    </a:lnTo>
                    <a:cubicBezTo>
                      <a:pt x="24076" y="186343"/>
                      <a:pt x="4947" y="167214"/>
                      <a:pt x="4947" y="144127"/>
                    </a:cubicBezTo>
                    <a:lnTo>
                      <a:pt x="4947" y="47163"/>
                    </a:lnTo>
                    <a:cubicBezTo>
                      <a:pt x="4947" y="24076"/>
                      <a:pt x="24076" y="4947"/>
                      <a:pt x="47163" y="4947"/>
                    </a:cubicBezTo>
                    <a:lnTo>
                      <a:pt x="69590" y="4947"/>
                    </a:lnTo>
                    <a:cubicBezTo>
                      <a:pt x="92677" y="4947"/>
                      <a:pt x="111806" y="24076"/>
                      <a:pt x="111806" y="47163"/>
                    </a:cubicBezTo>
                    <a:lnTo>
                      <a:pt x="111806" y="144127"/>
                    </a:lnTo>
                    <a:cubicBezTo>
                      <a:pt x="111806" y="167214"/>
                      <a:pt x="92677" y="186343"/>
                      <a:pt x="69590" y="186343"/>
                    </a:cubicBezTo>
                    <a:close/>
                    <a:moveTo>
                      <a:pt x="46503" y="31332"/>
                    </a:moveTo>
                    <a:cubicBezTo>
                      <a:pt x="37928" y="31332"/>
                      <a:pt x="30673" y="38588"/>
                      <a:pt x="30673" y="47163"/>
                    </a:cubicBezTo>
                    <a:lnTo>
                      <a:pt x="30673" y="144127"/>
                    </a:lnTo>
                    <a:cubicBezTo>
                      <a:pt x="30673" y="152703"/>
                      <a:pt x="37928" y="159958"/>
                      <a:pt x="46503" y="159958"/>
                    </a:cubicBezTo>
                    <a:lnTo>
                      <a:pt x="68931" y="159958"/>
                    </a:lnTo>
                    <a:cubicBezTo>
                      <a:pt x="77506" y="159958"/>
                      <a:pt x="84761" y="152703"/>
                      <a:pt x="84761" y="144127"/>
                    </a:cubicBezTo>
                    <a:lnTo>
                      <a:pt x="84761" y="47163"/>
                    </a:lnTo>
                    <a:cubicBezTo>
                      <a:pt x="84761" y="38588"/>
                      <a:pt x="77506" y="31332"/>
                      <a:pt x="68931" y="31332"/>
                    </a:cubicBezTo>
                    <a:lnTo>
                      <a:pt x="46503" y="31332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="" xmlns:a16="http://schemas.microsoft.com/office/drawing/2014/main" id="{2E82D111-489B-422B-AF86-6BA7B6A01571}"/>
                  </a:ext>
                </a:extLst>
              </p:cNvPr>
              <p:cNvSpPr/>
              <p:nvPr/>
            </p:nvSpPr>
            <p:spPr>
              <a:xfrm>
                <a:off x="9320598" y="6026006"/>
                <a:ext cx="197887" cy="375985"/>
              </a:xfrm>
              <a:custGeom>
                <a:avLst/>
                <a:gdLst>
                  <a:gd name="connsiteX0" fmla="*/ 100592 w 197886"/>
                  <a:gd name="connsiteY0" fmla="*/ 376314 h 375984"/>
                  <a:gd name="connsiteX1" fmla="*/ 89379 w 197886"/>
                  <a:gd name="connsiteY1" fmla="*/ 370378 h 375984"/>
                  <a:gd name="connsiteX2" fmla="*/ 4947 w 197886"/>
                  <a:gd name="connsiteY2" fmla="*/ 161278 h 375984"/>
                  <a:gd name="connsiteX3" fmla="*/ 99933 w 197886"/>
                  <a:gd name="connsiteY3" fmla="*/ 4947 h 375984"/>
                  <a:gd name="connsiteX4" fmla="*/ 192940 w 197886"/>
                  <a:gd name="connsiteY4" fmla="*/ 126318 h 375984"/>
                  <a:gd name="connsiteX5" fmla="*/ 181726 w 197886"/>
                  <a:gd name="connsiteY5" fmla="*/ 141489 h 375984"/>
                  <a:gd name="connsiteX6" fmla="*/ 166555 w 197886"/>
                  <a:gd name="connsiteY6" fmla="*/ 130275 h 375984"/>
                  <a:gd name="connsiteX7" fmla="*/ 99933 w 197886"/>
                  <a:gd name="connsiteY7" fmla="*/ 31992 h 375984"/>
                  <a:gd name="connsiteX8" fmla="*/ 31332 w 197886"/>
                  <a:gd name="connsiteY8" fmla="*/ 161937 h 375984"/>
                  <a:gd name="connsiteX9" fmla="*/ 111146 w 197886"/>
                  <a:gd name="connsiteY9" fmla="*/ 355866 h 375984"/>
                  <a:gd name="connsiteX10" fmla="*/ 107848 w 197886"/>
                  <a:gd name="connsiteY10" fmla="*/ 374335 h 375984"/>
                  <a:gd name="connsiteX11" fmla="*/ 100592 w 197886"/>
                  <a:gd name="connsiteY11" fmla="*/ 376314 h 37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86" h="375984">
                    <a:moveTo>
                      <a:pt x="100592" y="376314"/>
                    </a:moveTo>
                    <a:cubicBezTo>
                      <a:pt x="96635" y="376314"/>
                      <a:pt x="92017" y="374335"/>
                      <a:pt x="89379" y="370378"/>
                    </a:cubicBezTo>
                    <a:cubicBezTo>
                      <a:pt x="86081" y="365101"/>
                      <a:pt x="4947" y="243730"/>
                      <a:pt x="4947" y="161278"/>
                    </a:cubicBezTo>
                    <a:cubicBezTo>
                      <a:pt x="4947" y="73548"/>
                      <a:pt x="46503" y="4947"/>
                      <a:pt x="99933" y="4947"/>
                    </a:cubicBezTo>
                    <a:cubicBezTo>
                      <a:pt x="144787" y="4947"/>
                      <a:pt x="183045" y="55078"/>
                      <a:pt x="192940" y="126318"/>
                    </a:cubicBezTo>
                    <a:cubicBezTo>
                      <a:pt x="193599" y="133573"/>
                      <a:pt x="188982" y="140170"/>
                      <a:pt x="181726" y="141489"/>
                    </a:cubicBezTo>
                    <a:cubicBezTo>
                      <a:pt x="174470" y="142808"/>
                      <a:pt x="167874" y="137531"/>
                      <a:pt x="166555" y="130275"/>
                    </a:cubicBezTo>
                    <a:cubicBezTo>
                      <a:pt x="158639" y="72888"/>
                      <a:pt x="130935" y="31992"/>
                      <a:pt x="99933" y="31992"/>
                    </a:cubicBezTo>
                    <a:cubicBezTo>
                      <a:pt x="62994" y="31992"/>
                      <a:pt x="31332" y="91358"/>
                      <a:pt x="31332" y="161937"/>
                    </a:cubicBezTo>
                    <a:cubicBezTo>
                      <a:pt x="31332" y="236475"/>
                      <a:pt x="110487" y="355206"/>
                      <a:pt x="111146" y="355866"/>
                    </a:cubicBezTo>
                    <a:cubicBezTo>
                      <a:pt x="115104" y="361803"/>
                      <a:pt x="113785" y="370378"/>
                      <a:pt x="107848" y="374335"/>
                    </a:cubicBezTo>
                    <a:cubicBezTo>
                      <a:pt x="105869" y="375655"/>
                      <a:pt x="103231" y="376314"/>
                      <a:pt x="100592" y="376314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7BB2BDF-12BD-47F7-96F4-B3EDCA3ECA37}"/>
              </a:ext>
            </a:extLst>
          </p:cNvPr>
          <p:cNvSpPr txBox="1"/>
          <p:nvPr/>
        </p:nvSpPr>
        <p:spPr>
          <a:xfrm>
            <a:off x="609600" y="1363663"/>
            <a:ext cx="543739" cy="307777"/>
          </a:xfrm>
          <a:prstGeom prst="rect">
            <a:avLst/>
          </a:prstGeom>
          <a:solidFill>
            <a:srgbClr val="E5E9FF"/>
          </a:solidFill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万次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6908922-44F8-4B94-AB67-32F64A0D21CF}"/>
              </a:ext>
            </a:extLst>
          </p:cNvPr>
          <p:cNvSpPr txBox="1"/>
          <p:nvPr/>
        </p:nvSpPr>
        <p:spPr>
          <a:xfrm>
            <a:off x="1079500" y="59914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一月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CFC9C921-EA81-4B44-8D59-9FFDE885C98E}"/>
              </a:ext>
            </a:extLst>
          </p:cNvPr>
          <p:cNvSpPr txBox="1"/>
          <p:nvPr/>
        </p:nvSpPr>
        <p:spPr>
          <a:xfrm>
            <a:off x="1968500" y="59914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二月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="" xmlns:a16="http://schemas.microsoft.com/office/drawing/2014/main" id="{03D1E102-9E00-4A98-921C-B1A45F79A4E7}"/>
              </a:ext>
            </a:extLst>
          </p:cNvPr>
          <p:cNvSpPr txBox="1"/>
          <p:nvPr/>
        </p:nvSpPr>
        <p:spPr>
          <a:xfrm>
            <a:off x="2857500" y="59914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三月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="" xmlns:a16="http://schemas.microsoft.com/office/drawing/2014/main" id="{E0F0796E-8FFA-4C1A-AE12-291543BD35FF}"/>
              </a:ext>
            </a:extLst>
          </p:cNvPr>
          <p:cNvSpPr txBox="1"/>
          <p:nvPr/>
        </p:nvSpPr>
        <p:spPr>
          <a:xfrm>
            <a:off x="3746500" y="59914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四月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3410CAF0-3B01-4511-949D-368702AFF11B}"/>
              </a:ext>
            </a:extLst>
          </p:cNvPr>
          <p:cNvSpPr txBox="1"/>
          <p:nvPr/>
        </p:nvSpPr>
        <p:spPr>
          <a:xfrm>
            <a:off x="4554517" y="59914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五月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="" xmlns:a16="http://schemas.microsoft.com/office/drawing/2014/main" id="{96CA75B0-0E23-484B-BF0E-2C40F26A50D9}"/>
              </a:ext>
            </a:extLst>
          </p:cNvPr>
          <p:cNvSpPr txBox="1"/>
          <p:nvPr/>
        </p:nvSpPr>
        <p:spPr>
          <a:xfrm>
            <a:off x="5524159" y="59914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六月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="" xmlns:a16="http://schemas.microsoft.com/office/drawing/2014/main" id="{D135C53A-453D-44B4-8848-634C483E3819}"/>
              </a:ext>
            </a:extLst>
          </p:cNvPr>
          <p:cNvSpPr txBox="1"/>
          <p:nvPr/>
        </p:nvSpPr>
        <p:spPr>
          <a:xfrm>
            <a:off x="6338610" y="59914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七月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="" xmlns:a16="http://schemas.microsoft.com/office/drawing/2014/main" id="{8A4B3B41-CE2D-4C13-987D-C718624A967E}"/>
              </a:ext>
            </a:extLst>
          </p:cNvPr>
          <p:cNvSpPr txBox="1"/>
          <p:nvPr/>
        </p:nvSpPr>
        <p:spPr>
          <a:xfrm>
            <a:off x="7256713" y="59914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八月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="" xmlns:a16="http://schemas.microsoft.com/office/drawing/2014/main" id="{F6F12AA5-9774-4E31-9E32-3BB40D43C27D}"/>
              </a:ext>
            </a:extLst>
          </p:cNvPr>
          <p:cNvSpPr txBox="1"/>
          <p:nvPr/>
        </p:nvSpPr>
        <p:spPr>
          <a:xfrm>
            <a:off x="8174816" y="59914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九月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="" xmlns:a16="http://schemas.microsoft.com/office/drawing/2014/main" id="{17D8D126-B80B-4AD6-BAD6-4FE2555E928E}"/>
              </a:ext>
            </a:extLst>
          </p:cNvPr>
          <p:cNvSpPr txBox="1"/>
          <p:nvPr/>
        </p:nvSpPr>
        <p:spPr>
          <a:xfrm>
            <a:off x="8962216" y="59914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十月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="" xmlns:a16="http://schemas.microsoft.com/office/drawing/2014/main" id="{1D24EB09-947B-4B7D-ACA8-13D16E57DDBA}"/>
              </a:ext>
            </a:extLst>
          </p:cNvPr>
          <p:cNvSpPr txBox="1"/>
          <p:nvPr/>
        </p:nvSpPr>
        <p:spPr>
          <a:xfrm>
            <a:off x="9829375" y="599142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十一月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644AE858-9BC3-4DDD-B59A-693F9DFED6AA}"/>
              </a:ext>
            </a:extLst>
          </p:cNvPr>
          <p:cNvSpPr txBox="1"/>
          <p:nvPr/>
        </p:nvSpPr>
        <p:spPr>
          <a:xfrm>
            <a:off x="10654875" y="599142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十二月</a:t>
            </a:r>
          </a:p>
        </p:txBody>
      </p:sp>
    </p:spTree>
    <p:extLst>
      <p:ext uri="{BB962C8B-B14F-4D97-AF65-F5344CB8AC3E}">
        <p14:creationId xmlns:p14="http://schemas.microsoft.com/office/powerpoint/2010/main" val="27357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1212FA8-60B2-4B48-BD75-1FF5E06B2F91}"/>
              </a:ext>
            </a:extLst>
          </p:cNvPr>
          <p:cNvGrpSpPr/>
          <p:nvPr/>
        </p:nvGrpSpPr>
        <p:grpSpPr>
          <a:xfrm>
            <a:off x="2501900" y="1034588"/>
            <a:ext cx="7188200" cy="5848812"/>
            <a:chOff x="3933484" y="4198032"/>
            <a:chExt cx="2690710" cy="2189347"/>
          </a:xfrm>
        </p:grpSpPr>
        <p:sp>
          <p:nvSpPr>
            <p:cNvPr id="3" name="任意多边形: 形状 2">
              <a:extLst>
                <a:ext uri="{FF2B5EF4-FFF2-40B4-BE49-F238E27FC236}">
                  <a16:creationId xmlns="" xmlns:a16="http://schemas.microsoft.com/office/drawing/2014/main" id="{BCA85122-4EB2-4453-ABF2-1ECB74FD4097}"/>
                </a:ext>
              </a:extLst>
            </p:cNvPr>
            <p:cNvSpPr/>
            <p:nvPr/>
          </p:nvSpPr>
          <p:spPr>
            <a:xfrm>
              <a:off x="4672945" y="5922796"/>
              <a:ext cx="1219530" cy="464583"/>
            </a:xfrm>
            <a:custGeom>
              <a:avLst/>
              <a:gdLst>
                <a:gd name="connsiteX0" fmla="*/ 866254 w 1219530"/>
                <a:gd name="connsiteY0" fmla="*/ 266167 h 464583"/>
                <a:gd name="connsiteX1" fmla="*/ 866254 w 1219530"/>
                <a:gd name="connsiteY1" fmla="*/ 14518 h 464583"/>
                <a:gd name="connsiteX2" fmla="*/ 612669 w 1219530"/>
                <a:gd name="connsiteY2" fmla="*/ 14518 h 464583"/>
                <a:gd name="connsiteX3" fmla="*/ 359084 w 1219530"/>
                <a:gd name="connsiteY3" fmla="*/ 14518 h 464583"/>
                <a:gd name="connsiteX4" fmla="*/ 359084 w 1219530"/>
                <a:gd name="connsiteY4" fmla="*/ 266167 h 464583"/>
                <a:gd name="connsiteX5" fmla="*/ 14518 w 1219530"/>
                <a:gd name="connsiteY5" fmla="*/ 452001 h 464583"/>
                <a:gd name="connsiteX6" fmla="*/ 612669 w 1219530"/>
                <a:gd name="connsiteY6" fmla="*/ 452001 h 464583"/>
                <a:gd name="connsiteX7" fmla="*/ 1210819 w 1219530"/>
                <a:gd name="connsiteY7" fmla="*/ 452001 h 464583"/>
                <a:gd name="connsiteX8" fmla="*/ 866254 w 1219530"/>
                <a:gd name="connsiteY8" fmla="*/ 266167 h 46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530" h="464583">
                  <a:moveTo>
                    <a:pt x="866254" y="266167"/>
                  </a:moveTo>
                  <a:cubicBezTo>
                    <a:pt x="866254" y="163572"/>
                    <a:pt x="866254" y="14518"/>
                    <a:pt x="866254" y="14518"/>
                  </a:cubicBezTo>
                  <a:lnTo>
                    <a:pt x="612669" y="14518"/>
                  </a:lnTo>
                  <a:lnTo>
                    <a:pt x="359084" y="14518"/>
                  </a:lnTo>
                  <a:cubicBezTo>
                    <a:pt x="359084" y="14518"/>
                    <a:pt x="359084" y="163572"/>
                    <a:pt x="359084" y="266167"/>
                  </a:cubicBezTo>
                  <a:cubicBezTo>
                    <a:pt x="359084" y="368763"/>
                    <a:pt x="14518" y="452001"/>
                    <a:pt x="14518" y="452001"/>
                  </a:cubicBezTo>
                  <a:lnTo>
                    <a:pt x="612669" y="452001"/>
                  </a:lnTo>
                  <a:lnTo>
                    <a:pt x="1210819" y="452001"/>
                  </a:lnTo>
                  <a:cubicBezTo>
                    <a:pt x="1210819" y="452001"/>
                    <a:pt x="866254" y="368763"/>
                    <a:pt x="866254" y="266167"/>
                  </a:cubicBezTo>
                  <a:close/>
                </a:path>
              </a:pathLst>
            </a:custGeom>
            <a:solidFill>
              <a:srgbClr val="E5E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="" xmlns:a16="http://schemas.microsoft.com/office/drawing/2014/main" id="{B203C3FB-6418-4BAA-B17C-EA390053938A}"/>
                </a:ext>
              </a:extLst>
            </p:cNvPr>
            <p:cNvSpPr/>
            <p:nvPr/>
          </p:nvSpPr>
          <p:spPr>
            <a:xfrm>
              <a:off x="5017511" y="5922796"/>
              <a:ext cx="522656" cy="271007"/>
            </a:xfrm>
            <a:custGeom>
              <a:avLst/>
              <a:gdLst>
                <a:gd name="connsiteX0" fmla="*/ 521688 w 522655"/>
                <a:gd name="connsiteY0" fmla="*/ 260360 h 271006"/>
                <a:gd name="connsiteX1" fmla="*/ 521688 w 522655"/>
                <a:gd name="connsiteY1" fmla="*/ 14518 h 271006"/>
                <a:gd name="connsiteX2" fmla="*/ 14518 w 522655"/>
                <a:gd name="connsiteY2" fmla="*/ 14518 h 271006"/>
                <a:gd name="connsiteX3" fmla="*/ 14518 w 522655"/>
                <a:gd name="connsiteY3" fmla="*/ 260360 h 271006"/>
                <a:gd name="connsiteX4" fmla="*/ 521688 w 522655"/>
                <a:gd name="connsiteY4" fmla="*/ 260360 h 27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55" h="271006">
                  <a:moveTo>
                    <a:pt x="521688" y="260360"/>
                  </a:moveTo>
                  <a:cubicBezTo>
                    <a:pt x="521688" y="157765"/>
                    <a:pt x="521688" y="14518"/>
                    <a:pt x="521688" y="14518"/>
                  </a:cubicBezTo>
                  <a:lnTo>
                    <a:pt x="14518" y="14518"/>
                  </a:lnTo>
                  <a:cubicBezTo>
                    <a:pt x="14518" y="14518"/>
                    <a:pt x="14518" y="157765"/>
                    <a:pt x="14518" y="260360"/>
                  </a:cubicBezTo>
                  <a:lnTo>
                    <a:pt x="521688" y="260360"/>
                  </a:ln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AFE8CFCB-E505-443A-A7E4-B0FECD9AB8CE}"/>
                </a:ext>
              </a:extLst>
            </p:cNvPr>
            <p:cNvSpPr/>
            <p:nvPr/>
          </p:nvSpPr>
          <p:spPr>
            <a:xfrm>
              <a:off x="3933484" y="4198032"/>
              <a:ext cx="2690710" cy="1703471"/>
            </a:xfrm>
            <a:custGeom>
              <a:avLst/>
              <a:gdLst>
                <a:gd name="connsiteX0" fmla="*/ 2610376 w 2690709"/>
                <a:gd name="connsiteY0" fmla="*/ 14518 h 1703471"/>
                <a:gd name="connsiteX1" fmla="*/ 93884 w 2690709"/>
                <a:gd name="connsiteY1" fmla="*/ 14518 h 1703471"/>
                <a:gd name="connsiteX2" fmla="*/ 14518 w 2690709"/>
                <a:gd name="connsiteY2" fmla="*/ 95820 h 1703471"/>
                <a:gd name="connsiteX3" fmla="*/ 14518 w 2690709"/>
                <a:gd name="connsiteY3" fmla="*/ 1692824 h 1703471"/>
                <a:gd name="connsiteX4" fmla="*/ 2687806 w 2690709"/>
                <a:gd name="connsiteY4" fmla="*/ 1692824 h 1703471"/>
                <a:gd name="connsiteX5" fmla="*/ 2687806 w 2690709"/>
                <a:gd name="connsiteY5" fmla="*/ 95820 h 1703471"/>
                <a:gd name="connsiteX6" fmla="*/ 2610376 w 2690709"/>
                <a:gd name="connsiteY6" fmla="*/ 14518 h 17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09" h="1703471">
                  <a:moveTo>
                    <a:pt x="2610376" y="14518"/>
                  </a:moveTo>
                  <a:lnTo>
                    <a:pt x="93884" y="14518"/>
                  </a:lnTo>
                  <a:cubicBezTo>
                    <a:pt x="49362" y="14518"/>
                    <a:pt x="14518" y="51298"/>
                    <a:pt x="14518" y="95820"/>
                  </a:cubicBezTo>
                  <a:lnTo>
                    <a:pt x="14518" y="1692824"/>
                  </a:lnTo>
                  <a:lnTo>
                    <a:pt x="2687806" y="1692824"/>
                  </a:lnTo>
                  <a:lnTo>
                    <a:pt x="2687806" y="95820"/>
                  </a:lnTo>
                  <a:cubicBezTo>
                    <a:pt x="2687806" y="51298"/>
                    <a:pt x="2652962" y="14518"/>
                    <a:pt x="2610376" y="14518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1413EF62-26AE-411E-AAE9-475463B05474}"/>
                </a:ext>
              </a:extLst>
            </p:cNvPr>
            <p:cNvSpPr/>
            <p:nvPr/>
          </p:nvSpPr>
          <p:spPr>
            <a:xfrm>
              <a:off x="4059308" y="4298691"/>
              <a:ext cx="2439061" cy="1451822"/>
            </a:xfrm>
            <a:custGeom>
              <a:avLst/>
              <a:gdLst>
                <a:gd name="connsiteX0" fmla="*/ 14518 w 2439060"/>
                <a:gd name="connsiteY0" fmla="*/ 14518 h 1451821"/>
                <a:gd name="connsiteX1" fmla="*/ 2434221 w 2439060"/>
                <a:gd name="connsiteY1" fmla="*/ 14518 h 1451821"/>
                <a:gd name="connsiteX2" fmla="*/ 2434221 w 2439060"/>
                <a:gd name="connsiteY2" fmla="*/ 1452790 h 1451821"/>
                <a:gd name="connsiteX3" fmla="*/ 14518 w 2439060"/>
                <a:gd name="connsiteY3" fmla="*/ 1452790 h 145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9060" h="1451821">
                  <a:moveTo>
                    <a:pt x="14518" y="14518"/>
                  </a:moveTo>
                  <a:lnTo>
                    <a:pt x="2434221" y="14518"/>
                  </a:lnTo>
                  <a:lnTo>
                    <a:pt x="2434221" y="1452790"/>
                  </a:lnTo>
                  <a:lnTo>
                    <a:pt x="14518" y="14527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8B739AAC-58AC-49D4-AB74-6F5B4B42CBED}"/>
                </a:ext>
              </a:extLst>
            </p:cNvPr>
            <p:cNvSpPr/>
            <p:nvPr/>
          </p:nvSpPr>
          <p:spPr>
            <a:xfrm>
              <a:off x="3933484" y="5839558"/>
              <a:ext cx="2690710" cy="212934"/>
            </a:xfrm>
            <a:custGeom>
              <a:avLst/>
              <a:gdLst>
                <a:gd name="connsiteX0" fmla="*/ 14518 w 2690709"/>
                <a:gd name="connsiteY0" fmla="*/ 14518 h 212933"/>
                <a:gd name="connsiteX1" fmla="*/ 14518 w 2690709"/>
                <a:gd name="connsiteY1" fmla="*/ 119049 h 212933"/>
                <a:gd name="connsiteX2" fmla="*/ 93884 w 2690709"/>
                <a:gd name="connsiteY2" fmla="*/ 200351 h 212933"/>
                <a:gd name="connsiteX3" fmla="*/ 2610376 w 2690709"/>
                <a:gd name="connsiteY3" fmla="*/ 200351 h 212933"/>
                <a:gd name="connsiteX4" fmla="*/ 2689742 w 2690709"/>
                <a:gd name="connsiteY4" fmla="*/ 119049 h 212933"/>
                <a:gd name="connsiteX5" fmla="*/ 2689742 w 2690709"/>
                <a:gd name="connsiteY5" fmla="*/ 14518 h 212933"/>
                <a:gd name="connsiteX6" fmla="*/ 14518 w 2690709"/>
                <a:gd name="connsiteY6" fmla="*/ 14518 h 2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09" h="212933">
                  <a:moveTo>
                    <a:pt x="14518" y="14518"/>
                  </a:moveTo>
                  <a:lnTo>
                    <a:pt x="14518" y="119049"/>
                  </a:lnTo>
                  <a:cubicBezTo>
                    <a:pt x="14518" y="163572"/>
                    <a:pt x="49362" y="200351"/>
                    <a:pt x="93884" y="200351"/>
                  </a:cubicBezTo>
                  <a:lnTo>
                    <a:pt x="2610376" y="200351"/>
                  </a:lnTo>
                  <a:cubicBezTo>
                    <a:pt x="2654898" y="200351"/>
                    <a:pt x="2689742" y="163572"/>
                    <a:pt x="2689742" y="119049"/>
                  </a:cubicBezTo>
                  <a:lnTo>
                    <a:pt x="2689742" y="14518"/>
                  </a:lnTo>
                  <a:lnTo>
                    <a:pt x="14518" y="14518"/>
                  </a:lnTo>
                  <a:close/>
                </a:path>
              </a:pathLst>
            </a:custGeom>
            <a:solidFill>
              <a:srgbClr val="E5E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5C6E5277-5F0F-45F2-AA50-122720C1507D}"/>
              </a:ext>
            </a:extLst>
          </p:cNvPr>
          <p:cNvSpPr/>
          <p:nvPr/>
        </p:nvSpPr>
        <p:spPr>
          <a:xfrm>
            <a:off x="6077101" y="2216836"/>
            <a:ext cx="2364750" cy="2186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  <a:endParaRPr lang="en-US" altLang="zh-CN" sz="1400" spc="300" dirty="0">
              <a:solidFill>
                <a:prstClr val="white">
                  <a:lumMod val="50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="" xmlns:a16="http://schemas.microsoft.com/office/drawing/2014/main" id="{56F8E984-3E99-446F-B7FC-1DC675CB1F29}"/>
              </a:ext>
            </a:extLst>
          </p:cNvPr>
          <p:cNvSpPr/>
          <p:nvPr/>
        </p:nvSpPr>
        <p:spPr>
          <a:xfrm>
            <a:off x="5812809" y="2411516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a16="http://schemas.microsoft.com/office/drawing/2014/main" id="{65F72170-E59E-42D7-8A09-5210BC260D99}"/>
              </a:ext>
            </a:extLst>
          </p:cNvPr>
          <p:cNvSpPr/>
          <p:nvPr/>
        </p:nvSpPr>
        <p:spPr>
          <a:xfrm>
            <a:off x="5812809" y="2833651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="" xmlns:a16="http://schemas.microsoft.com/office/drawing/2014/main" id="{110F8722-7E83-4B6E-AFA7-536980445299}"/>
              </a:ext>
            </a:extLst>
          </p:cNvPr>
          <p:cNvSpPr/>
          <p:nvPr/>
        </p:nvSpPr>
        <p:spPr>
          <a:xfrm>
            <a:off x="5812809" y="3255786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="" xmlns:a16="http://schemas.microsoft.com/office/drawing/2014/main" id="{82EED2F8-923B-472E-B520-8D630A0C3A6A}"/>
              </a:ext>
            </a:extLst>
          </p:cNvPr>
          <p:cNvSpPr/>
          <p:nvPr/>
        </p:nvSpPr>
        <p:spPr>
          <a:xfrm>
            <a:off x="5812809" y="3677921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="" xmlns:a16="http://schemas.microsoft.com/office/drawing/2014/main" id="{A0EF0E9E-72EC-4C85-98E5-A22BB58D2F58}"/>
              </a:ext>
            </a:extLst>
          </p:cNvPr>
          <p:cNvSpPr/>
          <p:nvPr/>
        </p:nvSpPr>
        <p:spPr>
          <a:xfrm>
            <a:off x="5812809" y="4100054"/>
            <a:ext cx="248430" cy="227727"/>
          </a:xfrm>
          <a:custGeom>
            <a:avLst/>
            <a:gdLst>
              <a:gd name="connsiteX0" fmla="*/ 164753 w 521750"/>
              <a:gd name="connsiteY0" fmla="*/ 445661 h 478270"/>
              <a:gd name="connsiteX1" fmla="*/ 112578 w 521750"/>
              <a:gd name="connsiteY1" fmla="*/ 410877 h 478270"/>
              <a:gd name="connsiteX2" fmla="*/ 43011 w 521750"/>
              <a:gd name="connsiteY2" fmla="*/ 284788 h 478270"/>
              <a:gd name="connsiteX3" fmla="*/ 34315 w 521750"/>
              <a:gd name="connsiteY3" fmla="*/ 228265 h 478270"/>
              <a:gd name="connsiteX4" fmla="*/ 69098 w 521750"/>
              <a:gd name="connsiteY4" fmla="*/ 184786 h 478270"/>
              <a:gd name="connsiteX5" fmla="*/ 103882 w 521750"/>
              <a:gd name="connsiteY5" fmla="*/ 176090 h 478270"/>
              <a:gd name="connsiteX6" fmla="*/ 169101 w 521750"/>
              <a:gd name="connsiteY6" fmla="*/ 215222 h 478270"/>
              <a:gd name="connsiteX7" fmla="*/ 190840 w 521750"/>
              <a:gd name="connsiteY7" fmla="*/ 250005 h 478270"/>
              <a:gd name="connsiteX8" fmla="*/ 225623 w 521750"/>
              <a:gd name="connsiteY8" fmla="*/ 223917 h 478270"/>
              <a:gd name="connsiteX9" fmla="*/ 395192 w 521750"/>
              <a:gd name="connsiteY9" fmla="*/ 54349 h 478270"/>
              <a:gd name="connsiteX10" fmla="*/ 447367 w 521750"/>
              <a:gd name="connsiteY10" fmla="*/ 32609 h 478270"/>
              <a:gd name="connsiteX11" fmla="*/ 499542 w 521750"/>
              <a:gd name="connsiteY11" fmla="*/ 54349 h 478270"/>
              <a:gd name="connsiteX12" fmla="*/ 521282 w 521750"/>
              <a:gd name="connsiteY12" fmla="*/ 106524 h 478270"/>
              <a:gd name="connsiteX13" fmla="*/ 499542 w 521750"/>
              <a:gd name="connsiteY13" fmla="*/ 158699 h 478270"/>
              <a:gd name="connsiteX14" fmla="*/ 229971 w 521750"/>
              <a:gd name="connsiteY14" fmla="*/ 428269 h 478270"/>
              <a:gd name="connsiteX15" fmla="*/ 177796 w 521750"/>
              <a:gd name="connsiteY15" fmla="*/ 450009 h 478270"/>
              <a:gd name="connsiteX16" fmla="*/ 164753 w 521750"/>
              <a:gd name="connsiteY16" fmla="*/ 445661 h 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750" h="478270">
                <a:moveTo>
                  <a:pt x="164753" y="445661"/>
                </a:moveTo>
                <a:cubicBezTo>
                  <a:pt x="143013" y="441313"/>
                  <a:pt x="121274" y="428269"/>
                  <a:pt x="112578" y="410877"/>
                </a:cubicBezTo>
                <a:lnTo>
                  <a:pt x="43011" y="284788"/>
                </a:lnTo>
                <a:cubicBezTo>
                  <a:pt x="34315" y="267396"/>
                  <a:pt x="29967" y="250005"/>
                  <a:pt x="34315" y="228265"/>
                </a:cubicBezTo>
                <a:cubicBezTo>
                  <a:pt x="38663" y="210874"/>
                  <a:pt x="51707" y="193482"/>
                  <a:pt x="69098" y="184786"/>
                </a:cubicBezTo>
                <a:cubicBezTo>
                  <a:pt x="82142" y="180438"/>
                  <a:pt x="90838" y="176090"/>
                  <a:pt x="103882" y="176090"/>
                </a:cubicBezTo>
                <a:cubicBezTo>
                  <a:pt x="129969" y="176090"/>
                  <a:pt x="156057" y="189134"/>
                  <a:pt x="169101" y="215222"/>
                </a:cubicBezTo>
                <a:lnTo>
                  <a:pt x="190840" y="250005"/>
                </a:lnTo>
                <a:lnTo>
                  <a:pt x="225623" y="223917"/>
                </a:lnTo>
                <a:lnTo>
                  <a:pt x="395192" y="54349"/>
                </a:lnTo>
                <a:cubicBezTo>
                  <a:pt x="408236" y="41305"/>
                  <a:pt x="425628" y="32609"/>
                  <a:pt x="447367" y="32609"/>
                </a:cubicBezTo>
                <a:cubicBezTo>
                  <a:pt x="464759" y="32609"/>
                  <a:pt x="486499" y="41305"/>
                  <a:pt x="499542" y="54349"/>
                </a:cubicBezTo>
                <a:cubicBezTo>
                  <a:pt x="512586" y="67393"/>
                  <a:pt x="521282" y="84784"/>
                  <a:pt x="521282" y="106524"/>
                </a:cubicBezTo>
                <a:cubicBezTo>
                  <a:pt x="521282" y="128263"/>
                  <a:pt x="512586" y="145655"/>
                  <a:pt x="499542" y="158699"/>
                </a:cubicBezTo>
                <a:lnTo>
                  <a:pt x="229971" y="428269"/>
                </a:lnTo>
                <a:cubicBezTo>
                  <a:pt x="216928" y="441313"/>
                  <a:pt x="199536" y="450009"/>
                  <a:pt x="177796" y="450009"/>
                </a:cubicBezTo>
                <a:cubicBezTo>
                  <a:pt x="169101" y="445661"/>
                  <a:pt x="164753" y="445661"/>
                  <a:pt x="164753" y="445661"/>
                </a:cubicBezTo>
                <a:close/>
              </a:path>
            </a:pathLst>
          </a:custGeom>
          <a:solidFill>
            <a:srgbClr val="566C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5DE0E85-2D8C-47A6-A987-567310221F3C}"/>
              </a:ext>
            </a:extLst>
          </p:cNvPr>
          <p:cNvGrpSpPr/>
          <p:nvPr/>
        </p:nvGrpSpPr>
        <p:grpSpPr>
          <a:xfrm>
            <a:off x="3563731" y="1437556"/>
            <a:ext cx="2054308" cy="3770263"/>
            <a:chOff x="3343557" y="1592756"/>
            <a:chExt cx="2054308" cy="3770263"/>
          </a:xfrm>
        </p:grpSpPr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7F984AD8-B2CB-4A7A-928B-7894A0B87BC7}"/>
                </a:ext>
              </a:extLst>
            </p:cNvPr>
            <p:cNvSpPr txBox="1"/>
            <p:nvPr/>
          </p:nvSpPr>
          <p:spPr>
            <a:xfrm>
              <a:off x="3408218" y="1592756"/>
              <a:ext cx="1989647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3900" b="0" i="0" u="none" strike="noStrike" kern="1200" cap="none" spc="0" normalizeH="0" baseline="0" noProof="0" dirty="0">
                  <a:ln>
                    <a:noFill/>
                  </a:ln>
                  <a:solidFill>
                    <a:srgbClr val="E5E9FF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endParaRPr kumimoji="0" lang="zh-CN" altLang="en-US" sz="23900" b="0" i="0" u="none" strike="noStrike" kern="1200" cap="none" spc="0" normalizeH="0" baseline="0" noProof="0" dirty="0">
                <a:ln>
                  <a:noFill/>
                </a:ln>
                <a:solidFill>
                  <a:srgbClr val="E5E9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F36DD96E-CCDD-4E71-8450-1B730298663B}"/>
                </a:ext>
              </a:extLst>
            </p:cNvPr>
            <p:cNvGrpSpPr/>
            <p:nvPr/>
          </p:nvGrpSpPr>
          <p:grpSpPr>
            <a:xfrm>
              <a:off x="3976768" y="2759516"/>
              <a:ext cx="669347" cy="591146"/>
              <a:chOff x="4240742" y="3251474"/>
              <a:chExt cx="669347" cy="591146"/>
            </a:xfrm>
          </p:grpSpPr>
          <p:sp>
            <p:nvSpPr>
              <p:cNvPr id="37" name="任意多边形: 形状 36">
                <a:extLst>
                  <a:ext uri="{FF2B5EF4-FFF2-40B4-BE49-F238E27FC236}">
                    <a16:creationId xmlns="" xmlns:a16="http://schemas.microsoft.com/office/drawing/2014/main" id="{47BC0EC4-7828-4538-8273-F61D2F319AD0}"/>
                  </a:ext>
                </a:extLst>
              </p:cNvPr>
              <p:cNvSpPr/>
              <p:nvPr/>
            </p:nvSpPr>
            <p:spPr>
              <a:xfrm>
                <a:off x="4314304" y="3288586"/>
                <a:ext cx="516921" cy="258461"/>
              </a:xfrm>
              <a:custGeom>
                <a:avLst/>
                <a:gdLst>
                  <a:gd name="connsiteX0" fmla="*/ 24189 w 516921"/>
                  <a:gd name="connsiteY0" fmla="*/ 258792 h 258460"/>
                  <a:gd name="connsiteX1" fmla="*/ 4970 w 516921"/>
                  <a:gd name="connsiteY1" fmla="*/ 240236 h 258460"/>
                  <a:gd name="connsiteX2" fmla="*/ 174626 w 516921"/>
                  <a:gd name="connsiteY2" fmla="*/ 63952 h 258460"/>
                  <a:gd name="connsiteX3" fmla="*/ 337655 w 516921"/>
                  <a:gd name="connsiteY3" fmla="*/ 156733 h 258460"/>
                  <a:gd name="connsiteX4" fmla="*/ 496046 w 516921"/>
                  <a:gd name="connsiteY4" fmla="*/ 4970 h 258460"/>
                  <a:gd name="connsiteX5" fmla="*/ 514602 w 516921"/>
                  <a:gd name="connsiteY5" fmla="*/ 24189 h 258460"/>
                  <a:gd name="connsiteX6" fmla="*/ 341632 w 516921"/>
                  <a:gd name="connsiteY6" fmla="*/ 189869 h 258460"/>
                  <a:gd name="connsiteX7" fmla="*/ 179266 w 516921"/>
                  <a:gd name="connsiteY7" fmla="*/ 97088 h 258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6921" h="258460">
                    <a:moveTo>
                      <a:pt x="24189" y="258792"/>
                    </a:moveTo>
                    <a:lnTo>
                      <a:pt x="4970" y="240236"/>
                    </a:lnTo>
                    <a:lnTo>
                      <a:pt x="174626" y="63952"/>
                    </a:lnTo>
                    <a:lnTo>
                      <a:pt x="337655" y="156733"/>
                    </a:lnTo>
                    <a:lnTo>
                      <a:pt x="496046" y="4970"/>
                    </a:lnTo>
                    <a:lnTo>
                      <a:pt x="514602" y="24189"/>
                    </a:lnTo>
                    <a:lnTo>
                      <a:pt x="341632" y="189869"/>
                    </a:lnTo>
                    <a:lnTo>
                      <a:pt x="179266" y="97088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="" xmlns:a16="http://schemas.microsoft.com/office/drawing/2014/main" id="{B7EA483E-7E38-4436-A436-CE6450F6B1C2}"/>
                  </a:ext>
                </a:extLst>
              </p:cNvPr>
              <p:cNvSpPr/>
              <p:nvPr/>
            </p:nvSpPr>
            <p:spPr>
              <a:xfrm>
                <a:off x="4431605" y="3477462"/>
                <a:ext cx="119290" cy="311478"/>
              </a:xfrm>
              <a:custGeom>
                <a:avLst/>
                <a:gdLst>
                  <a:gd name="connsiteX0" fmla="*/ 4970 w 119289"/>
                  <a:gd name="connsiteY0" fmla="*/ 4970 h 311478"/>
                  <a:gd name="connsiteX1" fmla="*/ 119621 w 119289"/>
                  <a:gd name="connsiteY1" fmla="*/ 4970 h 311478"/>
                  <a:gd name="connsiteX2" fmla="*/ 119621 w 119289"/>
                  <a:gd name="connsiteY2" fmla="*/ 310484 h 311478"/>
                  <a:gd name="connsiteX3" fmla="*/ 4970 w 119289"/>
                  <a:gd name="connsiteY3" fmla="*/ 310484 h 31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89" h="311478">
                    <a:moveTo>
                      <a:pt x="4970" y="4970"/>
                    </a:moveTo>
                    <a:lnTo>
                      <a:pt x="119621" y="4970"/>
                    </a:lnTo>
                    <a:lnTo>
                      <a:pt x="119621" y="310484"/>
                    </a:lnTo>
                    <a:lnTo>
                      <a:pt x="4970" y="3104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="" xmlns:a16="http://schemas.microsoft.com/office/drawing/2014/main" id="{4A7C6D0A-358C-40A8-B0A0-F8FAE5FD1C3E}"/>
                  </a:ext>
                </a:extLst>
              </p:cNvPr>
              <p:cNvSpPr/>
              <p:nvPr/>
            </p:nvSpPr>
            <p:spPr>
              <a:xfrm>
                <a:off x="4593971" y="3544396"/>
                <a:ext cx="119290" cy="245206"/>
              </a:xfrm>
              <a:custGeom>
                <a:avLst/>
                <a:gdLst>
                  <a:gd name="connsiteX0" fmla="*/ 4970 w 119289"/>
                  <a:gd name="connsiteY0" fmla="*/ 4970 h 245206"/>
                  <a:gd name="connsiteX1" fmla="*/ 119621 w 119289"/>
                  <a:gd name="connsiteY1" fmla="*/ 4970 h 245206"/>
                  <a:gd name="connsiteX2" fmla="*/ 119621 w 119289"/>
                  <a:gd name="connsiteY2" fmla="*/ 243549 h 245206"/>
                  <a:gd name="connsiteX3" fmla="*/ 4970 w 119289"/>
                  <a:gd name="connsiteY3" fmla="*/ 243549 h 24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89" h="245206">
                    <a:moveTo>
                      <a:pt x="4970" y="4970"/>
                    </a:moveTo>
                    <a:lnTo>
                      <a:pt x="119621" y="4970"/>
                    </a:lnTo>
                    <a:lnTo>
                      <a:pt x="119621" y="243549"/>
                    </a:lnTo>
                    <a:lnTo>
                      <a:pt x="4970" y="2435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="" xmlns:a16="http://schemas.microsoft.com/office/drawing/2014/main" id="{4A831E09-314D-4169-B9C6-0DD24D3F3681}"/>
                  </a:ext>
                </a:extLst>
              </p:cNvPr>
              <p:cNvSpPr/>
              <p:nvPr/>
            </p:nvSpPr>
            <p:spPr>
              <a:xfrm>
                <a:off x="4580717" y="3531142"/>
                <a:ext cx="145798" cy="258461"/>
              </a:xfrm>
              <a:custGeom>
                <a:avLst/>
                <a:gdLst>
                  <a:gd name="connsiteX0" fmla="*/ 146130 w 145798"/>
                  <a:gd name="connsiteY0" fmla="*/ 256804 h 258460"/>
                  <a:gd name="connsiteX1" fmla="*/ 119621 w 145798"/>
                  <a:gd name="connsiteY1" fmla="*/ 256804 h 258460"/>
                  <a:gd name="connsiteX2" fmla="*/ 119621 w 145798"/>
                  <a:gd name="connsiteY2" fmla="*/ 31479 h 258460"/>
                  <a:gd name="connsiteX3" fmla="*/ 31479 w 145798"/>
                  <a:gd name="connsiteY3" fmla="*/ 31479 h 258460"/>
                  <a:gd name="connsiteX4" fmla="*/ 31479 w 145798"/>
                  <a:gd name="connsiteY4" fmla="*/ 256804 h 258460"/>
                  <a:gd name="connsiteX5" fmla="*/ 4970 w 145798"/>
                  <a:gd name="connsiteY5" fmla="*/ 256804 h 258460"/>
                  <a:gd name="connsiteX6" fmla="*/ 4970 w 145798"/>
                  <a:gd name="connsiteY6" fmla="*/ 4970 h 258460"/>
                  <a:gd name="connsiteX7" fmla="*/ 146130 w 145798"/>
                  <a:gd name="connsiteY7" fmla="*/ 4970 h 258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798" h="258460">
                    <a:moveTo>
                      <a:pt x="146130" y="256804"/>
                    </a:moveTo>
                    <a:lnTo>
                      <a:pt x="119621" y="256804"/>
                    </a:lnTo>
                    <a:lnTo>
                      <a:pt x="119621" y="31479"/>
                    </a:lnTo>
                    <a:lnTo>
                      <a:pt x="31479" y="31479"/>
                    </a:lnTo>
                    <a:lnTo>
                      <a:pt x="31479" y="256804"/>
                    </a:lnTo>
                    <a:lnTo>
                      <a:pt x="4970" y="256804"/>
                    </a:lnTo>
                    <a:lnTo>
                      <a:pt x="4970" y="4970"/>
                    </a:lnTo>
                    <a:lnTo>
                      <a:pt x="146130" y="4970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="" xmlns:a16="http://schemas.microsoft.com/office/drawing/2014/main" id="{AF606312-0883-4E87-AB6D-7F64AB632B70}"/>
                  </a:ext>
                </a:extLst>
              </p:cNvPr>
              <p:cNvSpPr/>
              <p:nvPr/>
            </p:nvSpPr>
            <p:spPr>
              <a:xfrm>
                <a:off x="4755675" y="3398598"/>
                <a:ext cx="119290" cy="391005"/>
              </a:xfrm>
              <a:custGeom>
                <a:avLst/>
                <a:gdLst>
                  <a:gd name="connsiteX0" fmla="*/ 4970 w 119289"/>
                  <a:gd name="connsiteY0" fmla="*/ 4970 h 391004"/>
                  <a:gd name="connsiteX1" fmla="*/ 119621 w 119289"/>
                  <a:gd name="connsiteY1" fmla="*/ 4970 h 391004"/>
                  <a:gd name="connsiteX2" fmla="*/ 119621 w 119289"/>
                  <a:gd name="connsiteY2" fmla="*/ 389348 h 391004"/>
                  <a:gd name="connsiteX3" fmla="*/ 4970 w 119289"/>
                  <a:gd name="connsiteY3" fmla="*/ 389348 h 39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89" h="391004">
                    <a:moveTo>
                      <a:pt x="4970" y="4970"/>
                    </a:moveTo>
                    <a:lnTo>
                      <a:pt x="119621" y="4970"/>
                    </a:lnTo>
                    <a:lnTo>
                      <a:pt x="119621" y="389348"/>
                    </a:lnTo>
                    <a:lnTo>
                      <a:pt x="4970" y="3893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="" xmlns:a16="http://schemas.microsoft.com/office/drawing/2014/main" id="{5122CAF4-2251-43C8-A565-75DA839CA793}"/>
                  </a:ext>
                </a:extLst>
              </p:cNvPr>
              <p:cNvSpPr/>
              <p:nvPr/>
            </p:nvSpPr>
            <p:spPr>
              <a:xfrm>
                <a:off x="4269901" y="3628562"/>
                <a:ext cx="119290" cy="159053"/>
              </a:xfrm>
              <a:custGeom>
                <a:avLst/>
                <a:gdLst>
                  <a:gd name="connsiteX0" fmla="*/ 4970 w 119289"/>
                  <a:gd name="connsiteY0" fmla="*/ 4970 h 159052"/>
                  <a:gd name="connsiteX1" fmla="*/ 119621 w 119289"/>
                  <a:gd name="connsiteY1" fmla="*/ 4970 h 159052"/>
                  <a:gd name="connsiteX2" fmla="*/ 119621 w 119289"/>
                  <a:gd name="connsiteY2" fmla="*/ 159384 h 159052"/>
                  <a:gd name="connsiteX3" fmla="*/ 4970 w 119289"/>
                  <a:gd name="connsiteY3" fmla="*/ 159384 h 15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89" h="159052">
                    <a:moveTo>
                      <a:pt x="4970" y="4970"/>
                    </a:moveTo>
                    <a:lnTo>
                      <a:pt x="119621" y="4970"/>
                    </a:lnTo>
                    <a:lnTo>
                      <a:pt x="119621" y="159384"/>
                    </a:lnTo>
                    <a:lnTo>
                      <a:pt x="4970" y="1593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="" xmlns:a16="http://schemas.microsoft.com/office/drawing/2014/main" id="{07B594D5-1209-41D2-8008-F5309CB6A162}"/>
                  </a:ext>
                </a:extLst>
              </p:cNvPr>
              <p:cNvSpPr/>
              <p:nvPr/>
            </p:nvSpPr>
            <p:spPr>
              <a:xfrm>
                <a:off x="4256647" y="3615307"/>
                <a:ext cx="145798" cy="172307"/>
              </a:xfrm>
              <a:custGeom>
                <a:avLst/>
                <a:gdLst>
                  <a:gd name="connsiteX0" fmla="*/ 146130 w 145798"/>
                  <a:gd name="connsiteY0" fmla="*/ 172638 h 172307"/>
                  <a:gd name="connsiteX1" fmla="*/ 119621 w 145798"/>
                  <a:gd name="connsiteY1" fmla="*/ 172638 h 172307"/>
                  <a:gd name="connsiteX2" fmla="*/ 119621 w 145798"/>
                  <a:gd name="connsiteY2" fmla="*/ 31479 h 172307"/>
                  <a:gd name="connsiteX3" fmla="*/ 31479 w 145798"/>
                  <a:gd name="connsiteY3" fmla="*/ 31479 h 172307"/>
                  <a:gd name="connsiteX4" fmla="*/ 31479 w 145798"/>
                  <a:gd name="connsiteY4" fmla="*/ 172638 h 172307"/>
                  <a:gd name="connsiteX5" fmla="*/ 4970 w 145798"/>
                  <a:gd name="connsiteY5" fmla="*/ 172638 h 172307"/>
                  <a:gd name="connsiteX6" fmla="*/ 4970 w 145798"/>
                  <a:gd name="connsiteY6" fmla="*/ 4970 h 172307"/>
                  <a:gd name="connsiteX7" fmla="*/ 146130 w 145798"/>
                  <a:gd name="connsiteY7" fmla="*/ 4970 h 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798" h="172307">
                    <a:moveTo>
                      <a:pt x="146130" y="172638"/>
                    </a:moveTo>
                    <a:lnTo>
                      <a:pt x="119621" y="172638"/>
                    </a:lnTo>
                    <a:lnTo>
                      <a:pt x="119621" y="31479"/>
                    </a:lnTo>
                    <a:lnTo>
                      <a:pt x="31479" y="31479"/>
                    </a:lnTo>
                    <a:lnTo>
                      <a:pt x="31479" y="172638"/>
                    </a:lnTo>
                    <a:lnTo>
                      <a:pt x="4970" y="172638"/>
                    </a:lnTo>
                    <a:lnTo>
                      <a:pt x="4970" y="4970"/>
                    </a:lnTo>
                    <a:lnTo>
                      <a:pt x="146130" y="4970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="" xmlns:a16="http://schemas.microsoft.com/office/drawing/2014/main" id="{C3296A44-B0A0-4DB4-AB1B-4C2DEE1D9AC9}"/>
                  </a:ext>
                </a:extLst>
              </p:cNvPr>
              <p:cNvSpPr/>
              <p:nvPr/>
            </p:nvSpPr>
            <p:spPr>
              <a:xfrm>
                <a:off x="4240742" y="3822738"/>
                <a:ext cx="669347" cy="6627"/>
              </a:xfrm>
              <a:custGeom>
                <a:avLst/>
                <a:gdLst>
                  <a:gd name="connsiteX0" fmla="*/ 4970 w 669346"/>
                  <a:gd name="connsiteY0" fmla="*/ 4970 h 6627"/>
                  <a:gd name="connsiteX1" fmla="*/ 666365 w 669346"/>
                  <a:gd name="connsiteY1" fmla="*/ 4970 h 6627"/>
                  <a:gd name="connsiteX2" fmla="*/ 4970 w 669346"/>
                  <a:gd name="connsiteY2" fmla="*/ 497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9346" h="6627">
                    <a:moveTo>
                      <a:pt x="4970" y="4970"/>
                    </a:moveTo>
                    <a:lnTo>
                      <a:pt x="666365" y="4970"/>
                    </a:lnTo>
                    <a:lnTo>
                      <a:pt x="4970" y="497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="" xmlns:a16="http://schemas.microsoft.com/office/drawing/2014/main" id="{484B2CF5-D5C6-44B4-B3BC-85D086DD7324}"/>
                  </a:ext>
                </a:extLst>
              </p:cNvPr>
              <p:cNvSpPr/>
              <p:nvPr/>
            </p:nvSpPr>
            <p:spPr>
              <a:xfrm>
                <a:off x="4240742" y="3809484"/>
                <a:ext cx="669347" cy="33136"/>
              </a:xfrm>
              <a:custGeom>
                <a:avLst/>
                <a:gdLst>
                  <a:gd name="connsiteX0" fmla="*/ 4970 w 669346"/>
                  <a:gd name="connsiteY0" fmla="*/ 4970 h 33135"/>
                  <a:gd name="connsiteX1" fmla="*/ 666365 w 669346"/>
                  <a:gd name="connsiteY1" fmla="*/ 4970 h 33135"/>
                  <a:gd name="connsiteX2" fmla="*/ 666365 w 669346"/>
                  <a:gd name="connsiteY2" fmla="*/ 31479 h 33135"/>
                  <a:gd name="connsiteX3" fmla="*/ 4970 w 669346"/>
                  <a:gd name="connsiteY3" fmla="*/ 31479 h 3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346" h="33135">
                    <a:moveTo>
                      <a:pt x="4970" y="4970"/>
                    </a:moveTo>
                    <a:lnTo>
                      <a:pt x="666365" y="4970"/>
                    </a:lnTo>
                    <a:lnTo>
                      <a:pt x="666365" y="31479"/>
                    </a:lnTo>
                    <a:lnTo>
                      <a:pt x="4970" y="31479"/>
                    </a:ln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="" xmlns:a16="http://schemas.microsoft.com/office/drawing/2014/main" id="{BFE2C6F4-F2A3-4D9F-9EE6-EBA8CA3F831C}"/>
                  </a:ext>
                </a:extLst>
              </p:cNvPr>
              <p:cNvSpPr/>
              <p:nvPr/>
            </p:nvSpPr>
            <p:spPr>
              <a:xfrm>
                <a:off x="4291108" y="3499994"/>
                <a:ext cx="72899" cy="72899"/>
              </a:xfrm>
              <a:custGeom>
                <a:avLst/>
                <a:gdLst>
                  <a:gd name="connsiteX0" fmla="*/ 71243 w 72899"/>
                  <a:gd name="connsiteY0" fmla="*/ 38106 h 72899"/>
                  <a:gd name="connsiteX1" fmla="*/ 38107 w 72899"/>
                  <a:gd name="connsiteY1" fmla="*/ 71242 h 72899"/>
                  <a:gd name="connsiteX2" fmla="*/ 4971 w 72899"/>
                  <a:gd name="connsiteY2" fmla="*/ 38106 h 72899"/>
                  <a:gd name="connsiteX3" fmla="*/ 38107 w 72899"/>
                  <a:gd name="connsiteY3" fmla="*/ 4970 h 72899"/>
                  <a:gd name="connsiteX4" fmla="*/ 71243 w 72899"/>
                  <a:gd name="connsiteY4" fmla="*/ 38106 h 7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99" h="72899">
                    <a:moveTo>
                      <a:pt x="71243" y="38106"/>
                    </a:moveTo>
                    <a:cubicBezTo>
                      <a:pt x="71243" y="56407"/>
                      <a:pt x="56407" y="71242"/>
                      <a:pt x="38107" y="71242"/>
                    </a:cubicBezTo>
                    <a:cubicBezTo>
                      <a:pt x="19806" y="71242"/>
                      <a:pt x="4971" y="56407"/>
                      <a:pt x="4971" y="38106"/>
                    </a:cubicBezTo>
                    <a:cubicBezTo>
                      <a:pt x="4971" y="19806"/>
                      <a:pt x="19806" y="4970"/>
                      <a:pt x="38107" y="4970"/>
                    </a:cubicBezTo>
                    <a:cubicBezTo>
                      <a:pt x="56407" y="4970"/>
                      <a:pt x="71243" y="19806"/>
                      <a:pt x="71243" y="381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="" xmlns:a16="http://schemas.microsoft.com/office/drawing/2014/main" id="{2BD5BD24-65DE-49E3-B69D-B76473C21B90}"/>
                  </a:ext>
                </a:extLst>
              </p:cNvPr>
              <p:cNvSpPr/>
              <p:nvPr/>
            </p:nvSpPr>
            <p:spPr>
              <a:xfrm>
                <a:off x="4277854" y="3486740"/>
                <a:ext cx="99408" cy="99408"/>
              </a:xfrm>
              <a:custGeom>
                <a:avLst/>
                <a:gdLst>
                  <a:gd name="connsiteX0" fmla="*/ 51361 w 99407"/>
                  <a:gd name="connsiteY0" fmla="*/ 97751 h 99407"/>
                  <a:gd name="connsiteX1" fmla="*/ 4970 w 99407"/>
                  <a:gd name="connsiteY1" fmla="*/ 51361 h 99407"/>
                  <a:gd name="connsiteX2" fmla="*/ 51361 w 99407"/>
                  <a:gd name="connsiteY2" fmla="*/ 4970 h 99407"/>
                  <a:gd name="connsiteX3" fmla="*/ 97751 w 99407"/>
                  <a:gd name="connsiteY3" fmla="*/ 51361 h 99407"/>
                  <a:gd name="connsiteX4" fmla="*/ 51361 w 99407"/>
                  <a:gd name="connsiteY4" fmla="*/ 97751 h 99407"/>
                  <a:gd name="connsiteX5" fmla="*/ 51361 w 99407"/>
                  <a:gd name="connsiteY5" fmla="*/ 31479 h 99407"/>
                  <a:gd name="connsiteX6" fmla="*/ 31479 w 99407"/>
                  <a:gd name="connsiteY6" fmla="*/ 51361 h 99407"/>
                  <a:gd name="connsiteX7" fmla="*/ 51361 w 99407"/>
                  <a:gd name="connsiteY7" fmla="*/ 71242 h 99407"/>
                  <a:gd name="connsiteX8" fmla="*/ 71242 w 99407"/>
                  <a:gd name="connsiteY8" fmla="*/ 51361 h 99407"/>
                  <a:gd name="connsiteX9" fmla="*/ 51361 w 99407"/>
                  <a:gd name="connsiteY9" fmla="*/ 31479 h 9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407" h="99407">
                    <a:moveTo>
                      <a:pt x="51361" y="97751"/>
                    </a:moveTo>
                    <a:cubicBezTo>
                      <a:pt x="25515" y="97751"/>
                      <a:pt x="4970" y="77207"/>
                      <a:pt x="4970" y="51361"/>
                    </a:cubicBezTo>
                    <a:cubicBezTo>
                      <a:pt x="4970" y="25515"/>
                      <a:pt x="25515" y="4970"/>
                      <a:pt x="51361" y="4970"/>
                    </a:cubicBezTo>
                    <a:cubicBezTo>
                      <a:pt x="77207" y="4970"/>
                      <a:pt x="97751" y="25515"/>
                      <a:pt x="97751" y="51361"/>
                    </a:cubicBezTo>
                    <a:cubicBezTo>
                      <a:pt x="97751" y="77207"/>
                      <a:pt x="76544" y="97751"/>
                      <a:pt x="51361" y="97751"/>
                    </a:cubicBezTo>
                    <a:close/>
                    <a:moveTo>
                      <a:pt x="51361" y="31479"/>
                    </a:moveTo>
                    <a:cubicBezTo>
                      <a:pt x="40094" y="31479"/>
                      <a:pt x="31479" y="40095"/>
                      <a:pt x="31479" y="51361"/>
                    </a:cubicBezTo>
                    <a:cubicBezTo>
                      <a:pt x="31479" y="62627"/>
                      <a:pt x="40094" y="71242"/>
                      <a:pt x="51361" y="71242"/>
                    </a:cubicBezTo>
                    <a:cubicBezTo>
                      <a:pt x="62627" y="71242"/>
                      <a:pt x="71242" y="62627"/>
                      <a:pt x="71242" y="51361"/>
                    </a:cubicBezTo>
                    <a:cubicBezTo>
                      <a:pt x="71242" y="40095"/>
                      <a:pt x="61964" y="31479"/>
                      <a:pt x="51361" y="31479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="" xmlns:a16="http://schemas.microsoft.com/office/drawing/2014/main" id="{DB7C4414-852F-47FB-BA38-B0EF3878D6C8}"/>
                  </a:ext>
                </a:extLst>
              </p:cNvPr>
              <p:cNvSpPr/>
              <p:nvPr/>
            </p:nvSpPr>
            <p:spPr>
              <a:xfrm>
                <a:off x="4453475" y="3331000"/>
                <a:ext cx="72899" cy="72899"/>
              </a:xfrm>
              <a:custGeom>
                <a:avLst/>
                <a:gdLst>
                  <a:gd name="connsiteX0" fmla="*/ 71243 w 72899"/>
                  <a:gd name="connsiteY0" fmla="*/ 38106 h 72899"/>
                  <a:gd name="connsiteX1" fmla="*/ 38107 w 72899"/>
                  <a:gd name="connsiteY1" fmla="*/ 71242 h 72899"/>
                  <a:gd name="connsiteX2" fmla="*/ 4971 w 72899"/>
                  <a:gd name="connsiteY2" fmla="*/ 38106 h 72899"/>
                  <a:gd name="connsiteX3" fmla="*/ 38107 w 72899"/>
                  <a:gd name="connsiteY3" fmla="*/ 4970 h 72899"/>
                  <a:gd name="connsiteX4" fmla="*/ 71243 w 72899"/>
                  <a:gd name="connsiteY4" fmla="*/ 38106 h 7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99" h="72899">
                    <a:moveTo>
                      <a:pt x="71243" y="38106"/>
                    </a:moveTo>
                    <a:cubicBezTo>
                      <a:pt x="71243" y="56407"/>
                      <a:pt x="56407" y="71242"/>
                      <a:pt x="38107" y="71242"/>
                    </a:cubicBezTo>
                    <a:cubicBezTo>
                      <a:pt x="19806" y="71242"/>
                      <a:pt x="4971" y="56407"/>
                      <a:pt x="4971" y="38106"/>
                    </a:cubicBezTo>
                    <a:cubicBezTo>
                      <a:pt x="4971" y="19806"/>
                      <a:pt x="19806" y="4970"/>
                      <a:pt x="38107" y="4970"/>
                    </a:cubicBezTo>
                    <a:cubicBezTo>
                      <a:pt x="56407" y="4970"/>
                      <a:pt x="71243" y="19806"/>
                      <a:pt x="71243" y="381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CECD8791-86A8-42F4-A048-FAF5B6761628}"/>
                  </a:ext>
                </a:extLst>
              </p:cNvPr>
              <p:cNvSpPr/>
              <p:nvPr/>
            </p:nvSpPr>
            <p:spPr>
              <a:xfrm>
                <a:off x="4440221" y="3317746"/>
                <a:ext cx="99408" cy="99408"/>
              </a:xfrm>
              <a:custGeom>
                <a:avLst/>
                <a:gdLst>
                  <a:gd name="connsiteX0" fmla="*/ 51361 w 99407"/>
                  <a:gd name="connsiteY0" fmla="*/ 97751 h 99407"/>
                  <a:gd name="connsiteX1" fmla="*/ 4970 w 99407"/>
                  <a:gd name="connsiteY1" fmla="*/ 51361 h 99407"/>
                  <a:gd name="connsiteX2" fmla="*/ 51361 w 99407"/>
                  <a:gd name="connsiteY2" fmla="*/ 4970 h 99407"/>
                  <a:gd name="connsiteX3" fmla="*/ 97751 w 99407"/>
                  <a:gd name="connsiteY3" fmla="*/ 51361 h 99407"/>
                  <a:gd name="connsiteX4" fmla="*/ 51361 w 99407"/>
                  <a:gd name="connsiteY4" fmla="*/ 97751 h 99407"/>
                  <a:gd name="connsiteX5" fmla="*/ 51361 w 99407"/>
                  <a:gd name="connsiteY5" fmla="*/ 31479 h 99407"/>
                  <a:gd name="connsiteX6" fmla="*/ 31479 w 99407"/>
                  <a:gd name="connsiteY6" fmla="*/ 51361 h 99407"/>
                  <a:gd name="connsiteX7" fmla="*/ 51361 w 99407"/>
                  <a:gd name="connsiteY7" fmla="*/ 71242 h 99407"/>
                  <a:gd name="connsiteX8" fmla="*/ 71242 w 99407"/>
                  <a:gd name="connsiteY8" fmla="*/ 51361 h 99407"/>
                  <a:gd name="connsiteX9" fmla="*/ 51361 w 99407"/>
                  <a:gd name="connsiteY9" fmla="*/ 31479 h 9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407" h="99407">
                    <a:moveTo>
                      <a:pt x="51361" y="97751"/>
                    </a:moveTo>
                    <a:cubicBezTo>
                      <a:pt x="25515" y="97751"/>
                      <a:pt x="4970" y="77207"/>
                      <a:pt x="4970" y="51361"/>
                    </a:cubicBezTo>
                    <a:cubicBezTo>
                      <a:pt x="4970" y="25515"/>
                      <a:pt x="25515" y="4970"/>
                      <a:pt x="51361" y="4970"/>
                    </a:cubicBezTo>
                    <a:cubicBezTo>
                      <a:pt x="77207" y="4970"/>
                      <a:pt x="97751" y="25515"/>
                      <a:pt x="97751" y="51361"/>
                    </a:cubicBezTo>
                    <a:cubicBezTo>
                      <a:pt x="97751" y="77207"/>
                      <a:pt x="76544" y="97751"/>
                      <a:pt x="51361" y="97751"/>
                    </a:cubicBezTo>
                    <a:close/>
                    <a:moveTo>
                      <a:pt x="51361" y="31479"/>
                    </a:moveTo>
                    <a:cubicBezTo>
                      <a:pt x="40094" y="31479"/>
                      <a:pt x="31479" y="40095"/>
                      <a:pt x="31479" y="51361"/>
                    </a:cubicBezTo>
                    <a:cubicBezTo>
                      <a:pt x="31479" y="62627"/>
                      <a:pt x="40094" y="71242"/>
                      <a:pt x="51361" y="71242"/>
                    </a:cubicBezTo>
                    <a:cubicBezTo>
                      <a:pt x="62627" y="71242"/>
                      <a:pt x="71242" y="62627"/>
                      <a:pt x="71242" y="51361"/>
                    </a:cubicBezTo>
                    <a:cubicBezTo>
                      <a:pt x="71242" y="40757"/>
                      <a:pt x="61964" y="31479"/>
                      <a:pt x="51361" y="31479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1C55F590-4133-4477-B3AC-5B8B8049012D}"/>
                  </a:ext>
                </a:extLst>
              </p:cNvPr>
              <p:cNvSpPr/>
              <p:nvPr/>
            </p:nvSpPr>
            <p:spPr>
              <a:xfrm>
                <a:off x="4615841" y="3423781"/>
                <a:ext cx="72899" cy="72899"/>
              </a:xfrm>
              <a:custGeom>
                <a:avLst/>
                <a:gdLst>
                  <a:gd name="connsiteX0" fmla="*/ 71243 w 72899"/>
                  <a:gd name="connsiteY0" fmla="*/ 38106 h 72899"/>
                  <a:gd name="connsiteX1" fmla="*/ 38107 w 72899"/>
                  <a:gd name="connsiteY1" fmla="*/ 71242 h 72899"/>
                  <a:gd name="connsiteX2" fmla="*/ 4971 w 72899"/>
                  <a:gd name="connsiteY2" fmla="*/ 38106 h 72899"/>
                  <a:gd name="connsiteX3" fmla="*/ 38107 w 72899"/>
                  <a:gd name="connsiteY3" fmla="*/ 4970 h 72899"/>
                  <a:gd name="connsiteX4" fmla="*/ 71243 w 72899"/>
                  <a:gd name="connsiteY4" fmla="*/ 38106 h 7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99" h="72899">
                    <a:moveTo>
                      <a:pt x="71243" y="38106"/>
                    </a:moveTo>
                    <a:cubicBezTo>
                      <a:pt x="71243" y="56407"/>
                      <a:pt x="56407" y="71242"/>
                      <a:pt x="38107" y="71242"/>
                    </a:cubicBezTo>
                    <a:cubicBezTo>
                      <a:pt x="19806" y="71242"/>
                      <a:pt x="4971" y="56407"/>
                      <a:pt x="4971" y="38106"/>
                    </a:cubicBezTo>
                    <a:cubicBezTo>
                      <a:pt x="4971" y="19806"/>
                      <a:pt x="19806" y="4970"/>
                      <a:pt x="38107" y="4970"/>
                    </a:cubicBezTo>
                    <a:cubicBezTo>
                      <a:pt x="56407" y="4970"/>
                      <a:pt x="71243" y="19806"/>
                      <a:pt x="71243" y="381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7267FEC7-5C54-4BC5-9A0E-7BDA32549361}"/>
                  </a:ext>
                </a:extLst>
              </p:cNvPr>
              <p:cNvSpPr/>
              <p:nvPr/>
            </p:nvSpPr>
            <p:spPr>
              <a:xfrm>
                <a:off x="4602587" y="3410527"/>
                <a:ext cx="99408" cy="99408"/>
              </a:xfrm>
              <a:custGeom>
                <a:avLst/>
                <a:gdLst>
                  <a:gd name="connsiteX0" fmla="*/ 51361 w 99407"/>
                  <a:gd name="connsiteY0" fmla="*/ 97751 h 99407"/>
                  <a:gd name="connsiteX1" fmla="*/ 4970 w 99407"/>
                  <a:gd name="connsiteY1" fmla="*/ 51361 h 99407"/>
                  <a:gd name="connsiteX2" fmla="*/ 51361 w 99407"/>
                  <a:gd name="connsiteY2" fmla="*/ 4970 h 99407"/>
                  <a:gd name="connsiteX3" fmla="*/ 97751 w 99407"/>
                  <a:gd name="connsiteY3" fmla="*/ 51361 h 99407"/>
                  <a:gd name="connsiteX4" fmla="*/ 51361 w 99407"/>
                  <a:gd name="connsiteY4" fmla="*/ 97751 h 99407"/>
                  <a:gd name="connsiteX5" fmla="*/ 51361 w 99407"/>
                  <a:gd name="connsiteY5" fmla="*/ 31479 h 99407"/>
                  <a:gd name="connsiteX6" fmla="*/ 31479 w 99407"/>
                  <a:gd name="connsiteY6" fmla="*/ 51361 h 99407"/>
                  <a:gd name="connsiteX7" fmla="*/ 51361 w 99407"/>
                  <a:gd name="connsiteY7" fmla="*/ 71242 h 99407"/>
                  <a:gd name="connsiteX8" fmla="*/ 71242 w 99407"/>
                  <a:gd name="connsiteY8" fmla="*/ 51361 h 99407"/>
                  <a:gd name="connsiteX9" fmla="*/ 51361 w 99407"/>
                  <a:gd name="connsiteY9" fmla="*/ 31479 h 9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407" h="99407">
                    <a:moveTo>
                      <a:pt x="51361" y="97751"/>
                    </a:moveTo>
                    <a:cubicBezTo>
                      <a:pt x="25515" y="97751"/>
                      <a:pt x="4970" y="77207"/>
                      <a:pt x="4970" y="51361"/>
                    </a:cubicBezTo>
                    <a:cubicBezTo>
                      <a:pt x="4970" y="25515"/>
                      <a:pt x="25515" y="4970"/>
                      <a:pt x="51361" y="4970"/>
                    </a:cubicBezTo>
                    <a:cubicBezTo>
                      <a:pt x="77207" y="4970"/>
                      <a:pt x="97751" y="25515"/>
                      <a:pt x="97751" y="51361"/>
                    </a:cubicBezTo>
                    <a:cubicBezTo>
                      <a:pt x="97751" y="77207"/>
                      <a:pt x="76544" y="97751"/>
                      <a:pt x="51361" y="97751"/>
                    </a:cubicBezTo>
                    <a:close/>
                    <a:moveTo>
                      <a:pt x="51361" y="31479"/>
                    </a:moveTo>
                    <a:cubicBezTo>
                      <a:pt x="40094" y="31479"/>
                      <a:pt x="31479" y="40095"/>
                      <a:pt x="31479" y="51361"/>
                    </a:cubicBezTo>
                    <a:cubicBezTo>
                      <a:pt x="31479" y="62627"/>
                      <a:pt x="40094" y="71242"/>
                      <a:pt x="51361" y="71242"/>
                    </a:cubicBezTo>
                    <a:cubicBezTo>
                      <a:pt x="62627" y="71242"/>
                      <a:pt x="71242" y="62627"/>
                      <a:pt x="71242" y="51361"/>
                    </a:cubicBezTo>
                    <a:cubicBezTo>
                      <a:pt x="71242" y="40095"/>
                      <a:pt x="61964" y="31479"/>
                      <a:pt x="51361" y="31479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="" xmlns:a16="http://schemas.microsoft.com/office/drawing/2014/main" id="{36BDA792-BF96-493B-AB25-98763C86403C}"/>
                  </a:ext>
                </a:extLst>
              </p:cNvPr>
              <p:cNvSpPr/>
              <p:nvPr/>
            </p:nvSpPr>
            <p:spPr>
              <a:xfrm>
                <a:off x="4781521" y="3264729"/>
                <a:ext cx="72899" cy="72899"/>
              </a:xfrm>
              <a:custGeom>
                <a:avLst/>
                <a:gdLst>
                  <a:gd name="connsiteX0" fmla="*/ 71243 w 72899"/>
                  <a:gd name="connsiteY0" fmla="*/ 38106 h 72899"/>
                  <a:gd name="connsiteX1" fmla="*/ 38107 w 72899"/>
                  <a:gd name="connsiteY1" fmla="*/ 71242 h 72899"/>
                  <a:gd name="connsiteX2" fmla="*/ 4971 w 72899"/>
                  <a:gd name="connsiteY2" fmla="*/ 38106 h 72899"/>
                  <a:gd name="connsiteX3" fmla="*/ 38107 w 72899"/>
                  <a:gd name="connsiteY3" fmla="*/ 4970 h 72899"/>
                  <a:gd name="connsiteX4" fmla="*/ 71243 w 72899"/>
                  <a:gd name="connsiteY4" fmla="*/ 38106 h 7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99" h="72899">
                    <a:moveTo>
                      <a:pt x="71243" y="38106"/>
                    </a:moveTo>
                    <a:cubicBezTo>
                      <a:pt x="71243" y="56407"/>
                      <a:pt x="56407" y="71242"/>
                      <a:pt x="38107" y="71242"/>
                    </a:cubicBezTo>
                    <a:cubicBezTo>
                      <a:pt x="19806" y="71242"/>
                      <a:pt x="4971" y="56407"/>
                      <a:pt x="4971" y="38106"/>
                    </a:cubicBezTo>
                    <a:cubicBezTo>
                      <a:pt x="4971" y="19806"/>
                      <a:pt x="19806" y="4970"/>
                      <a:pt x="38107" y="4970"/>
                    </a:cubicBezTo>
                    <a:cubicBezTo>
                      <a:pt x="56407" y="4970"/>
                      <a:pt x="71243" y="19806"/>
                      <a:pt x="71243" y="381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="" xmlns:a16="http://schemas.microsoft.com/office/drawing/2014/main" id="{8A833755-7A79-4A1F-8BDD-A4C27738D9ED}"/>
                  </a:ext>
                </a:extLst>
              </p:cNvPr>
              <p:cNvSpPr/>
              <p:nvPr/>
            </p:nvSpPr>
            <p:spPr>
              <a:xfrm>
                <a:off x="4768267" y="3251474"/>
                <a:ext cx="99408" cy="99408"/>
              </a:xfrm>
              <a:custGeom>
                <a:avLst/>
                <a:gdLst>
                  <a:gd name="connsiteX0" fmla="*/ 51361 w 99407"/>
                  <a:gd name="connsiteY0" fmla="*/ 97751 h 99407"/>
                  <a:gd name="connsiteX1" fmla="*/ 4970 w 99407"/>
                  <a:gd name="connsiteY1" fmla="*/ 51361 h 99407"/>
                  <a:gd name="connsiteX2" fmla="*/ 51361 w 99407"/>
                  <a:gd name="connsiteY2" fmla="*/ 4970 h 99407"/>
                  <a:gd name="connsiteX3" fmla="*/ 97751 w 99407"/>
                  <a:gd name="connsiteY3" fmla="*/ 51361 h 99407"/>
                  <a:gd name="connsiteX4" fmla="*/ 51361 w 99407"/>
                  <a:gd name="connsiteY4" fmla="*/ 97751 h 99407"/>
                  <a:gd name="connsiteX5" fmla="*/ 51361 w 99407"/>
                  <a:gd name="connsiteY5" fmla="*/ 31479 h 99407"/>
                  <a:gd name="connsiteX6" fmla="*/ 31479 w 99407"/>
                  <a:gd name="connsiteY6" fmla="*/ 51361 h 99407"/>
                  <a:gd name="connsiteX7" fmla="*/ 51361 w 99407"/>
                  <a:gd name="connsiteY7" fmla="*/ 71242 h 99407"/>
                  <a:gd name="connsiteX8" fmla="*/ 71242 w 99407"/>
                  <a:gd name="connsiteY8" fmla="*/ 51361 h 99407"/>
                  <a:gd name="connsiteX9" fmla="*/ 51361 w 99407"/>
                  <a:gd name="connsiteY9" fmla="*/ 31479 h 9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407" h="99407">
                    <a:moveTo>
                      <a:pt x="51361" y="97751"/>
                    </a:moveTo>
                    <a:cubicBezTo>
                      <a:pt x="25515" y="97751"/>
                      <a:pt x="4970" y="77207"/>
                      <a:pt x="4970" y="51361"/>
                    </a:cubicBezTo>
                    <a:cubicBezTo>
                      <a:pt x="4970" y="25515"/>
                      <a:pt x="25515" y="4970"/>
                      <a:pt x="51361" y="4970"/>
                    </a:cubicBezTo>
                    <a:cubicBezTo>
                      <a:pt x="77207" y="4970"/>
                      <a:pt x="97751" y="25515"/>
                      <a:pt x="97751" y="51361"/>
                    </a:cubicBezTo>
                    <a:cubicBezTo>
                      <a:pt x="97751" y="77207"/>
                      <a:pt x="76544" y="97751"/>
                      <a:pt x="51361" y="97751"/>
                    </a:cubicBezTo>
                    <a:close/>
                    <a:moveTo>
                      <a:pt x="51361" y="31479"/>
                    </a:moveTo>
                    <a:cubicBezTo>
                      <a:pt x="40094" y="31479"/>
                      <a:pt x="31479" y="40095"/>
                      <a:pt x="31479" y="51361"/>
                    </a:cubicBezTo>
                    <a:cubicBezTo>
                      <a:pt x="31479" y="62627"/>
                      <a:pt x="40094" y="71242"/>
                      <a:pt x="51361" y="71242"/>
                    </a:cubicBezTo>
                    <a:cubicBezTo>
                      <a:pt x="62627" y="71242"/>
                      <a:pt x="71242" y="62627"/>
                      <a:pt x="71242" y="51361"/>
                    </a:cubicBezTo>
                    <a:cubicBezTo>
                      <a:pt x="71242" y="40757"/>
                      <a:pt x="61964" y="31479"/>
                      <a:pt x="51361" y="31479"/>
                    </a:cubicBezTo>
                    <a:close/>
                  </a:path>
                </a:pathLst>
              </a:custGeom>
              <a:solidFill>
                <a:srgbClr val="282D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endParaRPr>
              </a:p>
            </p:txBody>
          </p:sp>
        </p:grpSp>
        <p:sp>
          <p:nvSpPr>
            <p:cNvPr id="54" name="文本框 53">
              <a:extLst>
                <a:ext uri="{FF2B5EF4-FFF2-40B4-BE49-F238E27FC236}">
                  <a16:creationId xmlns="" xmlns:a16="http://schemas.microsoft.com/office/drawing/2014/main" id="{C4EE5E6A-4B99-46C4-9B7F-8F57D40641C6}"/>
                </a:ext>
              </a:extLst>
            </p:cNvPr>
            <p:cNvSpPr txBox="1"/>
            <p:nvPr/>
          </p:nvSpPr>
          <p:spPr>
            <a:xfrm>
              <a:off x="3589843" y="365485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i="0" dirty="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业绩分析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A59DBAE3-DCFA-4CA7-A945-6E8C95090965}"/>
                </a:ext>
              </a:extLst>
            </p:cNvPr>
            <p:cNvSpPr/>
            <p:nvPr/>
          </p:nvSpPr>
          <p:spPr>
            <a:xfrm>
              <a:off x="3343557" y="4098258"/>
              <a:ext cx="19083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Performance analysis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0877DECE-80CF-41F0-9C6B-D1C8DE36B9DC}"/>
              </a:ext>
            </a:extLst>
          </p:cNvPr>
          <p:cNvGrpSpPr/>
          <p:nvPr/>
        </p:nvGrpSpPr>
        <p:grpSpPr>
          <a:xfrm rot="10800000">
            <a:off x="1647276" y="2263210"/>
            <a:ext cx="310069" cy="761922"/>
            <a:chOff x="1915175" y="4776493"/>
            <a:chExt cx="766178" cy="1882705"/>
          </a:xfrm>
        </p:grpSpPr>
        <p:sp>
          <p:nvSpPr>
            <p:cNvPr id="57" name="任意多边形: 形状 56">
              <a:extLst>
                <a:ext uri="{FF2B5EF4-FFF2-40B4-BE49-F238E27FC236}">
                  <a16:creationId xmlns="" xmlns:a16="http://schemas.microsoft.com/office/drawing/2014/main" id="{7025251B-5F73-42E2-96B4-28F0790A994E}"/>
                </a:ext>
              </a:extLst>
            </p:cNvPr>
            <p:cNvSpPr/>
            <p:nvPr/>
          </p:nvSpPr>
          <p:spPr>
            <a:xfrm>
              <a:off x="1933163" y="6047489"/>
              <a:ext cx="747645" cy="611709"/>
            </a:xfrm>
            <a:custGeom>
              <a:avLst/>
              <a:gdLst>
                <a:gd name="connsiteX0" fmla="*/ 60450 w 747644"/>
                <a:gd name="connsiteY0" fmla="*/ 126016 h 611709"/>
                <a:gd name="connsiteX1" fmla="*/ 332320 w 747644"/>
                <a:gd name="connsiteY1" fmla="*/ 520228 h 611709"/>
                <a:gd name="connsiteX2" fmla="*/ 352711 w 747644"/>
                <a:gd name="connsiteY2" fmla="*/ 554212 h 611709"/>
                <a:gd name="connsiteX3" fmla="*/ 379898 w 747644"/>
                <a:gd name="connsiteY3" fmla="*/ 561009 h 611709"/>
                <a:gd name="connsiteX4" fmla="*/ 407085 w 747644"/>
                <a:gd name="connsiteY4" fmla="*/ 554212 h 611709"/>
                <a:gd name="connsiteX5" fmla="*/ 427475 w 747644"/>
                <a:gd name="connsiteY5" fmla="*/ 520228 h 611709"/>
                <a:gd name="connsiteX6" fmla="*/ 699346 w 747644"/>
                <a:gd name="connsiteY6" fmla="*/ 126016 h 611709"/>
                <a:gd name="connsiteX7" fmla="*/ 685753 w 747644"/>
                <a:gd name="connsiteY7" fmla="*/ 58048 h 611709"/>
                <a:gd name="connsiteX8" fmla="*/ 617785 w 747644"/>
                <a:gd name="connsiteY8" fmla="*/ 71641 h 611709"/>
                <a:gd name="connsiteX9" fmla="*/ 373101 w 747644"/>
                <a:gd name="connsiteY9" fmla="*/ 425074 h 611709"/>
                <a:gd name="connsiteX10" fmla="*/ 135214 w 747644"/>
                <a:gd name="connsiteY10" fmla="*/ 71641 h 611709"/>
                <a:gd name="connsiteX11" fmla="*/ 67246 w 747644"/>
                <a:gd name="connsiteY11" fmla="*/ 58048 h 611709"/>
                <a:gd name="connsiteX12" fmla="*/ 60450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60450" y="126016"/>
                  </a:moveTo>
                  <a:lnTo>
                    <a:pt x="332320" y="520228"/>
                  </a:lnTo>
                  <a:cubicBezTo>
                    <a:pt x="332320" y="533822"/>
                    <a:pt x="339117" y="547415"/>
                    <a:pt x="352711" y="554212"/>
                  </a:cubicBezTo>
                  <a:cubicBezTo>
                    <a:pt x="359508" y="561009"/>
                    <a:pt x="373101" y="561009"/>
                    <a:pt x="379898" y="561009"/>
                  </a:cubicBezTo>
                  <a:cubicBezTo>
                    <a:pt x="393491" y="561009"/>
                    <a:pt x="400288" y="561009"/>
                    <a:pt x="407085" y="554212"/>
                  </a:cubicBezTo>
                  <a:cubicBezTo>
                    <a:pt x="420678" y="547415"/>
                    <a:pt x="427475" y="533822"/>
                    <a:pt x="427475" y="520228"/>
                  </a:cubicBezTo>
                  <a:lnTo>
                    <a:pt x="699346" y="126016"/>
                  </a:lnTo>
                  <a:cubicBezTo>
                    <a:pt x="712940" y="105625"/>
                    <a:pt x="706143" y="71641"/>
                    <a:pt x="685753" y="58048"/>
                  </a:cubicBezTo>
                  <a:cubicBezTo>
                    <a:pt x="665362" y="44454"/>
                    <a:pt x="638175" y="51251"/>
                    <a:pt x="617785" y="71641"/>
                  </a:cubicBezTo>
                  <a:lnTo>
                    <a:pt x="373101" y="425074"/>
                  </a:lnTo>
                  <a:lnTo>
                    <a:pt x="135214" y="71641"/>
                  </a:lnTo>
                  <a:cubicBezTo>
                    <a:pt x="121621" y="51251"/>
                    <a:pt x="87637" y="44454"/>
                    <a:pt x="67246" y="58048"/>
                  </a:cubicBezTo>
                  <a:cubicBezTo>
                    <a:pt x="46856" y="71641"/>
                    <a:pt x="46856" y="98829"/>
                    <a:pt x="60450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="" xmlns:a16="http://schemas.microsoft.com/office/drawing/2014/main" id="{B5AEF7A5-A144-4140-961E-318172E89897}"/>
                </a:ext>
              </a:extLst>
            </p:cNvPr>
            <p:cNvSpPr/>
            <p:nvPr/>
          </p:nvSpPr>
          <p:spPr>
            <a:xfrm>
              <a:off x="1933708" y="5619292"/>
              <a:ext cx="747645" cy="611709"/>
            </a:xfrm>
            <a:custGeom>
              <a:avLst/>
              <a:gdLst>
                <a:gd name="connsiteX0" fmla="*/ 59905 w 747644"/>
                <a:gd name="connsiteY0" fmla="*/ 126016 h 611709"/>
                <a:gd name="connsiteX1" fmla="*/ 331776 w 747644"/>
                <a:gd name="connsiteY1" fmla="*/ 520228 h 611709"/>
                <a:gd name="connsiteX2" fmla="*/ 352166 w 747644"/>
                <a:gd name="connsiteY2" fmla="*/ 554212 h 611709"/>
                <a:gd name="connsiteX3" fmla="*/ 386150 w 747644"/>
                <a:gd name="connsiteY3" fmla="*/ 561009 h 611709"/>
                <a:gd name="connsiteX4" fmla="*/ 413337 w 747644"/>
                <a:gd name="connsiteY4" fmla="*/ 554212 h 611709"/>
                <a:gd name="connsiteX5" fmla="*/ 433727 w 747644"/>
                <a:gd name="connsiteY5" fmla="*/ 520228 h 611709"/>
                <a:gd name="connsiteX6" fmla="*/ 705598 w 747644"/>
                <a:gd name="connsiteY6" fmla="*/ 126016 h 611709"/>
                <a:gd name="connsiteX7" fmla="*/ 692004 w 747644"/>
                <a:gd name="connsiteY7" fmla="*/ 58048 h 611709"/>
                <a:gd name="connsiteX8" fmla="*/ 624037 w 747644"/>
                <a:gd name="connsiteY8" fmla="*/ 71641 h 611709"/>
                <a:gd name="connsiteX9" fmla="*/ 386150 w 747644"/>
                <a:gd name="connsiteY9" fmla="*/ 431870 h 611709"/>
                <a:gd name="connsiteX10" fmla="*/ 141466 w 747644"/>
                <a:gd name="connsiteY10" fmla="*/ 78438 h 611709"/>
                <a:gd name="connsiteX11" fmla="*/ 73498 w 747644"/>
                <a:gd name="connsiteY11" fmla="*/ 64845 h 611709"/>
                <a:gd name="connsiteX12" fmla="*/ 59905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9905" y="126016"/>
                  </a:moveTo>
                  <a:lnTo>
                    <a:pt x="331776" y="520228"/>
                  </a:lnTo>
                  <a:cubicBezTo>
                    <a:pt x="331776" y="533822"/>
                    <a:pt x="338572" y="547415"/>
                    <a:pt x="352166" y="554212"/>
                  </a:cubicBezTo>
                  <a:cubicBezTo>
                    <a:pt x="365759" y="561009"/>
                    <a:pt x="372556" y="567806"/>
                    <a:pt x="386150" y="561009"/>
                  </a:cubicBezTo>
                  <a:cubicBezTo>
                    <a:pt x="399743" y="561009"/>
                    <a:pt x="406540" y="561009"/>
                    <a:pt x="413337" y="554212"/>
                  </a:cubicBezTo>
                  <a:cubicBezTo>
                    <a:pt x="426930" y="547415"/>
                    <a:pt x="433727" y="533822"/>
                    <a:pt x="433727" y="520228"/>
                  </a:cubicBezTo>
                  <a:lnTo>
                    <a:pt x="705598" y="126016"/>
                  </a:lnTo>
                  <a:cubicBezTo>
                    <a:pt x="719191" y="105625"/>
                    <a:pt x="712395" y="78438"/>
                    <a:pt x="692004" y="58048"/>
                  </a:cubicBezTo>
                  <a:cubicBezTo>
                    <a:pt x="671614" y="44454"/>
                    <a:pt x="644427" y="51251"/>
                    <a:pt x="624037" y="71641"/>
                  </a:cubicBezTo>
                  <a:lnTo>
                    <a:pt x="386150" y="431870"/>
                  </a:lnTo>
                  <a:lnTo>
                    <a:pt x="141466" y="78438"/>
                  </a:lnTo>
                  <a:cubicBezTo>
                    <a:pt x="127872" y="58048"/>
                    <a:pt x="93889" y="51251"/>
                    <a:pt x="73498" y="64845"/>
                  </a:cubicBezTo>
                  <a:cubicBezTo>
                    <a:pt x="46311" y="78438"/>
                    <a:pt x="46311" y="105625"/>
                    <a:pt x="59905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="" xmlns:a16="http://schemas.microsoft.com/office/drawing/2014/main" id="{63A12B67-D020-48C4-9CE0-75E4715C6B5D}"/>
                </a:ext>
              </a:extLst>
            </p:cNvPr>
            <p:cNvSpPr/>
            <p:nvPr/>
          </p:nvSpPr>
          <p:spPr>
            <a:xfrm>
              <a:off x="1915175" y="51978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15383 w 747644"/>
                <a:gd name="connsiteY8" fmla="*/ 71641 h 611709"/>
                <a:gd name="connsiteX9" fmla="*/ 370699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1641"/>
                    <a:pt x="683351" y="58048"/>
                  </a:cubicBezTo>
                  <a:cubicBezTo>
                    <a:pt x="662961" y="44454"/>
                    <a:pt x="635773" y="51251"/>
                    <a:pt x="615383" y="71641"/>
                  </a:cubicBezTo>
                  <a:lnTo>
                    <a:pt x="370699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8438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="" xmlns:a16="http://schemas.microsoft.com/office/drawing/2014/main" id="{6E08B3B4-9B90-452B-8941-1A71F69D4D40}"/>
                </a:ext>
              </a:extLst>
            </p:cNvPr>
            <p:cNvSpPr/>
            <p:nvPr/>
          </p:nvSpPr>
          <p:spPr>
            <a:xfrm>
              <a:off x="1915175" y="47764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28977 w 747644"/>
                <a:gd name="connsiteY8" fmla="*/ 71641 h 611709"/>
                <a:gd name="connsiteX9" fmla="*/ 384293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8438"/>
                    <a:pt x="683351" y="58048"/>
                  </a:cubicBezTo>
                  <a:cubicBezTo>
                    <a:pt x="676554" y="44454"/>
                    <a:pt x="649367" y="51251"/>
                    <a:pt x="628977" y="71641"/>
                  </a:cubicBezTo>
                  <a:lnTo>
                    <a:pt x="384293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1641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5EB7C4E1-9B5D-4A92-989E-16B1532A9604}"/>
              </a:ext>
            </a:extLst>
          </p:cNvPr>
          <p:cNvGrpSpPr/>
          <p:nvPr/>
        </p:nvGrpSpPr>
        <p:grpSpPr>
          <a:xfrm rot="10800000">
            <a:off x="10237523" y="4420099"/>
            <a:ext cx="310069" cy="761922"/>
            <a:chOff x="1915175" y="4776493"/>
            <a:chExt cx="766178" cy="1882705"/>
          </a:xfrm>
        </p:grpSpPr>
        <p:sp>
          <p:nvSpPr>
            <p:cNvPr id="62" name="任意多边形: 形状 61">
              <a:extLst>
                <a:ext uri="{FF2B5EF4-FFF2-40B4-BE49-F238E27FC236}">
                  <a16:creationId xmlns="" xmlns:a16="http://schemas.microsoft.com/office/drawing/2014/main" id="{5E2E4E2E-44D9-47CC-BEDE-D71CEDD6F10B}"/>
                </a:ext>
              </a:extLst>
            </p:cNvPr>
            <p:cNvSpPr/>
            <p:nvPr/>
          </p:nvSpPr>
          <p:spPr>
            <a:xfrm>
              <a:off x="1933163" y="6047489"/>
              <a:ext cx="747645" cy="611709"/>
            </a:xfrm>
            <a:custGeom>
              <a:avLst/>
              <a:gdLst>
                <a:gd name="connsiteX0" fmla="*/ 60450 w 747644"/>
                <a:gd name="connsiteY0" fmla="*/ 126016 h 611709"/>
                <a:gd name="connsiteX1" fmla="*/ 332320 w 747644"/>
                <a:gd name="connsiteY1" fmla="*/ 520228 h 611709"/>
                <a:gd name="connsiteX2" fmla="*/ 352711 w 747644"/>
                <a:gd name="connsiteY2" fmla="*/ 554212 h 611709"/>
                <a:gd name="connsiteX3" fmla="*/ 379898 w 747644"/>
                <a:gd name="connsiteY3" fmla="*/ 561009 h 611709"/>
                <a:gd name="connsiteX4" fmla="*/ 407085 w 747644"/>
                <a:gd name="connsiteY4" fmla="*/ 554212 h 611709"/>
                <a:gd name="connsiteX5" fmla="*/ 427475 w 747644"/>
                <a:gd name="connsiteY5" fmla="*/ 520228 h 611709"/>
                <a:gd name="connsiteX6" fmla="*/ 699346 w 747644"/>
                <a:gd name="connsiteY6" fmla="*/ 126016 h 611709"/>
                <a:gd name="connsiteX7" fmla="*/ 685753 w 747644"/>
                <a:gd name="connsiteY7" fmla="*/ 58048 h 611709"/>
                <a:gd name="connsiteX8" fmla="*/ 617785 w 747644"/>
                <a:gd name="connsiteY8" fmla="*/ 71641 h 611709"/>
                <a:gd name="connsiteX9" fmla="*/ 373101 w 747644"/>
                <a:gd name="connsiteY9" fmla="*/ 425074 h 611709"/>
                <a:gd name="connsiteX10" fmla="*/ 135214 w 747644"/>
                <a:gd name="connsiteY10" fmla="*/ 71641 h 611709"/>
                <a:gd name="connsiteX11" fmla="*/ 67246 w 747644"/>
                <a:gd name="connsiteY11" fmla="*/ 58048 h 611709"/>
                <a:gd name="connsiteX12" fmla="*/ 60450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60450" y="126016"/>
                  </a:moveTo>
                  <a:lnTo>
                    <a:pt x="332320" y="520228"/>
                  </a:lnTo>
                  <a:cubicBezTo>
                    <a:pt x="332320" y="533822"/>
                    <a:pt x="339117" y="547415"/>
                    <a:pt x="352711" y="554212"/>
                  </a:cubicBezTo>
                  <a:cubicBezTo>
                    <a:pt x="359508" y="561009"/>
                    <a:pt x="373101" y="561009"/>
                    <a:pt x="379898" y="561009"/>
                  </a:cubicBezTo>
                  <a:cubicBezTo>
                    <a:pt x="393491" y="561009"/>
                    <a:pt x="400288" y="561009"/>
                    <a:pt x="407085" y="554212"/>
                  </a:cubicBezTo>
                  <a:cubicBezTo>
                    <a:pt x="420678" y="547415"/>
                    <a:pt x="427475" y="533822"/>
                    <a:pt x="427475" y="520228"/>
                  </a:cubicBezTo>
                  <a:lnTo>
                    <a:pt x="699346" y="126016"/>
                  </a:lnTo>
                  <a:cubicBezTo>
                    <a:pt x="712940" y="105625"/>
                    <a:pt x="706143" y="71641"/>
                    <a:pt x="685753" y="58048"/>
                  </a:cubicBezTo>
                  <a:cubicBezTo>
                    <a:pt x="665362" y="44454"/>
                    <a:pt x="638175" y="51251"/>
                    <a:pt x="617785" y="71641"/>
                  </a:cubicBezTo>
                  <a:lnTo>
                    <a:pt x="373101" y="425074"/>
                  </a:lnTo>
                  <a:lnTo>
                    <a:pt x="135214" y="71641"/>
                  </a:lnTo>
                  <a:cubicBezTo>
                    <a:pt x="121621" y="51251"/>
                    <a:pt x="87637" y="44454"/>
                    <a:pt x="67246" y="58048"/>
                  </a:cubicBezTo>
                  <a:cubicBezTo>
                    <a:pt x="46856" y="71641"/>
                    <a:pt x="46856" y="98829"/>
                    <a:pt x="60450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="" xmlns:a16="http://schemas.microsoft.com/office/drawing/2014/main" id="{22B4CB47-BBEE-4702-909B-61F11ED05968}"/>
                </a:ext>
              </a:extLst>
            </p:cNvPr>
            <p:cNvSpPr/>
            <p:nvPr/>
          </p:nvSpPr>
          <p:spPr>
            <a:xfrm>
              <a:off x="1933708" y="5619292"/>
              <a:ext cx="747645" cy="611709"/>
            </a:xfrm>
            <a:custGeom>
              <a:avLst/>
              <a:gdLst>
                <a:gd name="connsiteX0" fmla="*/ 59905 w 747644"/>
                <a:gd name="connsiteY0" fmla="*/ 126016 h 611709"/>
                <a:gd name="connsiteX1" fmla="*/ 331776 w 747644"/>
                <a:gd name="connsiteY1" fmla="*/ 520228 h 611709"/>
                <a:gd name="connsiteX2" fmla="*/ 352166 w 747644"/>
                <a:gd name="connsiteY2" fmla="*/ 554212 h 611709"/>
                <a:gd name="connsiteX3" fmla="*/ 386150 w 747644"/>
                <a:gd name="connsiteY3" fmla="*/ 561009 h 611709"/>
                <a:gd name="connsiteX4" fmla="*/ 413337 w 747644"/>
                <a:gd name="connsiteY4" fmla="*/ 554212 h 611709"/>
                <a:gd name="connsiteX5" fmla="*/ 433727 w 747644"/>
                <a:gd name="connsiteY5" fmla="*/ 520228 h 611709"/>
                <a:gd name="connsiteX6" fmla="*/ 705598 w 747644"/>
                <a:gd name="connsiteY6" fmla="*/ 126016 h 611709"/>
                <a:gd name="connsiteX7" fmla="*/ 692004 w 747644"/>
                <a:gd name="connsiteY7" fmla="*/ 58048 h 611709"/>
                <a:gd name="connsiteX8" fmla="*/ 624037 w 747644"/>
                <a:gd name="connsiteY8" fmla="*/ 71641 h 611709"/>
                <a:gd name="connsiteX9" fmla="*/ 386150 w 747644"/>
                <a:gd name="connsiteY9" fmla="*/ 431870 h 611709"/>
                <a:gd name="connsiteX10" fmla="*/ 141466 w 747644"/>
                <a:gd name="connsiteY10" fmla="*/ 78438 h 611709"/>
                <a:gd name="connsiteX11" fmla="*/ 73498 w 747644"/>
                <a:gd name="connsiteY11" fmla="*/ 64845 h 611709"/>
                <a:gd name="connsiteX12" fmla="*/ 59905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9905" y="126016"/>
                  </a:moveTo>
                  <a:lnTo>
                    <a:pt x="331776" y="520228"/>
                  </a:lnTo>
                  <a:cubicBezTo>
                    <a:pt x="331776" y="533822"/>
                    <a:pt x="338572" y="547415"/>
                    <a:pt x="352166" y="554212"/>
                  </a:cubicBezTo>
                  <a:cubicBezTo>
                    <a:pt x="365759" y="561009"/>
                    <a:pt x="372556" y="567806"/>
                    <a:pt x="386150" y="561009"/>
                  </a:cubicBezTo>
                  <a:cubicBezTo>
                    <a:pt x="399743" y="561009"/>
                    <a:pt x="406540" y="561009"/>
                    <a:pt x="413337" y="554212"/>
                  </a:cubicBezTo>
                  <a:cubicBezTo>
                    <a:pt x="426930" y="547415"/>
                    <a:pt x="433727" y="533822"/>
                    <a:pt x="433727" y="520228"/>
                  </a:cubicBezTo>
                  <a:lnTo>
                    <a:pt x="705598" y="126016"/>
                  </a:lnTo>
                  <a:cubicBezTo>
                    <a:pt x="719191" y="105625"/>
                    <a:pt x="712395" y="78438"/>
                    <a:pt x="692004" y="58048"/>
                  </a:cubicBezTo>
                  <a:cubicBezTo>
                    <a:pt x="671614" y="44454"/>
                    <a:pt x="644427" y="51251"/>
                    <a:pt x="624037" y="71641"/>
                  </a:cubicBezTo>
                  <a:lnTo>
                    <a:pt x="386150" y="431870"/>
                  </a:lnTo>
                  <a:lnTo>
                    <a:pt x="141466" y="78438"/>
                  </a:lnTo>
                  <a:cubicBezTo>
                    <a:pt x="127872" y="58048"/>
                    <a:pt x="93889" y="51251"/>
                    <a:pt x="73498" y="64845"/>
                  </a:cubicBezTo>
                  <a:cubicBezTo>
                    <a:pt x="46311" y="78438"/>
                    <a:pt x="46311" y="105625"/>
                    <a:pt x="59905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="" xmlns:a16="http://schemas.microsoft.com/office/drawing/2014/main" id="{668A7DC0-70A1-4BEC-9D2E-9FA440138CA7}"/>
                </a:ext>
              </a:extLst>
            </p:cNvPr>
            <p:cNvSpPr/>
            <p:nvPr/>
          </p:nvSpPr>
          <p:spPr>
            <a:xfrm>
              <a:off x="1915175" y="51978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15383 w 747644"/>
                <a:gd name="connsiteY8" fmla="*/ 71641 h 611709"/>
                <a:gd name="connsiteX9" fmla="*/ 370699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1641"/>
                    <a:pt x="683351" y="58048"/>
                  </a:cubicBezTo>
                  <a:cubicBezTo>
                    <a:pt x="662961" y="44454"/>
                    <a:pt x="635773" y="51251"/>
                    <a:pt x="615383" y="71641"/>
                  </a:cubicBezTo>
                  <a:lnTo>
                    <a:pt x="370699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8438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="" xmlns:a16="http://schemas.microsoft.com/office/drawing/2014/main" id="{D2DAD250-4918-4BE9-A8E0-AE3A8DE330C3}"/>
                </a:ext>
              </a:extLst>
            </p:cNvPr>
            <p:cNvSpPr/>
            <p:nvPr/>
          </p:nvSpPr>
          <p:spPr>
            <a:xfrm>
              <a:off x="1915175" y="4776493"/>
              <a:ext cx="747645" cy="611709"/>
            </a:xfrm>
            <a:custGeom>
              <a:avLst/>
              <a:gdLst>
                <a:gd name="connsiteX0" fmla="*/ 58048 w 747644"/>
                <a:gd name="connsiteY0" fmla="*/ 126016 h 611709"/>
                <a:gd name="connsiteX1" fmla="*/ 329919 w 747644"/>
                <a:gd name="connsiteY1" fmla="*/ 520228 h 611709"/>
                <a:gd name="connsiteX2" fmla="*/ 350309 w 747644"/>
                <a:gd name="connsiteY2" fmla="*/ 554212 h 611709"/>
                <a:gd name="connsiteX3" fmla="*/ 377496 w 747644"/>
                <a:gd name="connsiteY3" fmla="*/ 561009 h 611709"/>
                <a:gd name="connsiteX4" fmla="*/ 404683 w 747644"/>
                <a:gd name="connsiteY4" fmla="*/ 554212 h 611709"/>
                <a:gd name="connsiteX5" fmla="*/ 425074 w 747644"/>
                <a:gd name="connsiteY5" fmla="*/ 520228 h 611709"/>
                <a:gd name="connsiteX6" fmla="*/ 696944 w 747644"/>
                <a:gd name="connsiteY6" fmla="*/ 126016 h 611709"/>
                <a:gd name="connsiteX7" fmla="*/ 683351 w 747644"/>
                <a:gd name="connsiteY7" fmla="*/ 58048 h 611709"/>
                <a:gd name="connsiteX8" fmla="*/ 628977 w 747644"/>
                <a:gd name="connsiteY8" fmla="*/ 71641 h 611709"/>
                <a:gd name="connsiteX9" fmla="*/ 384293 w 747644"/>
                <a:gd name="connsiteY9" fmla="*/ 425073 h 611709"/>
                <a:gd name="connsiteX10" fmla="*/ 139609 w 747644"/>
                <a:gd name="connsiteY10" fmla="*/ 71641 h 611709"/>
                <a:gd name="connsiteX11" fmla="*/ 71641 w 747644"/>
                <a:gd name="connsiteY11" fmla="*/ 58048 h 611709"/>
                <a:gd name="connsiteX12" fmla="*/ 58048 w 747644"/>
                <a:gd name="connsiteY12" fmla="*/ 126016 h 6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644" h="611709">
                  <a:moveTo>
                    <a:pt x="58048" y="126016"/>
                  </a:moveTo>
                  <a:lnTo>
                    <a:pt x="329919" y="520228"/>
                  </a:lnTo>
                  <a:cubicBezTo>
                    <a:pt x="329919" y="533822"/>
                    <a:pt x="336716" y="547415"/>
                    <a:pt x="350309" y="554212"/>
                  </a:cubicBezTo>
                  <a:cubicBezTo>
                    <a:pt x="357106" y="561009"/>
                    <a:pt x="370699" y="561009"/>
                    <a:pt x="377496" y="561009"/>
                  </a:cubicBezTo>
                  <a:cubicBezTo>
                    <a:pt x="391090" y="561009"/>
                    <a:pt x="397886" y="561009"/>
                    <a:pt x="404683" y="554212"/>
                  </a:cubicBezTo>
                  <a:cubicBezTo>
                    <a:pt x="418277" y="547415"/>
                    <a:pt x="425074" y="533822"/>
                    <a:pt x="425074" y="520228"/>
                  </a:cubicBezTo>
                  <a:lnTo>
                    <a:pt x="696944" y="126016"/>
                  </a:lnTo>
                  <a:cubicBezTo>
                    <a:pt x="710538" y="105625"/>
                    <a:pt x="703741" y="78438"/>
                    <a:pt x="683351" y="58048"/>
                  </a:cubicBezTo>
                  <a:cubicBezTo>
                    <a:pt x="676554" y="44454"/>
                    <a:pt x="649367" y="51251"/>
                    <a:pt x="628977" y="71641"/>
                  </a:cubicBezTo>
                  <a:lnTo>
                    <a:pt x="384293" y="425073"/>
                  </a:lnTo>
                  <a:lnTo>
                    <a:pt x="139609" y="71641"/>
                  </a:lnTo>
                  <a:cubicBezTo>
                    <a:pt x="119219" y="51251"/>
                    <a:pt x="92032" y="44454"/>
                    <a:pt x="71641" y="58048"/>
                  </a:cubicBezTo>
                  <a:cubicBezTo>
                    <a:pt x="51251" y="71641"/>
                    <a:pt x="44454" y="105625"/>
                    <a:pt x="58048" y="126016"/>
                  </a:cubicBezTo>
                  <a:close/>
                </a:path>
              </a:pathLst>
            </a:custGeom>
            <a:solidFill>
              <a:srgbClr val="B9B8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93FB8BB1-3890-49F4-BA63-83469483E53B}"/>
              </a:ext>
            </a:extLst>
          </p:cNvPr>
          <p:cNvGrpSpPr/>
          <p:nvPr/>
        </p:nvGrpSpPr>
        <p:grpSpPr>
          <a:xfrm>
            <a:off x="4057072" y="2418436"/>
            <a:ext cx="942039" cy="965836"/>
            <a:chOff x="10497744" y="4557345"/>
            <a:chExt cx="1384989" cy="1419975"/>
          </a:xfrm>
        </p:grpSpPr>
        <p:sp>
          <p:nvSpPr>
            <p:cNvPr id="67" name="任意多边形: 形状 66">
              <a:extLst>
                <a:ext uri="{FF2B5EF4-FFF2-40B4-BE49-F238E27FC236}">
                  <a16:creationId xmlns="" xmlns:a16="http://schemas.microsoft.com/office/drawing/2014/main" id="{A3EE6655-A522-42AA-90E8-299FFD9F3CD6}"/>
                </a:ext>
              </a:extLst>
            </p:cNvPr>
            <p:cNvSpPr/>
            <p:nvPr/>
          </p:nvSpPr>
          <p:spPr>
            <a:xfrm>
              <a:off x="10497744" y="4557345"/>
              <a:ext cx="349997" cy="349994"/>
            </a:xfrm>
            <a:custGeom>
              <a:avLst/>
              <a:gdLst>
                <a:gd name="connsiteX0" fmla="*/ 137499 w 349997"/>
                <a:gd name="connsiteY0" fmla="*/ 332494 h 349994"/>
                <a:gd name="connsiteX1" fmla="*/ 37500 w 349997"/>
                <a:gd name="connsiteY1" fmla="*/ 332494 h 349994"/>
                <a:gd name="connsiteX2" fmla="*/ 37500 w 349997"/>
                <a:gd name="connsiteY2" fmla="*/ 87499 h 349994"/>
                <a:gd name="connsiteX3" fmla="*/ 87499 w 349997"/>
                <a:gd name="connsiteY3" fmla="*/ 37499 h 349994"/>
                <a:gd name="connsiteX4" fmla="*/ 327497 w 349997"/>
                <a:gd name="connsiteY4" fmla="*/ 37499 h 349994"/>
                <a:gd name="connsiteX5" fmla="*/ 327497 w 349997"/>
                <a:gd name="connsiteY5" fmla="*/ 137498 h 349994"/>
                <a:gd name="connsiteX6" fmla="*/ 137499 w 349997"/>
                <a:gd name="connsiteY6" fmla="*/ 137498 h 349994"/>
                <a:gd name="connsiteX7" fmla="*/ 137499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137499" y="332494"/>
                  </a:moveTo>
                  <a:lnTo>
                    <a:pt x="37500" y="332494"/>
                  </a:lnTo>
                  <a:lnTo>
                    <a:pt x="37500" y="87499"/>
                  </a:lnTo>
                  <a:cubicBezTo>
                    <a:pt x="37500" y="57499"/>
                    <a:pt x="57500" y="37499"/>
                    <a:pt x="87499" y="37499"/>
                  </a:cubicBezTo>
                  <a:lnTo>
                    <a:pt x="327497" y="37499"/>
                  </a:lnTo>
                  <a:lnTo>
                    <a:pt x="327497" y="137498"/>
                  </a:lnTo>
                  <a:lnTo>
                    <a:pt x="137499" y="137498"/>
                  </a:lnTo>
                  <a:lnTo>
                    <a:pt x="137499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="" xmlns:a16="http://schemas.microsoft.com/office/drawing/2014/main" id="{8008B02D-C9F5-4C74-B099-F6BA353D7E14}"/>
                </a:ext>
              </a:extLst>
            </p:cNvPr>
            <p:cNvSpPr/>
            <p:nvPr/>
          </p:nvSpPr>
          <p:spPr>
            <a:xfrm>
              <a:off x="11532736" y="4557345"/>
              <a:ext cx="349997" cy="349994"/>
            </a:xfrm>
            <a:custGeom>
              <a:avLst/>
              <a:gdLst>
                <a:gd name="connsiteX0" fmla="*/ 327497 w 349997"/>
                <a:gd name="connsiteY0" fmla="*/ 332494 h 349994"/>
                <a:gd name="connsiteX1" fmla="*/ 227498 w 349997"/>
                <a:gd name="connsiteY1" fmla="*/ 332494 h 349994"/>
                <a:gd name="connsiteX2" fmla="*/ 227498 w 349997"/>
                <a:gd name="connsiteY2" fmla="*/ 137498 h 349994"/>
                <a:gd name="connsiteX3" fmla="*/ 37500 w 349997"/>
                <a:gd name="connsiteY3" fmla="*/ 137498 h 349994"/>
                <a:gd name="connsiteX4" fmla="*/ 37500 w 349997"/>
                <a:gd name="connsiteY4" fmla="*/ 37499 h 349994"/>
                <a:gd name="connsiteX5" fmla="*/ 277498 w 349997"/>
                <a:gd name="connsiteY5" fmla="*/ 37499 h 349994"/>
                <a:gd name="connsiteX6" fmla="*/ 327497 w 349997"/>
                <a:gd name="connsiteY6" fmla="*/ 87499 h 349994"/>
                <a:gd name="connsiteX7" fmla="*/ 327497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327497" y="332494"/>
                  </a:moveTo>
                  <a:lnTo>
                    <a:pt x="227498" y="332494"/>
                  </a:lnTo>
                  <a:lnTo>
                    <a:pt x="227498" y="137498"/>
                  </a:lnTo>
                  <a:lnTo>
                    <a:pt x="37500" y="137498"/>
                  </a:lnTo>
                  <a:lnTo>
                    <a:pt x="37500" y="37499"/>
                  </a:lnTo>
                  <a:lnTo>
                    <a:pt x="277498" y="37499"/>
                  </a:lnTo>
                  <a:cubicBezTo>
                    <a:pt x="307497" y="37499"/>
                    <a:pt x="327497" y="57499"/>
                    <a:pt x="327497" y="87499"/>
                  </a:cubicBezTo>
                  <a:lnTo>
                    <a:pt x="327497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="" xmlns:a16="http://schemas.microsoft.com/office/drawing/2014/main" id="{1889BB5A-4F10-497B-A144-FD3B0AC69F31}"/>
                </a:ext>
              </a:extLst>
            </p:cNvPr>
            <p:cNvSpPr/>
            <p:nvPr/>
          </p:nvSpPr>
          <p:spPr>
            <a:xfrm>
              <a:off x="11532736" y="5627326"/>
              <a:ext cx="349997" cy="349994"/>
            </a:xfrm>
            <a:custGeom>
              <a:avLst/>
              <a:gdLst>
                <a:gd name="connsiteX0" fmla="*/ 277498 w 349997"/>
                <a:gd name="connsiteY0" fmla="*/ 332494 h 349994"/>
                <a:gd name="connsiteX1" fmla="*/ 37500 w 349997"/>
                <a:gd name="connsiteY1" fmla="*/ 332494 h 349994"/>
                <a:gd name="connsiteX2" fmla="*/ 37500 w 349997"/>
                <a:gd name="connsiteY2" fmla="*/ 232496 h 349994"/>
                <a:gd name="connsiteX3" fmla="*/ 227498 w 349997"/>
                <a:gd name="connsiteY3" fmla="*/ 232496 h 349994"/>
                <a:gd name="connsiteX4" fmla="*/ 227498 w 349997"/>
                <a:gd name="connsiteY4" fmla="*/ 37499 h 349994"/>
                <a:gd name="connsiteX5" fmla="*/ 327497 w 349997"/>
                <a:gd name="connsiteY5" fmla="*/ 37499 h 349994"/>
                <a:gd name="connsiteX6" fmla="*/ 327497 w 349997"/>
                <a:gd name="connsiteY6" fmla="*/ 282495 h 349994"/>
                <a:gd name="connsiteX7" fmla="*/ 277498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277498" y="332494"/>
                  </a:moveTo>
                  <a:lnTo>
                    <a:pt x="37500" y="332494"/>
                  </a:lnTo>
                  <a:lnTo>
                    <a:pt x="37500" y="232496"/>
                  </a:lnTo>
                  <a:lnTo>
                    <a:pt x="227498" y="232496"/>
                  </a:lnTo>
                  <a:lnTo>
                    <a:pt x="227498" y="37499"/>
                  </a:lnTo>
                  <a:lnTo>
                    <a:pt x="327497" y="37499"/>
                  </a:lnTo>
                  <a:lnTo>
                    <a:pt x="327497" y="282495"/>
                  </a:lnTo>
                  <a:cubicBezTo>
                    <a:pt x="327497" y="307495"/>
                    <a:pt x="307497" y="332494"/>
                    <a:pt x="277498" y="332494"/>
                  </a:cubicBez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="" xmlns:a16="http://schemas.microsoft.com/office/drawing/2014/main" id="{5921066A-1295-4B3D-B17B-245D445BC339}"/>
                </a:ext>
              </a:extLst>
            </p:cNvPr>
            <p:cNvSpPr/>
            <p:nvPr/>
          </p:nvSpPr>
          <p:spPr>
            <a:xfrm>
              <a:off x="10497744" y="5627326"/>
              <a:ext cx="349997" cy="349994"/>
            </a:xfrm>
            <a:custGeom>
              <a:avLst/>
              <a:gdLst>
                <a:gd name="connsiteX0" fmla="*/ 327497 w 349997"/>
                <a:gd name="connsiteY0" fmla="*/ 332494 h 349994"/>
                <a:gd name="connsiteX1" fmla="*/ 87499 w 349997"/>
                <a:gd name="connsiteY1" fmla="*/ 332494 h 349994"/>
                <a:gd name="connsiteX2" fmla="*/ 37500 w 349997"/>
                <a:gd name="connsiteY2" fmla="*/ 282495 h 349994"/>
                <a:gd name="connsiteX3" fmla="*/ 37500 w 349997"/>
                <a:gd name="connsiteY3" fmla="*/ 37499 h 349994"/>
                <a:gd name="connsiteX4" fmla="*/ 137499 w 349997"/>
                <a:gd name="connsiteY4" fmla="*/ 37499 h 349994"/>
                <a:gd name="connsiteX5" fmla="*/ 137499 w 349997"/>
                <a:gd name="connsiteY5" fmla="*/ 232496 h 349994"/>
                <a:gd name="connsiteX6" fmla="*/ 327497 w 349997"/>
                <a:gd name="connsiteY6" fmla="*/ 232496 h 349994"/>
                <a:gd name="connsiteX7" fmla="*/ 327497 w 349997"/>
                <a:gd name="connsiteY7" fmla="*/ 332494 h 34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97" h="349994">
                  <a:moveTo>
                    <a:pt x="327497" y="332494"/>
                  </a:moveTo>
                  <a:lnTo>
                    <a:pt x="87499" y="332494"/>
                  </a:lnTo>
                  <a:cubicBezTo>
                    <a:pt x="57500" y="332494"/>
                    <a:pt x="37500" y="312495"/>
                    <a:pt x="37500" y="282495"/>
                  </a:cubicBezTo>
                  <a:lnTo>
                    <a:pt x="37500" y="37499"/>
                  </a:lnTo>
                  <a:lnTo>
                    <a:pt x="137499" y="37499"/>
                  </a:lnTo>
                  <a:lnTo>
                    <a:pt x="137499" y="232496"/>
                  </a:lnTo>
                  <a:lnTo>
                    <a:pt x="327497" y="232496"/>
                  </a:lnTo>
                  <a:lnTo>
                    <a:pt x="327497" y="332494"/>
                  </a:lnTo>
                  <a:close/>
                </a:path>
              </a:pathLst>
            </a:custGeom>
            <a:solidFill>
              <a:srgbClr val="566C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48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业绩分析</a:t>
            </a:r>
            <a:r>
              <a:rPr lang="en-US" altLang="zh-CN" dirty="0"/>
              <a:t>-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  <a:endParaRPr lang="zh-CN" altLang="en-US" dirty="0"/>
          </a:p>
        </p:txBody>
      </p:sp>
      <p:grpSp>
        <p:nvGrpSpPr>
          <p:cNvPr id="125" name="组合 124">
            <a:extLst>
              <a:ext uri="{FF2B5EF4-FFF2-40B4-BE49-F238E27FC236}">
                <a16:creationId xmlns="" xmlns:a16="http://schemas.microsoft.com/office/drawing/2014/main" id="{1789666F-4AAD-4C47-AAC3-9078739C4E1E}"/>
              </a:ext>
            </a:extLst>
          </p:cNvPr>
          <p:cNvGrpSpPr/>
          <p:nvPr/>
        </p:nvGrpSpPr>
        <p:grpSpPr>
          <a:xfrm>
            <a:off x="10239649" y="941280"/>
            <a:ext cx="791803" cy="1605006"/>
            <a:chOff x="4727482" y="941280"/>
            <a:chExt cx="791803" cy="1605006"/>
          </a:xfrm>
        </p:grpSpPr>
        <p:sp>
          <p:nvSpPr>
            <p:cNvPr id="4" name="任意多边形: 形状 3">
              <a:extLst>
                <a:ext uri="{FF2B5EF4-FFF2-40B4-BE49-F238E27FC236}">
                  <a16:creationId xmlns="" xmlns:a16="http://schemas.microsoft.com/office/drawing/2014/main" id="{17179243-6090-4582-B045-2ACAF292E15C}"/>
                </a:ext>
              </a:extLst>
            </p:cNvPr>
            <p:cNvSpPr/>
            <p:nvPr/>
          </p:nvSpPr>
          <p:spPr>
            <a:xfrm>
              <a:off x="4727482" y="945452"/>
              <a:ext cx="791803" cy="1597873"/>
            </a:xfrm>
            <a:custGeom>
              <a:avLst/>
              <a:gdLst>
                <a:gd name="connsiteX0" fmla="*/ 400545 w 791803"/>
                <a:gd name="connsiteY0" fmla="*/ 5815 h 1597872"/>
                <a:gd name="connsiteX1" fmla="*/ 318083 w 791803"/>
                <a:gd name="connsiteY1" fmla="*/ 50541 h 1597872"/>
                <a:gd name="connsiteX2" fmla="*/ 309024 w 791803"/>
                <a:gd name="connsiteY2" fmla="*/ 275884 h 1597872"/>
                <a:gd name="connsiteX3" fmla="*/ 264797 w 791803"/>
                <a:gd name="connsiteY3" fmla="*/ 329241 h 1597872"/>
                <a:gd name="connsiteX4" fmla="*/ 164930 w 791803"/>
                <a:gd name="connsiteY4" fmla="*/ 374253 h 1597872"/>
                <a:gd name="connsiteX5" fmla="*/ 71411 w 791803"/>
                <a:gd name="connsiteY5" fmla="*/ 457713 h 1597872"/>
                <a:gd name="connsiteX6" fmla="*/ 51723 w 791803"/>
                <a:gd name="connsiteY6" fmla="*/ 590179 h 1597872"/>
                <a:gd name="connsiteX7" fmla="*/ 86534 w 791803"/>
                <a:gd name="connsiteY7" fmla="*/ 694469 h 1597872"/>
                <a:gd name="connsiteX8" fmla="*/ 119989 w 791803"/>
                <a:gd name="connsiteY8" fmla="*/ 823298 h 1597872"/>
                <a:gd name="connsiteX9" fmla="*/ 123271 w 791803"/>
                <a:gd name="connsiteY9" fmla="*/ 885501 h 1597872"/>
                <a:gd name="connsiteX10" fmla="*/ 104082 w 791803"/>
                <a:gd name="connsiteY10" fmla="*/ 963183 h 1597872"/>
                <a:gd name="connsiteX11" fmla="*/ 30751 w 791803"/>
                <a:gd name="connsiteY11" fmla="*/ 1192806 h 1597872"/>
                <a:gd name="connsiteX12" fmla="*/ 7211 w 791803"/>
                <a:gd name="connsiteY12" fmla="*/ 1284826 h 1597872"/>
                <a:gd name="connsiteX13" fmla="*/ 10065 w 791803"/>
                <a:gd name="connsiteY13" fmla="*/ 1382910 h 1597872"/>
                <a:gd name="connsiteX14" fmla="*/ 58785 w 791803"/>
                <a:gd name="connsiteY14" fmla="*/ 1562029 h 1597872"/>
                <a:gd name="connsiteX15" fmla="*/ 198671 w 791803"/>
                <a:gd name="connsiteY15" fmla="*/ 1547191 h 1597872"/>
                <a:gd name="connsiteX16" fmla="*/ 293116 w 791803"/>
                <a:gd name="connsiteY16" fmla="*/ 1341750 h 1597872"/>
                <a:gd name="connsiteX17" fmla="*/ 523310 w 791803"/>
                <a:gd name="connsiteY17" fmla="*/ 1160706 h 1597872"/>
                <a:gd name="connsiteX18" fmla="*/ 626815 w 791803"/>
                <a:gd name="connsiteY18" fmla="*/ 837850 h 1597872"/>
                <a:gd name="connsiteX19" fmla="*/ 738951 w 791803"/>
                <a:gd name="connsiteY19" fmla="*/ 619926 h 1597872"/>
                <a:gd name="connsiteX20" fmla="*/ 781752 w 791803"/>
                <a:gd name="connsiteY20" fmla="*/ 293432 h 1597872"/>
                <a:gd name="connsiteX21" fmla="*/ 673681 w 791803"/>
                <a:gd name="connsiteY21" fmla="*/ 64522 h 1597872"/>
                <a:gd name="connsiteX22" fmla="*/ 601278 w 791803"/>
                <a:gd name="connsiteY22" fmla="*/ 7455 h 1597872"/>
                <a:gd name="connsiteX23" fmla="*/ 508187 w 791803"/>
                <a:gd name="connsiteY23" fmla="*/ 23862 h 1597872"/>
                <a:gd name="connsiteX24" fmla="*/ 400545 w 791803"/>
                <a:gd name="connsiteY24" fmla="*/ 5815 h 159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1803" h="1597872">
                  <a:moveTo>
                    <a:pt x="400545" y="5815"/>
                  </a:moveTo>
                  <a:cubicBezTo>
                    <a:pt x="373367" y="5387"/>
                    <a:pt x="339055" y="12948"/>
                    <a:pt x="318083" y="50541"/>
                  </a:cubicBezTo>
                  <a:cubicBezTo>
                    <a:pt x="276995" y="124442"/>
                    <a:pt x="343121" y="197131"/>
                    <a:pt x="309024" y="275884"/>
                  </a:cubicBezTo>
                  <a:cubicBezTo>
                    <a:pt x="299337" y="297312"/>
                    <a:pt x="284057" y="315745"/>
                    <a:pt x="264797" y="329241"/>
                  </a:cubicBezTo>
                  <a:cubicBezTo>
                    <a:pt x="231841" y="352995"/>
                    <a:pt x="198243" y="360057"/>
                    <a:pt x="164930" y="374253"/>
                  </a:cubicBezTo>
                  <a:cubicBezTo>
                    <a:pt x="124905" y="390203"/>
                    <a:pt x="91791" y="419756"/>
                    <a:pt x="71411" y="457713"/>
                  </a:cubicBezTo>
                  <a:cubicBezTo>
                    <a:pt x="51138" y="498716"/>
                    <a:pt x="44255" y="545054"/>
                    <a:pt x="51723" y="590179"/>
                  </a:cubicBezTo>
                  <a:cubicBezTo>
                    <a:pt x="58286" y="629556"/>
                    <a:pt x="73765" y="660800"/>
                    <a:pt x="86534" y="694469"/>
                  </a:cubicBezTo>
                  <a:cubicBezTo>
                    <a:pt x="102035" y="736164"/>
                    <a:pt x="113248" y="779328"/>
                    <a:pt x="119989" y="823298"/>
                  </a:cubicBezTo>
                  <a:cubicBezTo>
                    <a:pt x="123806" y="843799"/>
                    <a:pt x="124905" y="864714"/>
                    <a:pt x="123271" y="885501"/>
                  </a:cubicBezTo>
                  <a:cubicBezTo>
                    <a:pt x="119540" y="911980"/>
                    <a:pt x="113113" y="938009"/>
                    <a:pt x="104082" y="963183"/>
                  </a:cubicBezTo>
                  <a:lnTo>
                    <a:pt x="30751" y="1192806"/>
                  </a:lnTo>
                  <a:cubicBezTo>
                    <a:pt x="20201" y="1222723"/>
                    <a:pt x="12319" y="1253518"/>
                    <a:pt x="7211" y="1284826"/>
                  </a:cubicBezTo>
                  <a:cubicBezTo>
                    <a:pt x="3994" y="1317511"/>
                    <a:pt x="4950" y="1350468"/>
                    <a:pt x="10065" y="1382910"/>
                  </a:cubicBezTo>
                  <a:cubicBezTo>
                    <a:pt x="18054" y="1450106"/>
                    <a:pt x="26971" y="1520013"/>
                    <a:pt x="58785" y="1562029"/>
                  </a:cubicBezTo>
                  <a:cubicBezTo>
                    <a:pt x="90600" y="1604044"/>
                    <a:pt x="153017" y="1606755"/>
                    <a:pt x="198671" y="1547191"/>
                  </a:cubicBezTo>
                  <a:cubicBezTo>
                    <a:pt x="242113" y="1490124"/>
                    <a:pt x="253312" y="1403811"/>
                    <a:pt x="293116" y="1341750"/>
                  </a:cubicBezTo>
                  <a:cubicBezTo>
                    <a:pt x="355818" y="1243881"/>
                    <a:pt x="456113" y="1252369"/>
                    <a:pt x="523310" y="1160706"/>
                  </a:cubicBezTo>
                  <a:cubicBezTo>
                    <a:pt x="587510" y="1072823"/>
                    <a:pt x="586512" y="945992"/>
                    <a:pt x="626815" y="837850"/>
                  </a:cubicBezTo>
                  <a:cubicBezTo>
                    <a:pt x="655348" y="760382"/>
                    <a:pt x="705282" y="695183"/>
                    <a:pt x="738951" y="619926"/>
                  </a:cubicBezTo>
                  <a:cubicBezTo>
                    <a:pt x="787530" y="511427"/>
                    <a:pt x="798658" y="389589"/>
                    <a:pt x="781752" y="293432"/>
                  </a:cubicBezTo>
                  <a:cubicBezTo>
                    <a:pt x="766650" y="208901"/>
                    <a:pt x="729350" y="129902"/>
                    <a:pt x="673681" y="64522"/>
                  </a:cubicBezTo>
                  <a:cubicBezTo>
                    <a:pt x="652852" y="39270"/>
                    <a:pt x="630168" y="15801"/>
                    <a:pt x="601278" y="7455"/>
                  </a:cubicBezTo>
                  <a:cubicBezTo>
                    <a:pt x="570532" y="-1676"/>
                    <a:pt x="539859" y="21722"/>
                    <a:pt x="508187" y="23862"/>
                  </a:cubicBezTo>
                  <a:cubicBezTo>
                    <a:pt x="471593" y="25717"/>
                    <a:pt x="437424" y="6385"/>
                    <a:pt x="400545" y="581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5A8DCCA6-652D-4DD7-9A40-F8652AAA9658}"/>
                </a:ext>
              </a:extLst>
            </p:cNvPr>
            <p:cNvSpPr/>
            <p:nvPr/>
          </p:nvSpPr>
          <p:spPr>
            <a:xfrm>
              <a:off x="4818867" y="941280"/>
              <a:ext cx="492202" cy="1605006"/>
            </a:xfrm>
            <a:custGeom>
              <a:avLst/>
              <a:gdLst>
                <a:gd name="connsiteX0" fmla="*/ 481502 w 492201"/>
                <a:gd name="connsiteY0" fmla="*/ 10700 h 1605006"/>
                <a:gd name="connsiteX1" fmla="*/ 10700 w 492201"/>
                <a:gd name="connsiteY1" fmla="*/ 1594877 h 160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201" h="1605006">
                  <a:moveTo>
                    <a:pt x="481502" y="10700"/>
                  </a:moveTo>
                  <a:cubicBezTo>
                    <a:pt x="481502" y="10700"/>
                    <a:pt x="304595" y="1035407"/>
                    <a:pt x="10700" y="1594877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55C2791A-6F05-4780-B43D-DFB0057518B3}"/>
                </a:ext>
              </a:extLst>
            </p:cNvPr>
            <p:cNvSpPr/>
            <p:nvPr/>
          </p:nvSpPr>
          <p:spPr>
            <a:xfrm>
              <a:off x="5032868" y="990000"/>
              <a:ext cx="171201" cy="542135"/>
            </a:xfrm>
            <a:custGeom>
              <a:avLst/>
              <a:gdLst>
                <a:gd name="connsiteX0" fmla="*/ 10700 w 171200"/>
                <a:gd name="connsiteY0" fmla="*/ 10700 h 542135"/>
                <a:gd name="connsiteX1" fmla="*/ 143951 w 171200"/>
                <a:gd name="connsiteY1" fmla="*/ 537427 h 5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200" h="542135">
                  <a:moveTo>
                    <a:pt x="10700" y="10700"/>
                  </a:moveTo>
                  <a:cubicBezTo>
                    <a:pt x="10700" y="10700"/>
                    <a:pt x="226556" y="231834"/>
                    <a:pt x="143951" y="537427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="" xmlns:a16="http://schemas.microsoft.com/office/drawing/2014/main" id="{E04C70F0-4A11-4718-8421-5B6A2EA03836}"/>
                </a:ext>
              </a:extLst>
            </p:cNvPr>
            <p:cNvSpPr/>
            <p:nvPr/>
          </p:nvSpPr>
          <p:spPr>
            <a:xfrm>
              <a:off x="5154849" y="1225901"/>
              <a:ext cx="363801" cy="356668"/>
            </a:xfrm>
            <a:custGeom>
              <a:avLst/>
              <a:gdLst>
                <a:gd name="connsiteX0" fmla="*/ 355527 w 363801"/>
                <a:gd name="connsiteY0" fmla="*/ 10700 h 356668"/>
                <a:gd name="connsiteX1" fmla="*/ 10700 w 363801"/>
                <a:gd name="connsiteY1" fmla="*/ 346753 h 3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801" h="356668">
                  <a:moveTo>
                    <a:pt x="355527" y="10700"/>
                  </a:moveTo>
                  <a:cubicBezTo>
                    <a:pt x="355527" y="10700"/>
                    <a:pt x="186181" y="79680"/>
                    <a:pt x="10700" y="346753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</p:grpSp>
      <p:sp>
        <p:nvSpPr>
          <p:cNvPr id="11" name="任意多边形: 形状 10">
            <a:extLst>
              <a:ext uri="{FF2B5EF4-FFF2-40B4-BE49-F238E27FC236}">
                <a16:creationId xmlns="" xmlns:a16="http://schemas.microsoft.com/office/drawing/2014/main" id="{33FCABD3-675B-4345-9AD5-A95659F94C84}"/>
              </a:ext>
            </a:extLst>
          </p:cNvPr>
          <p:cNvSpPr/>
          <p:nvPr/>
        </p:nvSpPr>
        <p:spPr>
          <a:xfrm>
            <a:off x="876066" y="2013940"/>
            <a:ext cx="1212672" cy="1348205"/>
          </a:xfrm>
          <a:custGeom>
            <a:avLst/>
            <a:gdLst>
              <a:gd name="connsiteX0" fmla="*/ 23518 w 1212671"/>
              <a:gd name="connsiteY0" fmla="*/ 205638 h 1348205"/>
              <a:gd name="connsiteX1" fmla="*/ 15672 w 1212671"/>
              <a:gd name="connsiteY1" fmla="*/ 299085 h 1348205"/>
              <a:gd name="connsiteX2" fmla="*/ 199070 w 1212671"/>
              <a:gd name="connsiteY2" fmla="*/ 430268 h 1348205"/>
              <a:gd name="connsiteX3" fmla="*/ 219400 w 1212671"/>
              <a:gd name="connsiteY3" fmla="*/ 496537 h 1348205"/>
              <a:gd name="connsiteX4" fmla="*/ 202138 w 1212671"/>
              <a:gd name="connsiteY4" fmla="*/ 604821 h 1348205"/>
              <a:gd name="connsiteX5" fmla="*/ 220613 w 1212671"/>
              <a:gd name="connsiteY5" fmla="*/ 728585 h 1348205"/>
              <a:gd name="connsiteX6" fmla="*/ 320480 w 1212671"/>
              <a:gd name="connsiteY6" fmla="*/ 817681 h 1348205"/>
              <a:gd name="connsiteX7" fmla="*/ 426767 w 1212671"/>
              <a:gd name="connsiteY7" fmla="*/ 845786 h 1348205"/>
              <a:gd name="connsiteX8" fmla="*/ 552814 w 1212671"/>
              <a:gd name="connsiteY8" fmla="*/ 888587 h 1348205"/>
              <a:gd name="connsiteX9" fmla="*/ 606599 w 1212671"/>
              <a:gd name="connsiteY9" fmla="*/ 919973 h 1348205"/>
              <a:gd name="connsiteX10" fmla="*/ 661027 w 1212671"/>
              <a:gd name="connsiteY10" fmla="*/ 978610 h 1348205"/>
              <a:gd name="connsiteX11" fmla="*/ 812754 w 1212671"/>
              <a:gd name="connsiteY11" fmla="*/ 1165932 h 1348205"/>
              <a:gd name="connsiteX12" fmla="*/ 876954 w 1212671"/>
              <a:gd name="connsiteY12" fmla="*/ 1236124 h 1348205"/>
              <a:gd name="connsiteX13" fmla="*/ 960557 w 1212671"/>
              <a:gd name="connsiteY13" fmla="*/ 1287555 h 1348205"/>
              <a:gd name="connsiteX14" fmla="*/ 1137036 w 1212671"/>
              <a:gd name="connsiteY14" fmla="*/ 1345122 h 1348205"/>
              <a:gd name="connsiteX15" fmla="*/ 1201236 w 1212671"/>
              <a:gd name="connsiteY15" fmla="*/ 1220002 h 1348205"/>
              <a:gd name="connsiteX16" fmla="*/ 1081253 w 1212671"/>
              <a:gd name="connsiteY16" fmla="*/ 1028329 h 1348205"/>
              <a:gd name="connsiteX17" fmla="*/ 1056215 w 1212671"/>
              <a:gd name="connsiteY17" fmla="*/ 736575 h 1348205"/>
              <a:gd name="connsiteX18" fmla="*/ 843142 w 1212671"/>
              <a:gd name="connsiteY18" fmla="*/ 472640 h 1348205"/>
              <a:gd name="connsiteX19" fmla="*/ 722516 w 1212671"/>
              <a:gd name="connsiteY19" fmla="*/ 259281 h 1348205"/>
              <a:gd name="connsiteX20" fmla="*/ 472849 w 1212671"/>
              <a:gd name="connsiteY20" fmla="*/ 44353 h 1348205"/>
              <a:gd name="connsiteX21" fmla="*/ 222111 w 1212671"/>
              <a:gd name="connsiteY21" fmla="*/ 9114 h 1348205"/>
              <a:gd name="connsiteX22" fmla="*/ 134442 w 1212671"/>
              <a:gd name="connsiteY22" fmla="*/ 38218 h 1348205"/>
              <a:gd name="connsiteX23" fmla="*/ 97063 w 1212671"/>
              <a:gd name="connsiteY23" fmla="*/ 125031 h 1348205"/>
              <a:gd name="connsiteX24" fmla="*/ 23518 w 1212671"/>
              <a:gd name="connsiteY24" fmla="*/ 205638 h 134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2671" h="1348205">
                <a:moveTo>
                  <a:pt x="23518" y="205638"/>
                </a:moveTo>
                <a:cubicBezTo>
                  <a:pt x="8253" y="228180"/>
                  <a:pt x="-4302" y="260922"/>
                  <a:pt x="15672" y="299085"/>
                </a:cubicBezTo>
                <a:cubicBezTo>
                  <a:pt x="54905" y="373986"/>
                  <a:pt x="151919" y="358578"/>
                  <a:pt x="199070" y="430268"/>
                </a:cubicBezTo>
                <a:cubicBezTo>
                  <a:pt x="211668" y="450134"/>
                  <a:pt x="218694" y="473025"/>
                  <a:pt x="219400" y="496537"/>
                </a:cubicBezTo>
                <a:cubicBezTo>
                  <a:pt x="221184" y="537126"/>
                  <a:pt x="208629" y="569083"/>
                  <a:pt x="202138" y="604821"/>
                </a:cubicBezTo>
                <a:cubicBezTo>
                  <a:pt x="193563" y="646965"/>
                  <a:pt x="200105" y="690786"/>
                  <a:pt x="220613" y="728585"/>
                </a:cubicBezTo>
                <a:cubicBezTo>
                  <a:pt x="243761" y="768004"/>
                  <a:pt x="278686" y="799163"/>
                  <a:pt x="320480" y="817681"/>
                </a:cubicBezTo>
                <a:cubicBezTo>
                  <a:pt x="357003" y="833802"/>
                  <a:pt x="391814" y="837940"/>
                  <a:pt x="426767" y="845786"/>
                </a:cubicBezTo>
                <a:cubicBezTo>
                  <a:pt x="470131" y="855730"/>
                  <a:pt x="512360" y="870068"/>
                  <a:pt x="552814" y="888587"/>
                </a:cubicBezTo>
                <a:cubicBezTo>
                  <a:pt x="572038" y="896647"/>
                  <a:pt x="590121" y="907197"/>
                  <a:pt x="606599" y="919973"/>
                </a:cubicBezTo>
                <a:cubicBezTo>
                  <a:pt x="626694" y="937607"/>
                  <a:pt x="644934" y="957259"/>
                  <a:pt x="661027" y="978610"/>
                </a:cubicBezTo>
                <a:lnTo>
                  <a:pt x="812754" y="1165932"/>
                </a:lnTo>
                <a:cubicBezTo>
                  <a:pt x="832035" y="1191184"/>
                  <a:pt x="853513" y="1214674"/>
                  <a:pt x="876954" y="1236124"/>
                </a:cubicBezTo>
                <a:cubicBezTo>
                  <a:pt x="902527" y="1256746"/>
                  <a:pt x="930618" y="1274031"/>
                  <a:pt x="960557" y="1287555"/>
                </a:cubicBezTo>
                <a:cubicBezTo>
                  <a:pt x="1021119" y="1317730"/>
                  <a:pt x="1084463" y="1348617"/>
                  <a:pt x="1137036" y="1345122"/>
                </a:cubicBezTo>
                <a:cubicBezTo>
                  <a:pt x="1189609" y="1341626"/>
                  <a:pt x="1226132" y="1290908"/>
                  <a:pt x="1201236" y="1220002"/>
                </a:cubicBezTo>
                <a:cubicBezTo>
                  <a:pt x="1177696" y="1152521"/>
                  <a:pt x="1111356" y="1095668"/>
                  <a:pt x="1081253" y="1028329"/>
                </a:cubicBezTo>
                <a:cubicBezTo>
                  <a:pt x="1033816" y="922185"/>
                  <a:pt x="1095948" y="842862"/>
                  <a:pt x="1056215" y="736575"/>
                </a:cubicBezTo>
                <a:cubicBezTo>
                  <a:pt x="1018123" y="634425"/>
                  <a:pt x="911336" y="565945"/>
                  <a:pt x="843142" y="472640"/>
                </a:cubicBezTo>
                <a:cubicBezTo>
                  <a:pt x="794207" y="406015"/>
                  <a:pt x="766957" y="328832"/>
                  <a:pt x="722516" y="259281"/>
                </a:cubicBezTo>
                <a:cubicBezTo>
                  <a:pt x="658316" y="159414"/>
                  <a:pt x="562729" y="83016"/>
                  <a:pt x="472849" y="44353"/>
                </a:cubicBezTo>
                <a:cubicBezTo>
                  <a:pt x="393868" y="10591"/>
                  <a:pt x="307333" y="-1571"/>
                  <a:pt x="222111" y="9114"/>
                </a:cubicBezTo>
                <a:cubicBezTo>
                  <a:pt x="189583" y="12681"/>
                  <a:pt x="157554" y="18744"/>
                  <a:pt x="134442" y="38218"/>
                </a:cubicBezTo>
                <a:cubicBezTo>
                  <a:pt x="109903" y="58905"/>
                  <a:pt x="113042" y="97568"/>
                  <a:pt x="97063" y="125031"/>
                </a:cubicBezTo>
                <a:cubicBezTo>
                  <a:pt x="79230" y="157132"/>
                  <a:pt x="44276" y="175108"/>
                  <a:pt x="23518" y="20563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016FA6CC-436A-4A90-A2FA-C5E67BC8820C}"/>
              </a:ext>
            </a:extLst>
          </p:cNvPr>
          <p:cNvSpPr/>
          <p:nvPr/>
        </p:nvSpPr>
        <p:spPr>
          <a:xfrm>
            <a:off x="984114" y="2065212"/>
            <a:ext cx="1084271" cy="1284005"/>
          </a:xfrm>
          <a:custGeom>
            <a:avLst/>
            <a:gdLst>
              <a:gd name="connsiteX0" fmla="*/ 10700 w 1084271"/>
              <a:gd name="connsiteY0" fmla="*/ 10700 h 1284005"/>
              <a:gd name="connsiteX1" fmla="*/ 1076567 w 1084271"/>
              <a:gd name="connsiteY1" fmla="*/ 1273733 h 12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271" h="1284005">
                <a:moveTo>
                  <a:pt x="10700" y="10700"/>
                </a:moveTo>
                <a:cubicBezTo>
                  <a:pt x="10700" y="10700"/>
                  <a:pt x="770261" y="720826"/>
                  <a:pt x="1076567" y="1273733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507D4274-B5E8-4A84-9B32-E821704987BA}"/>
              </a:ext>
            </a:extLst>
          </p:cNvPr>
          <p:cNvSpPr/>
          <p:nvPr/>
        </p:nvSpPr>
        <p:spPr>
          <a:xfrm>
            <a:off x="883962" y="2300074"/>
            <a:ext cx="535002" cy="199734"/>
          </a:xfrm>
          <a:custGeom>
            <a:avLst/>
            <a:gdLst>
              <a:gd name="connsiteX0" fmla="*/ 10700 w 535002"/>
              <a:gd name="connsiteY0" fmla="*/ 17231 h 199734"/>
              <a:gd name="connsiteX1" fmla="*/ 524302 w 535002"/>
              <a:gd name="connsiteY1" fmla="*/ 194852 h 19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5002" h="199734">
                <a:moveTo>
                  <a:pt x="10700" y="17231"/>
                </a:moveTo>
                <a:cubicBezTo>
                  <a:pt x="10700" y="17231"/>
                  <a:pt x="314225" y="-41762"/>
                  <a:pt x="524302" y="194852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97BAD630-CBAA-4114-9505-A6335E3053FD}"/>
              </a:ext>
            </a:extLst>
          </p:cNvPr>
          <p:cNvSpPr/>
          <p:nvPr/>
        </p:nvSpPr>
        <p:spPr>
          <a:xfrm>
            <a:off x="1099675" y="2611723"/>
            <a:ext cx="470802" cy="156934"/>
          </a:xfrm>
          <a:custGeom>
            <a:avLst/>
            <a:gdLst>
              <a:gd name="connsiteX0" fmla="*/ 10700 w 470801"/>
              <a:gd name="connsiteY0" fmla="*/ 151417 h 156933"/>
              <a:gd name="connsiteX1" fmla="*/ 461957 w 470801"/>
              <a:gd name="connsiteY1" fmla="*/ 53334 h 1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0801" h="156933">
                <a:moveTo>
                  <a:pt x="10700" y="151417"/>
                </a:moveTo>
                <a:cubicBezTo>
                  <a:pt x="10700" y="151417"/>
                  <a:pt x="345968" y="-83056"/>
                  <a:pt x="461957" y="53334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F540BB13-0731-4320-BA78-E3281BCD2D36}"/>
              </a:ext>
            </a:extLst>
          </p:cNvPr>
          <p:cNvSpPr/>
          <p:nvPr/>
        </p:nvSpPr>
        <p:spPr>
          <a:xfrm>
            <a:off x="1332851" y="2046237"/>
            <a:ext cx="114134" cy="492202"/>
          </a:xfrm>
          <a:custGeom>
            <a:avLst/>
            <a:gdLst>
              <a:gd name="connsiteX0" fmla="*/ 15207 w 114133"/>
              <a:gd name="connsiteY0" fmla="*/ 10700 h 492201"/>
              <a:gd name="connsiteX1" fmla="*/ 106942 w 114133"/>
              <a:gd name="connsiteY1" fmla="*/ 483357 h 49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133" h="492201">
                <a:moveTo>
                  <a:pt x="15207" y="10700"/>
                </a:moveTo>
                <a:cubicBezTo>
                  <a:pt x="15207" y="10700"/>
                  <a:pt x="-20103" y="190175"/>
                  <a:pt x="106942" y="483357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861716CA-D503-4003-94E7-B58CABF3B3BD}"/>
              </a:ext>
            </a:extLst>
          </p:cNvPr>
          <p:cNvSpPr/>
          <p:nvPr/>
        </p:nvSpPr>
        <p:spPr>
          <a:xfrm>
            <a:off x="1653152" y="2742525"/>
            <a:ext cx="285334" cy="78467"/>
          </a:xfrm>
          <a:custGeom>
            <a:avLst/>
            <a:gdLst>
              <a:gd name="connsiteX0" fmla="*/ 278914 w 285334"/>
              <a:gd name="connsiteY0" fmla="*/ 10700 h 78466"/>
              <a:gd name="connsiteX1" fmla="*/ 10700 w 285334"/>
              <a:gd name="connsiteY1" fmla="*/ 41873 h 7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334" h="78466">
                <a:moveTo>
                  <a:pt x="278914" y="10700"/>
                </a:moveTo>
                <a:cubicBezTo>
                  <a:pt x="278914" y="10700"/>
                  <a:pt x="249240" y="128401"/>
                  <a:pt x="10700" y="41873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="" xmlns:a16="http://schemas.microsoft.com/office/drawing/2014/main" id="{2562AC46-F7F2-4835-B9F4-671B502BD121}"/>
              </a:ext>
            </a:extLst>
          </p:cNvPr>
          <p:cNvSpPr/>
          <p:nvPr/>
        </p:nvSpPr>
        <p:spPr>
          <a:xfrm>
            <a:off x="1679260" y="2903311"/>
            <a:ext cx="114134" cy="271068"/>
          </a:xfrm>
          <a:custGeom>
            <a:avLst/>
            <a:gdLst>
              <a:gd name="connsiteX0" fmla="*/ 10700 w 114133"/>
              <a:gd name="connsiteY0" fmla="*/ 261580 h 271067"/>
              <a:gd name="connsiteX1" fmla="*/ 90094 w 114133"/>
              <a:gd name="connsiteY1" fmla="*/ 1070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133" h="271067">
                <a:moveTo>
                  <a:pt x="10700" y="261580"/>
                </a:moveTo>
                <a:cubicBezTo>
                  <a:pt x="10700" y="261580"/>
                  <a:pt x="156292" y="93304"/>
                  <a:pt x="90094" y="10700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="" xmlns:a16="http://schemas.microsoft.com/office/drawing/2014/main" id="{2A31115A-662C-44CB-8612-883CD31F6002}"/>
              </a:ext>
            </a:extLst>
          </p:cNvPr>
          <p:cNvSpPr/>
          <p:nvPr/>
        </p:nvSpPr>
        <p:spPr>
          <a:xfrm>
            <a:off x="700641" y="966131"/>
            <a:ext cx="1961675" cy="1997341"/>
          </a:xfrm>
          <a:custGeom>
            <a:avLst/>
            <a:gdLst>
              <a:gd name="connsiteX0" fmla="*/ 56204 w 1961674"/>
              <a:gd name="connsiteY0" fmla="*/ 429758 h 1997341"/>
              <a:gd name="connsiteX1" fmla="*/ 13404 w 1961674"/>
              <a:gd name="connsiteY1" fmla="*/ 587833 h 1997341"/>
              <a:gd name="connsiteX2" fmla="*/ 317856 w 1961674"/>
              <a:gd name="connsiteY2" fmla="*/ 750759 h 1997341"/>
              <a:gd name="connsiteX3" fmla="*/ 335904 w 1961674"/>
              <a:gd name="connsiteY3" fmla="*/ 854977 h 1997341"/>
              <a:gd name="connsiteX4" fmla="*/ 270705 w 1961674"/>
              <a:gd name="connsiteY4" fmla="*/ 1040445 h 1997341"/>
              <a:gd name="connsiteX5" fmla="*/ 268208 w 1961674"/>
              <a:gd name="connsiteY5" fmla="*/ 1240749 h 1997341"/>
              <a:gd name="connsiteX6" fmla="*/ 428709 w 1961674"/>
              <a:gd name="connsiteY6" fmla="*/ 1358807 h 1997341"/>
              <a:gd name="connsiteX7" fmla="*/ 619669 w 1961674"/>
              <a:gd name="connsiteY7" fmla="*/ 1373073 h 1997341"/>
              <a:gd name="connsiteX8" fmla="*/ 843300 w 1961674"/>
              <a:gd name="connsiteY8" fmla="*/ 1406029 h 1997341"/>
              <a:gd name="connsiteX9" fmla="*/ 934749 w 1961674"/>
              <a:gd name="connsiteY9" fmla="*/ 1441696 h 1997341"/>
              <a:gd name="connsiteX10" fmla="*/ 1019137 w 1961674"/>
              <a:gd name="connsiteY10" fmla="*/ 1522874 h 1997341"/>
              <a:gd name="connsiteX11" fmla="*/ 1247405 w 1961674"/>
              <a:gd name="connsiteY11" fmla="*/ 1788877 h 1997341"/>
              <a:gd name="connsiteX12" fmla="*/ 1346273 w 1961674"/>
              <a:gd name="connsiteY12" fmla="*/ 1886390 h 1997341"/>
              <a:gd name="connsiteX13" fmla="*/ 1487585 w 1961674"/>
              <a:gd name="connsiteY13" fmla="*/ 1946667 h 1997341"/>
              <a:gd name="connsiteX14" fmla="*/ 1801453 w 1961674"/>
              <a:gd name="connsiteY14" fmla="*/ 1988968 h 1997341"/>
              <a:gd name="connsiteX15" fmla="*/ 1960170 w 1961674"/>
              <a:gd name="connsiteY15" fmla="*/ 1761128 h 1997341"/>
              <a:gd name="connsiteX16" fmla="*/ 1793178 w 1961674"/>
              <a:gd name="connsiteY16" fmla="*/ 1478219 h 1997341"/>
              <a:gd name="connsiteX17" fmla="*/ 1834694 w 1961674"/>
              <a:gd name="connsiteY17" fmla="*/ 999856 h 1997341"/>
              <a:gd name="connsiteX18" fmla="*/ 1514692 w 1961674"/>
              <a:gd name="connsiteY18" fmla="*/ 625426 h 1997341"/>
              <a:gd name="connsiteX19" fmla="*/ 1352907 w 1961674"/>
              <a:gd name="connsiteY19" fmla="*/ 306707 h 1997341"/>
              <a:gd name="connsiteX20" fmla="*/ 949872 w 1961674"/>
              <a:gd name="connsiteY20" fmla="*/ 24440 h 1997341"/>
              <a:gd name="connsiteX21" fmla="*/ 489342 w 1961674"/>
              <a:gd name="connsiteY21" fmla="*/ 42202 h 1997341"/>
              <a:gd name="connsiteX22" fmla="*/ 316001 w 1961674"/>
              <a:gd name="connsiteY22" fmla="*/ 117245 h 1997341"/>
              <a:gd name="connsiteX23" fmla="*/ 219558 w 1961674"/>
              <a:gd name="connsiteY23" fmla="*/ 273180 h 1997341"/>
              <a:gd name="connsiteX24" fmla="*/ 56204 w 1961674"/>
              <a:gd name="connsiteY24" fmla="*/ 429758 h 199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61674" h="1997341">
                <a:moveTo>
                  <a:pt x="56204" y="429758"/>
                </a:moveTo>
                <a:cubicBezTo>
                  <a:pt x="20538" y="471916"/>
                  <a:pt x="-12847" y="530267"/>
                  <a:pt x="13404" y="587833"/>
                </a:cubicBezTo>
                <a:cubicBezTo>
                  <a:pt x="64336" y="700611"/>
                  <a:pt x="251159" y="645613"/>
                  <a:pt x="317856" y="750759"/>
                </a:cubicBezTo>
                <a:cubicBezTo>
                  <a:pt x="337829" y="782217"/>
                  <a:pt x="340540" y="820666"/>
                  <a:pt x="335904" y="854977"/>
                </a:cubicBezTo>
                <a:cubicBezTo>
                  <a:pt x="326915" y="922102"/>
                  <a:pt x="293674" y="979098"/>
                  <a:pt x="270705" y="1040445"/>
                </a:cubicBezTo>
                <a:cubicBezTo>
                  <a:pt x="247735" y="1101791"/>
                  <a:pt x="235822" y="1175979"/>
                  <a:pt x="268208" y="1240749"/>
                </a:cubicBezTo>
                <a:cubicBezTo>
                  <a:pt x="299381" y="1303452"/>
                  <a:pt x="365079" y="1343042"/>
                  <a:pt x="428709" y="1358807"/>
                </a:cubicBezTo>
                <a:cubicBezTo>
                  <a:pt x="492338" y="1374571"/>
                  <a:pt x="556110" y="1371005"/>
                  <a:pt x="619669" y="1373073"/>
                </a:cubicBezTo>
                <a:cubicBezTo>
                  <a:pt x="695175" y="1376033"/>
                  <a:pt x="770147" y="1387083"/>
                  <a:pt x="843300" y="1406029"/>
                </a:cubicBezTo>
                <a:cubicBezTo>
                  <a:pt x="875485" y="1412970"/>
                  <a:pt x="906359" y="1425011"/>
                  <a:pt x="934749" y="1441696"/>
                </a:cubicBezTo>
                <a:cubicBezTo>
                  <a:pt x="967206" y="1462454"/>
                  <a:pt x="993457" y="1492914"/>
                  <a:pt x="1019137" y="1522874"/>
                </a:cubicBezTo>
                <a:lnTo>
                  <a:pt x="1247405" y="1788877"/>
                </a:lnTo>
                <a:cubicBezTo>
                  <a:pt x="1277721" y="1824544"/>
                  <a:pt x="1308680" y="1860210"/>
                  <a:pt x="1346273" y="1886390"/>
                </a:cubicBezTo>
                <a:cubicBezTo>
                  <a:pt x="1389644" y="1916564"/>
                  <a:pt x="1439007" y="1931901"/>
                  <a:pt x="1487585" y="1946667"/>
                </a:cubicBezTo>
                <a:cubicBezTo>
                  <a:pt x="1592089" y="1978624"/>
                  <a:pt x="1701586" y="2010867"/>
                  <a:pt x="1801453" y="1988968"/>
                </a:cubicBezTo>
                <a:cubicBezTo>
                  <a:pt x="1901320" y="1967068"/>
                  <a:pt x="1985137" y="1871624"/>
                  <a:pt x="1960170" y="1761128"/>
                </a:cubicBezTo>
                <a:cubicBezTo>
                  <a:pt x="1936416" y="1655911"/>
                  <a:pt x="1829273" y="1581296"/>
                  <a:pt x="1793178" y="1478219"/>
                </a:cubicBezTo>
                <a:cubicBezTo>
                  <a:pt x="1736111" y="1315792"/>
                  <a:pt x="1876995" y="1165136"/>
                  <a:pt x="1834694" y="999856"/>
                </a:cubicBezTo>
                <a:cubicBezTo>
                  <a:pt x="1794177" y="841352"/>
                  <a:pt x="1614559" y="759604"/>
                  <a:pt x="1514692" y="625426"/>
                </a:cubicBezTo>
                <a:cubicBezTo>
                  <a:pt x="1443358" y="529268"/>
                  <a:pt x="1415253" y="408999"/>
                  <a:pt x="1352907" y="306707"/>
                </a:cubicBezTo>
                <a:cubicBezTo>
                  <a:pt x="1263098" y="159332"/>
                  <a:pt x="1106449" y="61533"/>
                  <a:pt x="949872" y="24440"/>
                </a:cubicBezTo>
                <a:cubicBezTo>
                  <a:pt x="793295" y="-12654"/>
                  <a:pt x="635861" y="5251"/>
                  <a:pt x="489342" y="42202"/>
                </a:cubicBezTo>
                <a:cubicBezTo>
                  <a:pt x="427282" y="57967"/>
                  <a:pt x="365222" y="77869"/>
                  <a:pt x="316001" y="117245"/>
                </a:cubicBezTo>
                <a:cubicBezTo>
                  <a:pt x="263714" y="159118"/>
                  <a:pt x="257651" y="222605"/>
                  <a:pt x="219558" y="273180"/>
                </a:cubicBezTo>
                <a:cubicBezTo>
                  <a:pt x="175403" y="332102"/>
                  <a:pt x="104283" y="372619"/>
                  <a:pt x="56204" y="429758"/>
                </a:cubicBezTo>
                <a:close/>
              </a:path>
            </a:pathLst>
          </a:custGeom>
          <a:solidFill>
            <a:schemeClr val="accent4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10E0403D-CF44-4286-927B-E657584841A6}"/>
              </a:ext>
            </a:extLst>
          </p:cNvPr>
          <p:cNvSpPr/>
          <p:nvPr/>
        </p:nvSpPr>
        <p:spPr>
          <a:xfrm>
            <a:off x="971047" y="1119671"/>
            <a:ext cx="1633540" cy="1790474"/>
          </a:xfrm>
          <a:custGeom>
            <a:avLst/>
            <a:gdLst>
              <a:gd name="connsiteX0" fmla="*/ 8003 w 1633539"/>
              <a:gd name="connsiteY0" fmla="*/ 8003 h 1790473"/>
              <a:gd name="connsiteX1" fmla="*/ 1625564 w 1633539"/>
              <a:gd name="connsiteY1" fmla="*/ 1788205 h 179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3539" h="1790473">
                <a:moveTo>
                  <a:pt x="8003" y="8003"/>
                </a:moveTo>
                <a:cubicBezTo>
                  <a:pt x="8003" y="8003"/>
                  <a:pt x="1218321" y="960307"/>
                  <a:pt x="1625564" y="1788205"/>
                </a:cubicBezTo>
              </a:path>
            </a:pathLst>
          </a:custGeom>
          <a:noFill/>
          <a:ln w="1424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a16="http://schemas.microsoft.com/office/drawing/2014/main" id="{03490F14-BE98-46D6-A535-C727BE3615EA}"/>
              </a:ext>
            </a:extLst>
          </p:cNvPr>
          <p:cNvSpPr/>
          <p:nvPr/>
        </p:nvSpPr>
        <p:spPr>
          <a:xfrm>
            <a:off x="709894" y="1497629"/>
            <a:ext cx="920204" cy="206867"/>
          </a:xfrm>
          <a:custGeom>
            <a:avLst/>
            <a:gdLst>
              <a:gd name="connsiteX0" fmla="*/ 8003 w 920203"/>
              <a:gd name="connsiteY0" fmla="*/ 62541 h 206867"/>
              <a:gd name="connsiteX1" fmla="*/ 917864 w 920203"/>
              <a:gd name="connsiteY1" fmla="*/ 202640 h 20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0203" h="206867">
                <a:moveTo>
                  <a:pt x="8003" y="62541"/>
                </a:moveTo>
                <a:cubicBezTo>
                  <a:pt x="8003" y="62541"/>
                  <a:pt x="595578" y="-127778"/>
                  <a:pt x="917864" y="202640"/>
                </a:cubicBezTo>
              </a:path>
            </a:pathLst>
          </a:custGeom>
          <a:noFill/>
          <a:ln w="1424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DA7A58B1-65EB-42DA-8E28-858796842560}"/>
              </a:ext>
            </a:extLst>
          </p:cNvPr>
          <p:cNvSpPr/>
          <p:nvPr/>
        </p:nvSpPr>
        <p:spPr>
          <a:xfrm>
            <a:off x="979535" y="1884735"/>
            <a:ext cx="891670" cy="356668"/>
          </a:xfrm>
          <a:custGeom>
            <a:avLst/>
            <a:gdLst>
              <a:gd name="connsiteX0" fmla="*/ 8003 w 891670"/>
              <a:gd name="connsiteY0" fmla="*/ 352676 h 356668"/>
              <a:gd name="connsiteX1" fmla="*/ 884765 w 891670"/>
              <a:gd name="connsiteY1" fmla="*/ 52433 h 35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1670" h="356668">
                <a:moveTo>
                  <a:pt x="8003" y="352676"/>
                </a:moveTo>
                <a:cubicBezTo>
                  <a:pt x="8003" y="352676"/>
                  <a:pt x="707857" y="-139526"/>
                  <a:pt x="884765" y="52433"/>
                </a:cubicBezTo>
              </a:path>
            </a:pathLst>
          </a:custGeom>
          <a:noFill/>
          <a:ln w="1424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="" xmlns:a16="http://schemas.microsoft.com/office/drawing/2014/main" id="{CF2D22B3-CB83-4C04-8A05-080E09945C4C}"/>
              </a:ext>
            </a:extLst>
          </p:cNvPr>
          <p:cNvSpPr/>
          <p:nvPr/>
        </p:nvSpPr>
        <p:spPr>
          <a:xfrm>
            <a:off x="1593952" y="980428"/>
            <a:ext cx="85600" cy="770403"/>
          </a:xfrm>
          <a:custGeom>
            <a:avLst/>
            <a:gdLst>
              <a:gd name="connsiteX0" fmla="*/ 54064 w 85600"/>
              <a:gd name="connsiteY0" fmla="*/ 8003 h 770403"/>
              <a:gd name="connsiteX1" fmla="*/ 82598 w 85600"/>
              <a:gd name="connsiteY1" fmla="*/ 767421 h 77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600" h="770403">
                <a:moveTo>
                  <a:pt x="54064" y="8003"/>
                </a:moveTo>
                <a:cubicBezTo>
                  <a:pt x="54064" y="8003"/>
                  <a:pt x="-66561" y="317520"/>
                  <a:pt x="82598" y="767421"/>
                </a:cubicBezTo>
              </a:path>
            </a:pathLst>
          </a:custGeom>
          <a:noFill/>
          <a:ln w="1424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="" xmlns:a16="http://schemas.microsoft.com/office/drawing/2014/main" id="{B82DECD8-8D71-44D1-BCDA-A70FEE74DF37}"/>
              </a:ext>
            </a:extLst>
          </p:cNvPr>
          <p:cNvSpPr/>
          <p:nvPr/>
        </p:nvSpPr>
        <p:spPr>
          <a:xfrm>
            <a:off x="173542" y="5811861"/>
            <a:ext cx="11739057" cy="592069"/>
          </a:xfrm>
          <a:custGeom>
            <a:avLst/>
            <a:gdLst>
              <a:gd name="connsiteX0" fmla="*/ 6935490 w 6933628"/>
              <a:gd name="connsiteY0" fmla="*/ 297040 h 592068"/>
              <a:gd name="connsiteX1" fmla="*/ 3469746 w 6933628"/>
              <a:gd name="connsiteY1" fmla="*/ 590079 h 592068"/>
              <a:gd name="connsiteX2" fmla="*/ 4002 w 6933628"/>
              <a:gd name="connsiteY2" fmla="*/ 297040 h 592068"/>
              <a:gd name="connsiteX3" fmla="*/ 3469746 w 6933628"/>
              <a:gd name="connsiteY3" fmla="*/ 4001 h 592068"/>
              <a:gd name="connsiteX4" fmla="*/ 6935490 w 6933628"/>
              <a:gd name="connsiteY4" fmla="*/ 297040 h 59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628" h="592068">
                <a:moveTo>
                  <a:pt x="6935490" y="297040"/>
                </a:moveTo>
                <a:cubicBezTo>
                  <a:pt x="6935490" y="458881"/>
                  <a:pt x="5383823" y="590079"/>
                  <a:pt x="3469746" y="590079"/>
                </a:cubicBezTo>
                <a:cubicBezTo>
                  <a:pt x="1555668" y="590079"/>
                  <a:pt x="4002" y="458881"/>
                  <a:pt x="4002" y="297040"/>
                </a:cubicBezTo>
                <a:cubicBezTo>
                  <a:pt x="4002" y="135199"/>
                  <a:pt x="1555668" y="4001"/>
                  <a:pt x="3469746" y="4001"/>
                </a:cubicBezTo>
                <a:cubicBezTo>
                  <a:pt x="5383823" y="4001"/>
                  <a:pt x="6935490" y="135199"/>
                  <a:pt x="6935490" y="297040"/>
                </a:cubicBezTo>
                <a:close/>
              </a:path>
            </a:pathLst>
          </a:custGeom>
          <a:solidFill>
            <a:srgbClr val="186CE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="" xmlns:a16="http://schemas.microsoft.com/office/drawing/2014/main" id="{DEF35BDC-7282-4781-AF58-E33F62831EA6}"/>
              </a:ext>
            </a:extLst>
          </p:cNvPr>
          <p:cNvSpPr/>
          <p:nvPr/>
        </p:nvSpPr>
        <p:spPr>
          <a:xfrm>
            <a:off x="432037" y="5898674"/>
            <a:ext cx="363801" cy="271068"/>
          </a:xfrm>
          <a:custGeom>
            <a:avLst/>
            <a:gdLst>
              <a:gd name="connsiteX0" fmla="*/ 63422 w 363801"/>
              <a:gd name="connsiteY0" fmla="*/ 4002 h 271067"/>
              <a:gd name="connsiteX1" fmla="*/ 4002 w 363801"/>
              <a:gd name="connsiteY1" fmla="*/ 169709 h 271067"/>
              <a:gd name="connsiteX2" fmla="*/ 272430 w 363801"/>
              <a:gd name="connsiteY2" fmla="*/ 268649 h 271067"/>
              <a:gd name="connsiteX3" fmla="*/ 320937 w 363801"/>
              <a:gd name="connsiteY3" fmla="*/ 260803 h 271067"/>
              <a:gd name="connsiteX4" fmla="*/ 357246 w 363801"/>
              <a:gd name="connsiteY4" fmla="*/ 222924 h 271067"/>
              <a:gd name="connsiteX5" fmla="*/ 182193 w 363801"/>
              <a:gd name="connsiteY5" fmla="*/ 35388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801" h="271067">
                <a:moveTo>
                  <a:pt x="63422" y="4002"/>
                </a:moveTo>
                <a:lnTo>
                  <a:pt x="4002" y="169709"/>
                </a:lnTo>
                <a:cubicBezTo>
                  <a:pt x="4002" y="169709"/>
                  <a:pt x="166713" y="294472"/>
                  <a:pt x="272430" y="268649"/>
                </a:cubicBezTo>
                <a:cubicBezTo>
                  <a:pt x="288352" y="264690"/>
                  <a:pt x="304580" y="262065"/>
                  <a:pt x="320937" y="260803"/>
                </a:cubicBezTo>
                <a:cubicBezTo>
                  <a:pt x="342836" y="259162"/>
                  <a:pt x="380500" y="243254"/>
                  <a:pt x="357246" y="222924"/>
                </a:cubicBezTo>
                <a:cubicBezTo>
                  <a:pt x="282203" y="157297"/>
                  <a:pt x="182193" y="35388"/>
                  <a:pt x="182193" y="35388"/>
                </a:cubicBezTo>
                <a:close/>
              </a:path>
            </a:pathLst>
          </a:custGeom>
          <a:solidFill>
            <a:srgbClr val="F7B75D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="" xmlns:a16="http://schemas.microsoft.com/office/drawing/2014/main" id="{8008BD80-BF48-4BC2-B555-440C203CA7EA}"/>
              </a:ext>
            </a:extLst>
          </p:cNvPr>
          <p:cNvSpPr/>
          <p:nvPr/>
        </p:nvSpPr>
        <p:spPr>
          <a:xfrm>
            <a:off x="1451181" y="5844927"/>
            <a:ext cx="442268" cy="271068"/>
          </a:xfrm>
          <a:custGeom>
            <a:avLst/>
            <a:gdLst>
              <a:gd name="connsiteX0" fmla="*/ 32107 w 442268"/>
              <a:gd name="connsiteY0" fmla="*/ 42054 h 271067"/>
              <a:gd name="connsiteX1" fmla="*/ 4002 w 442268"/>
              <a:gd name="connsiteY1" fmla="*/ 201485 h 271067"/>
              <a:gd name="connsiteX2" fmla="*/ 391628 w 442268"/>
              <a:gd name="connsiteY2" fmla="*/ 270251 h 271067"/>
              <a:gd name="connsiteX3" fmla="*/ 407250 w 442268"/>
              <a:gd name="connsiteY3" fmla="*/ 179586 h 271067"/>
              <a:gd name="connsiteX4" fmla="*/ 260303 w 442268"/>
              <a:gd name="connsiteY4" fmla="*/ 88921 h 271067"/>
              <a:gd name="connsiteX5" fmla="*/ 169638 w 442268"/>
              <a:gd name="connsiteY5" fmla="*/ 4533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268" h="271067">
                <a:moveTo>
                  <a:pt x="32107" y="42054"/>
                </a:moveTo>
                <a:lnTo>
                  <a:pt x="4002" y="201485"/>
                </a:lnTo>
                <a:cubicBezTo>
                  <a:pt x="4002" y="201485"/>
                  <a:pt x="147810" y="195208"/>
                  <a:pt x="391628" y="270251"/>
                </a:cubicBezTo>
                <a:cubicBezTo>
                  <a:pt x="391628" y="270251"/>
                  <a:pt x="485432" y="229591"/>
                  <a:pt x="407250" y="179586"/>
                </a:cubicBezTo>
                <a:cubicBezTo>
                  <a:pt x="407250" y="179586"/>
                  <a:pt x="316586" y="185863"/>
                  <a:pt x="260303" y="88921"/>
                </a:cubicBezTo>
                <a:cubicBezTo>
                  <a:pt x="204021" y="-8022"/>
                  <a:pt x="169638" y="4533"/>
                  <a:pt x="169638" y="4533"/>
                </a:cubicBezTo>
                <a:close/>
              </a:path>
            </a:pathLst>
          </a:custGeom>
          <a:solidFill>
            <a:srgbClr val="F7B75D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="" xmlns:a16="http://schemas.microsoft.com/office/drawing/2014/main" id="{6EF9D5C9-B6FD-4C21-B3AF-5E8BE48ECC85}"/>
              </a:ext>
            </a:extLst>
          </p:cNvPr>
          <p:cNvSpPr/>
          <p:nvPr/>
        </p:nvSpPr>
        <p:spPr>
          <a:xfrm>
            <a:off x="457004" y="4428702"/>
            <a:ext cx="1241205" cy="1562206"/>
          </a:xfrm>
          <a:custGeom>
            <a:avLst/>
            <a:gdLst>
              <a:gd name="connsiteX0" fmla="*/ 282274 w 1241205"/>
              <a:gd name="connsiteY0" fmla="*/ 301677 h 1562206"/>
              <a:gd name="connsiteX1" fmla="*/ 309809 w 1241205"/>
              <a:gd name="connsiteY1" fmla="*/ 786746 h 1562206"/>
              <a:gd name="connsiteX2" fmla="*/ 261944 w 1241205"/>
              <a:gd name="connsiteY2" fmla="*/ 928628 h 1562206"/>
              <a:gd name="connsiteX3" fmla="*/ 210298 w 1241205"/>
              <a:gd name="connsiteY3" fmla="*/ 976778 h 1562206"/>
              <a:gd name="connsiteX4" fmla="*/ 4002 w 1241205"/>
              <a:gd name="connsiteY4" fmla="*/ 1517558 h 1562206"/>
              <a:gd name="connsiteX5" fmla="*/ 207160 w 1241205"/>
              <a:gd name="connsiteY5" fmla="*/ 1558218 h 1562206"/>
              <a:gd name="connsiteX6" fmla="*/ 241542 w 1241205"/>
              <a:gd name="connsiteY6" fmla="*/ 1420687 h 1562206"/>
              <a:gd name="connsiteX7" fmla="*/ 450978 w 1241205"/>
              <a:gd name="connsiteY7" fmla="*/ 1042619 h 1562206"/>
              <a:gd name="connsiteX8" fmla="*/ 635518 w 1241205"/>
              <a:gd name="connsiteY8" fmla="*/ 567180 h 1562206"/>
              <a:gd name="connsiteX9" fmla="*/ 907513 w 1241205"/>
              <a:gd name="connsiteY9" fmla="*/ 864142 h 1562206"/>
              <a:gd name="connsiteX10" fmla="*/ 907513 w 1241205"/>
              <a:gd name="connsiteY10" fmla="*/ 970430 h 1562206"/>
              <a:gd name="connsiteX11" fmla="*/ 1001317 w 1241205"/>
              <a:gd name="connsiteY11" fmla="*/ 1317396 h 1562206"/>
              <a:gd name="connsiteX12" fmla="*/ 1001317 w 1241205"/>
              <a:gd name="connsiteY12" fmla="*/ 1489310 h 1562206"/>
              <a:gd name="connsiteX13" fmla="*/ 1238858 w 1241205"/>
              <a:gd name="connsiteY13" fmla="*/ 1483033 h 1562206"/>
              <a:gd name="connsiteX14" fmla="*/ 1188924 w 1241205"/>
              <a:gd name="connsiteY14" fmla="*/ 1351707 h 1562206"/>
              <a:gd name="connsiteX15" fmla="*/ 1117020 w 1241205"/>
              <a:gd name="connsiteY15" fmla="*/ 885970 h 1562206"/>
              <a:gd name="connsiteX16" fmla="*/ 1051393 w 1241205"/>
              <a:gd name="connsiteY16" fmla="*/ 642152 h 1562206"/>
              <a:gd name="connsiteX17" fmla="*/ 851302 w 1241205"/>
              <a:gd name="connsiteY17" fmla="*/ 189112 h 1562206"/>
              <a:gd name="connsiteX18" fmla="*/ 765274 w 1241205"/>
              <a:gd name="connsiteY18" fmla="*/ 4002 h 156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1205" h="1562206">
                <a:moveTo>
                  <a:pt x="282274" y="301677"/>
                </a:moveTo>
                <a:lnTo>
                  <a:pt x="309809" y="786746"/>
                </a:lnTo>
                <a:cubicBezTo>
                  <a:pt x="312762" y="838441"/>
                  <a:pt x="295606" y="889280"/>
                  <a:pt x="261944" y="928628"/>
                </a:cubicBezTo>
                <a:cubicBezTo>
                  <a:pt x="246721" y="946697"/>
                  <a:pt x="229387" y="962861"/>
                  <a:pt x="210298" y="976778"/>
                </a:cubicBezTo>
                <a:cubicBezTo>
                  <a:pt x="144671" y="1023644"/>
                  <a:pt x="4002" y="1517558"/>
                  <a:pt x="4002" y="1517558"/>
                </a:cubicBezTo>
                <a:cubicBezTo>
                  <a:pt x="4002" y="1517558"/>
                  <a:pt x="163432" y="1526903"/>
                  <a:pt x="207160" y="1558218"/>
                </a:cubicBezTo>
                <a:cubicBezTo>
                  <a:pt x="207160" y="1558218"/>
                  <a:pt x="216504" y="1433171"/>
                  <a:pt x="241542" y="1420687"/>
                </a:cubicBezTo>
                <a:cubicBezTo>
                  <a:pt x="266581" y="1408204"/>
                  <a:pt x="450978" y="1042619"/>
                  <a:pt x="450978" y="1042619"/>
                </a:cubicBezTo>
                <a:lnTo>
                  <a:pt x="635518" y="567180"/>
                </a:lnTo>
                <a:cubicBezTo>
                  <a:pt x="635518" y="567180"/>
                  <a:pt x="782465" y="820415"/>
                  <a:pt x="907513" y="864142"/>
                </a:cubicBezTo>
                <a:lnTo>
                  <a:pt x="907513" y="970430"/>
                </a:lnTo>
                <a:cubicBezTo>
                  <a:pt x="907513" y="970430"/>
                  <a:pt x="976279" y="1283013"/>
                  <a:pt x="1001317" y="1317396"/>
                </a:cubicBezTo>
                <a:cubicBezTo>
                  <a:pt x="1026355" y="1351779"/>
                  <a:pt x="1001317" y="1489310"/>
                  <a:pt x="1001317" y="1489310"/>
                </a:cubicBezTo>
                <a:cubicBezTo>
                  <a:pt x="1001317" y="1489310"/>
                  <a:pt x="1073221" y="1579975"/>
                  <a:pt x="1238858" y="1483033"/>
                </a:cubicBezTo>
                <a:cubicBezTo>
                  <a:pt x="1238858" y="1483033"/>
                  <a:pt x="1185714" y="1423612"/>
                  <a:pt x="1188924" y="1351707"/>
                </a:cubicBezTo>
                <a:cubicBezTo>
                  <a:pt x="1192134" y="1279803"/>
                  <a:pt x="1117020" y="885970"/>
                  <a:pt x="1117020" y="885970"/>
                </a:cubicBezTo>
                <a:cubicBezTo>
                  <a:pt x="1117020" y="885970"/>
                  <a:pt x="1126365" y="736170"/>
                  <a:pt x="1051393" y="642152"/>
                </a:cubicBezTo>
                <a:cubicBezTo>
                  <a:pt x="976422" y="548135"/>
                  <a:pt x="851302" y="189112"/>
                  <a:pt x="851302" y="189112"/>
                </a:cubicBezTo>
                <a:lnTo>
                  <a:pt x="765274" y="4002"/>
                </a:lnTo>
                <a:close/>
              </a:path>
            </a:pathLst>
          </a:custGeom>
          <a:solidFill>
            <a:srgbClr val="566CD3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="" xmlns:a16="http://schemas.microsoft.com/office/drawing/2014/main" id="{4F33B398-6E2D-4427-94DD-24FB7880170E}"/>
              </a:ext>
            </a:extLst>
          </p:cNvPr>
          <p:cNvSpPr/>
          <p:nvPr/>
        </p:nvSpPr>
        <p:spPr>
          <a:xfrm>
            <a:off x="772423" y="3538530"/>
            <a:ext cx="292468" cy="306735"/>
          </a:xfrm>
          <a:custGeom>
            <a:avLst/>
            <a:gdLst>
              <a:gd name="connsiteX0" fmla="*/ 57520 w 292467"/>
              <a:gd name="connsiteY0" fmla="*/ 4002 h 306734"/>
              <a:gd name="connsiteX1" fmla="*/ 4377 w 292467"/>
              <a:gd name="connsiteY1" fmla="*/ 257236 h 306734"/>
              <a:gd name="connsiteX2" fmla="*/ 295061 w 292467"/>
              <a:gd name="connsiteY2" fmla="*/ 275997 h 306734"/>
              <a:gd name="connsiteX3" fmla="*/ 245128 w 292467"/>
              <a:gd name="connsiteY3" fmla="*/ 60284 h 3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467" h="306734">
                <a:moveTo>
                  <a:pt x="57520" y="4002"/>
                </a:moveTo>
                <a:cubicBezTo>
                  <a:pt x="57520" y="4002"/>
                  <a:pt x="16860" y="160293"/>
                  <a:pt x="4377" y="257236"/>
                </a:cubicBezTo>
                <a:cubicBezTo>
                  <a:pt x="-8107" y="354178"/>
                  <a:pt x="295061" y="275997"/>
                  <a:pt x="295061" y="275997"/>
                </a:cubicBezTo>
                <a:cubicBezTo>
                  <a:pt x="295061" y="275997"/>
                  <a:pt x="179429" y="135327"/>
                  <a:pt x="245128" y="60284"/>
                </a:cubicBezTo>
                <a:close/>
              </a:path>
            </a:pathLst>
          </a:custGeom>
          <a:solidFill>
            <a:srgbClr val="F99AB6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="" xmlns:a16="http://schemas.microsoft.com/office/drawing/2014/main" id="{78AF0AFC-F95E-47F0-9157-60DF2A612C18}"/>
              </a:ext>
            </a:extLst>
          </p:cNvPr>
          <p:cNvSpPr/>
          <p:nvPr/>
        </p:nvSpPr>
        <p:spPr>
          <a:xfrm>
            <a:off x="760315" y="3657372"/>
            <a:ext cx="420868" cy="592069"/>
          </a:xfrm>
          <a:custGeom>
            <a:avLst/>
            <a:gdLst>
              <a:gd name="connsiteX0" fmla="*/ 398191 w 420868"/>
              <a:gd name="connsiteY0" fmla="*/ 535365 h 592068"/>
              <a:gd name="connsiteX1" fmla="*/ 404468 w 420868"/>
              <a:gd name="connsiteY1" fmla="*/ 594786 h 592068"/>
              <a:gd name="connsiteX2" fmla="*/ 307597 w 420868"/>
              <a:gd name="connsiteY2" fmla="*/ 588509 h 592068"/>
              <a:gd name="connsiteX3" fmla="*/ 210298 w 420868"/>
              <a:gd name="connsiteY3" fmla="*/ 503907 h 592068"/>
              <a:gd name="connsiteX4" fmla="*/ 113427 w 420868"/>
              <a:gd name="connsiteY4" fmla="*/ 232126 h 592068"/>
              <a:gd name="connsiteX5" fmla="*/ 50939 w 420868"/>
              <a:gd name="connsiteY5" fmla="*/ 135255 h 592068"/>
              <a:gd name="connsiteX6" fmla="*/ 4002 w 420868"/>
              <a:gd name="connsiteY6" fmla="*/ 75906 h 592068"/>
              <a:gd name="connsiteX7" fmla="*/ 22762 w 420868"/>
              <a:gd name="connsiteY7" fmla="*/ 4002 h 592068"/>
              <a:gd name="connsiteX8" fmla="*/ 45803 w 420868"/>
              <a:gd name="connsiteY8" fmla="*/ 22548 h 592068"/>
              <a:gd name="connsiteX9" fmla="*/ 286697 w 420868"/>
              <a:gd name="connsiteY9" fmla="*/ 113784 h 592068"/>
              <a:gd name="connsiteX10" fmla="*/ 297825 w 420868"/>
              <a:gd name="connsiteY10" fmla="*/ 110289 h 592068"/>
              <a:gd name="connsiteX11" fmla="*/ 419591 w 420868"/>
              <a:gd name="connsiteY11" fmla="*/ 319653 h 59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868" h="592068">
                <a:moveTo>
                  <a:pt x="398191" y="535365"/>
                </a:moveTo>
                <a:lnTo>
                  <a:pt x="404468" y="594786"/>
                </a:lnTo>
                <a:lnTo>
                  <a:pt x="307597" y="588509"/>
                </a:lnTo>
                <a:lnTo>
                  <a:pt x="210298" y="503907"/>
                </a:lnTo>
                <a:lnTo>
                  <a:pt x="113427" y="232126"/>
                </a:lnTo>
                <a:lnTo>
                  <a:pt x="50939" y="135255"/>
                </a:lnTo>
                <a:lnTo>
                  <a:pt x="4002" y="75906"/>
                </a:lnTo>
                <a:lnTo>
                  <a:pt x="22762" y="4002"/>
                </a:lnTo>
                <a:cubicBezTo>
                  <a:pt x="22762" y="4002"/>
                  <a:pt x="31322" y="11135"/>
                  <a:pt x="45803" y="22548"/>
                </a:cubicBezTo>
                <a:cubicBezTo>
                  <a:pt x="93383" y="59000"/>
                  <a:pt x="205091" y="134685"/>
                  <a:pt x="286697" y="113784"/>
                </a:cubicBezTo>
                <a:cubicBezTo>
                  <a:pt x="290470" y="112842"/>
                  <a:pt x="294187" y="111672"/>
                  <a:pt x="297825" y="110289"/>
                </a:cubicBezTo>
                <a:lnTo>
                  <a:pt x="419591" y="319653"/>
                </a:lnTo>
                <a:close/>
              </a:path>
            </a:pathLst>
          </a:custGeom>
          <a:solidFill>
            <a:schemeClr val="bg1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="" xmlns:a16="http://schemas.microsoft.com/office/drawing/2014/main" id="{09CC15A4-8F54-4361-9813-248C5DC676D0}"/>
              </a:ext>
            </a:extLst>
          </p:cNvPr>
          <p:cNvSpPr/>
          <p:nvPr/>
        </p:nvSpPr>
        <p:spPr>
          <a:xfrm>
            <a:off x="528985" y="3638539"/>
            <a:ext cx="1226938" cy="1191271"/>
          </a:xfrm>
          <a:custGeom>
            <a:avLst/>
            <a:gdLst>
              <a:gd name="connsiteX0" fmla="*/ 279059 w 1226938"/>
              <a:gd name="connsiteY0" fmla="*/ 4002 h 1191271"/>
              <a:gd name="connsiteX1" fmla="*/ 194671 w 1226938"/>
              <a:gd name="connsiteY1" fmla="*/ 88389 h 1191271"/>
              <a:gd name="connsiteX2" fmla="*/ 39093 w 1226938"/>
              <a:gd name="connsiteY2" fmla="*/ 230058 h 1191271"/>
              <a:gd name="connsiteX3" fmla="*/ 8847 w 1226938"/>
              <a:gd name="connsiteY3" fmla="*/ 272216 h 1191271"/>
              <a:gd name="connsiteX4" fmla="*/ 41518 w 1226938"/>
              <a:gd name="connsiteY4" fmla="*/ 469810 h 1191271"/>
              <a:gd name="connsiteX5" fmla="*/ 160288 w 1226938"/>
              <a:gd name="connsiteY5" fmla="*/ 685523 h 1191271"/>
              <a:gd name="connsiteX6" fmla="*/ 154011 w 1226938"/>
              <a:gd name="connsiteY6" fmla="*/ 879336 h 1191271"/>
              <a:gd name="connsiteX7" fmla="*/ 154011 w 1226938"/>
              <a:gd name="connsiteY7" fmla="*/ 1163815 h 1191271"/>
              <a:gd name="connsiteX8" fmla="*/ 591643 w 1226938"/>
              <a:gd name="connsiteY8" fmla="*/ 1163815 h 1191271"/>
              <a:gd name="connsiteX9" fmla="*/ 685447 w 1226938"/>
              <a:gd name="connsiteY9" fmla="*/ 860575 h 1191271"/>
              <a:gd name="connsiteX10" fmla="*/ 826116 w 1226938"/>
              <a:gd name="connsiteY10" fmla="*/ 1085633 h 1191271"/>
              <a:gd name="connsiteX11" fmla="*/ 804217 w 1226938"/>
              <a:gd name="connsiteY11" fmla="*/ 963724 h 1191271"/>
              <a:gd name="connsiteX12" fmla="*/ 675816 w 1226938"/>
              <a:gd name="connsiteY12" fmla="*/ 663623 h 1191271"/>
              <a:gd name="connsiteX13" fmla="*/ 669539 w 1226938"/>
              <a:gd name="connsiteY13" fmla="*/ 469810 h 1191271"/>
              <a:gd name="connsiteX14" fmla="*/ 1229080 w 1226938"/>
              <a:gd name="connsiteY14" fmla="*/ 476087 h 1191271"/>
              <a:gd name="connsiteX15" fmla="*/ 828970 w 1226938"/>
              <a:gd name="connsiteY15" fmla="*/ 376220 h 1191271"/>
              <a:gd name="connsiteX16" fmla="*/ 669539 w 1226938"/>
              <a:gd name="connsiteY16" fmla="*/ 173062 h 1191271"/>
              <a:gd name="connsiteX17" fmla="*/ 622673 w 1226938"/>
              <a:gd name="connsiteY17" fmla="*/ 99446 h 1191271"/>
              <a:gd name="connsiteX18" fmla="*/ 552623 w 1226938"/>
              <a:gd name="connsiteY18" fmla="*/ 83824 h 1191271"/>
              <a:gd name="connsiteX19" fmla="*/ 482003 w 1226938"/>
              <a:gd name="connsiteY19" fmla="*/ 88674 h 1191271"/>
              <a:gd name="connsiteX20" fmla="*/ 597635 w 1226938"/>
              <a:gd name="connsiteY20" fmla="*/ 332493 h 1191271"/>
              <a:gd name="connsiteX21" fmla="*/ 603912 w 1226938"/>
              <a:gd name="connsiteY21" fmla="*/ 588795 h 1191271"/>
              <a:gd name="connsiteX22" fmla="*/ 401253 w 1226938"/>
              <a:gd name="connsiteY22" fmla="*/ 250958 h 1191271"/>
              <a:gd name="connsiteX23" fmla="*/ 266861 w 1226938"/>
              <a:gd name="connsiteY23" fmla="*/ 75407 h 1191271"/>
              <a:gd name="connsiteX24" fmla="*/ 279344 w 1226938"/>
              <a:gd name="connsiteY24" fmla="*/ 4073 h 11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26938" h="1191271">
                <a:moveTo>
                  <a:pt x="279059" y="4002"/>
                </a:moveTo>
                <a:cubicBezTo>
                  <a:pt x="279059" y="4002"/>
                  <a:pt x="229125" y="13346"/>
                  <a:pt x="194671" y="88389"/>
                </a:cubicBezTo>
                <a:cubicBezTo>
                  <a:pt x="168206" y="146098"/>
                  <a:pt x="78968" y="205590"/>
                  <a:pt x="39093" y="230058"/>
                </a:cubicBezTo>
                <a:cubicBezTo>
                  <a:pt x="23734" y="239452"/>
                  <a:pt x="12828" y="254654"/>
                  <a:pt x="8847" y="272216"/>
                </a:cubicBezTo>
                <a:cubicBezTo>
                  <a:pt x="786" y="307883"/>
                  <a:pt x="-2281" y="374223"/>
                  <a:pt x="41518" y="469810"/>
                </a:cubicBezTo>
                <a:cubicBezTo>
                  <a:pt x="110284" y="619611"/>
                  <a:pt x="160288" y="685523"/>
                  <a:pt x="160288" y="685523"/>
                </a:cubicBezTo>
                <a:cubicBezTo>
                  <a:pt x="160288" y="685523"/>
                  <a:pt x="172772" y="835324"/>
                  <a:pt x="154011" y="879336"/>
                </a:cubicBezTo>
                <a:cubicBezTo>
                  <a:pt x="135250" y="923349"/>
                  <a:pt x="154011" y="1163815"/>
                  <a:pt x="154011" y="1163815"/>
                </a:cubicBezTo>
                <a:cubicBezTo>
                  <a:pt x="154011" y="1163815"/>
                  <a:pt x="482146" y="1226303"/>
                  <a:pt x="591643" y="1163815"/>
                </a:cubicBezTo>
                <a:cubicBezTo>
                  <a:pt x="701140" y="1101326"/>
                  <a:pt x="685447" y="860575"/>
                  <a:pt x="685447" y="860575"/>
                </a:cubicBezTo>
                <a:cubicBezTo>
                  <a:pt x="685447" y="860575"/>
                  <a:pt x="788595" y="1079142"/>
                  <a:pt x="826116" y="1085633"/>
                </a:cubicBezTo>
                <a:lnTo>
                  <a:pt x="804217" y="963724"/>
                </a:lnTo>
                <a:cubicBezTo>
                  <a:pt x="804217" y="963724"/>
                  <a:pt x="682308" y="832399"/>
                  <a:pt x="675816" y="663623"/>
                </a:cubicBezTo>
                <a:cubicBezTo>
                  <a:pt x="675816" y="663623"/>
                  <a:pt x="638295" y="510470"/>
                  <a:pt x="669539" y="469810"/>
                </a:cubicBezTo>
                <a:cubicBezTo>
                  <a:pt x="669539" y="469810"/>
                  <a:pt x="1197836" y="513609"/>
                  <a:pt x="1229080" y="476087"/>
                </a:cubicBezTo>
                <a:cubicBezTo>
                  <a:pt x="1229080" y="476087"/>
                  <a:pt x="882113" y="460465"/>
                  <a:pt x="828970" y="376220"/>
                </a:cubicBezTo>
                <a:cubicBezTo>
                  <a:pt x="828970" y="376220"/>
                  <a:pt x="675816" y="254311"/>
                  <a:pt x="669539" y="173062"/>
                </a:cubicBezTo>
                <a:cubicBezTo>
                  <a:pt x="667677" y="142075"/>
                  <a:pt x="649958" y="114248"/>
                  <a:pt x="622673" y="99446"/>
                </a:cubicBezTo>
                <a:cubicBezTo>
                  <a:pt x="601408" y="87355"/>
                  <a:pt x="577012" y="81912"/>
                  <a:pt x="552623" y="83824"/>
                </a:cubicBezTo>
                <a:lnTo>
                  <a:pt x="482003" y="88674"/>
                </a:lnTo>
                <a:cubicBezTo>
                  <a:pt x="482003" y="88674"/>
                  <a:pt x="603912" y="304387"/>
                  <a:pt x="597635" y="332493"/>
                </a:cubicBezTo>
                <a:cubicBezTo>
                  <a:pt x="591357" y="360598"/>
                  <a:pt x="603912" y="588795"/>
                  <a:pt x="603912" y="588795"/>
                </a:cubicBezTo>
                <a:cubicBezTo>
                  <a:pt x="603912" y="588795"/>
                  <a:pt x="463528" y="285341"/>
                  <a:pt x="401253" y="250958"/>
                </a:cubicBezTo>
                <a:cubicBezTo>
                  <a:pt x="338979" y="216576"/>
                  <a:pt x="266861" y="75407"/>
                  <a:pt x="266861" y="75407"/>
                </a:cubicBezTo>
                <a:lnTo>
                  <a:pt x="279344" y="4073"/>
                </a:lnTo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="" xmlns:a16="http://schemas.microsoft.com/office/drawing/2014/main" id="{62379C23-45F5-4CEB-BBF1-6DF3CC7F9F13}"/>
              </a:ext>
            </a:extLst>
          </p:cNvPr>
          <p:cNvSpPr/>
          <p:nvPr/>
        </p:nvSpPr>
        <p:spPr>
          <a:xfrm>
            <a:off x="760315" y="3657372"/>
            <a:ext cx="420868" cy="592069"/>
          </a:xfrm>
          <a:custGeom>
            <a:avLst/>
            <a:gdLst>
              <a:gd name="connsiteX0" fmla="*/ 398191 w 420868"/>
              <a:gd name="connsiteY0" fmla="*/ 535365 h 592068"/>
              <a:gd name="connsiteX1" fmla="*/ 404468 w 420868"/>
              <a:gd name="connsiteY1" fmla="*/ 594786 h 592068"/>
              <a:gd name="connsiteX2" fmla="*/ 307597 w 420868"/>
              <a:gd name="connsiteY2" fmla="*/ 588509 h 592068"/>
              <a:gd name="connsiteX3" fmla="*/ 210298 w 420868"/>
              <a:gd name="connsiteY3" fmla="*/ 503907 h 592068"/>
              <a:gd name="connsiteX4" fmla="*/ 113427 w 420868"/>
              <a:gd name="connsiteY4" fmla="*/ 232126 h 592068"/>
              <a:gd name="connsiteX5" fmla="*/ 50939 w 420868"/>
              <a:gd name="connsiteY5" fmla="*/ 135255 h 592068"/>
              <a:gd name="connsiteX6" fmla="*/ 4002 w 420868"/>
              <a:gd name="connsiteY6" fmla="*/ 75906 h 592068"/>
              <a:gd name="connsiteX7" fmla="*/ 22762 w 420868"/>
              <a:gd name="connsiteY7" fmla="*/ 4002 h 592068"/>
              <a:gd name="connsiteX8" fmla="*/ 45803 w 420868"/>
              <a:gd name="connsiteY8" fmla="*/ 22548 h 592068"/>
              <a:gd name="connsiteX9" fmla="*/ 41523 w 420868"/>
              <a:gd name="connsiteY9" fmla="*/ 47372 h 592068"/>
              <a:gd name="connsiteX10" fmla="*/ 175915 w 420868"/>
              <a:gd name="connsiteY10" fmla="*/ 222924 h 592068"/>
              <a:gd name="connsiteX11" fmla="*/ 379074 w 420868"/>
              <a:gd name="connsiteY11" fmla="*/ 560546 h 592068"/>
              <a:gd name="connsiteX12" fmla="*/ 372796 w 420868"/>
              <a:gd name="connsiteY12" fmla="*/ 304245 h 592068"/>
              <a:gd name="connsiteX13" fmla="*/ 286697 w 420868"/>
              <a:gd name="connsiteY13" fmla="*/ 113926 h 592068"/>
              <a:gd name="connsiteX14" fmla="*/ 297825 w 420868"/>
              <a:gd name="connsiteY14" fmla="*/ 110431 h 592068"/>
              <a:gd name="connsiteX15" fmla="*/ 419591 w 420868"/>
              <a:gd name="connsiteY15" fmla="*/ 319653 h 59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0868" h="592068">
                <a:moveTo>
                  <a:pt x="398191" y="535365"/>
                </a:moveTo>
                <a:lnTo>
                  <a:pt x="404468" y="594786"/>
                </a:lnTo>
                <a:lnTo>
                  <a:pt x="307597" y="588509"/>
                </a:lnTo>
                <a:lnTo>
                  <a:pt x="210298" y="503907"/>
                </a:lnTo>
                <a:lnTo>
                  <a:pt x="113427" y="232126"/>
                </a:lnTo>
                <a:lnTo>
                  <a:pt x="50939" y="135255"/>
                </a:lnTo>
                <a:lnTo>
                  <a:pt x="4002" y="75906"/>
                </a:lnTo>
                <a:lnTo>
                  <a:pt x="22762" y="4002"/>
                </a:lnTo>
                <a:cubicBezTo>
                  <a:pt x="22762" y="4002"/>
                  <a:pt x="31322" y="11135"/>
                  <a:pt x="45803" y="22548"/>
                </a:cubicBezTo>
                <a:lnTo>
                  <a:pt x="41523" y="47372"/>
                </a:lnTo>
                <a:cubicBezTo>
                  <a:pt x="41523" y="47372"/>
                  <a:pt x="113427" y="188542"/>
                  <a:pt x="175915" y="222924"/>
                </a:cubicBezTo>
                <a:cubicBezTo>
                  <a:pt x="238404" y="257307"/>
                  <a:pt x="379074" y="560546"/>
                  <a:pt x="379074" y="560546"/>
                </a:cubicBezTo>
                <a:cubicBezTo>
                  <a:pt x="379074" y="560546"/>
                  <a:pt x="366590" y="332279"/>
                  <a:pt x="372796" y="304245"/>
                </a:cubicBezTo>
                <a:cubicBezTo>
                  <a:pt x="377076" y="285127"/>
                  <a:pt x="322292" y="179767"/>
                  <a:pt x="286697" y="113926"/>
                </a:cubicBezTo>
                <a:cubicBezTo>
                  <a:pt x="290470" y="112985"/>
                  <a:pt x="294187" y="111815"/>
                  <a:pt x="297825" y="110431"/>
                </a:cubicBezTo>
                <a:lnTo>
                  <a:pt x="419591" y="31965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="" xmlns:a16="http://schemas.microsoft.com/office/drawing/2014/main" id="{BA45D445-4D4F-454C-B50F-4DF10AD96EA1}"/>
              </a:ext>
            </a:extLst>
          </p:cNvPr>
          <p:cNvSpPr/>
          <p:nvPr/>
        </p:nvSpPr>
        <p:spPr>
          <a:xfrm>
            <a:off x="528985" y="3629409"/>
            <a:ext cx="1226938" cy="1191271"/>
          </a:xfrm>
          <a:custGeom>
            <a:avLst/>
            <a:gdLst>
              <a:gd name="connsiteX0" fmla="*/ 279059 w 1226938"/>
              <a:gd name="connsiteY0" fmla="*/ 4002 h 1191271"/>
              <a:gd name="connsiteX1" fmla="*/ 194671 w 1226938"/>
              <a:gd name="connsiteY1" fmla="*/ 88389 h 1191271"/>
              <a:gd name="connsiteX2" fmla="*/ 39093 w 1226938"/>
              <a:gd name="connsiteY2" fmla="*/ 230058 h 1191271"/>
              <a:gd name="connsiteX3" fmla="*/ 8847 w 1226938"/>
              <a:gd name="connsiteY3" fmla="*/ 272216 h 1191271"/>
              <a:gd name="connsiteX4" fmla="*/ 41518 w 1226938"/>
              <a:gd name="connsiteY4" fmla="*/ 469810 h 1191271"/>
              <a:gd name="connsiteX5" fmla="*/ 160288 w 1226938"/>
              <a:gd name="connsiteY5" fmla="*/ 685523 h 1191271"/>
              <a:gd name="connsiteX6" fmla="*/ 154011 w 1226938"/>
              <a:gd name="connsiteY6" fmla="*/ 879336 h 1191271"/>
              <a:gd name="connsiteX7" fmla="*/ 154011 w 1226938"/>
              <a:gd name="connsiteY7" fmla="*/ 1163815 h 1191271"/>
              <a:gd name="connsiteX8" fmla="*/ 591643 w 1226938"/>
              <a:gd name="connsiteY8" fmla="*/ 1163815 h 1191271"/>
              <a:gd name="connsiteX9" fmla="*/ 685447 w 1226938"/>
              <a:gd name="connsiteY9" fmla="*/ 860005 h 1191271"/>
              <a:gd name="connsiteX10" fmla="*/ 826116 w 1226938"/>
              <a:gd name="connsiteY10" fmla="*/ 1085062 h 1191271"/>
              <a:gd name="connsiteX11" fmla="*/ 804217 w 1226938"/>
              <a:gd name="connsiteY11" fmla="*/ 963153 h 1191271"/>
              <a:gd name="connsiteX12" fmla="*/ 675816 w 1226938"/>
              <a:gd name="connsiteY12" fmla="*/ 663053 h 1191271"/>
              <a:gd name="connsiteX13" fmla="*/ 669539 w 1226938"/>
              <a:gd name="connsiteY13" fmla="*/ 469239 h 1191271"/>
              <a:gd name="connsiteX14" fmla="*/ 928980 w 1226938"/>
              <a:gd name="connsiteY14" fmla="*/ 597640 h 1191271"/>
              <a:gd name="connsiteX15" fmla="*/ 1229080 w 1226938"/>
              <a:gd name="connsiteY15" fmla="*/ 613262 h 1191271"/>
              <a:gd name="connsiteX16" fmla="*/ 1229080 w 1226938"/>
              <a:gd name="connsiteY16" fmla="*/ 475731 h 1191271"/>
              <a:gd name="connsiteX17" fmla="*/ 828970 w 1226938"/>
              <a:gd name="connsiteY17" fmla="*/ 375864 h 1191271"/>
              <a:gd name="connsiteX18" fmla="*/ 669539 w 1226938"/>
              <a:gd name="connsiteY18" fmla="*/ 172705 h 1191271"/>
              <a:gd name="connsiteX19" fmla="*/ 622673 w 1226938"/>
              <a:gd name="connsiteY19" fmla="*/ 99089 h 1191271"/>
              <a:gd name="connsiteX20" fmla="*/ 552623 w 1226938"/>
              <a:gd name="connsiteY20" fmla="*/ 83467 h 1191271"/>
              <a:gd name="connsiteX21" fmla="*/ 482003 w 1226938"/>
              <a:gd name="connsiteY21" fmla="*/ 88318 h 1191271"/>
              <a:gd name="connsiteX22" fmla="*/ 597920 w 1226938"/>
              <a:gd name="connsiteY22" fmla="*/ 332136 h 1191271"/>
              <a:gd name="connsiteX23" fmla="*/ 604198 w 1226938"/>
              <a:gd name="connsiteY23" fmla="*/ 588438 h 1191271"/>
              <a:gd name="connsiteX24" fmla="*/ 401253 w 1226938"/>
              <a:gd name="connsiteY24" fmla="*/ 250744 h 1191271"/>
              <a:gd name="connsiteX25" fmla="*/ 266576 w 1226938"/>
              <a:gd name="connsiteY25" fmla="*/ 75335 h 1191271"/>
              <a:gd name="connsiteX26" fmla="*/ 279059 w 1226938"/>
              <a:gd name="connsiteY26" fmla="*/ 4002 h 11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6938" h="1191271">
                <a:moveTo>
                  <a:pt x="279059" y="4002"/>
                </a:moveTo>
                <a:cubicBezTo>
                  <a:pt x="279059" y="4002"/>
                  <a:pt x="229125" y="13346"/>
                  <a:pt x="194671" y="88389"/>
                </a:cubicBezTo>
                <a:cubicBezTo>
                  <a:pt x="168206" y="146098"/>
                  <a:pt x="78968" y="205590"/>
                  <a:pt x="39093" y="230058"/>
                </a:cubicBezTo>
                <a:cubicBezTo>
                  <a:pt x="23734" y="239452"/>
                  <a:pt x="12828" y="254654"/>
                  <a:pt x="8847" y="272216"/>
                </a:cubicBezTo>
                <a:cubicBezTo>
                  <a:pt x="786" y="307883"/>
                  <a:pt x="-2281" y="374223"/>
                  <a:pt x="41518" y="469810"/>
                </a:cubicBezTo>
                <a:cubicBezTo>
                  <a:pt x="110284" y="619611"/>
                  <a:pt x="160288" y="685523"/>
                  <a:pt x="160288" y="685523"/>
                </a:cubicBezTo>
                <a:cubicBezTo>
                  <a:pt x="160288" y="685523"/>
                  <a:pt x="172772" y="835323"/>
                  <a:pt x="154011" y="879336"/>
                </a:cubicBezTo>
                <a:cubicBezTo>
                  <a:pt x="135250" y="923349"/>
                  <a:pt x="154011" y="1163815"/>
                  <a:pt x="154011" y="1163815"/>
                </a:cubicBezTo>
                <a:cubicBezTo>
                  <a:pt x="154011" y="1163815"/>
                  <a:pt x="482146" y="1226303"/>
                  <a:pt x="591643" y="1163815"/>
                </a:cubicBezTo>
                <a:cubicBezTo>
                  <a:pt x="701140" y="1101327"/>
                  <a:pt x="685447" y="860005"/>
                  <a:pt x="685447" y="860005"/>
                </a:cubicBezTo>
                <a:cubicBezTo>
                  <a:pt x="685447" y="860005"/>
                  <a:pt x="788595" y="1078856"/>
                  <a:pt x="826116" y="1085062"/>
                </a:cubicBezTo>
                <a:lnTo>
                  <a:pt x="804217" y="963153"/>
                </a:lnTo>
                <a:cubicBezTo>
                  <a:pt x="804217" y="963153"/>
                  <a:pt x="682308" y="831828"/>
                  <a:pt x="675816" y="663053"/>
                </a:cubicBezTo>
                <a:cubicBezTo>
                  <a:pt x="675816" y="663053"/>
                  <a:pt x="638295" y="509899"/>
                  <a:pt x="669539" y="469239"/>
                </a:cubicBezTo>
                <a:cubicBezTo>
                  <a:pt x="669539" y="469239"/>
                  <a:pt x="791448" y="600565"/>
                  <a:pt x="928980" y="597640"/>
                </a:cubicBezTo>
                <a:cubicBezTo>
                  <a:pt x="1066511" y="594715"/>
                  <a:pt x="1229080" y="613262"/>
                  <a:pt x="1229080" y="613262"/>
                </a:cubicBezTo>
                <a:cubicBezTo>
                  <a:pt x="1229080" y="613262"/>
                  <a:pt x="1197836" y="513395"/>
                  <a:pt x="1229080" y="475731"/>
                </a:cubicBezTo>
                <a:cubicBezTo>
                  <a:pt x="1229080" y="475731"/>
                  <a:pt x="882113" y="460109"/>
                  <a:pt x="828970" y="375864"/>
                </a:cubicBezTo>
                <a:cubicBezTo>
                  <a:pt x="828970" y="375864"/>
                  <a:pt x="675816" y="253955"/>
                  <a:pt x="669539" y="172705"/>
                </a:cubicBezTo>
                <a:cubicBezTo>
                  <a:pt x="667677" y="141718"/>
                  <a:pt x="649958" y="113891"/>
                  <a:pt x="622673" y="99089"/>
                </a:cubicBezTo>
                <a:cubicBezTo>
                  <a:pt x="601408" y="86998"/>
                  <a:pt x="577012" y="81555"/>
                  <a:pt x="552623" y="83467"/>
                </a:cubicBezTo>
                <a:lnTo>
                  <a:pt x="482003" y="88318"/>
                </a:lnTo>
                <a:cubicBezTo>
                  <a:pt x="482003" y="88318"/>
                  <a:pt x="604198" y="303603"/>
                  <a:pt x="597920" y="332136"/>
                </a:cubicBezTo>
                <a:cubicBezTo>
                  <a:pt x="591643" y="360670"/>
                  <a:pt x="604198" y="588438"/>
                  <a:pt x="604198" y="588438"/>
                </a:cubicBezTo>
                <a:cubicBezTo>
                  <a:pt x="604198" y="588438"/>
                  <a:pt x="463528" y="285127"/>
                  <a:pt x="401253" y="250744"/>
                </a:cubicBezTo>
                <a:cubicBezTo>
                  <a:pt x="338979" y="216362"/>
                  <a:pt x="266576" y="75335"/>
                  <a:pt x="266576" y="75335"/>
                </a:cubicBezTo>
                <a:lnTo>
                  <a:pt x="279059" y="4002"/>
                </a:lnTo>
              </a:path>
            </a:pathLst>
          </a:custGeom>
          <a:solidFill>
            <a:srgbClr val="8EDEF2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="" xmlns:a16="http://schemas.microsoft.com/office/drawing/2014/main" id="{5214A2AE-2E26-4450-B07C-1930CB79429F}"/>
              </a:ext>
            </a:extLst>
          </p:cNvPr>
          <p:cNvSpPr/>
          <p:nvPr/>
        </p:nvSpPr>
        <p:spPr>
          <a:xfrm>
            <a:off x="647821" y="3957543"/>
            <a:ext cx="606336" cy="556402"/>
          </a:xfrm>
          <a:custGeom>
            <a:avLst/>
            <a:gdLst>
              <a:gd name="connsiteX0" fmla="*/ 91456 w 606335"/>
              <a:gd name="connsiteY0" fmla="*/ 4002 h 556402"/>
              <a:gd name="connsiteX1" fmla="*/ 210227 w 606335"/>
              <a:gd name="connsiteY1" fmla="*/ 288480 h 556402"/>
              <a:gd name="connsiteX2" fmla="*/ 597854 w 606335"/>
              <a:gd name="connsiteY2" fmla="*/ 441633 h 556402"/>
              <a:gd name="connsiteX3" fmla="*/ 588509 w 606335"/>
              <a:gd name="connsiteY3" fmla="*/ 557265 h 556402"/>
              <a:gd name="connsiteX4" fmla="*/ 294686 w 606335"/>
              <a:gd name="connsiteY4" fmla="*/ 544782 h 556402"/>
              <a:gd name="connsiteX5" fmla="*/ 72767 w 606335"/>
              <a:gd name="connsiteY5" fmla="*/ 426011 h 556402"/>
              <a:gd name="connsiteX6" fmla="*/ 4002 w 606335"/>
              <a:gd name="connsiteY6" fmla="*/ 172777 h 5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335" h="556402">
                <a:moveTo>
                  <a:pt x="91456" y="4002"/>
                </a:moveTo>
                <a:cubicBezTo>
                  <a:pt x="91456" y="4002"/>
                  <a:pt x="166499" y="257236"/>
                  <a:pt x="210227" y="288480"/>
                </a:cubicBezTo>
                <a:cubicBezTo>
                  <a:pt x="253955" y="319724"/>
                  <a:pt x="519672" y="479155"/>
                  <a:pt x="597854" y="441633"/>
                </a:cubicBezTo>
                <a:cubicBezTo>
                  <a:pt x="597854" y="441633"/>
                  <a:pt x="616615" y="535437"/>
                  <a:pt x="588509" y="557265"/>
                </a:cubicBezTo>
                <a:cubicBezTo>
                  <a:pt x="588509" y="557265"/>
                  <a:pt x="297040" y="545852"/>
                  <a:pt x="294686" y="544782"/>
                </a:cubicBezTo>
                <a:cubicBezTo>
                  <a:pt x="294686" y="544782"/>
                  <a:pt x="104011" y="519743"/>
                  <a:pt x="72767" y="426011"/>
                </a:cubicBezTo>
                <a:cubicBezTo>
                  <a:pt x="41523" y="332279"/>
                  <a:pt x="4002" y="172777"/>
                  <a:pt x="4002" y="172777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="" xmlns:a16="http://schemas.microsoft.com/office/drawing/2014/main" id="{37626451-C650-4562-A2F7-12B6637D116A}"/>
              </a:ext>
            </a:extLst>
          </p:cNvPr>
          <p:cNvSpPr/>
          <p:nvPr/>
        </p:nvSpPr>
        <p:spPr>
          <a:xfrm>
            <a:off x="1124544" y="4212204"/>
            <a:ext cx="28533" cy="35667"/>
          </a:xfrm>
          <a:custGeom>
            <a:avLst/>
            <a:gdLst>
              <a:gd name="connsiteX0" fmla="*/ 25830 w 28533"/>
              <a:gd name="connsiteY0" fmla="*/ 19623 h 35666"/>
              <a:gd name="connsiteX1" fmla="*/ 14916 w 28533"/>
              <a:gd name="connsiteY1" fmla="*/ 35246 h 35666"/>
              <a:gd name="connsiteX2" fmla="*/ 4002 w 28533"/>
              <a:gd name="connsiteY2" fmla="*/ 19623 h 35666"/>
              <a:gd name="connsiteX3" fmla="*/ 14916 w 28533"/>
              <a:gd name="connsiteY3" fmla="*/ 4001 h 35666"/>
              <a:gd name="connsiteX4" fmla="*/ 25830 w 28533"/>
              <a:gd name="connsiteY4" fmla="*/ 19623 h 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3" h="35666">
                <a:moveTo>
                  <a:pt x="25830" y="19623"/>
                </a:moveTo>
                <a:cubicBezTo>
                  <a:pt x="25830" y="28251"/>
                  <a:pt x="20943" y="35246"/>
                  <a:pt x="14916" y="35246"/>
                </a:cubicBezTo>
                <a:cubicBezTo>
                  <a:pt x="8888" y="35246"/>
                  <a:pt x="4002" y="28251"/>
                  <a:pt x="4002" y="19623"/>
                </a:cubicBezTo>
                <a:cubicBezTo>
                  <a:pt x="4002" y="10996"/>
                  <a:pt x="8888" y="4001"/>
                  <a:pt x="14916" y="4001"/>
                </a:cubicBezTo>
                <a:cubicBezTo>
                  <a:pt x="20943" y="4001"/>
                  <a:pt x="25830" y="10996"/>
                  <a:pt x="25830" y="19623"/>
                </a:cubicBezTo>
                <a:close/>
              </a:path>
            </a:pathLst>
          </a:custGeom>
          <a:solidFill>
            <a:srgbClr val="BA7855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="" xmlns:a16="http://schemas.microsoft.com/office/drawing/2014/main" id="{AF7CFB33-90F5-49F5-BD9D-EE3E886B3A38}"/>
              </a:ext>
            </a:extLst>
          </p:cNvPr>
          <p:cNvSpPr/>
          <p:nvPr/>
        </p:nvSpPr>
        <p:spPr>
          <a:xfrm>
            <a:off x="1155788" y="4321630"/>
            <a:ext cx="28533" cy="35667"/>
          </a:xfrm>
          <a:custGeom>
            <a:avLst/>
            <a:gdLst>
              <a:gd name="connsiteX0" fmla="*/ 25830 w 28533"/>
              <a:gd name="connsiteY0" fmla="*/ 19623 h 35666"/>
              <a:gd name="connsiteX1" fmla="*/ 14916 w 28533"/>
              <a:gd name="connsiteY1" fmla="*/ 35246 h 35666"/>
              <a:gd name="connsiteX2" fmla="*/ 4001 w 28533"/>
              <a:gd name="connsiteY2" fmla="*/ 19623 h 35666"/>
              <a:gd name="connsiteX3" fmla="*/ 14916 w 28533"/>
              <a:gd name="connsiteY3" fmla="*/ 4001 h 35666"/>
              <a:gd name="connsiteX4" fmla="*/ 25830 w 28533"/>
              <a:gd name="connsiteY4" fmla="*/ 19623 h 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3" h="35666">
                <a:moveTo>
                  <a:pt x="25830" y="19623"/>
                </a:moveTo>
                <a:cubicBezTo>
                  <a:pt x="25830" y="28251"/>
                  <a:pt x="20943" y="35246"/>
                  <a:pt x="14916" y="35246"/>
                </a:cubicBezTo>
                <a:cubicBezTo>
                  <a:pt x="8888" y="35246"/>
                  <a:pt x="4001" y="28251"/>
                  <a:pt x="4001" y="19623"/>
                </a:cubicBezTo>
                <a:cubicBezTo>
                  <a:pt x="4001" y="10996"/>
                  <a:pt x="8888" y="4001"/>
                  <a:pt x="14916" y="4001"/>
                </a:cubicBezTo>
                <a:cubicBezTo>
                  <a:pt x="20943" y="4001"/>
                  <a:pt x="25830" y="10996"/>
                  <a:pt x="25830" y="19623"/>
                </a:cubicBezTo>
                <a:close/>
              </a:path>
            </a:pathLst>
          </a:custGeom>
          <a:solidFill>
            <a:srgbClr val="BA7855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="" xmlns:a16="http://schemas.microsoft.com/office/drawing/2014/main" id="{A4BE80DB-D71A-4F43-BBCB-48C781766E35}"/>
              </a:ext>
            </a:extLst>
          </p:cNvPr>
          <p:cNvSpPr/>
          <p:nvPr/>
        </p:nvSpPr>
        <p:spPr>
          <a:xfrm>
            <a:off x="1207440" y="4090231"/>
            <a:ext cx="549269" cy="156934"/>
          </a:xfrm>
          <a:custGeom>
            <a:avLst/>
            <a:gdLst>
              <a:gd name="connsiteX0" fmla="*/ 272709 w 549268"/>
              <a:gd name="connsiteY0" fmla="*/ 133750 h 156933"/>
              <a:gd name="connsiteX1" fmla="*/ 13268 w 549268"/>
              <a:gd name="connsiteY1" fmla="*/ 5350 h 156933"/>
              <a:gd name="connsiteX2" fmla="*/ 5350 w 549268"/>
              <a:gd name="connsiteY2" fmla="*/ 22327 h 156933"/>
              <a:gd name="connsiteX3" fmla="*/ 250809 w 549268"/>
              <a:gd name="connsiteY3" fmla="*/ 136461 h 156933"/>
              <a:gd name="connsiteX4" fmla="*/ 550910 w 549268"/>
              <a:gd name="connsiteY4" fmla="*/ 152083 h 156933"/>
              <a:gd name="connsiteX5" fmla="*/ 549269 w 549268"/>
              <a:gd name="connsiteY5" fmla="*/ 146448 h 156933"/>
              <a:gd name="connsiteX6" fmla="*/ 272709 w 549268"/>
              <a:gd name="connsiteY6" fmla="*/ 133750 h 1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268" h="156933">
                <a:moveTo>
                  <a:pt x="272709" y="133750"/>
                </a:moveTo>
                <a:cubicBezTo>
                  <a:pt x="135177" y="136889"/>
                  <a:pt x="13268" y="5350"/>
                  <a:pt x="13268" y="5350"/>
                </a:cubicBezTo>
                <a:cubicBezTo>
                  <a:pt x="9580" y="10458"/>
                  <a:pt x="6898" y="16221"/>
                  <a:pt x="5350" y="22327"/>
                </a:cubicBezTo>
                <a:cubicBezTo>
                  <a:pt x="41017" y="55926"/>
                  <a:pt x="140884" y="139172"/>
                  <a:pt x="250809" y="136461"/>
                </a:cubicBezTo>
                <a:cubicBezTo>
                  <a:pt x="388340" y="133322"/>
                  <a:pt x="550910" y="152083"/>
                  <a:pt x="550910" y="152083"/>
                </a:cubicBezTo>
                <a:cubicBezTo>
                  <a:pt x="550910" y="152083"/>
                  <a:pt x="550268" y="150015"/>
                  <a:pt x="549269" y="146448"/>
                </a:cubicBezTo>
                <a:cubicBezTo>
                  <a:pt x="457391" y="137089"/>
                  <a:pt x="365057" y="132845"/>
                  <a:pt x="272709" y="133750"/>
                </a:cubicBezTo>
                <a:close/>
              </a:path>
            </a:pathLst>
          </a:custGeom>
          <a:solidFill>
            <a:srgbClr val="000000">
              <a:alpha val="2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="" xmlns:a16="http://schemas.microsoft.com/office/drawing/2014/main" id="{A0CE01C2-5208-43DB-9A92-8E967A060E22}"/>
              </a:ext>
            </a:extLst>
          </p:cNvPr>
          <p:cNvSpPr/>
          <p:nvPr/>
        </p:nvSpPr>
        <p:spPr>
          <a:xfrm>
            <a:off x="1201085" y="4181724"/>
            <a:ext cx="235401" cy="299601"/>
          </a:xfrm>
          <a:custGeom>
            <a:avLst/>
            <a:gdLst>
              <a:gd name="connsiteX0" fmla="*/ 122772 w 235400"/>
              <a:gd name="connsiteY0" fmla="*/ 273592 h 299601"/>
              <a:gd name="connsiteX1" fmla="*/ 56360 w 235400"/>
              <a:gd name="connsiteY1" fmla="*/ 287859 h 299601"/>
              <a:gd name="connsiteX2" fmla="*/ 4002 w 235400"/>
              <a:gd name="connsiteY2" fmla="*/ 298916 h 299601"/>
              <a:gd name="connsiteX3" fmla="*/ 32107 w 235400"/>
              <a:gd name="connsiteY3" fmla="*/ 220449 h 299601"/>
              <a:gd name="connsiteX4" fmla="*/ 51652 w 235400"/>
              <a:gd name="connsiteY4" fmla="*/ 215527 h 299601"/>
              <a:gd name="connsiteX5" fmla="*/ 82112 w 235400"/>
              <a:gd name="connsiteY5" fmla="*/ 207965 h 299601"/>
              <a:gd name="connsiteX6" fmla="*/ 213437 w 235400"/>
              <a:gd name="connsiteY6" fmla="*/ 4807 h 299601"/>
              <a:gd name="connsiteX7" fmla="*/ 122772 w 235400"/>
              <a:gd name="connsiteY7" fmla="*/ 273592 h 2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400" h="299601">
                <a:moveTo>
                  <a:pt x="122772" y="273592"/>
                </a:moveTo>
                <a:lnTo>
                  <a:pt x="56360" y="287859"/>
                </a:lnTo>
                <a:lnTo>
                  <a:pt x="4002" y="298916"/>
                </a:lnTo>
                <a:lnTo>
                  <a:pt x="32107" y="220449"/>
                </a:lnTo>
                <a:lnTo>
                  <a:pt x="51652" y="215527"/>
                </a:lnTo>
                <a:lnTo>
                  <a:pt x="82112" y="207965"/>
                </a:lnTo>
                <a:cubicBezTo>
                  <a:pt x="82112" y="207965"/>
                  <a:pt x="125911" y="-10886"/>
                  <a:pt x="213437" y="4807"/>
                </a:cubicBezTo>
                <a:cubicBezTo>
                  <a:pt x="300963" y="20500"/>
                  <a:pt x="122772" y="273592"/>
                  <a:pt x="122772" y="273592"/>
                </a:cubicBezTo>
                <a:close/>
              </a:path>
            </a:pathLst>
          </a:custGeom>
          <a:solidFill>
            <a:srgbClr val="F99AB6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="" xmlns:a16="http://schemas.microsoft.com/office/drawing/2014/main" id="{D5F21657-1EFE-4121-9814-844C7D4B2188}"/>
              </a:ext>
            </a:extLst>
          </p:cNvPr>
          <p:cNvSpPr/>
          <p:nvPr/>
        </p:nvSpPr>
        <p:spPr>
          <a:xfrm>
            <a:off x="1201085" y="4392963"/>
            <a:ext cx="57067" cy="85600"/>
          </a:xfrm>
          <a:custGeom>
            <a:avLst/>
            <a:gdLst>
              <a:gd name="connsiteX0" fmla="*/ 56360 w 57066"/>
              <a:gd name="connsiteY0" fmla="*/ 76334 h 85600"/>
              <a:gd name="connsiteX1" fmla="*/ 4002 w 57066"/>
              <a:gd name="connsiteY1" fmla="*/ 87391 h 85600"/>
              <a:gd name="connsiteX2" fmla="*/ 32107 w 57066"/>
              <a:gd name="connsiteY2" fmla="*/ 8924 h 85600"/>
              <a:gd name="connsiteX3" fmla="*/ 51652 w 57066"/>
              <a:gd name="connsiteY3" fmla="*/ 4002 h 85600"/>
              <a:gd name="connsiteX4" fmla="*/ 56360 w 57066"/>
              <a:gd name="connsiteY4" fmla="*/ 76334 h 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66" h="85600">
                <a:moveTo>
                  <a:pt x="56360" y="76334"/>
                </a:moveTo>
                <a:lnTo>
                  <a:pt x="4002" y="87391"/>
                </a:lnTo>
                <a:lnTo>
                  <a:pt x="32107" y="8924"/>
                </a:lnTo>
                <a:lnTo>
                  <a:pt x="51652" y="4002"/>
                </a:lnTo>
                <a:cubicBezTo>
                  <a:pt x="56025" y="27848"/>
                  <a:pt x="57602" y="52123"/>
                  <a:pt x="56360" y="76334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="" xmlns:a16="http://schemas.microsoft.com/office/drawing/2014/main" id="{2902AD18-A5BF-4BFC-B9CD-F7726FAE5C6E}"/>
              </a:ext>
            </a:extLst>
          </p:cNvPr>
          <p:cNvSpPr/>
          <p:nvPr/>
        </p:nvSpPr>
        <p:spPr>
          <a:xfrm>
            <a:off x="647821" y="3951123"/>
            <a:ext cx="606336" cy="556402"/>
          </a:xfrm>
          <a:custGeom>
            <a:avLst/>
            <a:gdLst>
              <a:gd name="connsiteX0" fmla="*/ 91456 w 606335"/>
              <a:gd name="connsiteY0" fmla="*/ 4002 h 556402"/>
              <a:gd name="connsiteX1" fmla="*/ 210227 w 606335"/>
              <a:gd name="connsiteY1" fmla="*/ 288480 h 556402"/>
              <a:gd name="connsiteX2" fmla="*/ 597854 w 606335"/>
              <a:gd name="connsiteY2" fmla="*/ 441633 h 556402"/>
              <a:gd name="connsiteX3" fmla="*/ 588509 w 606335"/>
              <a:gd name="connsiteY3" fmla="*/ 557265 h 556402"/>
              <a:gd name="connsiteX4" fmla="*/ 294686 w 606335"/>
              <a:gd name="connsiteY4" fmla="*/ 544781 h 556402"/>
              <a:gd name="connsiteX5" fmla="*/ 72767 w 606335"/>
              <a:gd name="connsiteY5" fmla="*/ 426011 h 556402"/>
              <a:gd name="connsiteX6" fmla="*/ 4002 w 606335"/>
              <a:gd name="connsiteY6" fmla="*/ 172777 h 5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335" h="556402">
                <a:moveTo>
                  <a:pt x="91456" y="4002"/>
                </a:moveTo>
                <a:cubicBezTo>
                  <a:pt x="91456" y="4002"/>
                  <a:pt x="166499" y="257236"/>
                  <a:pt x="210227" y="288480"/>
                </a:cubicBezTo>
                <a:cubicBezTo>
                  <a:pt x="253955" y="319724"/>
                  <a:pt x="519672" y="479155"/>
                  <a:pt x="597854" y="441633"/>
                </a:cubicBezTo>
                <a:cubicBezTo>
                  <a:pt x="597854" y="441633"/>
                  <a:pt x="616615" y="535437"/>
                  <a:pt x="588509" y="557265"/>
                </a:cubicBezTo>
                <a:cubicBezTo>
                  <a:pt x="588509" y="557265"/>
                  <a:pt x="297040" y="545852"/>
                  <a:pt x="294686" y="544781"/>
                </a:cubicBezTo>
                <a:cubicBezTo>
                  <a:pt x="294686" y="544781"/>
                  <a:pt x="104011" y="519744"/>
                  <a:pt x="72767" y="426011"/>
                </a:cubicBezTo>
                <a:cubicBezTo>
                  <a:pt x="41523" y="332279"/>
                  <a:pt x="4002" y="172777"/>
                  <a:pt x="4002" y="172777"/>
                </a:cubicBezTo>
                <a:close/>
              </a:path>
            </a:pathLst>
          </a:custGeom>
          <a:solidFill>
            <a:srgbClr val="8EDEF2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="" xmlns:a16="http://schemas.microsoft.com/office/drawing/2014/main" id="{F36B4BC7-A92E-49CD-A17C-05DCC27E9C81}"/>
              </a:ext>
            </a:extLst>
          </p:cNvPr>
          <p:cNvSpPr/>
          <p:nvPr/>
        </p:nvSpPr>
        <p:spPr>
          <a:xfrm>
            <a:off x="814243" y="3544807"/>
            <a:ext cx="206868" cy="156934"/>
          </a:xfrm>
          <a:custGeom>
            <a:avLst/>
            <a:gdLst>
              <a:gd name="connsiteX0" fmla="*/ 18839 w 206867"/>
              <a:gd name="connsiteY0" fmla="*/ 4002 h 156933"/>
              <a:gd name="connsiteX1" fmla="*/ 4002 w 206867"/>
              <a:gd name="connsiteY1" fmla="*/ 64064 h 156933"/>
              <a:gd name="connsiteX2" fmla="*/ 190325 w 206867"/>
              <a:gd name="connsiteY2" fmla="*/ 149665 h 156933"/>
              <a:gd name="connsiteX3" fmla="*/ 206446 w 206867"/>
              <a:gd name="connsiteY3" fmla="*/ 59998 h 1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67" h="156933">
                <a:moveTo>
                  <a:pt x="18839" y="4002"/>
                </a:moveTo>
                <a:cubicBezTo>
                  <a:pt x="18839" y="4002"/>
                  <a:pt x="12490" y="28469"/>
                  <a:pt x="4002" y="64064"/>
                </a:cubicBezTo>
                <a:cubicBezTo>
                  <a:pt x="39654" y="131396"/>
                  <a:pt x="116017" y="166478"/>
                  <a:pt x="190325" y="149665"/>
                </a:cubicBezTo>
                <a:cubicBezTo>
                  <a:pt x="182835" y="117565"/>
                  <a:pt x="184476" y="85464"/>
                  <a:pt x="206446" y="59998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="" xmlns:a16="http://schemas.microsoft.com/office/drawing/2014/main" id="{0F1291E3-B8D1-49EA-899C-3CD079DE8912}"/>
              </a:ext>
            </a:extLst>
          </p:cNvPr>
          <p:cNvSpPr/>
          <p:nvPr/>
        </p:nvSpPr>
        <p:spPr>
          <a:xfrm>
            <a:off x="791630" y="3350994"/>
            <a:ext cx="342401" cy="342401"/>
          </a:xfrm>
          <a:custGeom>
            <a:avLst/>
            <a:gdLst>
              <a:gd name="connsiteX0" fmla="*/ 341552 w 342401"/>
              <a:gd name="connsiteY0" fmla="*/ 172777 h 342401"/>
              <a:gd name="connsiteX1" fmla="*/ 172777 w 342401"/>
              <a:gd name="connsiteY1" fmla="*/ 341552 h 342401"/>
              <a:gd name="connsiteX2" fmla="*/ 4001 w 342401"/>
              <a:gd name="connsiteY2" fmla="*/ 172777 h 342401"/>
              <a:gd name="connsiteX3" fmla="*/ 172777 w 342401"/>
              <a:gd name="connsiteY3" fmla="*/ 4002 h 342401"/>
              <a:gd name="connsiteX4" fmla="*/ 341552 w 342401"/>
              <a:gd name="connsiteY4" fmla="*/ 172777 h 34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01" h="342401">
                <a:moveTo>
                  <a:pt x="341552" y="172777"/>
                </a:moveTo>
                <a:cubicBezTo>
                  <a:pt x="341552" y="265989"/>
                  <a:pt x="265989" y="341552"/>
                  <a:pt x="172777" y="341552"/>
                </a:cubicBezTo>
                <a:cubicBezTo>
                  <a:pt x="79565" y="341552"/>
                  <a:pt x="4001" y="265989"/>
                  <a:pt x="4001" y="172777"/>
                </a:cubicBezTo>
                <a:cubicBezTo>
                  <a:pt x="4001" y="79565"/>
                  <a:pt x="79565" y="4002"/>
                  <a:pt x="172777" y="4002"/>
                </a:cubicBezTo>
                <a:cubicBezTo>
                  <a:pt x="265989" y="4002"/>
                  <a:pt x="341552" y="79565"/>
                  <a:pt x="341552" y="172777"/>
                </a:cubicBezTo>
                <a:close/>
              </a:path>
            </a:pathLst>
          </a:custGeom>
          <a:solidFill>
            <a:srgbClr val="F99AB6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="" xmlns:a16="http://schemas.microsoft.com/office/drawing/2014/main" id="{6454FB2E-D513-4BDD-94D6-FF3964A08770}"/>
              </a:ext>
            </a:extLst>
          </p:cNvPr>
          <p:cNvSpPr/>
          <p:nvPr/>
        </p:nvSpPr>
        <p:spPr>
          <a:xfrm>
            <a:off x="727176" y="3185657"/>
            <a:ext cx="470802" cy="449402"/>
          </a:xfrm>
          <a:custGeom>
            <a:avLst/>
            <a:gdLst>
              <a:gd name="connsiteX0" fmla="*/ 383750 w 470801"/>
              <a:gd name="connsiteY0" fmla="*/ 291675 h 449401"/>
              <a:gd name="connsiteX1" fmla="*/ 421414 w 470801"/>
              <a:gd name="connsiteY1" fmla="*/ 293957 h 449401"/>
              <a:gd name="connsiteX2" fmla="*/ 467139 w 470801"/>
              <a:gd name="connsiteY2" fmla="*/ 234893 h 449401"/>
              <a:gd name="connsiteX3" fmla="*/ 432328 w 470801"/>
              <a:gd name="connsiteY3" fmla="*/ 165200 h 449401"/>
              <a:gd name="connsiteX4" fmla="*/ 387887 w 470801"/>
              <a:gd name="connsiteY4" fmla="*/ 131531 h 449401"/>
              <a:gd name="connsiteX5" fmla="*/ 352220 w 470801"/>
              <a:gd name="connsiteY5" fmla="*/ 75962 h 449401"/>
              <a:gd name="connsiteX6" fmla="*/ 267262 w 470801"/>
              <a:gd name="connsiteY6" fmla="*/ 10050 h 449401"/>
              <a:gd name="connsiteX7" fmla="*/ 189794 w 470801"/>
              <a:gd name="connsiteY7" fmla="*/ 19109 h 449401"/>
              <a:gd name="connsiteX8" fmla="*/ 162188 w 470801"/>
              <a:gd name="connsiteY8" fmla="*/ 50781 h 449401"/>
              <a:gd name="connsiteX9" fmla="*/ 103052 w 470801"/>
              <a:gd name="connsiteY9" fmla="*/ 61410 h 449401"/>
              <a:gd name="connsiteX10" fmla="*/ 18094 w 470801"/>
              <a:gd name="connsiteY10" fmla="*/ 125040 h 449401"/>
              <a:gd name="connsiteX11" fmla="*/ 9819 w 470801"/>
              <a:gd name="connsiteY11" fmla="*/ 233181 h 449401"/>
              <a:gd name="connsiteX12" fmla="*/ 23658 w 470801"/>
              <a:gd name="connsiteY12" fmla="*/ 278692 h 449401"/>
              <a:gd name="connsiteX13" fmla="*/ 44630 w 470801"/>
              <a:gd name="connsiteY13" fmla="*/ 375278 h 449401"/>
              <a:gd name="connsiteX14" fmla="*/ 107261 w 470801"/>
              <a:gd name="connsiteY14" fmla="*/ 446611 h 449401"/>
              <a:gd name="connsiteX15" fmla="*/ 127377 w 470801"/>
              <a:gd name="connsiteY15" fmla="*/ 344604 h 449401"/>
              <a:gd name="connsiteX16" fmla="*/ 141644 w 470801"/>
              <a:gd name="connsiteY16" fmla="*/ 328768 h 449401"/>
              <a:gd name="connsiteX17" fmla="*/ 158835 w 470801"/>
              <a:gd name="connsiteY17" fmla="*/ 328768 h 449401"/>
              <a:gd name="connsiteX18" fmla="*/ 272969 w 470801"/>
              <a:gd name="connsiteY18" fmla="*/ 305656 h 449401"/>
              <a:gd name="connsiteX19" fmla="*/ 316482 w 470801"/>
              <a:gd name="connsiteY19" fmla="*/ 270988 h 449401"/>
              <a:gd name="connsiteX20" fmla="*/ 383750 w 470801"/>
              <a:gd name="connsiteY20" fmla="*/ 291675 h 4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0801" h="449401">
                <a:moveTo>
                  <a:pt x="383750" y="291675"/>
                </a:moveTo>
                <a:cubicBezTo>
                  <a:pt x="396005" y="295077"/>
                  <a:pt x="408838" y="295855"/>
                  <a:pt x="421414" y="293957"/>
                </a:cubicBezTo>
                <a:cubicBezTo>
                  <a:pt x="447736" y="288536"/>
                  <a:pt x="466497" y="261786"/>
                  <a:pt x="467139" y="234893"/>
                </a:cubicBezTo>
                <a:cubicBezTo>
                  <a:pt x="466604" y="207608"/>
                  <a:pt x="453821" y="182014"/>
                  <a:pt x="432328" y="165200"/>
                </a:cubicBezTo>
                <a:cubicBezTo>
                  <a:pt x="418061" y="153288"/>
                  <a:pt x="400941" y="144799"/>
                  <a:pt x="387887" y="131531"/>
                </a:cubicBezTo>
                <a:cubicBezTo>
                  <a:pt x="372408" y="115766"/>
                  <a:pt x="363990" y="94509"/>
                  <a:pt x="352220" y="75962"/>
                </a:cubicBezTo>
                <a:cubicBezTo>
                  <a:pt x="332054" y="45117"/>
                  <a:pt x="302144" y="21919"/>
                  <a:pt x="267262" y="10050"/>
                </a:cubicBezTo>
                <a:cubicBezTo>
                  <a:pt x="241368" y="1276"/>
                  <a:pt x="209696" y="277"/>
                  <a:pt x="189794" y="19109"/>
                </a:cubicBezTo>
                <a:cubicBezTo>
                  <a:pt x="179593" y="28739"/>
                  <a:pt x="173601" y="42649"/>
                  <a:pt x="162188" y="50781"/>
                </a:cubicBezTo>
                <a:cubicBezTo>
                  <a:pt x="145638" y="62551"/>
                  <a:pt x="123239" y="59056"/>
                  <a:pt x="103052" y="61410"/>
                </a:cubicBezTo>
                <a:cubicBezTo>
                  <a:pt x="65894" y="67124"/>
                  <a:pt x="34030" y="90985"/>
                  <a:pt x="18094" y="125040"/>
                </a:cubicBezTo>
                <a:cubicBezTo>
                  <a:pt x="2764" y="159009"/>
                  <a:pt x="-161" y="197279"/>
                  <a:pt x="9819" y="233181"/>
                </a:cubicBezTo>
                <a:cubicBezTo>
                  <a:pt x="13742" y="248518"/>
                  <a:pt x="19449" y="263427"/>
                  <a:pt x="23658" y="278692"/>
                </a:cubicBezTo>
                <a:cubicBezTo>
                  <a:pt x="32432" y="310507"/>
                  <a:pt x="34500" y="343891"/>
                  <a:pt x="44630" y="375278"/>
                </a:cubicBezTo>
                <a:cubicBezTo>
                  <a:pt x="54759" y="406665"/>
                  <a:pt x="75660" y="437338"/>
                  <a:pt x="107261" y="446611"/>
                </a:cubicBezTo>
                <a:cubicBezTo>
                  <a:pt x="104764" y="411423"/>
                  <a:pt x="111705" y="376205"/>
                  <a:pt x="127377" y="344604"/>
                </a:cubicBezTo>
                <a:cubicBezTo>
                  <a:pt x="129973" y="337721"/>
                  <a:pt x="135066" y="332064"/>
                  <a:pt x="141644" y="328768"/>
                </a:cubicBezTo>
                <a:cubicBezTo>
                  <a:pt x="147286" y="327320"/>
                  <a:pt x="153192" y="327320"/>
                  <a:pt x="158835" y="328768"/>
                </a:cubicBezTo>
                <a:cubicBezTo>
                  <a:pt x="198411" y="334639"/>
                  <a:pt x="238793" y="326457"/>
                  <a:pt x="272969" y="305656"/>
                </a:cubicBezTo>
                <a:cubicBezTo>
                  <a:pt x="284953" y="298523"/>
                  <a:pt x="303642" y="273485"/>
                  <a:pt x="316482" y="270988"/>
                </a:cubicBezTo>
                <a:cubicBezTo>
                  <a:pt x="332889" y="268063"/>
                  <a:pt x="366630" y="287823"/>
                  <a:pt x="383750" y="291675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="" xmlns:a16="http://schemas.microsoft.com/office/drawing/2014/main" id="{4A0821AC-5A05-499F-80F6-829DD82B9566}"/>
              </a:ext>
            </a:extLst>
          </p:cNvPr>
          <p:cNvSpPr/>
          <p:nvPr/>
        </p:nvSpPr>
        <p:spPr>
          <a:xfrm>
            <a:off x="727224" y="3179380"/>
            <a:ext cx="470802" cy="449402"/>
          </a:xfrm>
          <a:custGeom>
            <a:avLst/>
            <a:gdLst>
              <a:gd name="connsiteX0" fmla="*/ 383702 w 470801"/>
              <a:gd name="connsiteY0" fmla="*/ 291675 h 449401"/>
              <a:gd name="connsiteX1" fmla="*/ 421366 w 470801"/>
              <a:gd name="connsiteY1" fmla="*/ 293957 h 449401"/>
              <a:gd name="connsiteX2" fmla="*/ 467091 w 470801"/>
              <a:gd name="connsiteY2" fmla="*/ 234893 h 449401"/>
              <a:gd name="connsiteX3" fmla="*/ 432280 w 470801"/>
              <a:gd name="connsiteY3" fmla="*/ 165200 h 449401"/>
              <a:gd name="connsiteX4" fmla="*/ 387839 w 470801"/>
              <a:gd name="connsiteY4" fmla="*/ 131531 h 449401"/>
              <a:gd name="connsiteX5" fmla="*/ 352173 w 470801"/>
              <a:gd name="connsiteY5" fmla="*/ 75962 h 449401"/>
              <a:gd name="connsiteX6" fmla="*/ 267214 w 470801"/>
              <a:gd name="connsiteY6" fmla="*/ 10050 h 449401"/>
              <a:gd name="connsiteX7" fmla="*/ 189746 w 470801"/>
              <a:gd name="connsiteY7" fmla="*/ 19109 h 449401"/>
              <a:gd name="connsiteX8" fmla="*/ 162140 w 470801"/>
              <a:gd name="connsiteY8" fmla="*/ 50781 h 449401"/>
              <a:gd name="connsiteX9" fmla="*/ 103004 w 470801"/>
              <a:gd name="connsiteY9" fmla="*/ 61410 h 449401"/>
              <a:gd name="connsiteX10" fmla="*/ 18046 w 470801"/>
              <a:gd name="connsiteY10" fmla="*/ 125039 h 449401"/>
              <a:gd name="connsiteX11" fmla="*/ 9771 w 470801"/>
              <a:gd name="connsiteY11" fmla="*/ 232896 h 449401"/>
              <a:gd name="connsiteX12" fmla="*/ 23610 w 470801"/>
              <a:gd name="connsiteY12" fmla="*/ 278407 h 449401"/>
              <a:gd name="connsiteX13" fmla="*/ 44582 w 470801"/>
              <a:gd name="connsiteY13" fmla="*/ 374993 h 449401"/>
              <a:gd name="connsiteX14" fmla="*/ 107213 w 470801"/>
              <a:gd name="connsiteY14" fmla="*/ 446326 h 449401"/>
              <a:gd name="connsiteX15" fmla="*/ 127329 w 470801"/>
              <a:gd name="connsiteY15" fmla="*/ 344319 h 449401"/>
              <a:gd name="connsiteX16" fmla="*/ 141596 w 470801"/>
              <a:gd name="connsiteY16" fmla="*/ 328483 h 449401"/>
              <a:gd name="connsiteX17" fmla="*/ 158787 w 470801"/>
              <a:gd name="connsiteY17" fmla="*/ 328483 h 449401"/>
              <a:gd name="connsiteX18" fmla="*/ 272921 w 470801"/>
              <a:gd name="connsiteY18" fmla="*/ 305371 h 449401"/>
              <a:gd name="connsiteX19" fmla="*/ 316434 w 470801"/>
              <a:gd name="connsiteY19" fmla="*/ 270703 h 449401"/>
              <a:gd name="connsiteX20" fmla="*/ 383702 w 470801"/>
              <a:gd name="connsiteY20" fmla="*/ 291675 h 4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0801" h="449401">
                <a:moveTo>
                  <a:pt x="383702" y="291675"/>
                </a:moveTo>
                <a:cubicBezTo>
                  <a:pt x="395957" y="295077"/>
                  <a:pt x="408790" y="295855"/>
                  <a:pt x="421366" y="293957"/>
                </a:cubicBezTo>
                <a:cubicBezTo>
                  <a:pt x="447688" y="288536"/>
                  <a:pt x="466449" y="261786"/>
                  <a:pt x="467091" y="234893"/>
                </a:cubicBezTo>
                <a:cubicBezTo>
                  <a:pt x="466556" y="207608"/>
                  <a:pt x="453773" y="182014"/>
                  <a:pt x="432280" y="165200"/>
                </a:cubicBezTo>
                <a:cubicBezTo>
                  <a:pt x="418014" y="153288"/>
                  <a:pt x="400893" y="144799"/>
                  <a:pt x="387839" y="131531"/>
                </a:cubicBezTo>
                <a:cubicBezTo>
                  <a:pt x="372360" y="115766"/>
                  <a:pt x="363943" y="94509"/>
                  <a:pt x="352173" y="75962"/>
                </a:cubicBezTo>
                <a:cubicBezTo>
                  <a:pt x="332007" y="45117"/>
                  <a:pt x="302097" y="21920"/>
                  <a:pt x="267214" y="10050"/>
                </a:cubicBezTo>
                <a:cubicBezTo>
                  <a:pt x="241320" y="1276"/>
                  <a:pt x="209648" y="277"/>
                  <a:pt x="189746" y="19109"/>
                </a:cubicBezTo>
                <a:cubicBezTo>
                  <a:pt x="179545" y="28739"/>
                  <a:pt x="173553" y="42649"/>
                  <a:pt x="162140" y="50781"/>
                </a:cubicBezTo>
                <a:cubicBezTo>
                  <a:pt x="145591" y="62551"/>
                  <a:pt x="123192" y="59056"/>
                  <a:pt x="103004" y="61410"/>
                </a:cubicBezTo>
                <a:cubicBezTo>
                  <a:pt x="65847" y="67124"/>
                  <a:pt x="33982" y="90985"/>
                  <a:pt x="18046" y="125039"/>
                </a:cubicBezTo>
                <a:cubicBezTo>
                  <a:pt x="2788" y="158923"/>
                  <a:pt x="-144" y="197079"/>
                  <a:pt x="9771" y="232896"/>
                </a:cubicBezTo>
                <a:cubicBezTo>
                  <a:pt x="13695" y="248233"/>
                  <a:pt x="19401" y="263141"/>
                  <a:pt x="23610" y="278407"/>
                </a:cubicBezTo>
                <a:cubicBezTo>
                  <a:pt x="32384" y="310221"/>
                  <a:pt x="34453" y="343606"/>
                  <a:pt x="44582" y="374993"/>
                </a:cubicBezTo>
                <a:cubicBezTo>
                  <a:pt x="54711" y="406379"/>
                  <a:pt x="75612" y="437053"/>
                  <a:pt x="107213" y="446326"/>
                </a:cubicBezTo>
                <a:cubicBezTo>
                  <a:pt x="104716" y="411137"/>
                  <a:pt x="111657" y="375920"/>
                  <a:pt x="127329" y="344319"/>
                </a:cubicBezTo>
                <a:cubicBezTo>
                  <a:pt x="129926" y="337435"/>
                  <a:pt x="135019" y="331779"/>
                  <a:pt x="141596" y="328483"/>
                </a:cubicBezTo>
                <a:cubicBezTo>
                  <a:pt x="147238" y="327035"/>
                  <a:pt x="153145" y="327035"/>
                  <a:pt x="158787" y="328483"/>
                </a:cubicBezTo>
                <a:cubicBezTo>
                  <a:pt x="198363" y="334354"/>
                  <a:pt x="238745" y="326172"/>
                  <a:pt x="272921" y="305371"/>
                </a:cubicBezTo>
                <a:cubicBezTo>
                  <a:pt x="284905" y="298237"/>
                  <a:pt x="303594" y="273199"/>
                  <a:pt x="316434" y="270703"/>
                </a:cubicBezTo>
                <a:cubicBezTo>
                  <a:pt x="332841" y="268063"/>
                  <a:pt x="366582" y="287894"/>
                  <a:pt x="383702" y="291675"/>
                </a:cubicBezTo>
                <a:close/>
              </a:path>
            </a:pathLst>
          </a:custGeom>
          <a:solidFill>
            <a:srgbClr val="2747B3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5" name="任意多边形: 形状 74">
            <a:extLst>
              <a:ext uri="{FF2B5EF4-FFF2-40B4-BE49-F238E27FC236}">
                <a16:creationId xmlns="" xmlns:a16="http://schemas.microsoft.com/office/drawing/2014/main" id="{3FC959F1-24E5-43A1-A3B4-6B4D83A4F7C7}"/>
              </a:ext>
            </a:extLst>
          </p:cNvPr>
          <p:cNvSpPr/>
          <p:nvPr/>
        </p:nvSpPr>
        <p:spPr>
          <a:xfrm>
            <a:off x="919073" y="5975999"/>
            <a:ext cx="299601" cy="178334"/>
          </a:xfrm>
          <a:custGeom>
            <a:avLst/>
            <a:gdLst>
              <a:gd name="connsiteX0" fmla="*/ 269393 w 299601"/>
              <a:gd name="connsiteY0" fmla="*/ 136112 h 178334"/>
              <a:gd name="connsiteX1" fmla="*/ 296714 w 299601"/>
              <a:gd name="connsiteY1" fmla="*/ 94881 h 178334"/>
              <a:gd name="connsiteX2" fmla="*/ 277596 w 299601"/>
              <a:gd name="connsiteY2" fmla="*/ 52866 h 178334"/>
              <a:gd name="connsiteX3" fmla="*/ 227092 w 299601"/>
              <a:gd name="connsiteY3" fmla="*/ 70628 h 178334"/>
              <a:gd name="connsiteX4" fmla="*/ 177943 w 299601"/>
              <a:gd name="connsiteY4" fmla="*/ 94310 h 178334"/>
              <a:gd name="connsiteX5" fmla="*/ 201055 w 299601"/>
              <a:gd name="connsiteY5" fmla="*/ 24332 h 178334"/>
              <a:gd name="connsiteX6" fmla="*/ 194635 w 299601"/>
              <a:gd name="connsiteY6" fmla="*/ 10065 h 178334"/>
              <a:gd name="connsiteX7" fmla="*/ 155544 w 299601"/>
              <a:gd name="connsiteY7" fmla="*/ 12348 h 178334"/>
              <a:gd name="connsiteX8" fmla="*/ 107894 w 299601"/>
              <a:gd name="connsiteY8" fmla="*/ 134186 h 178334"/>
              <a:gd name="connsiteX9" fmla="*/ 107180 w 299601"/>
              <a:gd name="connsiteY9" fmla="*/ 84253 h 178334"/>
              <a:gd name="connsiteX10" fmla="*/ 88348 w 299601"/>
              <a:gd name="connsiteY10" fmla="*/ 39883 h 178334"/>
              <a:gd name="connsiteX11" fmla="*/ 59815 w 299601"/>
              <a:gd name="connsiteY11" fmla="*/ 33106 h 178334"/>
              <a:gd name="connsiteX12" fmla="*/ 13162 w 299601"/>
              <a:gd name="connsiteY12" fmla="*/ 46374 h 178334"/>
              <a:gd name="connsiteX13" fmla="*/ 15017 w 299601"/>
              <a:gd name="connsiteY13" fmla="*/ 103441 h 178334"/>
              <a:gd name="connsiteX14" fmla="*/ 63310 w 299601"/>
              <a:gd name="connsiteY14" fmla="*/ 142104 h 178334"/>
              <a:gd name="connsiteX15" fmla="*/ 97835 w 299601"/>
              <a:gd name="connsiteY15" fmla="*/ 174989 h 178334"/>
              <a:gd name="connsiteX16" fmla="*/ 100404 w 299601"/>
              <a:gd name="connsiteY16" fmla="*/ 180838 h 178334"/>
              <a:gd name="connsiteX17" fmla="*/ 204907 w 299601"/>
              <a:gd name="connsiteY17" fmla="*/ 180838 h 178334"/>
              <a:gd name="connsiteX18" fmla="*/ 269393 w 299601"/>
              <a:gd name="connsiteY18" fmla="*/ 136112 h 17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601" h="178334">
                <a:moveTo>
                  <a:pt x="269393" y="136112"/>
                </a:moveTo>
                <a:cubicBezTo>
                  <a:pt x="282468" y="125455"/>
                  <a:pt x="291991" y="111074"/>
                  <a:pt x="296714" y="94881"/>
                </a:cubicBezTo>
                <a:cubicBezTo>
                  <a:pt x="300280" y="78475"/>
                  <a:pt x="293290" y="58858"/>
                  <a:pt x="277596" y="52866"/>
                </a:cubicBezTo>
                <a:cubicBezTo>
                  <a:pt x="260048" y="46160"/>
                  <a:pt x="241287" y="58287"/>
                  <a:pt x="227092" y="70628"/>
                </a:cubicBezTo>
                <a:cubicBezTo>
                  <a:pt x="212897" y="82969"/>
                  <a:pt x="196561" y="96950"/>
                  <a:pt x="177943" y="94310"/>
                </a:cubicBezTo>
                <a:cubicBezTo>
                  <a:pt x="197410" y="76663"/>
                  <a:pt x="206184" y="50098"/>
                  <a:pt x="201055" y="24332"/>
                </a:cubicBezTo>
                <a:cubicBezTo>
                  <a:pt x="200249" y="19082"/>
                  <a:pt x="198031" y="14153"/>
                  <a:pt x="194635" y="10065"/>
                </a:cubicBezTo>
                <a:cubicBezTo>
                  <a:pt x="184863" y="-349"/>
                  <a:pt x="167243" y="4145"/>
                  <a:pt x="155544" y="12348"/>
                </a:cubicBezTo>
                <a:cubicBezTo>
                  <a:pt x="118451" y="38456"/>
                  <a:pt x="108108" y="88818"/>
                  <a:pt x="107894" y="134186"/>
                </a:cubicBezTo>
                <a:cubicBezTo>
                  <a:pt x="104184" y="117850"/>
                  <a:pt x="107323" y="100802"/>
                  <a:pt x="107180" y="84253"/>
                </a:cubicBezTo>
                <a:cubicBezTo>
                  <a:pt x="107038" y="67703"/>
                  <a:pt x="102472" y="48586"/>
                  <a:pt x="88348" y="39883"/>
                </a:cubicBezTo>
                <a:cubicBezTo>
                  <a:pt x="79588" y="35175"/>
                  <a:pt x="69752" y="32842"/>
                  <a:pt x="59815" y="33106"/>
                </a:cubicBezTo>
                <a:cubicBezTo>
                  <a:pt x="43123" y="32464"/>
                  <a:pt x="24576" y="34176"/>
                  <a:pt x="13162" y="46374"/>
                </a:cubicBezTo>
                <a:cubicBezTo>
                  <a:pt x="-1104" y="61497"/>
                  <a:pt x="2676" y="86963"/>
                  <a:pt x="15017" y="103441"/>
                </a:cubicBezTo>
                <a:cubicBezTo>
                  <a:pt x="27358" y="119919"/>
                  <a:pt x="46047" y="130548"/>
                  <a:pt x="63310" y="142104"/>
                </a:cubicBezTo>
                <a:cubicBezTo>
                  <a:pt x="77149" y="150329"/>
                  <a:pt x="88947" y="161571"/>
                  <a:pt x="97835" y="174989"/>
                </a:cubicBezTo>
                <a:cubicBezTo>
                  <a:pt x="98884" y="176850"/>
                  <a:pt x="99740" y="178812"/>
                  <a:pt x="100404" y="180838"/>
                </a:cubicBezTo>
                <a:lnTo>
                  <a:pt x="204907" y="180838"/>
                </a:lnTo>
                <a:cubicBezTo>
                  <a:pt x="228319" y="168904"/>
                  <a:pt x="250012" y="153860"/>
                  <a:pt x="269393" y="136112"/>
                </a:cubicBezTo>
                <a:close/>
              </a:path>
            </a:pathLst>
          </a:custGeom>
          <a:solidFill>
            <a:srgbClr val="0378EA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="" xmlns:a16="http://schemas.microsoft.com/office/drawing/2014/main" id="{A362EA75-AF6B-498C-9CD2-AF7EE51E362F}"/>
              </a:ext>
            </a:extLst>
          </p:cNvPr>
          <p:cNvSpPr/>
          <p:nvPr/>
        </p:nvSpPr>
        <p:spPr>
          <a:xfrm>
            <a:off x="10366548" y="4110483"/>
            <a:ext cx="592069" cy="249668"/>
          </a:xfrm>
          <a:custGeom>
            <a:avLst/>
            <a:gdLst>
              <a:gd name="connsiteX0" fmla="*/ 564710 w 592069"/>
              <a:gd name="connsiteY0" fmla="*/ 129263 h 249667"/>
              <a:gd name="connsiteX1" fmla="*/ 213606 w 592069"/>
              <a:gd name="connsiteY1" fmla="*/ 157797 h 249667"/>
              <a:gd name="connsiteX2" fmla="*/ 51892 w 592069"/>
              <a:gd name="connsiteY2" fmla="*/ 4002 h 249667"/>
              <a:gd name="connsiteX3" fmla="*/ 140703 w 592069"/>
              <a:gd name="connsiteY3" fmla="*/ 197672 h 249667"/>
              <a:gd name="connsiteX4" fmla="*/ 592958 w 592069"/>
              <a:gd name="connsiteY4" fmla="*/ 250530 h 24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069" h="249667">
                <a:moveTo>
                  <a:pt x="564710" y="129263"/>
                </a:moveTo>
                <a:cubicBezTo>
                  <a:pt x="564710" y="129263"/>
                  <a:pt x="274168" y="169638"/>
                  <a:pt x="213606" y="157797"/>
                </a:cubicBezTo>
                <a:lnTo>
                  <a:pt x="51892" y="4002"/>
                </a:lnTo>
                <a:cubicBezTo>
                  <a:pt x="51892" y="4002"/>
                  <a:pt x="-101475" y="121060"/>
                  <a:pt x="140703" y="197672"/>
                </a:cubicBezTo>
                <a:lnTo>
                  <a:pt x="592958" y="250530"/>
                </a:lnTo>
                <a:close/>
              </a:path>
            </a:pathLst>
          </a:custGeom>
          <a:solidFill>
            <a:srgbClr val="FDC2CC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="" xmlns:a16="http://schemas.microsoft.com/office/drawing/2014/main" id="{0B8E24E4-6DE6-4743-A01A-595EA0720203}"/>
              </a:ext>
            </a:extLst>
          </p:cNvPr>
          <p:cNvSpPr/>
          <p:nvPr/>
        </p:nvSpPr>
        <p:spPr>
          <a:xfrm>
            <a:off x="10366548" y="4110483"/>
            <a:ext cx="592069" cy="249668"/>
          </a:xfrm>
          <a:custGeom>
            <a:avLst/>
            <a:gdLst>
              <a:gd name="connsiteX0" fmla="*/ 564710 w 592069"/>
              <a:gd name="connsiteY0" fmla="*/ 129263 h 249667"/>
              <a:gd name="connsiteX1" fmla="*/ 213606 w 592069"/>
              <a:gd name="connsiteY1" fmla="*/ 157797 h 249667"/>
              <a:gd name="connsiteX2" fmla="*/ 51892 w 592069"/>
              <a:gd name="connsiteY2" fmla="*/ 4002 h 249667"/>
              <a:gd name="connsiteX3" fmla="*/ 140703 w 592069"/>
              <a:gd name="connsiteY3" fmla="*/ 197672 h 249667"/>
              <a:gd name="connsiteX4" fmla="*/ 592958 w 592069"/>
              <a:gd name="connsiteY4" fmla="*/ 250530 h 24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069" h="249667">
                <a:moveTo>
                  <a:pt x="564710" y="129263"/>
                </a:moveTo>
                <a:cubicBezTo>
                  <a:pt x="564710" y="129263"/>
                  <a:pt x="274168" y="169638"/>
                  <a:pt x="213606" y="157797"/>
                </a:cubicBezTo>
                <a:lnTo>
                  <a:pt x="51892" y="4002"/>
                </a:lnTo>
                <a:cubicBezTo>
                  <a:pt x="51892" y="4002"/>
                  <a:pt x="-101475" y="121060"/>
                  <a:pt x="140703" y="197672"/>
                </a:cubicBezTo>
                <a:lnTo>
                  <a:pt x="592958" y="250530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="" xmlns:a16="http://schemas.microsoft.com/office/drawing/2014/main" id="{CAF11943-1E1D-4EFC-B2D9-4E86F8C82537}"/>
              </a:ext>
            </a:extLst>
          </p:cNvPr>
          <p:cNvSpPr/>
          <p:nvPr/>
        </p:nvSpPr>
        <p:spPr>
          <a:xfrm>
            <a:off x="10729739" y="5873921"/>
            <a:ext cx="527869" cy="221134"/>
          </a:xfrm>
          <a:custGeom>
            <a:avLst/>
            <a:gdLst>
              <a:gd name="connsiteX0" fmla="*/ 306450 w 527868"/>
              <a:gd name="connsiteY0" fmla="*/ 4002 h 221134"/>
              <a:gd name="connsiteX1" fmla="*/ 165209 w 527868"/>
              <a:gd name="connsiteY1" fmla="*/ 129121 h 221134"/>
              <a:gd name="connsiteX2" fmla="*/ 40090 w 527868"/>
              <a:gd name="connsiteY2" fmla="*/ 145242 h 221134"/>
              <a:gd name="connsiteX3" fmla="*/ 80465 w 527868"/>
              <a:gd name="connsiteY3" fmla="*/ 221926 h 221134"/>
              <a:gd name="connsiteX4" fmla="*/ 520308 w 527868"/>
              <a:gd name="connsiteY4" fmla="*/ 205804 h 221134"/>
              <a:gd name="connsiteX5" fmla="*/ 455752 w 527868"/>
              <a:gd name="connsiteY5" fmla="*/ 4002 h 2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868" h="221134">
                <a:moveTo>
                  <a:pt x="306450" y="4002"/>
                </a:moveTo>
                <a:lnTo>
                  <a:pt x="165209" y="129121"/>
                </a:lnTo>
                <a:cubicBezTo>
                  <a:pt x="165209" y="129121"/>
                  <a:pt x="84531" y="149308"/>
                  <a:pt x="40090" y="145242"/>
                </a:cubicBezTo>
                <a:cubicBezTo>
                  <a:pt x="-4350" y="141176"/>
                  <a:pt x="-24466" y="213865"/>
                  <a:pt x="80465" y="221926"/>
                </a:cubicBezTo>
                <a:cubicBezTo>
                  <a:pt x="185397" y="229986"/>
                  <a:pt x="520308" y="205804"/>
                  <a:pt x="520308" y="205804"/>
                </a:cubicBezTo>
                <a:cubicBezTo>
                  <a:pt x="520308" y="205804"/>
                  <a:pt x="552622" y="76690"/>
                  <a:pt x="455752" y="40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="" xmlns:a16="http://schemas.microsoft.com/office/drawing/2014/main" id="{545C410A-7EAB-4D63-8012-6F698CD86622}"/>
              </a:ext>
            </a:extLst>
          </p:cNvPr>
          <p:cNvSpPr/>
          <p:nvPr/>
        </p:nvSpPr>
        <p:spPr>
          <a:xfrm>
            <a:off x="10729781" y="6019869"/>
            <a:ext cx="527869" cy="78467"/>
          </a:xfrm>
          <a:custGeom>
            <a:avLst/>
            <a:gdLst>
              <a:gd name="connsiteX0" fmla="*/ 525331 w 527868"/>
              <a:gd name="connsiteY0" fmla="*/ 4002 h 78466"/>
              <a:gd name="connsiteX1" fmla="*/ 520266 w 527868"/>
              <a:gd name="connsiteY1" fmla="*/ 47729 h 78466"/>
              <a:gd name="connsiteX2" fmla="*/ 80423 w 527868"/>
              <a:gd name="connsiteY2" fmla="*/ 63851 h 78466"/>
              <a:gd name="connsiteX3" fmla="*/ 4667 w 527868"/>
              <a:gd name="connsiteY3" fmla="*/ 23119 h 78466"/>
              <a:gd name="connsiteX4" fmla="*/ 80423 w 527868"/>
              <a:gd name="connsiteY4" fmla="*/ 75977 h 78466"/>
              <a:gd name="connsiteX5" fmla="*/ 520266 w 527868"/>
              <a:gd name="connsiteY5" fmla="*/ 59856 h 78466"/>
              <a:gd name="connsiteX6" fmla="*/ 525331 w 527868"/>
              <a:gd name="connsiteY6" fmla="*/ 4002 h 7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868" h="78466">
                <a:moveTo>
                  <a:pt x="525331" y="4002"/>
                </a:moveTo>
                <a:cubicBezTo>
                  <a:pt x="525088" y="18711"/>
                  <a:pt x="523398" y="33355"/>
                  <a:pt x="520266" y="47729"/>
                </a:cubicBezTo>
                <a:cubicBezTo>
                  <a:pt x="520266" y="47729"/>
                  <a:pt x="184998" y="71911"/>
                  <a:pt x="80423" y="63851"/>
                </a:cubicBezTo>
                <a:cubicBezTo>
                  <a:pt x="29990" y="59999"/>
                  <a:pt x="8519" y="41166"/>
                  <a:pt x="4667" y="23119"/>
                </a:cubicBezTo>
                <a:cubicBezTo>
                  <a:pt x="101" y="43806"/>
                  <a:pt x="18363" y="71198"/>
                  <a:pt x="80423" y="75977"/>
                </a:cubicBezTo>
                <a:cubicBezTo>
                  <a:pt x="185355" y="84038"/>
                  <a:pt x="520266" y="59856"/>
                  <a:pt x="520266" y="59856"/>
                </a:cubicBezTo>
                <a:cubicBezTo>
                  <a:pt x="524197" y="41509"/>
                  <a:pt x="525895" y="22755"/>
                  <a:pt x="525331" y="4002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a16="http://schemas.microsoft.com/office/drawing/2014/main" id="{5416486B-2CAD-4026-A1DE-03BB22E9A78C}"/>
              </a:ext>
            </a:extLst>
          </p:cNvPr>
          <p:cNvSpPr/>
          <p:nvPr/>
        </p:nvSpPr>
        <p:spPr>
          <a:xfrm>
            <a:off x="11197610" y="3472903"/>
            <a:ext cx="228268" cy="349535"/>
          </a:xfrm>
          <a:custGeom>
            <a:avLst/>
            <a:gdLst>
              <a:gd name="connsiteX0" fmla="*/ 4002 w 228267"/>
              <a:gd name="connsiteY0" fmla="*/ 116994 h 349534"/>
              <a:gd name="connsiteX1" fmla="*/ 60498 w 228267"/>
              <a:gd name="connsiteY1" fmla="*/ 326858 h 349534"/>
              <a:gd name="connsiteX2" fmla="*/ 229986 w 228267"/>
              <a:gd name="connsiteY2" fmla="*/ 238047 h 349534"/>
              <a:gd name="connsiteX3" fmla="*/ 197672 w 228267"/>
              <a:gd name="connsiteY3" fmla="*/ 4002 h 34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67" h="349534">
                <a:moveTo>
                  <a:pt x="4002" y="116994"/>
                </a:moveTo>
                <a:cubicBezTo>
                  <a:pt x="4002" y="116994"/>
                  <a:pt x="92812" y="242113"/>
                  <a:pt x="60498" y="326858"/>
                </a:cubicBezTo>
                <a:cubicBezTo>
                  <a:pt x="28184" y="411602"/>
                  <a:pt x="229986" y="238047"/>
                  <a:pt x="229986" y="238047"/>
                </a:cubicBezTo>
                <a:cubicBezTo>
                  <a:pt x="229986" y="238047"/>
                  <a:pt x="165430" y="125055"/>
                  <a:pt x="197672" y="4002"/>
                </a:cubicBezTo>
                <a:close/>
              </a:path>
            </a:pathLst>
          </a:custGeom>
          <a:solidFill>
            <a:srgbClr val="F99AB6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="" xmlns:a16="http://schemas.microsoft.com/office/drawing/2014/main" id="{FE05546A-90AE-4EC9-9B46-C01EA7A48350}"/>
              </a:ext>
            </a:extLst>
          </p:cNvPr>
          <p:cNvSpPr/>
          <p:nvPr/>
        </p:nvSpPr>
        <p:spPr>
          <a:xfrm>
            <a:off x="10870955" y="5922356"/>
            <a:ext cx="527869" cy="221134"/>
          </a:xfrm>
          <a:custGeom>
            <a:avLst/>
            <a:gdLst>
              <a:gd name="connsiteX0" fmla="*/ 306475 w 527868"/>
              <a:gd name="connsiteY0" fmla="*/ 4002 h 221134"/>
              <a:gd name="connsiteX1" fmla="*/ 165234 w 527868"/>
              <a:gd name="connsiteY1" fmla="*/ 129263 h 221134"/>
              <a:gd name="connsiteX2" fmla="*/ 40115 w 527868"/>
              <a:gd name="connsiteY2" fmla="*/ 145385 h 221134"/>
              <a:gd name="connsiteX3" fmla="*/ 80490 w 527868"/>
              <a:gd name="connsiteY3" fmla="*/ 221997 h 221134"/>
              <a:gd name="connsiteX4" fmla="*/ 520333 w 527868"/>
              <a:gd name="connsiteY4" fmla="*/ 205876 h 221134"/>
              <a:gd name="connsiteX5" fmla="*/ 455776 w 527868"/>
              <a:gd name="connsiteY5" fmla="*/ 4073 h 2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868" h="221134">
                <a:moveTo>
                  <a:pt x="306475" y="4002"/>
                </a:moveTo>
                <a:lnTo>
                  <a:pt x="165234" y="129263"/>
                </a:lnTo>
                <a:cubicBezTo>
                  <a:pt x="165234" y="129263"/>
                  <a:pt x="84556" y="149451"/>
                  <a:pt x="40115" y="145385"/>
                </a:cubicBezTo>
                <a:cubicBezTo>
                  <a:pt x="-4325" y="141319"/>
                  <a:pt x="-24513" y="213865"/>
                  <a:pt x="80490" y="221997"/>
                </a:cubicBezTo>
                <a:cubicBezTo>
                  <a:pt x="185493" y="230129"/>
                  <a:pt x="520333" y="205876"/>
                  <a:pt x="520333" y="205876"/>
                </a:cubicBezTo>
                <a:cubicBezTo>
                  <a:pt x="520333" y="205876"/>
                  <a:pt x="552647" y="76762"/>
                  <a:pt x="455776" y="40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="" xmlns:a16="http://schemas.microsoft.com/office/drawing/2014/main" id="{5843A71A-96DD-4AAD-B808-043BCE38803F}"/>
              </a:ext>
            </a:extLst>
          </p:cNvPr>
          <p:cNvSpPr/>
          <p:nvPr/>
        </p:nvSpPr>
        <p:spPr>
          <a:xfrm>
            <a:off x="10802145" y="4425206"/>
            <a:ext cx="413735" cy="1512273"/>
          </a:xfrm>
          <a:custGeom>
            <a:avLst/>
            <a:gdLst>
              <a:gd name="connsiteX0" fmla="*/ 415659 w 413735"/>
              <a:gd name="connsiteY0" fmla="*/ 1472903 h 1512272"/>
              <a:gd name="connsiteX1" fmla="*/ 333911 w 413735"/>
              <a:gd name="connsiteY1" fmla="*/ 1510353 h 1512272"/>
              <a:gd name="connsiteX2" fmla="*/ 185680 w 413735"/>
              <a:gd name="connsiteY2" fmla="*/ 1472903 h 1512272"/>
              <a:gd name="connsiteX3" fmla="*/ 105001 w 413735"/>
              <a:gd name="connsiteY3" fmla="*/ 1037055 h 1512272"/>
              <a:gd name="connsiteX4" fmla="*/ 4135 w 413735"/>
              <a:gd name="connsiteY4" fmla="*/ 867566 h 1512272"/>
              <a:gd name="connsiteX5" fmla="*/ 39802 w 413735"/>
              <a:gd name="connsiteY5" fmla="*/ 232198 h 1512272"/>
              <a:gd name="connsiteX6" fmla="*/ 48719 w 413735"/>
              <a:gd name="connsiteY6" fmla="*/ 72624 h 1512272"/>
              <a:gd name="connsiteX7" fmla="*/ 161712 w 413735"/>
              <a:gd name="connsiteY7" fmla="*/ 4002 h 1512272"/>
              <a:gd name="connsiteX8" fmla="*/ 250807 w 413735"/>
              <a:gd name="connsiteY8" fmla="*/ 72339 h 1512272"/>
              <a:gd name="connsiteX9" fmla="*/ 335266 w 413735"/>
              <a:gd name="connsiteY9" fmla="*/ 137181 h 1512272"/>
              <a:gd name="connsiteX10" fmla="*/ 345824 w 413735"/>
              <a:gd name="connsiteY10" fmla="*/ 200169 h 1512272"/>
              <a:gd name="connsiteX11" fmla="*/ 238395 w 413735"/>
              <a:gd name="connsiteY11" fmla="*/ 383354 h 1512272"/>
              <a:gd name="connsiteX12" fmla="*/ 242461 w 413735"/>
              <a:gd name="connsiteY12" fmla="*/ 669830 h 1512272"/>
              <a:gd name="connsiteX13" fmla="*/ 274775 w 413735"/>
              <a:gd name="connsiteY13" fmla="*/ 928057 h 1512272"/>
              <a:gd name="connsiteX14" fmla="*/ 396042 w 413735"/>
              <a:gd name="connsiteY14" fmla="*/ 1371966 h 1512272"/>
              <a:gd name="connsiteX15" fmla="*/ 415659 w 413735"/>
              <a:gd name="connsiteY15" fmla="*/ 1472903 h 151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3735" h="1512272">
                <a:moveTo>
                  <a:pt x="415659" y="1472903"/>
                </a:moveTo>
                <a:cubicBezTo>
                  <a:pt x="394616" y="1498869"/>
                  <a:pt x="364941" y="1508570"/>
                  <a:pt x="333911" y="1510353"/>
                </a:cubicBezTo>
                <a:cubicBezTo>
                  <a:pt x="263362" y="1513706"/>
                  <a:pt x="185680" y="1472903"/>
                  <a:pt x="185680" y="1472903"/>
                </a:cubicBezTo>
                <a:cubicBezTo>
                  <a:pt x="238110" y="1428534"/>
                  <a:pt x="105001" y="1037055"/>
                  <a:pt x="105001" y="1037055"/>
                </a:cubicBezTo>
                <a:cubicBezTo>
                  <a:pt x="-3925" y="984625"/>
                  <a:pt x="4135" y="867566"/>
                  <a:pt x="4135" y="867566"/>
                </a:cubicBezTo>
                <a:lnTo>
                  <a:pt x="39802" y="232198"/>
                </a:lnTo>
                <a:lnTo>
                  <a:pt x="48719" y="72624"/>
                </a:lnTo>
                <a:lnTo>
                  <a:pt x="161712" y="4002"/>
                </a:lnTo>
                <a:lnTo>
                  <a:pt x="250807" y="72339"/>
                </a:lnTo>
                <a:lnTo>
                  <a:pt x="335266" y="137181"/>
                </a:lnTo>
                <a:cubicBezTo>
                  <a:pt x="340759" y="157797"/>
                  <a:pt x="344290" y="178890"/>
                  <a:pt x="345824" y="200169"/>
                </a:cubicBezTo>
                <a:cubicBezTo>
                  <a:pt x="355596" y="348471"/>
                  <a:pt x="238395" y="383354"/>
                  <a:pt x="238395" y="383354"/>
                </a:cubicBezTo>
                <a:cubicBezTo>
                  <a:pt x="238395" y="383354"/>
                  <a:pt x="286831" y="532655"/>
                  <a:pt x="242461" y="669830"/>
                </a:cubicBezTo>
                <a:cubicBezTo>
                  <a:pt x="198092" y="807004"/>
                  <a:pt x="274775" y="928057"/>
                  <a:pt x="274775" y="928057"/>
                </a:cubicBezTo>
                <a:cubicBezTo>
                  <a:pt x="274775" y="928057"/>
                  <a:pt x="420082" y="1347713"/>
                  <a:pt x="396042" y="1371966"/>
                </a:cubicBezTo>
                <a:cubicBezTo>
                  <a:pt x="372003" y="1396220"/>
                  <a:pt x="415659" y="1472903"/>
                  <a:pt x="415659" y="147290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="" xmlns:a16="http://schemas.microsoft.com/office/drawing/2014/main" id="{4FA7F03E-DBA8-4905-A71C-621AD6B0961E}"/>
              </a:ext>
            </a:extLst>
          </p:cNvPr>
          <p:cNvSpPr/>
          <p:nvPr/>
        </p:nvSpPr>
        <p:spPr>
          <a:xfrm>
            <a:off x="10878820" y="4473713"/>
            <a:ext cx="477935" cy="1512273"/>
          </a:xfrm>
          <a:custGeom>
            <a:avLst/>
            <a:gdLst>
              <a:gd name="connsiteX0" fmla="*/ 480225 w 477935"/>
              <a:gd name="connsiteY0" fmla="*/ 1472832 h 1512272"/>
              <a:gd name="connsiteX1" fmla="*/ 250245 w 477935"/>
              <a:gd name="connsiteY1" fmla="*/ 1472832 h 1512272"/>
              <a:gd name="connsiteX2" fmla="*/ 257379 w 477935"/>
              <a:gd name="connsiteY2" fmla="*/ 1461847 h 1512272"/>
              <a:gd name="connsiteX3" fmla="*/ 157512 w 477935"/>
              <a:gd name="connsiteY3" fmla="*/ 996680 h 1512272"/>
              <a:gd name="connsiteX4" fmla="*/ 36244 w 477935"/>
              <a:gd name="connsiteY4" fmla="*/ 819131 h 1512272"/>
              <a:gd name="connsiteX5" fmla="*/ 7711 w 477935"/>
              <a:gd name="connsiteY5" fmla="*/ 172491 h 1512272"/>
              <a:gd name="connsiteX6" fmla="*/ 4002 w 477935"/>
              <a:gd name="connsiteY6" fmla="*/ 88746 h 1512272"/>
              <a:gd name="connsiteX7" fmla="*/ 173776 w 477935"/>
              <a:gd name="connsiteY7" fmla="*/ 23904 h 1512272"/>
              <a:gd name="connsiteX8" fmla="*/ 225921 w 477935"/>
              <a:gd name="connsiteY8" fmla="*/ 4002 h 1512272"/>
              <a:gd name="connsiteX9" fmla="*/ 399475 w 477935"/>
              <a:gd name="connsiteY9" fmla="*/ 136967 h 1512272"/>
              <a:gd name="connsiteX10" fmla="*/ 410603 w 477935"/>
              <a:gd name="connsiteY10" fmla="*/ 221355 h 1512272"/>
              <a:gd name="connsiteX11" fmla="*/ 302890 w 477935"/>
              <a:gd name="connsiteY11" fmla="*/ 383283 h 1512272"/>
              <a:gd name="connsiteX12" fmla="*/ 306956 w 477935"/>
              <a:gd name="connsiteY12" fmla="*/ 669758 h 1512272"/>
              <a:gd name="connsiteX13" fmla="*/ 339270 w 477935"/>
              <a:gd name="connsiteY13" fmla="*/ 927986 h 1512272"/>
              <a:gd name="connsiteX14" fmla="*/ 460537 w 477935"/>
              <a:gd name="connsiteY14" fmla="*/ 1371895 h 1512272"/>
              <a:gd name="connsiteX15" fmla="*/ 480225 w 477935"/>
              <a:gd name="connsiteY15" fmla="*/ 1472832 h 151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935" h="1512272">
                <a:moveTo>
                  <a:pt x="480225" y="1472832"/>
                </a:moveTo>
                <a:cubicBezTo>
                  <a:pt x="411602" y="1557577"/>
                  <a:pt x="250245" y="1472832"/>
                  <a:pt x="250245" y="1472832"/>
                </a:cubicBezTo>
                <a:cubicBezTo>
                  <a:pt x="253534" y="1469850"/>
                  <a:pt x="255988" y="1466062"/>
                  <a:pt x="257379" y="1461847"/>
                </a:cubicBezTo>
                <a:cubicBezTo>
                  <a:pt x="286982" y="1381382"/>
                  <a:pt x="157512" y="996680"/>
                  <a:pt x="157512" y="996680"/>
                </a:cubicBezTo>
                <a:cubicBezTo>
                  <a:pt x="48585" y="944250"/>
                  <a:pt x="36244" y="819131"/>
                  <a:pt x="36244" y="819131"/>
                </a:cubicBezTo>
                <a:lnTo>
                  <a:pt x="7711" y="172491"/>
                </a:lnTo>
                <a:lnTo>
                  <a:pt x="4002" y="88746"/>
                </a:lnTo>
                <a:lnTo>
                  <a:pt x="173776" y="23904"/>
                </a:lnTo>
                <a:lnTo>
                  <a:pt x="225921" y="4002"/>
                </a:lnTo>
                <a:lnTo>
                  <a:pt x="399475" y="136967"/>
                </a:lnTo>
                <a:cubicBezTo>
                  <a:pt x="406987" y="164459"/>
                  <a:pt x="410732" y="192850"/>
                  <a:pt x="410603" y="221355"/>
                </a:cubicBezTo>
                <a:cubicBezTo>
                  <a:pt x="408463" y="351824"/>
                  <a:pt x="302890" y="383283"/>
                  <a:pt x="302890" y="383283"/>
                </a:cubicBezTo>
                <a:cubicBezTo>
                  <a:pt x="302890" y="383283"/>
                  <a:pt x="351325" y="532584"/>
                  <a:pt x="306956" y="669758"/>
                </a:cubicBezTo>
                <a:cubicBezTo>
                  <a:pt x="262586" y="806933"/>
                  <a:pt x="339270" y="927986"/>
                  <a:pt x="339270" y="927986"/>
                </a:cubicBezTo>
                <a:cubicBezTo>
                  <a:pt x="339270" y="927986"/>
                  <a:pt x="484576" y="1347641"/>
                  <a:pt x="460537" y="1371895"/>
                </a:cubicBezTo>
                <a:cubicBezTo>
                  <a:pt x="436497" y="1396149"/>
                  <a:pt x="480225" y="1472832"/>
                  <a:pt x="480225" y="1472832"/>
                </a:cubicBezTo>
                <a:close/>
              </a:path>
            </a:pathLst>
          </a:custGeom>
          <a:solidFill>
            <a:schemeClr val="accent1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="" xmlns:a16="http://schemas.microsoft.com/office/drawing/2014/main" id="{0C8153F1-E750-4A09-8327-ECABC2FD1E40}"/>
              </a:ext>
            </a:extLst>
          </p:cNvPr>
          <p:cNvSpPr/>
          <p:nvPr/>
        </p:nvSpPr>
        <p:spPr>
          <a:xfrm>
            <a:off x="10837590" y="4425421"/>
            <a:ext cx="449402" cy="271068"/>
          </a:xfrm>
          <a:custGeom>
            <a:avLst/>
            <a:gdLst>
              <a:gd name="connsiteX0" fmla="*/ 451834 w 449401"/>
              <a:gd name="connsiteY0" fmla="*/ 269790 h 271067"/>
              <a:gd name="connsiteX1" fmla="*/ 310022 w 449401"/>
              <a:gd name="connsiteY1" fmla="*/ 199955 h 271067"/>
              <a:gd name="connsiteX2" fmla="*/ 287338 w 449401"/>
              <a:gd name="connsiteY2" fmla="*/ 185688 h 271067"/>
              <a:gd name="connsiteX3" fmla="*/ 154159 w 449401"/>
              <a:gd name="connsiteY3" fmla="*/ 161506 h 271067"/>
              <a:gd name="connsiteX4" fmla="*/ 48942 w 449401"/>
              <a:gd name="connsiteY4" fmla="*/ 220927 h 271067"/>
              <a:gd name="connsiteX5" fmla="*/ 4002 w 449401"/>
              <a:gd name="connsiteY5" fmla="*/ 232198 h 271067"/>
              <a:gd name="connsiteX6" fmla="*/ 12918 w 449401"/>
              <a:gd name="connsiteY6" fmla="*/ 72624 h 271067"/>
              <a:gd name="connsiteX7" fmla="*/ 125910 w 449401"/>
              <a:gd name="connsiteY7" fmla="*/ 4002 h 271067"/>
              <a:gd name="connsiteX8" fmla="*/ 215006 w 449401"/>
              <a:gd name="connsiteY8" fmla="*/ 72339 h 271067"/>
              <a:gd name="connsiteX9" fmla="*/ 267151 w 449401"/>
              <a:gd name="connsiteY9" fmla="*/ 52437 h 271067"/>
              <a:gd name="connsiteX10" fmla="*/ 440706 w 449401"/>
              <a:gd name="connsiteY10" fmla="*/ 185260 h 271067"/>
              <a:gd name="connsiteX11" fmla="*/ 451834 w 449401"/>
              <a:gd name="connsiteY11" fmla="*/ 26979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401" h="271067">
                <a:moveTo>
                  <a:pt x="451834" y="269790"/>
                </a:moveTo>
                <a:cubicBezTo>
                  <a:pt x="416952" y="264797"/>
                  <a:pt x="346332" y="222782"/>
                  <a:pt x="310022" y="199955"/>
                </a:cubicBezTo>
                <a:cubicBezTo>
                  <a:pt x="296184" y="191252"/>
                  <a:pt x="287338" y="185688"/>
                  <a:pt x="287338" y="185688"/>
                </a:cubicBezTo>
                <a:cubicBezTo>
                  <a:pt x="287338" y="185688"/>
                  <a:pt x="251030" y="84822"/>
                  <a:pt x="154159" y="161506"/>
                </a:cubicBezTo>
                <a:cubicBezTo>
                  <a:pt x="122658" y="187058"/>
                  <a:pt x="87091" y="207145"/>
                  <a:pt x="48942" y="220927"/>
                </a:cubicBezTo>
                <a:cubicBezTo>
                  <a:pt x="34347" y="226091"/>
                  <a:pt x="19303" y="229865"/>
                  <a:pt x="4002" y="232198"/>
                </a:cubicBezTo>
                <a:lnTo>
                  <a:pt x="12918" y="72624"/>
                </a:lnTo>
                <a:lnTo>
                  <a:pt x="125910" y="4002"/>
                </a:lnTo>
                <a:lnTo>
                  <a:pt x="215006" y="72339"/>
                </a:lnTo>
                <a:lnTo>
                  <a:pt x="267151" y="52437"/>
                </a:lnTo>
                <a:lnTo>
                  <a:pt x="440706" y="185260"/>
                </a:lnTo>
                <a:cubicBezTo>
                  <a:pt x="448231" y="212802"/>
                  <a:pt x="451977" y="241243"/>
                  <a:pt x="451834" y="26979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="" xmlns:a16="http://schemas.microsoft.com/office/drawing/2014/main" id="{E237756A-8DCB-41CD-8B53-0F1EB9BC42E1}"/>
              </a:ext>
            </a:extLst>
          </p:cNvPr>
          <p:cNvSpPr/>
          <p:nvPr/>
        </p:nvSpPr>
        <p:spPr>
          <a:xfrm>
            <a:off x="10812244" y="3646529"/>
            <a:ext cx="699069" cy="1034337"/>
          </a:xfrm>
          <a:custGeom>
            <a:avLst/>
            <a:gdLst>
              <a:gd name="connsiteX0" fmla="*/ 695603 w 699069"/>
              <a:gd name="connsiteY0" fmla="*/ 274570 h 1034337"/>
              <a:gd name="connsiteX1" fmla="*/ 615353 w 699069"/>
              <a:gd name="connsiteY1" fmla="*/ 693940 h 1034337"/>
              <a:gd name="connsiteX2" fmla="*/ 490234 w 699069"/>
              <a:gd name="connsiteY2" fmla="*/ 911864 h 1034337"/>
              <a:gd name="connsiteX3" fmla="*/ 486168 w 699069"/>
              <a:gd name="connsiteY3" fmla="*/ 1036984 h 1034337"/>
              <a:gd name="connsiteX4" fmla="*/ 312613 w 699069"/>
              <a:gd name="connsiteY4" fmla="*/ 952239 h 1034337"/>
              <a:gd name="connsiteX5" fmla="*/ 179433 w 699069"/>
              <a:gd name="connsiteY5" fmla="*/ 928057 h 1034337"/>
              <a:gd name="connsiteX6" fmla="*/ 5879 w 699069"/>
              <a:gd name="connsiteY6" fmla="*/ 1000675 h 1034337"/>
              <a:gd name="connsiteX7" fmla="*/ 134992 w 699069"/>
              <a:gd name="connsiteY7" fmla="*/ 512396 h 1034337"/>
              <a:gd name="connsiteX8" fmla="*/ 312399 w 699069"/>
              <a:gd name="connsiteY8" fmla="*/ 201667 h 1034337"/>
              <a:gd name="connsiteX9" fmla="*/ 343572 w 699069"/>
              <a:gd name="connsiteY9" fmla="*/ 140320 h 1034337"/>
              <a:gd name="connsiteX10" fmla="*/ 348708 w 699069"/>
              <a:gd name="connsiteY10" fmla="*/ 112857 h 1034337"/>
              <a:gd name="connsiteX11" fmla="*/ 530323 w 699069"/>
              <a:gd name="connsiteY11" fmla="*/ 20123 h 1034337"/>
              <a:gd name="connsiteX12" fmla="*/ 631189 w 699069"/>
              <a:gd name="connsiteY12" fmla="*/ 4002 h 1034337"/>
              <a:gd name="connsiteX13" fmla="*/ 631189 w 699069"/>
              <a:gd name="connsiteY13" fmla="*/ 56432 h 1034337"/>
              <a:gd name="connsiteX14" fmla="*/ 634470 w 699069"/>
              <a:gd name="connsiteY14" fmla="*/ 58429 h 1034337"/>
              <a:gd name="connsiteX15" fmla="*/ 686473 w 699069"/>
              <a:gd name="connsiteY15" fmla="*/ 167427 h 1034337"/>
              <a:gd name="connsiteX16" fmla="*/ 695603 w 699069"/>
              <a:gd name="connsiteY16" fmla="*/ 274570 h 103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9069" h="1034337">
                <a:moveTo>
                  <a:pt x="695603" y="274570"/>
                </a:moveTo>
                <a:cubicBezTo>
                  <a:pt x="681336" y="361169"/>
                  <a:pt x="650378" y="539146"/>
                  <a:pt x="615353" y="693940"/>
                </a:cubicBezTo>
                <a:cubicBezTo>
                  <a:pt x="566917" y="907941"/>
                  <a:pt x="514487" y="859363"/>
                  <a:pt x="490234" y="911864"/>
                </a:cubicBezTo>
                <a:cubicBezTo>
                  <a:pt x="465980" y="964366"/>
                  <a:pt x="486168" y="1036984"/>
                  <a:pt x="486168" y="1036984"/>
                </a:cubicBezTo>
                <a:cubicBezTo>
                  <a:pt x="445793" y="1041050"/>
                  <a:pt x="312613" y="952239"/>
                  <a:pt x="312613" y="952239"/>
                </a:cubicBezTo>
                <a:cubicBezTo>
                  <a:pt x="312613" y="952239"/>
                  <a:pt x="276304" y="851374"/>
                  <a:pt x="179433" y="928057"/>
                </a:cubicBezTo>
                <a:cubicBezTo>
                  <a:pt x="82562" y="1004741"/>
                  <a:pt x="5879" y="1000675"/>
                  <a:pt x="5879" y="1000675"/>
                </a:cubicBezTo>
                <a:cubicBezTo>
                  <a:pt x="-14309" y="867495"/>
                  <a:pt x="134992" y="512396"/>
                  <a:pt x="134992" y="512396"/>
                </a:cubicBezTo>
                <a:cubicBezTo>
                  <a:pt x="134992" y="512396"/>
                  <a:pt x="280442" y="237976"/>
                  <a:pt x="312399" y="201667"/>
                </a:cubicBezTo>
                <a:cubicBezTo>
                  <a:pt x="327358" y="183876"/>
                  <a:pt x="338022" y="162890"/>
                  <a:pt x="343572" y="140320"/>
                </a:cubicBezTo>
                <a:cubicBezTo>
                  <a:pt x="346047" y="131325"/>
                  <a:pt x="347766" y="122137"/>
                  <a:pt x="348708" y="112857"/>
                </a:cubicBezTo>
                <a:cubicBezTo>
                  <a:pt x="401138" y="108791"/>
                  <a:pt x="530323" y="20123"/>
                  <a:pt x="530323" y="20123"/>
                </a:cubicBezTo>
                <a:lnTo>
                  <a:pt x="631189" y="4002"/>
                </a:lnTo>
                <a:lnTo>
                  <a:pt x="631189" y="56432"/>
                </a:lnTo>
                <a:cubicBezTo>
                  <a:pt x="632359" y="56960"/>
                  <a:pt x="633464" y="57630"/>
                  <a:pt x="634470" y="58429"/>
                </a:cubicBezTo>
                <a:cubicBezTo>
                  <a:pt x="651091" y="71126"/>
                  <a:pt x="671992" y="124983"/>
                  <a:pt x="686473" y="167427"/>
                </a:cubicBezTo>
                <a:cubicBezTo>
                  <a:pt x="698285" y="201845"/>
                  <a:pt x="701424" y="238646"/>
                  <a:pt x="695603" y="274570"/>
                </a:cubicBezTo>
                <a:close/>
              </a:path>
            </a:pathLst>
          </a:custGeom>
          <a:solidFill>
            <a:schemeClr val="accent3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="" xmlns:a16="http://schemas.microsoft.com/office/drawing/2014/main" id="{D6BC454C-27D8-422E-8B9C-593BC44F5CAD}"/>
              </a:ext>
            </a:extLst>
          </p:cNvPr>
          <p:cNvSpPr/>
          <p:nvPr/>
        </p:nvSpPr>
        <p:spPr>
          <a:xfrm>
            <a:off x="10967631" y="3739035"/>
            <a:ext cx="520735" cy="584936"/>
          </a:xfrm>
          <a:custGeom>
            <a:avLst/>
            <a:gdLst>
              <a:gd name="connsiteX0" fmla="*/ 459966 w 520735"/>
              <a:gd name="connsiteY0" fmla="*/ 16355 h 584935"/>
              <a:gd name="connsiteX1" fmla="*/ 197672 w 520735"/>
              <a:gd name="connsiteY1" fmla="*/ 206031 h 584935"/>
              <a:gd name="connsiteX2" fmla="*/ 4002 w 520735"/>
              <a:gd name="connsiteY2" fmla="*/ 436011 h 584935"/>
              <a:gd name="connsiteX3" fmla="*/ 20123 w 520735"/>
              <a:gd name="connsiteY3" fmla="*/ 581318 h 584935"/>
              <a:gd name="connsiteX4" fmla="*/ 169424 w 520735"/>
              <a:gd name="connsiteY4" fmla="*/ 581318 h 584935"/>
              <a:gd name="connsiteX5" fmla="*/ 459966 w 520735"/>
              <a:gd name="connsiteY5" fmla="*/ 274583 h 584935"/>
              <a:gd name="connsiteX6" fmla="*/ 459966 w 520735"/>
              <a:gd name="connsiteY6" fmla="*/ 16355 h 5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35" h="584935">
                <a:moveTo>
                  <a:pt x="459966" y="16355"/>
                </a:moveTo>
                <a:cubicBezTo>
                  <a:pt x="459966" y="16355"/>
                  <a:pt x="355034" y="-68389"/>
                  <a:pt x="197672" y="206031"/>
                </a:cubicBezTo>
                <a:cubicBezTo>
                  <a:pt x="40311" y="480452"/>
                  <a:pt x="4002" y="436011"/>
                  <a:pt x="4002" y="436011"/>
                </a:cubicBezTo>
                <a:cubicBezTo>
                  <a:pt x="4002" y="436011"/>
                  <a:pt x="36316" y="557278"/>
                  <a:pt x="20123" y="581318"/>
                </a:cubicBezTo>
                <a:cubicBezTo>
                  <a:pt x="20123" y="581318"/>
                  <a:pt x="129050" y="573257"/>
                  <a:pt x="169424" y="581318"/>
                </a:cubicBezTo>
                <a:cubicBezTo>
                  <a:pt x="209799" y="589378"/>
                  <a:pt x="459966" y="274583"/>
                  <a:pt x="459966" y="274583"/>
                </a:cubicBezTo>
                <a:cubicBezTo>
                  <a:pt x="459966" y="274583"/>
                  <a:pt x="589151" y="97034"/>
                  <a:pt x="459966" y="16355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="" xmlns:a16="http://schemas.microsoft.com/office/drawing/2014/main" id="{114B2E4A-351C-4E1C-9E7A-5DAA7FAE6670}"/>
              </a:ext>
            </a:extLst>
          </p:cNvPr>
          <p:cNvSpPr/>
          <p:nvPr/>
        </p:nvSpPr>
        <p:spPr>
          <a:xfrm>
            <a:off x="10963707" y="3722939"/>
            <a:ext cx="520735" cy="584936"/>
          </a:xfrm>
          <a:custGeom>
            <a:avLst/>
            <a:gdLst>
              <a:gd name="connsiteX0" fmla="*/ 459895 w 520735"/>
              <a:gd name="connsiteY0" fmla="*/ 16259 h 584935"/>
              <a:gd name="connsiteX1" fmla="*/ 197601 w 520735"/>
              <a:gd name="connsiteY1" fmla="*/ 205935 h 584935"/>
              <a:gd name="connsiteX2" fmla="*/ 4002 w 520735"/>
              <a:gd name="connsiteY2" fmla="*/ 435986 h 584935"/>
              <a:gd name="connsiteX3" fmla="*/ 169353 w 520735"/>
              <a:gd name="connsiteY3" fmla="*/ 581007 h 584935"/>
              <a:gd name="connsiteX4" fmla="*/ 459895 w 520735"/>
              <a:gd name="connsiteY4" fmla="*/ 274273 h 584935"/>
              <a:gd name="connsiteX5" fmla="*/ 459895 w 520735"/>
              <a:gd name="connsiteY5" fmla="*/ 16259 h 5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735" h="584935">
                <a:moveTo>
                  <a:pt x="459895" y="16259"/>
                </a:moveTo>
                <a:cubicBezTo>
                  <a:pt x="459895" y="16259"/>
                  <a:pt x="354963" y="-68129"/>
                  <a:pt x="197601" y="205935"/>
                </a:cubicBezTo>
                <a:cubicBezTo>
                  <a:pt x="40239" y="479999"/>
                  <a:pt x="4002" y="435986"/>
                  <a:pt x="4002" y="435986"/>
                </a:cubicBezTo>
                <a:cubicBezTo>
                  <a:pt x="4002" y="435986"/>
                  <a:pt x="128978" y="573161"/>
                  <a:pt x="169353" y="581007"/>
                </a:cubicBezTo>
                <a:cubicBezTo>
                  <a:pt x="209728" y="588854"/>
                  <a:pt x="459895" y="274273"/>
                  <a:pt x="459895" y="274273"/>
                </a:cubicBezTo>
                <a:cubicBezTo>
                  <a:pt x="459895" y="274273"/>
                  <a:pt x="588937" y="97009"/>
                  <a:pt x="459895" y="16259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="" xmlns:a16="http://schemas.microsoft.com/office/drawing/2014/main" id="{ED0A302C-F116-4F00-8F85-A4B0121C2029}"/>
              </a:ext>
            </a:extLst>
          </p:cNvPr>
          <p:cNvSpPr/>
          <p:nvPr/>
        </p:nvSpPr>
        <p:spPr>
          <a:xfrm>
            <a:off x="10963922" y="4175039"/>
            <a:ext cx="71334" cy="128401"/>
          </a:xfrm>
          <a:custGeom>
            <a:avLst/>
            <a:gdLst>
              <a:gd name="connsiteX0" fmla="*/ 20123 w 71333"/>
              <a:gd name="connsiteY0" fmla="*/ 119063 h 128400"/>
              <a:gd name="connsiteX1" fmla="*/ 4002 w 71333"/>
              <a:gd name="connsiteY1" fmla="*/ 9352 h 128400"/>
              <a:gd name="connsiteX2" fmla="*/ 44020 w 71333"/>
              <a:gd name="connsiteY2" fmla="*/ 4002 h 128400"/>
              <a:gd name="connsiteX3" fmla="*/ 72553 w 71333"/>
              <a:gd name="connsiteY3" fmla="*/ 125269 h 12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33" h="128400">
                <a:moveTo>
                  <a:pt x="20123" y="119063"/>
                </a:moveTo>
                <a:cubicBezTo>
                  <a:pt x="21764" y="89174"/>
                  <a:pt x="10493" y="36601"/>
                  <a:pt x="4002" y="9352"/>
                </a:cubicBezTo>
                <a:cubicBezTo>
                  <a:pt x="28540" y="6141"/>
                  <a:pt x="44020" y="4002"/>
                  <a:pt x="44020" y="4002"/>
                </a:cubicBezTo>
                <a:lnTo>
                  <a:pt x="72553" y="125269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="" xmlns:a16="http://schemas.microsoft.com/office/drawing/2014/main" id="{5A4B4E77-1A35-4DE9-815E-2F4A4E13BEFC}"/>
              </a:ext>
            </a:extLst>
          </p:cNvPr>
          <p:cNvSpPr/>
          <p:nvPr/>
        </p:nvSpPr>
        <p:spPr>
          <a:xfrm>
            <a:off x="11201676" y="3480963"/>
            <a:ext cx="199734" cy="156934"/>
          </a:xfrm>
          <a:custGeom>
            <a:avLst/>
            <a:gdLst>
              <a:gd name="connsiteX0" fmla="*/ 197672 w 199734"/>
              <a:gd name="connsiteY0" fmla="*/ 4002 h 156933"/>
              <a:gd name="connsiteX1" fmla="*/ 4002 w 199734"/>
              <a:gd name="connsiteY1" fmla="*/ 116780 h 156933"/>
              <a:gd name="connsiteX2" fmla="*/ 26543 w 199734"/>
              <a:gd name="connsiteY2" fmla="*/ 153731 h 156933"/>
              <a:gd name="connsiteX3" fmla="*/ 60498 w 199734"/>
              <a:gd name="connsiteY3" fmla="*/ 157155 h 156933"/>
              <a:gd name="connsiteX4" fmla="*/ 167498 w 199734"/>
              <a:gd name="connsiteY4" fmla="*/ 66347 h 156933"/>
              <a:gd name="connsiteX5" fmla="*/ 197672 w 199734"/>
              <a:gd name="connsiteY5" fmla="*/ 4002 h 1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734" h="156933">
                <a:moveTo>
                  <a:pt x="197672" y="4002"/>
                </a:moveTo>
                <a:lnTo>
                  <a:pt x="4002" y="116780"/>
                </a:lnTo>
                <a:cubicBezTo>
                  <a:pt x="12155" y="128693"/>
                  <a:pt x="19681" y="141026"/>
                  <a:pt x="26543" y="153731"/>
                </a:cubicBezTo>
                <a:cubicBezTo>
                  <a:pt x="37721" y="156006"/>
                  <a:pt x="49092" y="157155"/>
                  <a:pt x="60498" y="157155"/>
                </a:cubicBezTo>
                <a:cubicBezTo>
                  <a:pt x="112215" y="157155"/>
                  <a:pt x="136325" y="102870"/>
                  <a:pt x="167498" y="66347"/>
                </a:cubicBezTo>
                <a:cubicBezTo>
                  <a:pt x="165501" y="37243"/>
                  <a:pt x="189041" y="36530"/>
                  <a:pt x="197672" y="400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="" xmlns:a16="http://schemas.microsoft.com/office/drawing/2014/main" id="{14D1C703-C0A2-4C13-84EB-84121BD66138}"/>
              </a:ext>
            </a:extLst>
          </p:cNvPr>
          <p:cNvSpPr/>
          <p:nvPr/>
        </p:nvSpPr>
        <p:spPr>
          <a:xfrm>
            <a:off x="11084689" y="3287293"/>
            <a:ext cx="342401" cy="342401"/>
          </a:xfrm>
          <a:custGeom>
            <a:avLst/>
            <a:gdLst>
              <a:gd name="connsiteX0" fmla="*/ 342979 w 342401"/>
              <a:gd name="connsiteY0" fmla="*/ 173490 h 342401"/>
              <a:gd name="connsiteX1" fmla="*/ 173490 w 342401"/>
              <a:gd name="connsiteY1" fmla="*/ 342979 h 342401"/>
              <a:gd name="connsiteX2" fmla="*/ 4001 w 342401"/>
              <a:gd name="connsiteY2" fmla="*/ 173490 h 342401"/>
              <a:gd name="connsiteX3" fmla="*/ 173490 w 342401"/>
              <a:gd name="connsiteY3" fmla="*/ 4001 h 342401"/>
              <a:gd name="connsiteX4" fmla="*/ 342979 w 342401"/>
              <a:gd name="connsiteY4" fmla="*/ 173490 h 34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01" h="342401">
                <a:moveTo>
                  <a:pt x="342979" y="173490"/>
                </a:moveTo>
                <a:cubicBezTo>
                  <a:pt x="342979" y="267096"/>
                  <a:pt x="267096" y="342979"/>
                  <a:pt x="173490" y="342979"/>
                </a:cubicBezTo>
                <a:cubicBezTo>
                  <a:pt x="79884" y="342979"/>
                  <a:pt x="4001" y="267096"/>
                  <a:pt x="4001" y="173490"/>
                </a:cubicBezTo>
                <a:cubicBezTo>
                  <a:pt x="4001" y="79884"/>
                  <a:pt x="79884" y="4001"/>
                  <a:pt x="173490" y="4001"/>
                </a:cubicBezTo>
                <a:cubicBezTo>
                  <a:pt x="267096" y="4001"/>
                  <a:pt x="342979" y="79884"/>
                  <a:pt x="342979" y="173490"/>
                </a:cubicBezTo>
                <a:close/>
              </a:path>
            </a:pathLst>
          </a:custGeom>
          <a:solidFill>
            <a:srgbClr val="F99AB6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="" xmlns:a16="http://schemas.microsoft.com/office/drawing/2014/main" id="{4D738209-47AD-4CC4-A30D-AFA4BE4B7D22}"/>
              </a:ext>
            </a:extLst>
          </p:cNvPr>
          <p:cNvSpPr/>
          <p:nvPr/>
        </p:nvSpPr>
        <p:spPr>
          <a:xfrm>
            <a:off x="11022597" y="3207099"/>
            <a:ext cx="428002" cy="399468"/>
          </a:xfrm>
          <a:custGeom>
            <a:avLst/>
            <a:gdLst>
              <a:gd name="connsiteX0" fmla="*/ 21154 w 428001"/>
              <a:gd name="connsiteY0" fmla="*/ 116580 h 399468"/>
              <a:gd name="connsiteX1" fmla="*/ 84641 w 428001"/>
              <a:gd name="connsiteY1" fmla="*/ 83267 h 399468"/>
              <a:gd name="connsiteX2" fmla="*/ 152836 w 428001"/>
              <a:gd name="connsiteY2" fmla="*/ 61867 h 399468"/>
              <a:gd name="connsiteX3" fmla="*/ 209903 w 428001"/>
              <a:gd name="connsiteY3" fmla="*/ 5228 h 399468"/>
              <a:gd name="connsiteX4" fmla="*/ 244071 w 428001"/>
              <a:gd name="connsiteY4" fmla="*/ 7939 h 399468"/>
              <a:gd name="connsiteX5" fmla="*/ 351072 w 428001"/>
              <a:gd name="connsiteY5" fmla="*/ 79273 h 399468"/>
              <a:gd name="connsiteX6" fmla="*/ 375682 w 428001"/>
              <a:gd name="connsiteY6" fmla="*/ 103883 h 399468"/>
              <a:gd name="connsiteX7" fmla="*/ 392659 w 428001"/>
              <a:gd name="connsiteY7" fmla="*/ 112157 h 399468"/>
              <a:gd name="connsiteX8" fmla="*/ 406498 w 428001"/>
              <a:gd name="connsiteY8" fmla="*/ 130205 h 399468"/>
              <a:gd name="connsiteX9" fmla="*/ 418768 w 428001"/>
              <a:gd name="connsiteY9" fmla="*/ 253398 h 399468"/>
              <a:gd name="connsiteX10" fmla="*/ 393373 w 428001"/>
              <a:gd name="connsiteY10" fmla="*/ 324732 h 399468"/>
              <a:gd name="connsiteX11" fmla="*/ 397439 w 428001"/>
              <a:gd name="connsiteY11" fmla="*/ 397991 h 399468"/>
              <a:gd name="connsiteX12" fmla="*/ 361772 w 428001"/>
              <a:gd name="connsiteY12" fmla="*/ 384795 h 399468"/>
              <a:gd name="connsiteX13" fmla="*/ 347505 w 428001"/>
              <a:gd name="connsiteY13" fmla="*/ 345632 h 399468"/>
              <a:gd name="connsiteX14" fmla="*/ 303778 w 428001"/>
              <a:gd name="connsiteY14" fmla="*/ 277652 h 399468"/>
              <a:gd name="connsiteX15" fmla="*/ 259480 w 428001"/>
              <a:gd name="connsiteY15" fmla="*/ 273371 h 399468"/>
              <a:gd name="connsiteX16" fmla="*/ 253345 w 428001"/>
              <a:gd name="connsiteY16" fmla="*/ 291990 h 399468"/>
              <a:gd name="connsiteX17" fmla="*/ 219818 w 428001"/>
              <a:gd name="connsiteY17" fmla="*/ 299123 h 399468"/>
              <a:gd name="connsiteX18" fmla="*/ 198846 w 428001"/>
              <a:gd name="connsiteY18" fmla="*/ 268021 h 399468"/>
              <a:gd name="connsiteX19" fmla="*/ 93772 w 428001"/>
              <a:gd name="connsiteY19" fmla="*/ 200469 h 399468"/>
              <a:gd name="connsiteX20" fmla="*/ 23436 w 428001"/>
              <a:gd name="connsiteY20" fmla="*/ 200112 h 399468"/>
              <a:gd name="connsiteX21" fmla="*/ 21154 w 428001"/>
              <a:gd name="connsiteY21" fmla="*/ 116580 h 39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001" h="399468">
                <a:moveTo>
                  <a:pt x="21154" y="116580"/>
                </a:moveTo>
                <a:cubicBezTo>
                  <a:pt x="38260" y="99039"/>
                  <a:pt x="60487" y="87376"/>
                  <a:pt x="84641" y="83267"/>
                </a:cubicBezTo>
                <a:cubicBezTo>
                  <a:pt x="108181" y="78203"/>
                  <a:pt x="134004" y="76633"/>
                  <a:pt x="152836" y="61867"/>
                </a:cubicBezTo>
                <a:cubicBezTo>
                  <a:pt x="174236" y="44819"/>
                  <a:pt x="183652" y="12433"/>
                  <a:pt x="209903" y="5228"/>
                </a:cubicBezTo>
                <a:cubicBezTo>
                  <a:pt x="221323" y="2932"/>
                  <a:pt x="233158" y="3873"/>
                  <a:pt x="244071" y="7939"/>
                </a:cubicBezTo>
                <a:cubicBezTo>
                  <a:pt x="286016" y="20594"/>
                  <a:pt x="323259" y="45418"/>
                  <a:pt x="351072" y="79273"/>
                </a:cubicBezTo>
                <a:cubicBezTo>
                  <a:pt x="357627" y="88974"/>
                  <a:pt x="365981" y="97327"/>
                  <a:pt x="375682" y="103883"/>
                </a:cubicBezTo>
                <a:cubicBezTo>
                  <a:pt x="381481" y="106337"/>
                  <a:pt x="387153" y="109105"/>
                  <a:pt x="392659" y="112157"/>
                </a:cubicBezTo>
                <a:cubicBezTo>
                  <a:pt x="398701" y="116930"/>
                  <a:pt x="403460" y="123129"/>
                  <a:pt x="406498" y="130205"/>
                </a:cubicBezTo>
                <a:cubicBezTo>
                  <a:pt x="425423" y="168411"/>
                  <a:pt x="429789" y="212210"/>
                  <a:pt x="418768" y="253398"/>
                </a:cubicBezTo>
                <a:cubicBezTo>
                  <a:pt x="412205" y="277723"/>
                  <a:pt x="400364" y="300264"/>
                  <a:pt x="393373" y="324732"/>
                </a:cubicBezTo>
                <a:cubicBezTo>
                  <a:pt x="386382" y="349199"/>
                  <a:pt x="384599" y="376377"/>
                  <a:pt x="397439" y="397991"/>
                </a:cubicBezTo>
                <a:cubicBezTo>
                  <a:pt x="385027" y="404340"/>
                  <a:pt x="369333" y="396351"/>
                  <a:pt x="361772" y="384795"/>
                </a:cubicBezTo>
                <a:cubicBezTo>
                  <a:pt x="354210" y="373239"/>
                  <a:pt x="351643" y="358972"/>
                  <a:pt x="347505" y="345632"/>
                </a:cubicBezTo>
                <a:cubicBezTo>
                  <a:pt x="339430" y="319396"/>
                  <a:pt x="324308" y="295877"/>
                  <a:pt x="303778" y="277652"/>
                </a:cubicBezTo>
                <a:cubicBezTo>
                  <a:pt x="291080" y="266381"/>
                  <a:pt x="268111" y="258819"/>
                  <a:pt x="259480" y="273371"/>
                </a:cubicBezTo>
                <a:cubicBezTo>
                  <a:pt x="256056" y="279007"/>
                  <a:pt x="256270" y="286140"/>
                  <a:pt x="253345" y="291990"/>
                </a:cubicBezTo>
                <a:cubicBezTo>
                  <a:pt x="247567" y="303403"/>
                  <a:pt x="230875" y="305686"/>
                  <a:pt x="219818" y="299123"/>
                </a:cubicBezTo>
                <a:cubicBezTo>
                  <a:pt x="209161" y="291769"/>
                  <a:pt x="201671" y="280662"/>
                  <a:pt x="198846" y="268021"/>
                </a:cubicBezTo>
                <a:cubicBezTo>
                  <a:pt x="182225" y="211811"/>
                  <a:pt x="153906" y="176429"/>
                  <a:pt x="93772" y="200469"/>
                </a:cubicBezTo>
                <a:cubicBezTo>
                  <a:pt x="71373" y="209457"/>
                  <a:pt x="44979" y="215520"/>
                  <a:pt x="23436" y="200112"/>
                </a:cubicBezTo>
                <a:cubicBezTo>
                  <a:pt x="-4954" y="179782"/>
                  <a:pt x="824" y="139550"/>
                  <a:pt x="21154" y="11658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="" xmlns:a16="http://schemas.microsoft.com/office/drawing/2014/main" id="{0273CD5A-2690-4B85-AF55-6CFE435506B0}"/>
              </a:ext>
            </a:extLst>
          </p:cNvPr>
          <p:cNvSpPr/>
          <p:nvPr/>
        </p:nvSpPr>
        <p:spPr>
          <a:xfrm>
            <a:off x="11022597" y="3202962"/>
            <a:ext cx="428002" cy="399468"/>
          </a:xfrm>
          <a:custGeom>
            <a:avLst/>
            <a:gdLst>
              <a:gd name="connsiteX0" fmla="*/ 21154 w 428001"/>
              <a:gd name="connsiteY0" fmla="*/ 116580 h 399468"/>
              <a:gd name="connsiteX1" fmla="*/ 84641 w 428001"/>
              <a:gd name="connsiteY1" fmla="*/ 83267 h 399468"/>
              <a:gd name="connsiteX2" fmla="*/ 152836 w 428001"/>
              <a:gd name="connsiteY2" fmla="*/ 61867 h 399468"/>
              <a:gd name="connsiteX3" fmla="*/ 209903 w 428001"/>
              <a:gd name="connsiteY3" fmla="*/ 5229 h 399468"/>
              <a:gd name="connsiteX4" fmla="*/ 244071 w 428001"/>
              <a:gd name="connsiteY4" fmla="*/ 7939 h 399468"/>
              <a:gd name="connsiteX5" fmla="*/ 351072 w 428001"/>
              <a:gd name="connsiteY5" fmla="*/ 79273 h 399468"/>
              <a:gd name="connsiteX6" fmla="*/ 375682 w 428001"/>
              <a:gd name="connsiteY6" fmla="*/ 103883 h 399468"/>
              <a:gd name="connsiteX7" fmla="*/ 392659 w 428001"/>
              <a:gd name="connsiteY7" fmla="*/ 112158 h 399468"/>
              <a:gd name="connsiteX8" fmla="*/ 406498 w 428001"/>
              <a:gd name="connsiteY8" fmla="*/ 130205 h 399468"/>
              <a:gd name="connsiteX9" fmla="*/ 418768 w 428001"/>
              <a:gd name="connsiteY9" fmla="*/ 253398 h 399468"/>
              <a:gd name="connsiteX10" fmla="*/ 393373 w 428001"/>
              <a:gd name="connsiteY10" fmla="*/ 324732 h 399468"/>
              <a:gd name="connsiteX11" fmla="*/ 397439 w 428001"/>
              <a:gd name="connsiteY11" fmla="*/ 397991 h 399468"/>
              <a:gd name="connsiteX12" fmla="*/ 361772 w 428001"/>
              <a:gd name="connsiteY12" fmla="*/ 384795 h 399468"/>
              <a:gd name="connsiteX13" fmla="*/ 347505 w 428001"/>
              <a:gd name="connsiteY13" fmla="*/ 345632 h 399468"/>
              <a:gd name="connsiteX14" fmla="*/ 303778 w 428001"/>
              <a:gd name="connsiteY14" fmla="*/ 277651 h 399468"/>
              <a:gd name="connsiteX15" fmla="*/ 259480 w 428001"/>
              <a:gd name="connsiteY15" fmla="*/ 273372 h 399468"/>
              <a:gd name="connsiteX16" fmla="*/ 253345 w 428001"/>
              <a:gd name="connsiteY16" fmla="*/ 291990 h 399468"/>
              <a:gd name="connsiteX17" fmla="*/ 219818 w 428001"/>
              <a:gd name="connsiteY17" fmla="*/ 299123 h 399468"/>
              <a:gd name="connsiteX18" fmla="*/ 198846 w 428001"/>
              <a:gd name="connsiteY18" fmla="*/ 268022 h 399468"/>
              <a:gd name="connsiteX19" fmla="*/ 93772 w 428001"/>
              <a:gd name="connsiteY19" fmla="*/ 200469 h 399468"/>
              <a:gd name="connsiteX20" fmla="*/ 23436 w 428001"/>
              <a:gd name="connsiteY20" fmla="*/ 200112 h 399468"/>
              <a:gd name="connsiteX21" fmla="*/ 21154 w 428001"/>
              <a:gd name="connsiteY21" fmla="*/ 116580 h 39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001" h="399468">
                <a:moveTo>
                  <a:pt x="21154" y="116580"/>
                </a:moveTo>
                <a:cubicBezTo>
                  <a:pt x="38260" y="99039"/>
                  <a:pt x="60487" y="87376"/>
                  <a:pt x="84641" y="83267"/>
                </a:cubicBezTo>
                <a:cubicBezTo>
                  <a:pt x="108181" y="78203"/>
                  <a:pt x="134004" y="76633"/>
                  <a:pt x="152836" y="61867"/>
                </a:cubicBezTo>
                <a:cubicBezTo>
                  <a:pt x="174236" y="44819"/>
                  <a:pt x="183652" y="12433"/>
                  <a:pt x="209903" y="5229"/>
                </a:cubicBezTo>
                <a:cubicBezTo>
                  <a:pt x="221323" y="2931"/>
                  <a:pt x="233158" y="3873"/>
                  <a:pt x="244071" y="7939"/>
                </a:cubicBezTo>
                <a:cubicBezTo>
                  <a:pt x="286016" y="20594"/>
                  <a:pt x="323259" y="45418"/>
                  <a:pt x="351072" y="79273"/>
                </a:cubicBezTo>
                <a:cubicBezTo>
                  <a:pt x="357627" y="88974"/>
                  <a:pt x="365981" y="97327"/>
                  <a:pt x="375682" y="103883"/>
                </a:cubicBezTo>
                <a:cubicBezTo>
                  <a:pt x="381481" y="106337"/>
                  <a:pt x="387153" y="109104"/>
                  <a:pt x="392659" y="112158"/>
                </a:cubicBezTo>
                <a:cubicBezTo>
                  <a:pt x="398701" y="116930"/>
                  <a:pt x="403460" y="123129"/>
                  <a:pt x="406498" y="130205"/>
                </a:cubicBezTo>
                <a:cubicBezTo>
                  <a:pt x="425423" y="168411"/>
                  <a:pt x="429789" y="212210"/>
                  <a:pt x="418768" y="253398"/>
                </a:cubicBezTo>
                <a:cubicBezTo>
                  <a:pt x="412205" y="277723"/>
                  <a:pt x="400364" y="300264"/>
                  <a:pt x="393373" y="324732"/>
                </a:cubicBezTo>
                <a:cubicBezTo>
                  <a:pt x="386382" y="349199"/>
                  <a:pt x="384599" y="376377"/>
                  <a:pt x="397439" y="397991"/>
                </a:cubicBezTo>
                <a:cubicBezTo>
                  <a:pt x="385027" y="404340"/>
                  <a:pt x="369333" y="396351"/>
                  <a:pt x="361772" y="384795"/>
                </a:cubicBezTo>
                <a:cubicBezTo>
                  <a:pt x="354210" y="373239"/>
                  <a:pt x="351643" y="358972"/>
                  <a:pt x="347505" y="345632"/>
                </a:cubicBezTo>
                <a:cubicBezTo>
                  <a:pt x="339430" y="319396"/>
                  <a:pt x="324308" y="295877"/>
                  <a:pt x="303778" y="277651"/>
                </a:cubicBezTo>
                <a:cubicBezTo>
                  <a:pt x="291080" y="266381"/>
                  <a:pt x="268111" y="258819"/>
                  <a:pt x="259480" y="273372"/>
                </a:cubicBezTo>
                <a:cubicBezTo>
                  <a:pt x="256056" y="279007"/>
                  <a:pt x="256270" y="286140"/>
                  <a:pt x="253345" y="291990"/>
                </a:cubicBezTo>
                <a:cubicBezTo>
                  <a:pt x="247567" y="303403"/>
                  <a:pt x="230875" y="305686"/>
                  <a:pt x="219818" y="299123"/>
                </a:cubicBezTo>
                <a:cubicBezTo>
                  <a:pt x="209161" y="291768"/>
                  <a:pt x="201671" y="280662"/>
                  <a:pt x="198846" y="268022"/>
                </a:cubicBezTo>
                <a:cubicBezTo>
                  <a:pt x="182225" y="211811"/>
                  <a:pt x="153906" y="176429"/>
                  <a:pt x="93772" y="200469"/>
                </a:cubicBezTo>
                <a:cubicBezTo>
                  <a:pt x="71373" y="209457"/>
                  <a:pt x="44979" y="215520"/>
                  <a:pt x="23436" y="200112"/>
                </a:cubicBezTo>
                <a:cubicBezTo>
                  <a:pt x="-4954" y="179853"/>
                  <a:pt x="824" y="139692"/>
                  <a:pt x="21154" y="116580"/>
                </a:cubicBezTo>
                <a:close/>
              </a:path>
            </a:pathLst>
          </a:custGeom>
          <a:solidFill>
            <a:schemeClr val="accent5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="" xmlns:a16="http://schemas.microsoft.com/office/drawing/2014/main" id="{DC4CD921-EF36-4856-9361-7B92B4186001}"/>
              </a:ext>
            </a:extLst>
          </p:cNvPr>
          <p:cNvSpPr/>
          <p:nvPr/>
        </p:nvSpPr>
        <p:spPr>
          <a:xfrm>
            <a:off x="11152099" y="3646386"/>
            <a:ext cx="292468" cy="142667"/>
          </a:xfrm>
          <a:custGeom>
            <a:avLst/>
            <a:gdLst>
              <a:gd name="connsiteX0" fmla="*/ 294972 w 292467"/>
              <a:gd name="connsiteY0" fmla="*/ 58358 h 142667"/>
              <a:gd name="connsiteX1" fmla="*/ 212938 w 292467"/>
              <a:gd name="connsiteY1" fmla="*/ 58358 h 142667"/>
              <a:gd name="connsiteX2" fmla="*/ 47515 w 292467"/>
              <a:gd name="connsiteY2" fmla="*/ 135041 h 142667"/>
              <a:gd name="connsiteX3" fmla="*/ 4002 w 292467"/>
              <a:gd name="connsiteY3" fmla="*/ 140320 h 142667"/>
              <a:gd name="connsiteX4" fmla="*/ 9138 w 292467"/>
              <a:gd name="connsiteY4" fmla="*/ 112857 h 142667"/>
              <a:gd name="connsiteX5" fmla="*/ 190753 w 292467"/>
              <a:gd name="connsiteY5" fmla="*/ 20123 h 142667"/>
              <a:gd name="connsiteX6" fmla="*/ 291619 w 292467"/>
              <a:gd name="connsiteY6" fmla="*/ 4002 h 142667"/>
              <a:gd name="connsiteX7" fmla="*/ 291619 w 292467"/>
              <a:gd name="connsiteY7" fmla="*/ 56432 h 142667"/>
              <a:gd name="connsiteX8" fmla="*/ 294972 w 292467"/>
              <a:gd name="connsiteY8" fmla="*/ 58358 h 14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467" h="142667">
                <a:moveTo>
                  <a:pt x="294972" y="58358"/>
                </a:moveTo>
                <a:lnTo>
                  <a:pt x="212938" y="58358"/>
                </a:lnTo>
                <a:cubicBezTo>
                  <a:pt x="212938" y="58358"/>
                  <a:pt x="51510" y="139036"/>
                  <a:pt x="47515" y="135041"/>
                </a:cubicBezTo>
                <a:cubicBezTo>
                  <a:pt x="44805" y="132331"/>
                  <a:pt x="19838" y="136967"/>
                  <a:pt x="4002" y="140320"/>
                </a:cubicBezTo>
                <a:cubicBezTo>
                  <a:pt x="6477" y="131325"/>
                  <a:pt x="8196" y="122137"/>
                  <a:pt x="9138" y="112857"/>
                </a:cubicBezTo>
                <a:cubicBezTo>
                  <a:pt x="61568" y="108791"/>
                  <a:pt x="190753" y="20123"/>
                  <a:pt x="190753" y="20123"/>
                </a:cubicBezTo>
                <a:lnTo>
                  <a:pt x="291619" y="4002"/>
                </a:lnTo>
                <a:lnTo>
                  <a:pt x="291619" y="56432"/>
                </a:lnTo>
                <a:cubicBezTo>
                  <a:pt x="292810" y="56931"/>
                  <a:pt x="293937" y="57580"/>
                  <a:pt x="294972" y="58358"/>
                </a:cubicBezTo>
                <a:close/>
              </a:path>
            </a:pathLst>
          </a:custGeom>
          <a:solidFill>
            <a:srgbClr val="000000">
              <a:alpha val="5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="" xmlns:a16="http://schemas.microsoft.com/office/drawing/2014/main" id="{7A3D210B-3F53-4088-B330-8B02F784F691}"/>
              </a:ext>
            </a:extLst>
          </p:cNvPr>
          <p:cNvSpPr/>
          <p:nvPr/>
        </p:nvSpPr>
        <p:spPr>
          <a:xfrm>
            <a:off x="10871022" y="6068305"/>
            <a:ext cx="527869" cy="78467"/>
          </a:xfrm>
          <a:custGeom>
            <a:avLst/>
            <a:gdLst>
              <a:gd name="connsiteX0" fmla="*/ 525331 w 527868"/>
              <a:gd name="connsiteY0" fmla="*/ 4002 h 78466"/>
              <a:gd name="connsiteX1" fmla="*/ 520266 w 527868"/>
              <a:gd name="connsiteY1" fmla="*/ 47729 h 78466"/>
              <a:gd name="connsiteX2" fmla="*/ 80423 w 527868"/>
              <a:gd name="connsiteY2" fmla="*/ 63850 h 78466"/>
              <a:gd name="connsiteX3" fmla="*/ 4667 w 527868"/>
              <a:gd name="connsiteY3" fmla="*/ 23119 h 78466"/>
              <a:gd name="connsiteX4" fmla="*/ 80423 w 527868"/>
              <a:gd name="connsiteY4" fmla="*/ 75977 h 78466"/>
              <a:gd name="connsiteX5" fmla="*/ 520266 w 527868"/>
              <a:gd name="connsiteY5" fmla="*/ 59855 h 78466"/>
              <a:gd name="connsiteX6" fmla="*/ 525331 w 527868"/>
              <a:gd name="connsiteY6" fmla="*/ 4002 h 7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868" h="78466">
                <a:moveTo>
                  <a:pt x="525331" y="4002"/>
                </a:moveTo>
                <a:cubicBezTo>
                  <a:pt x="525096" y="18710"/>
                  <a:pt x="523398" y="33355"/>
                  <a:pt x="520266" y="47729"/>
                </a:cubicBezTo>
                <a:cubicBezTo>
                  <a:pt x="520266" y="47729"/>
                  <a:pt x="184998" y="71911"/>
                  <a:pt x="80423" y="63850"/>
                </a:cubicBezTo>
                <a:cubicBezTo>
                  <a:pt x="29990" y="59998"/>
                  <a:pt x="8519" y="41166"/>
                  <a:pt x="4667" y="23119"/>
                </a:cubicBezTo>
                <a:cubicBezTo>
                  <a:pt x="102" y="43805"/>
                  <a:pt x="18363" y="71198"/>
                  <a:pt x="80423" y="75977"/>
                </a:cubicBezTo>
                <a:cubicBezTo>
                  <a:pt x="185355" y="84038"/>
                  <a:pt x="520266" y="59855"/>
                  <a:pt x="520266" y="59855"/>
                </a:cubicBezTo>
                <a:cubicBezTo>
                  <a:pt x="524197" y="41509"/>
                  <a:pt x="525894" y="22755"/>
                  <a:pt x="525331" y="4002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="" xmlns:a16="http://schemas.microsoft.com/office/drawing/2014/main" id="{4064ABCB-5976-4E3A-90FE-B3A7EBE2E0FD}"/>
              </a:ext>
            </a:extLst>
          </p:cNvPr>
          <p:cNvSpPr/>
          <p:nvPr/>
        </p:nvSpPr>
        <p:spPr>
          <a:xfrm>
            <a:off x="10813914" y="4536406"/>
            <a:ext cx="235401" cy="114134"/>
          </a:xfrm>
          <a:custGeom>
            <a:avLst/>
            <a:gdLst>
              <a:gd name="connsiteX0" fmla="*/ 139529 w 235400"/>
              <a:gd name="connsiteY0" fmla="*/ 34114 h 114133"/>
              <a:gd name="connsiteX1" fmla="*/ 5350 w 235400"/>
              <a:gd name="connsiteY1" fmla="*/ 101952 h 114133"/>
              <a:gd name="connsiteX2" fmla="*/ 6349 w 235400"/>
              <a:gd name="connsiteY2" fmla="*/ 110798 h 114133"/>
              <a:gd name="connsiteX3" fmla="*/ 179903 w 235400"/>
              <a:gd name="connsiteY3" fmla="*/ 38180 h 114133"/>
              <a:gd name="connsiteX4" fmla="*/ 231763 w 235400"/>
              <a:gd name="connsiteY4" fmla="*/ 11074 h 114133"/>
              <a:gd name="connsiteX5" fmla="*/ 139529 w 235400"/>
              <a:gd name="connsiteY5" fmla="*/ 34114 h 1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400" h="114133">
                <a:moveTo>
                  <a:pt x="139529" y="34114"/>
                </a:moveTo>
                <a:cubicBezTo>
                  <a:pt x="85101" y="76914"/>
                  <a:pt x="36951" y="94819"/>
                  <a:pt x="5350" y="101952"/>
                </a:cubicBezTo>
                <a:cubicBezTo>
                  <a:pt x="5350" y="104948"/>
                  <a:pt x="5921" y="107944"/>
                  <a:pt x="6349" y="110798"/>
                </a:cubicBezTo>
                <a:cubicBezTo>
                  <a:pt x="6349" y="110798"/>
                  <a:pt x="83032" y="114864"/>
                  <a:pt x="179903" y="38180"/>
                </a:cubicBezTo>
                <a:cubicBezTo>
                  <a:pt x="194905" y="25319"/>
                  <a:pt x="212639" y="16053"/>
                  <a:pt x="231763" y="11074"/>
                </a:cubicBezTo>
                <a:cubicBezTo>
                  <a:pt x="210862" y="1015"/>
                  <a:pt x="180474" y="1657"/>
                  <a:pt x="139529" y="34114"/>
                </a:cubicBezTo>
                <a:close/>
              </a:path>
            </a:pathLst>
          </a:custGeom>
          <a:solidFill>
            <a:srgbClr val="000000">
              <a:alpha val="27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="" xmlns:a16="http://schemas.microsoft.com/office/drawing/2014/main" id="{A19C19DE-0D2D-4093-8AD6-D8F5DF4C3672}"/>
              </a:ext>
            </a:extLst>
          </p:cNvPr>
          <p:cNvSpPr/>
          <p:nvPr/>
        </p:nvSpPr>
        <p:spPr>
          <a:xfrm>
            <a:off x="11246823" y="3697539"/>
            <a:ext cx="271068" cy="984404"/>
          </a:xfrm>
          <a:custGeom>
            <a:avLst/>
            <a:gdLst>
              <a:gd name="connsiteX0" fmla="*/ 254248 w 271067"/>
              <a:gd name="connsiteY0" fmla="*/ 116345 h 984403"/>
              <a:gd name="connsiteX1" fmla="*/ 202246 w 271067"/>
              <a:gd name="connsiteY1" fmla="*/ 7347 h 984403"/>
              <a:gd name="connsiteX2" fmla="*/ 198965 w 271067"/>
              <a:gd name="connsiteY2" fmla="*/ 5350 h 984403"/>
              <a:gd name="connsiteX3" fmla="*/ 166650 w 271067"/>
              <a:gd name="connsiteY3" fmla="*/ 7347 h 984403"/>
              <a:gd name="connsiteX4" fmla="*/ 213873 w 271067"/>
              <a:gd name="connsiteY4" fmla="*/ 112279 h 984403"/>
              <a:gd name="connsiteX5" fmla="*/ 222647 w 271067"/>
              <a:gd name="connsiteY5" fmla="*/ 219280 h 984403"/>
              <a:gd name="connsiteX6" fmla="*/ 142397 w 271067"/>
              <a:gd name="connsiteY6" fmla="*/ 638650 h 984403"/>
              <a:gd name="connsiteX7" fmla="*/ 17278 w 271067"/>
              <a:gd name="connsiteY7" fmla="*/ 856574 h 984403"/>
              <a:gd name="connsiteX8" fmla="*/ 11642 w 271067"/>
              <a:gd name="connsiteY8" fmla="*/ 975059 h 984403"/>
              <a:gd name="connsiteX9" fmla="*/ 53587 w 271067"/>
              <a:gd name="connsiteY9" fmla="*/ 985688 h 984403"/>
              <a:gd name="connsiteX10" fmla="*/ 57653 w 271067"/>
              <a:gd name="connsiteY10" fmla="*/ 860569 h 984403"/>
              <a:gd name="connsiteX11" fmla="*/ 182772 w 271067"/>
              <a:gd name="connsiteY11" fmla="*/ 642645 h 984403"/>
              <a:gd name="connsiteX12" fmla="*/ 263022 w 271067"/>
              <a:gd name="connsiteY12" fmla="*/ 223274 h 984403"/>
              <a:gd name="connsiteX13" fmla="*/ 254248 w 271067"/>
              <a:gd name="connsiteY13" fmla="*/ 116345 h 9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067" h="984403">
                <a:moveTo>
                  <a:pt x="254248" y="116345"/>
                </a:moveTo>
                <a:cubicBezTo>
                  <a:pt x="239981" y="73545"/>
                  <a:pt x="218581" y="20045"/>
                  <a:pt x="202246" y="7347"/>
                </a:cubicBezTo>
                <a:cubicBezTo>
                  <a:pt x="201240" y="6548"/>
                  <a:pt x="200134" y="5878"/>
                  <a:pt x="198965" y="5350"/>
                </a:cubicBezTo>
                <a:cubicBezTo>
                  <a:pt x="198965" y="5350"/>
                  <a:pt x="165580" y="6491"/>
                  <a:pt x="166650" y="7347"/>
                </a:cubicBezTo>
                <a:cubicBezTo>
                  <a:pt x="183271" y="20045"/>
                  <a:pt x="199393" y="69836"/>
                  <a:pt x="213873" y="112279"/>
                </a:cubicBezTo>
                <a:cubicBezTo>
                  <a:pt x="225543" y="146683"/>
                  <a:pt x="228554" y="183434"/>
                  <a:pt x="222647" y="219280"/>
                </a:cubicBezTo>
                <a:cubicBezTo>
                  <a:pt x="208381" y="305879"/>
                  <a:pt x="177422" y="483856"/>
                  <a:pt x="142397" y="638650"/>
                </a:cubicBezTo>
                <a:cubicBezTo>
                  <a:pt x="93961" y="852651"/>
                  <a:pt x="41531" y="804073"/>
                  <a:pt x="17278" y="856574"/>
                </a:cubicBezTo>
                <a:cubicBezTo>
                  <a:pt x="-2553" y="899374"/>
                  <a:pt x="7362" y="956013"/>
                  <a:pt x="11642" y="975059"/>
                </a:cubicBezTo>
                <a:cubicBezTo>
                  <a:pt x="28905" y="982193"/>
                  <a:pt x="43885" y="986687"/>
                  <a:pt x="53587" y="985688"/>
                </a:cubicBezTo>
                <a:cubicBezTo>
                  <a:pt x="53587" y="985688"/>
                  <a:pt x="33399" y="913070"/>
                  <a:pt x="57653" y="860569"/>
                </a:cubicBezTo>
                <a:cubicBezTo>
                  <a:pt x="81906" y="808067"/>
                  <a:pt x="134336" y="856503"/>
                  <a:pt x="182772" y="642645"/>
                </a:cubicBezTo>
                <a:cubicBezTo>
                  <a:pt x="217796" y="487922"/>
                  <a:pt x="248612" y="309873"/>
                  <a:pt x="263022" y="223274"/>
                </a:cubicBezTo>
                <a:cubicBezTo>
                  <a:pt x="268921" y="187451"/>
                  <a:pt x="265904" y="150728"/>
                  <a:pt x="254248" y="116345"/>
                </a:cubicBezTo>
                <a:close/>
              </a:path>
            </a:pathLst>
          </a:custGeom>
          <a:solidFill>
            <a:srgbClr val="000000">
              <a:alpha val="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="" xmlns:a16="http://schemas.microsoft.com/office/drawing/2014/main" id="{A3A68F07-8CBD-4A71-9A59-62BFFADD8461}"/>
              </a:ext>
            </a:extLst>
          </p:cNvPr>
          <p:cNvSpPr/>
          <p:nvPr/>
        </p:nvSpPr>
        <p:spPr>
          <a:xfrm>
            <a:off x="11505813" y="5890398"/>
            <a:ext cx="299601" cy="178334"/>
          </a:xfrm>
          <a:custGeom>
            <a:avLst/>
            <a:gdLst>
              <a:gd name="connsiteX0" fmla="*/ 269393 w 299601"/>
              <a:gd name="connsiteY0" fmla="*/ 136112 h 178334"/>
              <a:gd name="connsiteX1" fmla="*/ 296714 w 299601"/>
              <a:gd name="connsiteY1" fmla="*/ 94881 h 178334"/>
              <a:gd name="connsiteX2" fmla="*/ 277596 w 299601"/>
              <a:gd name="connsiteY2" fmla="*/ 52866 h 178334"/>
              <a:gd name="connsiteX3" fmla="*/ 227092 w 299601"/>
              <a:gd name="connsiteY3" fmla="*/ 70628 h 178334"/>
              <a:gd name="connsiteX4" fmla="*/ 177943 w 299601"/>
              <a:gd name="connsiteY4" fmla="*/ 94310 h 178334"/>
              <a:gd name="connsiteX5" fmla="*/ 201055 w 299601"/>
              <a:gd name="connsiteY5" fmla="*/ 24332 h 178334"/>
              <a:gd name="connsiteX6" fmla="*/ 194635 w 299601"/>
              <a:gd name="connsiteY6" fmla="*/ 10065 h 178334"/>
              <a:gd name="connsiteX7" fmla="*/ 155544 w 299601"/>
              <a:gd name="connsiteY7" fmla="*/ 12348 h 178334"/>
              <a:gd name="connsiteX8" fmla="*/ 107893 w 299601"/>
              <a:gd name="connsiteY8" fmla="*/ 134186 h 178334"/>
              <a:gd name="connsiteX9" fmla="*/ 107180 w 299601"/>
              <a:gd name="connsiteY9" fmla="*/ 84253 h 178334"/>
              <a:gd name="connsiteX10" fmla="*/ 88348 w 299601"/>
              <a:gd name="connsiteY10" fmla="*/ 39883 h 178334"/>
              <a:gd name="connsiteX11" fmla="*/ 59815 w 299601"/>
              <a:gd name="connsiteY11" fmla="*/ 33106 h 178334"/>
              <a:gd name="connsiteX12" fmla="*/ 13163 w 299601"/>
              <a:gd name="connsiteY12" fmla="*/ 46374 h 178334"/>
              <a:gd name="connsiteX13" fmla="*/ 15017 w 299601"/>
              <a:gd name="connsiteY13" fmla="*/ 103441 h 178334"/>
              <a:gd name="connsiteX14" fmla="*/ 63310 w 299601"/>
              <a:gd name="connsiteY14" fmla="*/ 142104 h 178334"/>
              <a:gd name="connsiteX15" fmla="*/ 97836 w 299601"/>
              <a:gd name="connsiteY15" fmla="*/ 174989 h 178334"/>
              <a:gd name="connsiteX16" fmla="*/ 100403 w 299601"/>
              <a:gd name="connsiteY16" fmla="*/ 180838 h 178334"/>
              <a:gd name="connsiteX17" fmla="*/ 204907 w 299601"/>
              <a:gd name="connsiteY17" fmla="*/ 180838 h 178334"/>
              <a:gd name="connsiteX18" fmla="*/ 269393 w 299601"/>
              <a:gd name="connsiteY18" fmla="*/ 136112 h 17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601" h="178334">
                <a:moveTo>
                  <a:pt x="269393" y="136112"/>
                </a:moveTo>
                <a:cubicBezTo>
                  <a:pt x="282447" y="125455"/>
                  <a:pt x="292005" y="111074"/>
                  <a:pt x="296714" y="94881"/>
                </a:cubicBezTo>
                <a:cubicBezTo>
                  <a:pt x="300280" y="78475"/>
                  <a:pt x="293289" y="58858"/>
                  <a:pt x="277596" y="52866"/>
                </a:cubicBezTo>
                <a:cubicBezTo>
                  <a:pt x="260048" y="46160"/>
                  <a:pt x="241287" y="58287"/>
                  <a:pt x="227092" y="70628"/>
                </a:cubicBezTo>
                <a:cubicBezTo>
                  <a:pt x="212897" y="82969"/>
                  <a:pt x="196561" y="96950"/>
                  <a:pt x="177943" y="94310"/>
                </a:cubicBezTo>
                <a:cubicBezTo>
                  <a:pt x="197417" y="76663"/>
                  <a:pt x="206191" y="50098"/>
                  <a:pt x="201055" y="24332"/>
                </a:cubicBezTo>
                <a:cubicBezTo>
                  <a:pt x="200271" y="19082"/>
                  <a:pt x="198059" y="14153"/>
                  <a:pt x="194635" y="10065"/>
                </a:cubicBezTo>
                <a:cubicBezTo>
                  <a:pt x="184862" y="-349"/>
                  <a:pt x="167243" y="4145"/>
                  <a:pt x="155544" y="12348"/>
                </a:cubicBezTo>
                <a:cubicBezTo>
                  <a:pt x="118451" y="38456"/>
                  <a:pt x="108108" y="88818"/>
                  <a:pt x="107893" y="134186"/>
                </a:cubicBezTo>
                <a:cubicBezTo>
                  <a:pt x="104184" y="117850"/>
                  <a:pt x="107323" y="100802"/>
                  <a:pt x="107180" y="84253"/>
                </a:cubicBezTo>
                <a:cubicBezTo>
                  <a:pt x="107037" y="67703"/>
                  <a:pt x="102472" y="48586"/>
                  <a:pt x="88348" y="39883"/>
                </a:cubicBezTo>
                <a:cubicBezTo>
                  <a:pt x="79588" y="35175"/>
                  <a:pt x="69751" y="32842"/>
                  <a:pt x="59815" y="33106"/>
                </a:cubicBezTo>
                <a:cubicBezTo>
                  <a:pt x="43122" y="32464"/>
                  <a:pt x="24576" y="34176"/>
                  <a:pt x="13163" y="46374"/>
                </a:cubicBezTo>
                <a:cubicBezTo>
                  <a:pt x="-1104" y="61497"/>
                  <a:pt x="2676" y="86963"/>
                  <a:pt x="15017" y="103441"/>
                </a:cubicBezTo>
                <a:cubicBezTo>
                  <a:pt x="27358" y="119919"/>
                  <a:pt x="46047" y="130548"/>
                  <a:pt x="63310" y="142104"/>
                </a:cubicBezTo>
                <a:cubicBezTo>
                  <a:pt x="77149" y="150329"/>
                  <a:pt x="88947" y="161571"/>
                  <a:pt x="97836" y="174989"/>
                </a:cubicBezTo>
                <a:cubicBezTo>
                  <a:pt x="98884" y="176850"/>
                  <a:pt x="99740" y="178812"/>
                  <a:pt x="100403" y="180838"/>
                </a:cubicBezTo>
                <a:lnTo>
                  <a:pt x="204907" y="180838"/>
                </a:lnTo>
                <a:cubicBezTo>
                  <a:pt x="228305" y="168904"/>
                  <a:pt x="249990" y="153860"/>
                  <a:pt x="269393" y="136112"/>
                </a:cubicBezTo>
                <a:close/>
              </a:path>
            </a:pathLst>
          </a:custGeom>
          <a:solidFill>
            <a:srgbClr val="186CE0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8" name="任意多边形: 形状 77">
            <a:extLst>
              <a:ext uri="{FF2B5EF4-FFF2-40B4-BE49-F238E27FC236}">
                <a16:creationId xmlns="" xmlns:a16="http://schemas.microsoft.com/office/drawing/2014/main" id="{33BF39D6-FE47-48A3-9341-0D937DDE0CE3}"/>
              </a:ext>
            </a:extLst>
          </p:cNvPr>
          <p:cNvSpPr/>
          <p:nvPr/>
        </p:nvSpPr>
        <p:spPr>
          <a:xfrm>
            <a:off x="10967631" y="3731189"/>
            <a:ext cx="520735" cy="584936"/>
          </a:xfrm>
          <a:custGeom>
            <a:avLst/>
            <a:gdLst>
              <a:gd name="connsiteX0" fmla="*/ 459966 w 520735"/>
              <a:gd name="connsiteY0" fmla="*/ 16355 h 584935"/>
              <a:gd name="connsiteX1" fmla="*/ 197672 w 520735"/>
              <a:gd name="connsiteY1" fmla="*/ 206031 h 584935"/>
              <a:gd name="connsiteX2" fmla="*/ 4002 w 520735"/>
              <a:gd name="connsiteY2" fmla="*/ 436011 h 584935"/>
              <a:gd name="connsiteX3" fmla="*/ 20123 w 520735"/>
              <a:gd name="connsiteY3" fmla="*/ 581318 h 584935"/>
              <a:gd name="connsiteX4" fmla="*/ 169424 w 520735"/>
              <a:gd name="connsiteY4" fmla="*/ 581318 h 584935"/>
              <a:gd name="connsiteX5" fmla="*/ 459966 w 520735"/>
              <a:gd name="connsiteY5" fmla="*/ 274583 h 584935"/>
              <a:gd name="connsiteX6" fmla="*/ 459966 w 520735"/>
              <a:gd name="connsiteY6" fmla="*/ 16355 h 5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35" h="584935">
                <a:moveTo>
                  <a:pt x="459966" y="16355"/>
                </a:moveTo>
                <a:cubicBezTo>
                  <a:pt x="459966" y="16355"/>
                  <a:pt x="355034" y="-68389"/>
                  <a:pt x="197672" y="206031"/>
                </a:cubicBezTo>
                <a:cubicBezTo>
                  <a:pt x="40311" y="480452"/>
                  <a:pt x="4002" y="436011"/>
                  <a:pt x="4002" y="436011"/>
                </a:cubicBezTo>
                <a:cubicBezTo>
                  <a:pt x="4002" y="436011"/>
                  <a:pt x="36316" y="557278"/>
                  <a:pt x="20123" y="581318"/>
                </a:cubicBezTo>
                <a:cubicBezTo>
                  <a:pt x="20123" y="581318"/>
                  <a:pt x="129050" y="573257"/>
                  <a:pt x="169424" y="581318"/>
                </a:cubicBezTo>
                <a:cubicBezTo>
                  <a:pt x="209799" y="589378"/>
                  <a:pt x="459966" y="274583"/>
                  <a:pt x="459966" y="274583"/>
                </a:cubicBezTo>
                <a:cubicBezTo>
                  <a:pt x="459966" y="274583"/>
                  <a:pt x="589151" y="96820"/>
                  <a:pt x="459966" y="16355"/>
                </a:cubicBezTo>
                <a:close/>
              </a:path>
            </a:pathLst>
          </a:custGeom>
          <a:solidFill>
            <a:schemeClr val="accent2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grpSp>
        <p:nvGrpSpPr>
          <p:cNvPr id="123" name="组合 122">
            <a:extLst>
              <a:ext uri="{FF2B5EF4-FFF2-40B4-BE49-F238E27FC236}">
                <a16:creationId xmlns="" xmlns:a16="http://schemas.microsoft.com/office/drawing/2014/main" id="{8912BF87-8AD3-4230-B9B4-371F727E62B1}"/>
              </a:ext>
            </a:extLst>
          </p:cNvPr>
          <p:cNvGrpSpPr/>
          <p:nvPr/>
        </p:nvGrpSpPr>
        <p:grpSpPr>
          <a:xfrm>
            <a:off x="1559906" y="1257416"/>
            <a:ext cx="3687948" cy="4765735"/>
            <a:chOff x="1863995" y="1257416"/>
            <a:chExt cx="3687948" cy="4765735"/>
          </a:xfrm>
        </p:grpSpPr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1A0A495A-0B4C-46FE-BE07-AEB3DB42FF8F}"/>
                </a:ext>
              </a:extLst>
            </p:cNvPr>
            <p:cNvSpPr/>
            <p:nvPr/>
          </p:nvSpPr>
          <p:spPr>
            <a:xfrm>
              <a:off x="4778421" y="1415078"/>
              <a:ext cx="349535" cy="342401"/>
            </a:xfrm>
            <a:custGeom>
              <a:avLst/>
              <a:gdLst>
                <a:gd name="connsiteX0" fmla="*/ 10700 w 349534"/>
                <a:gd name="connsiteY0" fmla="*/ 10700 h 342401"/>
                <a:gd name="connsiteX1" fmla="*/ 340333 w 349534"/>
                <a:gd name="connsiteY1" fmla="*/ 334127 h 34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534" h="342401">
                  <a:moveTo>
                    <a:pt x="10700" y="10700"/>
                  </a:moveTo>
                  <a:cubicBezTo>
                    <a:pt x="10700" y="10700"/>
                    <a:pt x="390552" y="162070"/>
                    <a:pt x="340333" y="334127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3F768FDC-BAB0-4723-85F1-A452EB0BFF7F}"/>
                </a:ext>
              </a:extLst>
            </p:cNvPr>
            <p:cNvSpPr/>
            <p:nvPr/>
          </p:nvSpPr>
          <p:spPr>
            <a:xfrm>
              <a:off x="5064397" y="1889660"/>
              <a:ext cx="192601" cy="228268"/>
            </a:xfrm>
            <a:custGeom>
              <a:avLst/>
              <a:gdLst>
                <a:gd name="connsiteX0" fmla="*/ 183898 w 192600"/>
                <a:gd name="connsiteY0" fmla="*/ 217568 h 228267"/>
                <a:gd name="connsiteX1" fmla="*/ 10700 w 192600"/>
                <a:gd name="connsiteY1" fmla="*/ 10700 h 22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600" h="228267">
                  <a:moveTo>
                    <a:pt x="183898" y="217568"/>
                  </a:moveTo>
                  <a:cubicBezTo>
                    <a:pt x="183898" y="217568"/>
                    <a:pt x="69265" y="257372"/>
                    <a:pt x="10700" y="10700"/>
                  </a:cubicBezTo>
                </a:path>
              </a:pathLst>
            </a:custGeom>
            <a:noFill/>
            <a:ln w="19050" cap="flat">
              <a:solidFill>
                <a:srgbClr val="53546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54C5780F-FA85-4036-BD0C-2418566EE438}"/>
                </a:ext>
              </a:extLst>
            </p:cNvPr>
            <p:cNvSpPr/>
            <p:nvPr/>
          </p:nvSpPr>
          <p:spPr>
            <a:xfrm>
              <a:off x="4760730" y="2048663"/>
              <a:ext cx="271068" cy="92734"/>
            </a:xfrm>
            <a:custGeom>
              <a:avLst/>
              <a:gdLst>
                <a:gd name="connsiteX0" fmla="*/ 10700 w 271067"/>
                <a:gd name="connsiteY0" fmla="*/ 82034 h 92733"/>
                <a:gd name="connsiteX1" fmla="*/ 264077 w 271067"/>
                <a:gd name="connsiteY1" fmla="*/ 10700 h 9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067" h="92733">
                  <a:moveTo>
                    <a:pt x="10700" y="82034"/>
                  </a:moveTo>
                  <a:cubicBezTo>
                    <a:pt x="10700" y="82034"/>
                    <a:pt x="231263" y="111423"/>
                    <a:pt x="264077" y="10700"/>
                  </a:cubicBezTo>
                </a:path>
              </a:pathLst>
            </a:custGeom>
            <a:noFill/>
            <a:ln w="19050" cap="flat">
              <a:solidFill>
                <a:srgbClr val="53546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0C116554-38D2-4BB1-9EB6-8B39C84CAD16}"/>
                </a:ext>
              </a:extLst>
            </p:cNvPr>
            <p:cNvSpPr/>
            <p:nvPr/>
          </p:nvSpPr>
          <p:spPr>
            <a:xfrm>
              <a:off x="2012018" y="1963334"/>
              <a:ext cx="527869" cy="164067"/>
            </a:xfrm>
            <a:custGeom>
              <a:avLst/>
              <a:gdLst>
                <a:gd name="connsiteX0" fmla="*/ 520892 w 527868"/>
                <a:gd name="connsiteY0" fmla="*/ 8003 h 164067"/>
                <a:gd name="connsiteX1" fmla="*/ 8003 w 527868"/>
                <a:gd name="connsiteY1" fmla="*/ 141254 h 16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868" h="164067">
                  <a:moveTo>
                    <a:pt x="520892" y="8003"/>
                  </a:moveTo>
                  <a:cubicBezTo>
                    <a:pt x="520892" y="8003"/>
                    <a:pt x="429513" y="212944"/>
                    <a:pt x="8003" y="141254"/>
                  </a:cubicBezTo>
                </a:path>
              </a:pathLst>
            </a:custGeom>
            <a:noFill/>
            <a:ln w="14248" cap="flat">
              <a:solidFill>
                <a:srgbClr val="53546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="" xmlns:a16="http://schemas.microsoft.com/office/drawing/2014/main" id="{0E10A727-16BD-44A5-8B86-2BE4A5CA3C2E}"/>
                </a:ext>
              </a:extLst>
            </p:cNvPr>
            <p:cNvSpPr/>
            <p:nvPr/>
          </p:nvSpPr>
          <p:spPr>
            <a:xfrm>
              <a:off x="1863995" y="1257416"/>
              <a:ext cx="3687948" cy="4765735"/>
            </a:xfrm>
            <a:prstGeom prst="roundRect">
              <a:avLst>
                <a:gd name="adj" fmla="val 254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="" xmlns:a16="http://schemas.microsoft.com/office/drawing/2014/main" id="{BD6882E9-D1D3-4EC5-B650-B6F7D569E6AE}"/>
                </a:ext>
              </a:extLst>
            </p:cNvPr>
            <p:cNvSpPr/>
            <p:nvPr/>
          </p:nvSpPr>
          <p:spPr>
            <a:xfrm>
              <a:off x="2011388" y="1451011"/>
              <a:ext cx="3402551" cy="521561"/>
            </a:xfrm>
            <a:custGeom>
              <a:avLst/>
              <a:gdLst>
                <a:gd name="connsiteX0" fmla="*/ 4002 w 3687948"/>
                <a:gd name="connsiteY0" fmla="*/ 4001 h 156933"/>
                <a:gd name="connsiteX1" fmla="*/ 3690167 w 3687948"/>
                <a:gd name="connsiteY1" fmla="*/ 4001 h 156933"/>
                <a:gd name="connsiteX2" fmla="*/ 3690167 w 3687948"/>
                <a:gd name="connsiteY2" fmla="*/ 153445 h 156933"/>
                <a:gd name="connsiteX3" fmla="*/ 4002 w 3687948"/>
                <a:gd name="connsiteY3" fmla="*/ 153445 h 15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948" h="156933">
                  <a:moveTo>
                    <a:pt x="4002" y="4001"/>
                  </a:moveTo>
                  <a:lnTo>
                    <a:pt x="3690167" y="4001"/>
                  </a:lnTo>
                  <a:lnTo>
                    <a:pt x="3690167" y="153445"/>
                  </a:lnTo>
                  <a:lnTo>
                    <a:pt x="4002" y="153445"/>
                  </a:lnTo>
                  <a:close/>
                </a:path>
              </a:pathLst>
            </a:custGeom>
            <a:solidFill>
              <a:schemeClr val="accent3"/>
            </a:solidFill>
            <a:ln w="71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="" xmlns:a16="http://schemas.microsoft.com/office/drawing/2014/main" id="{084D01C6-2B64-4774-8E80-297DAC26F69B}"/>
                </a:ext>
              </a:extLst>
            </p:cNvPr>
            <p:cNvSpPr txBox="1"/>
            <p:nvPr/>
          </p:nvSpPr>
          <p:spPr>
            <a:xfrm>
              <a:off x="2818588" y="1505650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总体数据看板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="" xmlns:a16="http://schemas.microsoft.com/office/drawing/2014/main" id="{1D5D8300-9D1B-493E-A708-6ACB1B2494D3}"/>
                </a:ext>
              </a:extLst>
            </p:cNvPr>
            <p:cNvSpPr txBox="1"/>
            <p:nvPr/>
          </p:nvSpPr>
          <p:spPr>
            <a:xfrm>
              <a:off x="2146614" y="236143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微信公众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="" xmlns:a16="http://schemas.microsoft.com/office/drawing/2014/main" id="{5E3C7320-2864-44B6-81E2-D261EC29E93D}"/>
                </a:ext>
              </a:extLst>
            </p:cNvPr>
            <p:cNvSpPr txBox="1"/>
            <p:nvPr/>
          </p:nvSpPr>
          <p:spPr>
            <a:xfrm>
              <a:off x="2239464" y="2763253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82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565 000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91F82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="" xmlns:a16="http://schemas.microsoft.com/office/drawing/2014/main" id="{4B2C1858-CDBA-4ECC-864B-650E5946C392}"/>
                </a:ext>
              </a:extLst>
            </p:cNvPr>
            <p:cNvSpPr txBox="1"/>
            <p:nvPr/>
          </p:nvSpPr>
          <p:spPr>
            <a:xfrm>
              <a:off x="2146613" y="3532995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电商平台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="" xmlns:a16="http://schemas.microsoft.com/office/drawing/2014/main" id="{0E49464E-25BF-4BCB-9188-67502E4511B6}"/>
                </a:ext>
              </a:extLst>
            </p:cNvPr>
            <p:cNvSpPr txBox="1"/>
            <p:nvPr/>
          </p:nvSpPr>
          <p:spPr>
            <a:xfrm>
              <a:off x="2005425" y="3934816"/>
              <a:ext cx="1478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82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2 135 000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91F82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="" xmlns:a16="http://schemas.microsoft.com/office/drawing/2014/main" id="{3BD9691D-44CD-468C-B903-F789705897BA}"/>
                </a:ext>
              </a:extLst>
            </p:cNvPr>
            <p:cNvSpPr txBox="1"/>
            <p:nvPr/>
          </p:nvSpPr>
          <p:spPr>
            <a:xfrm>
              <a:off x="2198679" y="4786201"/>
              <a:ext cx="1055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PPT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页数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="" xmlns:a16="http://schemas.microsoft.com/office/drawing/2014/main" id="{629C98D9-0341-44BA-8B88-117B9FE62003}"/>
                </a:ext>
              </a:extLst>
            </p:cNvPr>
            <p:cNvSpPr txBox="1"/>
            <p:nvPr/>
          </p:nvSpPr>
          <p:spPr>
            <a:xfrm>
              <a:off x="2569682" y="5188022"/>
              <a:ext cx="914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82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9 600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91F82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="" xmlns:a16="http://schemas.microsoft.com/office/drawing/2014/main" id="{4543AF57-CB09-4907-A1D1-56971CDDAC2D}"/>
                </a:ext>
              </a:extLst>
            </p:cNvPr>
            <p:cNvSpPr txBox="1"/>
            <p:nvPr/>
          </p:nvSpPr>
          <p:spPr>
            <a:xfrm>
              <a:off x="4538505" y="236143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微博</a:t>
              </a:r>
            </a:p>
          </p:txBody>
        </p:sp>
        <p:sp>
          <p:nvSpPr>
            <p:cNvPr id="87" name="文本框 86">
              <a:extLst>
                <a:ext uri="{FF2B5EF4-FFF2-40B4-BE49-F238E27FC236}">
                  <a16:creationId xmlns="" xmlns:a16="http://schemas.microsoft.com/office/drawing/2014/main" id="{3C3C942C-D7E3-4ED2-8B24-4092C7E3F797}"/>
                </a:ext>
              </a:extLst>
            </p:cNvPr>
            <p:cNvSpPr txBox="1"/>
            <p:nvPr/>
          </p:nvSpPr>
          <p:spPr>
            <a:xfrm>
              <a:off x="4169690" y="2763253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82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365 000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91F82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="" xmlns:a16="http://schemas.microsoft.com/office/drawing/2014/main" id="{7183D6D3-BFDA-40C0-8D1E-2F9F2E25124D}"/>
                </a:ext>
              </a:extLst>
            </p:cNvPr>
            <p:cNvSpPr txBox="1"/>
            <p:nvPr/>
          </p:nvSpPr>
          <p:spPr>
            <a:xfrm>
              <a:off x="4076840" y="353299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录课时长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="" xmlns:a16="http://schemas.microsoft.com/office/drawing/2014/main" id="{1EB0216A-4962-4F3A-BEFA-4C2C399CCBB3}"/>
                </a:ext>
              </a:extLst>
            </p:cNvPr>
            <p:cNvSpPr txBox="1"/>
            <p:nvPr/>
          </p:nvSpPr>
          <p:spPr>
            <a:xfrm>
              <a:off x="4733947" y="3934816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82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632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91F82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="" xmlns:a16="http://schemas.microsoft.com/office/drawing/2014/main" id="{E9511E1E-9804-4E0F-8E22-31DA9EDBBFC3}"/>
                </a:ext>
              </a:extLst>
            </p:cNvPr>
            <p:cNvSpPr txBox="1"/>
            <p:nvPr/>
          </p:nvSpPr>
          <p:spPr>
            <a:xfrm>
              <a:off x="4076839" y="4786201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原创文字</a:t>
              </a:r>
            </a:p>
          </p:txBody>
        </p:sp>
        <p:sp>
          <p:nvSpPr>
            <p:cNvPr id="91" name="文本框 90">
              <a:extLst>
                <a:ext uri="{FF2B5EF4-FFF2-40B4-BE49-F238E27FC236}">
                  <a16:creationId xmlns="" xmlns:a16="http://schemas.microsoft.com/office/drawing/2014/main" id="{ADB9A2AF-1F56-41B7-8460-B32B227E4BAA}"/>
                </a:ext>
              </a:extLst>
            </p:cNvPr>
            <p:cNvSpPr txBox="1"/>
            <p:nvPr/>
          </p:nvSpPr>
          <p:spPr>
            <a:xfrm>
              <a:off x="3935651" y="5188022"/>
              <a:ext cx="1478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82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5 966 300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91F82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cxnSp>
          <p:nvCxnSpPr>
            <p:cNvPr id="92" name="直接连接符 91">
              <a:extLst>
                <a:ext uri="{FF2B5EF4-FFF2-40B4-BE49-F238E27FC236}">
                  <a16:creationId xmlns="" xmlns:a16="http://schemas.microsoft.com/office/drawing/2014/main" id="{DFB6600A-8F3D-46ED-B397-BCA6F6BB8468}"/>
                </a:ext>
              </a:extLst>
            </p:cNvPr>
            <p:cNvCxnSpPr/>
            <p:nvPr/>
          </p:nvCxnSpPr>
          <p:spPr>
            <a:xfrm>
              <a:off x="3637748" y="2105244"/>
              <a:ext cx="0" cy="381927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="" xmlns:a16="http://schemas.microsoft.com/office/drawing/2014/main" id="{716FBD33-FAC7-48DA-BB81-84E756E43ED9}"/>
                </a:ext>
              </a:extLst>
            </p:cNvPr>
            <p:cNvCxnSpPr>
              <a:cxnSpLocks/>
            </p:cNvCxnSpPr>
            <p:nvPr/>
          </p:nvCxnSpPr>
          <p:spPr>
            <a:xfrm>
              <a:off x="1905725" y="3313064"/>
              <a:ext cx="34053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="" xmlns:a16="http://schemas.microsoft.com/office/drawing/2014/main" id="{A58AA556-8A40-4A02-9BC0-701877674AEB}"/>
                </a:ext>
              </a:extLst>
            </p:cNvPr>
            <p:cNvCxnSpPr>
              <a:cxnSpLocks/>
            </p:cNvCxnSpPr>
            <p:nvPr/>
          </p:nvCxnSpPr>
          <p:spPr>
            <a:xfrm>
              <a:off x="1905725" y="4603226"/>
              <a:ext cx="34053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本框 94">
              <a:extLst>
                <a:ext uri="{FF2B5EF4-FFF2-40B4-BE49-F238E27FC236}">
                  <a16:creationId xmlns="" xmlns:a16="http://schemas.microsoft.com/office/drawing/2014/main" id="{62B78E3E-7642-47DD-9202-A8ECCE8005DF}"/>
                </a:ext>
              </a:extLst>
            </p:cNvPr>
            <p:cNvSpPr txBox="1"/>
            <p:nvPr/>
          </p:nvSpPr>
          <p:spPr>
            <a:xfrm>
              <a:off x="3015347" y="2477934"/>
              <a:ext cx="5309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（人）</a:t>
              </a:r>
            </a:p>
          </p:txBody>
        </p:sp>
        <p:sp>
          <p:nvSpPr>
            <p:cNvPr id="96" name="文本框 95">
              <a:extLst>
                <a:ext uri="{FF2B5EF4-FFF2-40B4-BE49-F238E27FC236}">
                  <a16:creationId xmlns="" xmlns:a16="http://schemas.microsoft.com/office/drawing/2014/main" id="{677A7DC9-BBC2-48AC-9C9A-91E2A8EB2CF5}"/>
                </a:ext>
              </a:extLst>
            </p:cNvPr>
            <p:cNvSpPr txBox="1"/>
            <p:nvPr/>
          </p:nvSpPr>
          <p:spPr>
            <a:xfrm>
              <a:off x="4942993" y="2477934"/>
              <a:ext cx="5309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（人）</a:t>
              </a:r>
            </a:p>
          </p:txBody>
        </p:sp>
        <p:sp>
          <p:nvSpPr>
            <p:cNvPr id="97" name="文本框 96">
              <a:extLst>
                <a:ext uri="{FF2B5EF4-FFF2-40B4-BE49-F238E27FC236}">
                  <a16:creationId xmlns="" xmlns:a16="http://schemas.microsoft.com/office/drawing/2014/main" id="{1F046511-1E3F-4AF8-9B88-1034414BA5A5}"/>
                </a:ext>
              </a:extLst>
            </p:cNvPr>
            <p:cNvSpPr txBox="1"/>
            <p:nvPr/>
          </p:nvSpPr>
          <p:spPr>
            <a:xfrm>
              <a:off x="4942993" y="3650277"/>
              <a:ext cx="5309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（时）</a:t>
              </a:r>
            </a:p>
          </p:txBody>
        </p:sp>
        <p:sp>
          <p:nvSpPr>
            <p:cNvPr id="98" name="文本框 97">
              <a:extLst>
                <a:ext uri="{FF2B5EF4-FFF2-40B4-BE49-F238E27FC236}">
                  <a16:creationId xmlns="" xmlns:a16="http://schemas.microsoft.com/office/drawing/2014/main" id="{28D0AC74-0980-4F60-8F2B-E538E41FCE50}"/>
                </a:ext>
              </a:extLst>
            </p:cNvPr>
            <p:cNvSpPr txBox="1"/>
            <p:nvPr/>
          </p:nvSpPr>
          <p:spPr>
            <a:xfrm>
              <a:off x="3013804" y="3650277"/>
              <a:ext cx="5309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（元）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="" xmlns:a16="http://schemas.microsoft.com/office/drawing/2014/main" id="{067A1B04-3664-4BAD-9998-63603624229A}"/>
                </a:ext>
              </a:extLst>
            </p:cNvPr>
            <p:cNvSpPr txBox="1"/>
            <p:nvPr/>
          </p:nvSpPr>
          <p:spPr>
            <a:xfrm>
              <a:off x="3013804" y="4896149"/>
              <a:ext cx="5309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（页）</a:t>
              </a: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="" xmlns:a16="http://schemas.microsoft.com/office/drawing/2014/main" id="{C99C6DE2-E379-49B3-A31A-A68934FEA9C9}"/>
                </a:ext>
              </a:extLst>
            </p:cNvPr>
            <p:cNvSpPr txBox="1"/>
            <p:nvPr/>
          </p:nvSpPr>
          <p:spPr>
            <a:xfrm>
              <a:off x="4942833" y="4896149"/>
              <a:ext cx="5309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（字）</a:t>
              </a: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="" xmlns:a16="http://schemas.microsoft.com/office/drawing/2014/main" id="{71A0D483-E008-4A5C-B57B-0CABAFA21E97}"/>
              </a:ext>
            </a:extLst>
          </p:cNvPr>
          <p:cNvGrpSpPr/>
          <p:nvPr/>
        </p:nvGrpSpPr>
        <p:grpSpPr>
          <a:xfrm>
            <a:off x="5441816" y="1257416"/>
            <a:ext cx="5135872" cy="4762453"/>
            <a:chOff x="5720792" y="1257416"/>
            <a:chExt cx="5135872" cy="4762453"/>
          </a:xfrm>
        </p:grpSpPr>
        <p:sp>
          <p:nvSpPr>
            <p:cNvPr id="115" name="矩形: 圆角 114">
              <a:extLst>
                <a:ext uri="{FF2B5EF4-FFF2-40B4-BE49-F238E27FC236}">
                  <a16:creationId xmlns="" xmlns:a16="http://schemas.microsoft.com/office/drawing/2014/main" id="{29251CB1-1FA9-4DC4-949A-7127355B479E}"/>
                </a:ext>
              </a:extLst>
            </p:cNvPr>
            <p:cNvSpPr/>
            <p:nvPr/>
          </p:nvSpPr>
          <p:spPr>
            <a:xfrm>
              <a:off x="5720792" y="1257416"/>
              <a:ext cx="5135872" cy="4762453"/>
            </a:xfrm>
            <a:prstGeom prst="roundRect">
              <a:avLst>
                <a:gd name="adj" fmla="val 1892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graphicFrame>
          <p:nvGraphicFramePr>
            <p:cNvPr id="114" name="Chart 704">
              <a:extLst>
                <a:ext uri="{FF2B5EF4-FFF2-40B4-BE49-F238E27FC236}">
                  <a16:creationId xmlns="" xmlns:a16="http://schemas.microsoft.com/office/drawing/2014/main" id="{1E5C4562-97FC-4CE1-94B9-6301F5E1DD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0690702"/>
                </p:ext>
              </p:extLst>
            </p:nvPr>
          </p:nvGraphicFramePr>
          <p:xfrm>
            <a:off x="5932730" y="2241403"/>
            <a:ext cx="4712795" cy="3549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7" name="任意多边形: 形状 116">
              <a:extLst>
                <a:ext uri="{FF2B5EF4-FFF2-40B4-BE49-F238E27FC236}">
                  <a16:creationId xmlns="" xmlns:a16="http://schemas.microsoft.com/office/drawing/2014/main" id="{FA992224-593C-4830-8AB1-A8AEF1559DDA}"/>
                </a:ext>
              </a:extLst>
            </p:cNvPr>
            <p:cNvSpPr/>
            <p:nvPr/>
          </p:nvSpPr>
          <p:spPr>
            <a:xfrm>
              <a:off x="5932729" y="1455685"/>
              <a:ext cx="4712795" cy="521561"/>
            </a:xfrm>
            <a:custGeom>
              <a:avLst/>
              <a:gdLst>
                <a:gd name="connsiteX0" fmla="*/ 4002 w 3687948"/>
                <a:gd name="connsiteY0" fmla="*/ 4001 h 156933"/>
                <a:gd name="connsiteX1" fmla="*/ 3690167 w 3687948"/>
                <a:gd name="connsiteY1" fmla="*/ 4001 h 156933"/>
                <a:gd name="connsiteX2" fmla="*/ 3690167 w 3687948"/>
                <a:gd name="connsiteY2" fmla="*/ 153445 h 156933"/>
                <a:gd name="connsiteX3" fmla="*/ 4002 w 3687948"/>
                <a:gd name="connsiteY3" fmla="*/ 153445 h 15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948" h="156933">
                  <a:moveTo>
                    <a:pt x="4002" y="4001"/>
                  </a:moveTo>
                  <a:lnTo>
                    <a:pt x="3690167" y="4001"/>
                  </a:lnTo>
                  <a:lnTo>
                    <a:pt x="3690167" y="153445"/>
                  </a:lnTo>
                  <a:lnTo>
                    <a:pt x="4002" y="153445"/>
                  </a:lnTo>
                  <a:close/>
                </a:path>
              </a:pathLst>
            </a:custGeom>
            <a:solidFill>
              <a:schemeClr val="accent3"/>
            </a:solidFill>
            <a:ln w="71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="" xmlns:a16="http://schemas.microsoft.com/office/drawing/2014/main" id="{B1834766-0CD1-4AA0-9731-1756B23B87A5}"/>
                </a:ext>
              </a:extLst>
            </p:cNvPr>
            <p:cNvSpPr txBox="1"/>
            <p:nvPr/>
          </p:nvSpPr>
          <p:spPr>
            <a:xfrm>
              <a:off x="6380306" y="1520465"/>
              <a:ext cx="3980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相比去年每月净利润显著提高 </a:t>
              </a:r>
              <a:r>
                <a:rPr lang="en-US" altLang="zh-CN" sz="1200" dirty="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200" dirty="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万元</a:t>
              </a:r>
              <a:r>
                <a:rPr lang="en-US" altLang="zh-CN" sz="1200" dirty="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="" xmlns:a16="http://schemas.microsoft.com/office/drawing/2014/main" id="{1D379E71-E657-4ED7-AAAA-EA5EB621FFF6}"/>
                </a:ext>
              </a:extLst>
            </p:cNvPr>
            <p:cNvSpPr/>
            <p:nvPr/>
          </p:nvSpPr>
          <p:spPr>
            <a:xfrm>
              <a:off x="5932729" y="2046237"/>
              <a:ext cx="240875" cy="1292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="" xmlns:a16="http://schemas.microsoft.com/office/drawing/2014/main" id="{45AD747A-8A14-49CC-8291-61503BAC7CA8}"/>
                </a:ext>
              </a:extLst>
            </p:cNvPr>
            <p:cNvSpPr txBox="1"/>
            <p:nvPr/>
          </p:nvSpPr>
          <p:spPr>
            <a:xfrm>
              <a:off x="6118200" y="2002512"/>
              <a:ext cx="5309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今年</a:t>
              </a:r>
            </a:p>
          </p:txBody>
        </p:sp>
        <p:sp>
          <p:nvSpPr>
            <p:cNvPr id="121" name="矩形 120">
              <a:extLst>
                <a:ext uri="{FF2B5EF4-FFF2-40B4-BE49-F238E27FC236}">
                  <a16:creationId xmlns="" xmlns:a16="http://schemas.microsoft.com/office/drawing/2014/main" id="{D589BCAA-30C9-4EA0-AB67-2D3A4B44A79D}"/>
                </a:ext>
              </a:extLst>
            </p:cNvPr>
            <p:cNvSpPr/>
            <p:nvPr/>
          </p:nvSpPr>
          <p:spPr>
            <a:xfrm>
              <a:off x="6624714" y="2046237"/>
              <a:ext cx="240875" cy="12927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="" xmlns:a16="http://schemas.microsoft.com/office/drawing/2014/main" id="{B9D9E370-5C5D-4BF8-9A95-DAB18A078389}"/>
                </a:ext>
              </a:extLst>
            </p:cNvPr>
            <p:cNvSpPr txBox="1"/>
            <p:nvPr/>
          </p:nvSpPr>
          <p:spPr>
            <a:xfrm>
              <a:off x="6810185" y="2002512"/>
              <a:ext cx="5309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900" dirty="0">
                  <a:solidFill>
                    <a:prstClr val="white">
                      <a:lumMod val="50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去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年</a:t>
              </a:r>
            </a:p>
          </p:txBody>
        </p:sp>
      </p:grpSp>
      <p:sp>
        <p:nvSpPr>
          <p:cNvPr id="77" name="任意多边形: 形状 76">
            <a:extLst>
              <a:ext uri="{FF2B5EF4-FFF2-40B4-BE49-F238E27FC236}">
                <a16:creationId xmlns="" xmlns:a16="http://schemas.microsoft.com/office/drawing/2014/main" id="{538A8EA2-5960-44DB-82FD-D929645C96E8}"/>
              </a:ext>
            </a:extLst>
          </p:cNvPr>
          <p:cNvSpPr/>
          <p:nvPr/>
        </p:nvSpPr>
        <p:spPr>
          <a:xfrm>
            <a:off x="10443600" y="4080473"/>
            <a:ext cx="592590" cy="219622"/>
          </a:xfrm>
          <a:custGeom>
            <a:avLst/>
            <a:gdLst>
              <a:gd name="connsiteX0" fmla="*/ 592551 w 592069"/>
              <a:gd name="connsiteY0" fmla="*/ 249817 h 249667"/>
              <a:gd name="connsiteX1" fmla="*/ 540407 w 592069"/>
              <a:gd name="connsiteY1" fmla="*/ 243754 h 249667"/>
              <a:gd name="connsiteX2" fmla="*/ 140938 w 592069"/>
              <a:gd name="connsiteY2" fmla="*/ 197315 h 249667"/>
              <a:gd name="connsiteX3" fmla="*/ 51843 w 592069"/>
              <a:gd name="connsiteY3" fmla="*/ 4002 h 249667"/>
              <a:gd name="connsiteX4" fmla="*/ 213271 w 592069"/>
              <a:gd name="connsiteY4" fmla="*/ 157369 h 249667"/>
              <a:gd name="connsiteX5" fmla="*/ 524285 w 592069"/>
              <a:gd name="connsiteY5" fmla="*/ 134471 h 249667"/>
              <a:gd name="connsiteX6" fmla="*/ 564304 w 592069"/>
              <a:gd name="connsiteY6" fmla="*/ 129121 h 249667"/>
              <a:gd name="connsiteX0" fmla="*/ 588550 w 588550"/>
              <a:gd name="connsiteY0" fmla="*/ 245815 h 245815"/>
              <a:gd name="connsiteX1" fmla="*/ 536406 w 588550"/>
              <a:gd name="connsiteY1" fmla="*/ 239752 h 245815"/>
              <a:gd name="connsiteX2" fmla="*/ 136937 w 588550"/>
              <a:gd name="connsiteY2" fmla="*/ 193313 h 245815"/>
              <a:gd name="connsiteX3" fmla="*/ 47842 w 588550"/>
              <a:gd name="connsiteY3" fmla="*/ 0 h 245815"/>
              <a:gd name="connsiteX4" fmla="*/ 61652 w 588550"/>
              <a:gd name="connsiteY4" fmla="*/ 60955 h 245815"/>
              <a:gd name="connsiteX5" fmla="*/ 209270 w 588550"/>
              <a:gd name="connsiteY5" fmla="*/ 153367 h 245815"/>
              <a:gd name="connsiteX6" fmla="*/ 520284 w 588550"/>
              <a:gd name="connsiteY6" fmla="*/ 130469 h 245815"/>
              <a:gd name="connsiteX7" fmla="*/ 560303 w 588550"/>
              <a:gd name="connsiteY7" fmla="*/ 125119 h 245815"/>
              <a:gd name="connsiteX8" fmla="*/ 588550 w 588550"/>
              <a:gd name="connsiteY8" fmla="*/ 245815 h 245815"/>
              <a:gd name="connsiteX0" fmla="*/ 592590 w 592590"/>
              <a:gd name="connsiteY0" fmla="*/ 219621 h 219621"/>
              <a:gd name="connsiteX1" fmla="*/ 540446 w 592590"/>
              <a:gd name="connsiteY1" fmla="*/ 213558 h 219621"/>
              <a:gd name="connsiteX2" fmla="*/ 140977 w 592590"/>
              <a:gd name="connsiteY2" fmla="*/ 167119 h 219621"/>
              <a:gd name="connsiteX3" fmla="*/ 42357 w 592590"/>
              <a:gd name="connsiteY3" fmla="*/ 0 h 219621"/>
              <a:gd name="connsiteX4" fmla="*/ 65692 w 592590"/>
              <a:gd name="connsiteY4" fmla="*/ 34761 h 219621"/>
              <a:gd name="connsiteX5" fmla="*/ 213310 w 592590"/>
              <a:gd name="connsiteY5" fmla="*/ 127173 h 219621"/>
              <a:gd name="connsiteX6" fmla="*/ 524324 w 592590"/>
              <a:gd name="connsiteY6" fmla="*/ 104275 h 219621"/>
              <a:gd name="connsiteX7" fmla="*/ 564343 w 592590"/>
              <a:gd name="connsiteY7" fmla="*/ 98925 h 219621"/>
              <a:gd name="connsiteX8" fmla="*/ 592590 w 592590"/>
              <a:gd name="connsiteY8" fmla="*/ 219621 h 219621"/>
              <a:gd name="connsiteX0" fmla="*/ 592590 w 592590"/>
              <a:gd name="connsiteY0" fmla="*/ 219621 h 219621"/>
              <a:gd name="connsiteX1" fmla="*/ 540446 w 592590"/>
              <a:gd name="connsiteY1" fmla="*/ 213558 h 219621"/>
              <a:gd name="connsiteX2" fmla="*/ 140977 w 592590"/>
              <a:gd name="connsiteY2" fmla="*/ 167119 h 219621"/>
              <a:gd name="connsiteX3" fmla="*/ 42357 w 592590"/>
              <a:gd name="connsiteY3" fmla="*/ 0 h 219621"/>
              <a:gd name="connsiteX4" fmla="*/ 65692 w 592590"/>
              <a:gd name="connsiteY4" fmla="*/ 34761 h 219621"/>
              <a:gd name="connsiteX5" fmla="*/ 103791 w 592590"/>
              <a:gd name="connsiteY5" fmla="*/ 87149 h 219621"/>
              <a:gd name="connsiteX6" fmla="*/ 213310 w 592590"/>
              <a:gd name="connsiteY6" fmla="*/ 127173 h 219621"/>
              <a:gd name="connsiteX7" fmla="*/ 524324 w 592590"/>
              <a:gd name="connsiteY7" fmla="*/ 104275 h 219621"/>
              <a:gd name="connsiteX8" fmla="*/ 564343 w 592590"/>
              <a:gd name="connsiteY8" fmla="*/ 98925 h 219621"/>
              <a:gd name="connsiteX9" fmla="*/ 592590 w 592590"/>
              <a:gd name="connsiteY9" fmla="*/ 219621 h 2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590" h="219621">
                <a:moveTo>
                  <a:pt x="592590" y="219621"/>
                </a:moveTo>
                <a:lnTo>
                  <a:pt x="540446" y="213558"/>
                </a:lnTo>
                <a:lnTo>
                  <a:pt x="140977" y="167119"/>
                </a:lnTo>
                <a:cubicBezTo>
                  <a:pt x="-101486" y="90507"/>
                  <a:pt x="42357" y="0"/>
                  <a:pt x="42357" y="0"/>
                </a:cubicBezTo>
                <a:cubicBezTo>
                  <a:pt x="62041" y="19525"/>
                  <a:pt x="46008" y="15236"/>
                  <a:pt x="65692" y="34761"/>
                </a:cubicBezTo>
                <a:cubicBezTo>
                  <a:pt x="79503" y="48095"/>
                  <a:pt x="79188" y="71747"/>
                  <a:pt x="103791" y="87149"/>
                </a:cubicBezTo>
                <a:cubicBezTo>
                  <a:pt x="128394" y="102551"/>
                  <a:pt x="146793" y="123128"/>
                  <a:pt x="213310" y="127173"/>
                </a:cubicBezTo>
                <a:cubicBezTo>
                  <a:pt x="259891" y="136517"/>
                  <a:pt x="442505" y="114761"/>
                  <a:pt x="524324" y="104275"/>
                </a:cubicBezTo>
                <a:lnTo>
                  <a:pt x="564343" y="98925"/>
                </a:lnTo>
                <a:lnTo>
                  <a:pt x="592590" y="219621"/>
                </a:lnTo>
                <a:close/>
              </a:path>
            </a:pathLst>
          </a:custGeom>
          <a:solidFill>
            <a:srgbClr val="FDC2CC"/>
          </a:solidFill>
          <a:ln w="71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38A173-0EB7-4540-883C-79CE058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业绩分析</a:t>
            </a:r>
            <a:r>
              <a:rPr lang="en-US" altLang="zh-CN" dirty="0"/>
              <a:t>-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点击添加关键信息内容</a:t>
            </a:r>
            <a:endParaRPr lang="zh-CN" altLang="en-US" dirty="0"/>
          </a:p>
        </p:txBody>
      </p:sp>
      <p:sp>
        <p:nvSpPr>
          <p:cNvPr id="114" name="任意多边形: 形状 113">
            <a:extLst>
              <a:ext uri="{FF2B5EF4-FFF2-40B4-BE49-F238E27FC236}">
                <a16:creationId xmlns="" xmlns:a16="http://schemas.microsoft.com/office/drawing/2014/main" id="{9A160A35-5A47-4672-A084-5C9B4166C74C}"/>
              </a:ext>
            </a:extLst>
          </p:cNvPr>
          <p:cNvSpPr/>
          <p:nvPr/>
        </p:nvSpPr>
        <p:spPr>
          <a:xfrm>
            <a:off x="4953795" y="1262743"/>
            <a:ext cx="2247900" cy="4709886"/>
          </a:xfrm>
          <a:custGeom>
            <a:avLst/>
            <a:gdLst>
              <a:gd name="connsiteX0" fmla="*/ 223599 w 2247900"/>
              <a:gd name="connsiteY0" fmla="*/ 0 h 4709886"/>
              <a:gd name="connsiteX1" fmla="*/ 2024301 w 2247900"/>
              <a:gd name="connsiteY1" fmla="*/ 0 h 4709886"/>
              <a:gd name="connsiteX2" fmla="*/ 2247900 w 2247900"/>
              <a:gd name="connsiteY2" fmla="*/ 223599 h 4709886"/>
              <a:gd name="connsiteX3" fmla="*/ 2247900 w 2247900"/>
              <a:gd name="connsiteY3" fmla="*/ 4486287 h 4709886"/>
              <a:gd name="connsiteX4" fmla="*/ 2024301 w 2247900"/>
              <a:gd name="connsiteY4" fmla="*/ 4709886 h 4709886"/>
              <a:gd name="connsiteX5" fmla="*/ 223599 w 2247900"/>
              <a:gd name="connsiteY5" fmla="*/ 4709886 h 4709886"/>
              <a:gd name="connsiteX6" fmla="*/ 0 w 2247900"/>
              <a:gd name="connsiteY6" fmla="*/ 4486287 h 4709886"/>
              <a:gd name="connsiteX7" fmla="*/ 0 w 2247900"/>
              <a:gd name="connsiteY7" fmla="*/ 223599 h 4709886"/>
              <a:gd name="connsiteX8" fmla="*/ 223599 w 2247900"/>
              <a:gd name="connsiteY8" fmla="*/ 0 h 470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7900" h="4709886">
                <a:moveTo>
                  <a:pt x="223599" y="0"/>
                </a:moveTo>
                <a:lnTo>
                  <a:pt x="2024301" y="0"/>
                </a:lnTo>
                <a:cubicBezTo>
                  <a:pt x="2147791" y="0"/>
                  <a:pt x="2247900" y="100109"/>
                  <a:pt x="2247900" y="223599"/>
                </a:cubicBezTo>
                <a:lnTo>
                  <a:pt x="2247900" y="4486287"/>
                </a:lnTo>
                <a:cubicBezTo>
                  <a:pt x="2247900" y="4609777"/>
                  <a:pt x="2147791" y="4709886"/>
                  <a:pt x="2024301" y="4709886"/>
                </a:cubicBezTo>
                <a:lnTo>
                  <a:pt x="223599" y="4709886"/>
                </a:lnTo>
                <a:cubicBezTo>
                  <a:pt x="100109" y="4709886"/>
                  <a:pt x="0" y="4609777"/>
                  <a:pt x="0" y="4486287"/>
                </a:cubicBezTo>
                <a:lnTo>
                  <a:pt x="0" y="223599"/>
                </a:lnTo>
                <a:cubicBezTo>
                  <a:pt x="0" y="100109"/>
                  <a:pt x="100109" y="0"/>
                  <a:pt x="223599" y="0"/>
                </a:cubicBezTo>
                <a:close/>
              </a:path>
            </a:pathLst>
          </a:custGeom>
          <a:blipFill>
            <a:blip r:embed="rId3"/>
            <a:stretch>
              <a:fillRect t="-20584" b="-204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5" name="组合 114">
            <a:extLst>
              <a:ext uri="{FF2B5EF4-FFF2-40B4-BE49-F238E27FC236}">
                <a16:creationId xmlns="" xmlns:a16="http://schemas.microsoft.com/office/drawing/2014/main" id="{BB6533D9-7F05-4433-9753-5C51C0101B84}"/>
              </a:ext>
            </a:extLst>
          </p:cNvPr>
          <p:cNvGrpSpPr/>
          <p:nvPr/>
        </p:nvGrpSpPr>
        <p:grpSpPr>
          <a:xfrm>
            <a:off x="5312229" y="2078220"/>
            <a:ext cx="1567542" cy="2870972"/>
            <a:chOff x="5312229" y="2078220"/>
            <a:chExt cx="1567542" cy="2870972"/>
          </a:xfrm>
        </p:grpSpPr>
        <p:sp>
          <p:nvSpPr>
            <p:cNvPr id="116" name="椭圆 115">
              <a:extLst>
                <a:ext uri="{FF2B5EF4-FFF2-40B4-BE49-F238E27FC236}">
                  <a16:creationId xmlns="" xmlns:a16="http://schemas.microsoft.com/office/drawing/2014/main" id="{B706BB83-5173-4BE0-84D9-0CDA6019710A}"/>
                </a:ext>
              </a:extLst>
            </p:cNvPr>
            <p:cNvSpPr/>
            <p:nvPr/>
          </p:nvSpPr>
          <p:spPr>
            <a:xfrm>
              <a:off x="5312229" y="3312472"/>
              <a:ext cx="1567542" cy="15675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矩形 116">
              <a:extLst>
                <a:ext uri="{FF2B5EF4-FFF2-40B4-BE49-F238E27FC236}">
                  <a16:creationId xmlns="" xmlns:a16="http://schemas.microsoft.com/office/drawing/2014/main" id="{021C4A66-4B41-4CC4-BC02-190979CA9987}"/>
                </a:ext>
              </a:extLst>
            </p:cNvPr>
            <p:cNvSpPr/>
            <p:nvPr/>
          </p:nvSpPr>
          <p:spPr>
            <a:xfrm>
              <a:off x="5398910" y="3629918"/>
              <a:ext cx="131478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65</a:t>
              </a:r>
              <a:r>
                <a:rPr lang="en-US" altLang="zh-CN" sz="2800" b="1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%</a:t>
              </a:r>
              <a:endParaRPr lang="zh-CN" altLang="en-US" sz="48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18" name="矩形: 圆角 117">
              <a:extLst>
                <a:ext uri="{FF2B5EF4-FFF2-40B4-BE49-F238E27FC236}">
                  <a16:creationId xmlns="" xmlns:a16="http://schemas.microsoft.com/office/drawing/2014/main" id="{F1CBFB32-BE70-4FDF-939E-F17ECBAC5DFB}"/>
                </a:ext>
              </a:extLst>
            </p:cNvPr>
            <p:cNvSpPr/>
            <p:nvPr/>
          </p:nvSpPr>
          <p:spPr>
            <a:xfrm>
              <a:off x="5349140" y="4574621"/>
              <a:ext cx="1472569" cy="374571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移动用户提升</a:t>
              </a:r>
            </a:p>
          </p:txBody>
        </p:sp>
        <p:grpSp>
          <p:nvGrpSpPr>
            <p:cNvPr id="119" name="组合 118">
              <a:extLst>
                <a:ext uri="{FF2B5EF4-FFF2-40B4-BE49-F238E27FC236}">
                  <a16:creationId xmlns="" xmlns:a16="http://schemas.microsoft.com/office/drawing/2014/main" id="{619E0D07-D5BC-4D81-A02F-E20A9BD007AD}"/>
                </a:ext>
              </a:extLst>
            </p:cNvPr>
            <p:cNvGrpSpPr/>
            <p:nvPr/>
          </p:nvGrpSpPr>
          <p:grpSpPr>
            <a:xfrm>
              <a:off x="5752048" y="2078220"/>
              <a:ext cx="728658" cy="769839"/>
              <a:chOff x="-1484856" y="1955364"/>
              <a:chExt cx="728658" cy="769839"/>
            </a:xfrm>
          </p:grpSpPr>
          <p:sp>
            <p:nvSpPr>
              <p:cNvPr id="122" name="任意多边形: 形状 121">
                <a:extLst>
                  <a:ext uri="{FF2B5EF4-FFF2-40B4-BE49-F238E27FC236}">
                    <a16:creationId xmlns="" xmlns:a16="http://schemas.microsoft.com/office/drawing/2014/main" id="{9EA45A1A-C596-4B96-AB9C-EEA67251EA35}"/>
                  </a:ext>
                </a:extLst>
              </p:cNvPr>
              <p:cNvSpPr/>
              <p:nvPr/>
            </p:nvSpPr>
            <p:spPr>
              <a:xfrm rot="18070865">
                <a:off x="-1577400" y="2284820"/>
                <a:ext cx="370175" cy="185087"/>
              </a:xfrm>
              <a:custGeom>
                <a:avLst/>
                <a:gdLst>
                  <a:gd name="connsiteX0" fmla="*/ 174308 w 800100"/>
                  <a:gd name="connsiteY0" fmla="*/ 48577 h 400050"/>
                  <a:gd name="connsiteX1" fmla="*/ 757238 w 800100"/>
                  <a:gd name="connsiteY1" fmla="*/ 94297 h 400050"/>
                  <a:gd name="connsiteX2" fmla="*/ 351472 w 800100"/>
                  <a:gd name="connsiteY2" fmla="*/ 340043 h 400050"/>
                  <a:gd name="connsiteX3" fmla="*/ 254317 w 800100"/>
                  <a:gd name="connsiteY3" fmla="*/ 397193 h 400050"/>
                  <a:gd name="connsiteX4" fmla="*/ 42863 w 800100"/>
                  <a:gd name="connsiteY4" fmla="*/ 4286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100" h="400050">
                    <a:moveTo>
                      <a:pt x="174308" y="48577"/>
                    </a:moveTo>
                    <a:lnTo>
                      <a:pt x="757238" y="94297"/>
                    </a:lnTo>
                    <a:lnTo>
                      <a:pt x="351472" y="340043"/>
                    </a:lnTo>
                    <a:lnTo>
                      <a:pt x="254317" y="397193"/>
                    </a:lnTo>
                    <a:lnTo>
                      <a:pt x="42863" y="42863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="" xmlns:a16="http://schemas.microsoft.com/office/drawing/2014/main" id="{C83086BF-5E4F-4619-83B3-EB4BF08B6528}"/>
                  </a:ext>
                </a:extLst>
              </p:cNvPr>
              <p:cNvSpPr/>
              <p:nvPr/>
            </p:nvSpPr>
            <p:spPr>
              <a:xfrm rot="18070865">
                <a:off x="-1047050" y="2226423"/>
                <a:ext cx="264411" cy="317292"/>
              </a:xfrm>
              <a:custGeom>
                <a:avLst/>
                <a:gdLst>
                  <a:gd name="connsiteX0" fmla="*/ 311467 w 571500"/>
                  <a:gd name="connsiteY0" fmla="*/ 580073 h 685800"/>
                  <a:gd name="connsiteX1" fmla="*/ 254317 w 571500"/>
                  <a:gd name="connsiteY1" fmla="*/ 694373 h 685800"/>
                  <a:gd name="connsiteX2" fmla="*/ 42863 w 571500"/>
                  <a:gd name="connsiteY2" fmla="*/ 345758 h 685800"/>
                  <a:gd name="connsiteX3" fmla="*/ 140017 w 571500"/>
                  <a:gd name="connsiteY3" fmla="*/ 288608 h 685800"/>
                  <a:gd name="connsiteX4" fmla="*/ 540067 w 571500"/>
                  <a:gd name="connsiteY4" fmla="*/ 42863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685800">
                    <a:moveTo>
                      <a:pt x="311467" y="580073"/>
                    </a:moveTo>
                    <a:lnTo>
                      <a:pt x="254317" y="694373"/>
                    </a:lnTo>
                    <a:lnTo>
                      <a:pt x="42863" y="345758"/>
                    </a:lnTo>
                    <a:lnTo>
                      <a:pt x="140017" y="288608"/>
                    </a:lnTo>
                    <a:lnTo>
                      <a:pt x="540067" y="42863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="" xmlns:a16="http://schemas.microsoft.com/office/drawing/2014/main" id="{FAD05BCE-F176-43C6-9C87-F14A8E36C51A}"/>
                  </a:ext>
                </a:extLst>
              </p:cNvPr>
              <p:cNvSpPr/>
              <p:nvPr/>
            </p:nvSpPr>
            <p:spPr>
              <a:xfrm rot="18070865">
                <a:off x="-1293512" y="1915703"/>
                <a:ext cx="264411" cy="343734"/>
              </a:xfrm>
              <a:custGeom>
                <a:avLst/>
                <a:gdLst>
                  <a:gd name="connsiteX0" fmla="*/ 42863 w 571500"/>
                  <a:gd name="connsiteY0" fmla="*/ 42863 h 742950"/>
                  <a:gd name="connsiteX1" fmla="*/ 322897 w 571500"/>
                  <a:gd name="connsiteY1" fmla="*/ 105728 h 742950"/>
                  <a:gd name="connsiteX2" fmla="*/ 540067 w 571500"/>
                  <a:gd name="connsiteY2" fmla="*/ 471488 h 742950"/>
                  <a:gd name="connsiteX3" fmla="*/ 465772 w 571500"/>
                  <a:gd name="connsiteY3" fmla="*/ 745808 h 742950"/>
                  <a:gd name="connsiteX4" fmla="*/ 471488 w 571500"/>
                  <a:gd name="connsiteY4" fmla="*/ 745808 h 742950"/>
                  <a:gd name="connsiteX5" fmla="*/ 42863 w 571500"/>
                  <a:gd name="connsiteY5" fmla="*/ 42863 h 742950"/>
                  <a:gd name="connsiteX6" fmla="*/ 42863 w 571500"/>
                  <a:gd name="connsiteY6" fmla="*/ 42863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0" h="742950">
                    <a:moveTo>
                      <a:pt x="42863" y="42863"/>
                    </a:moveTo>
                    <a:cubicBezTo>
                      <a:pt x="42863" y="42863"/>
                      <a:pt x="180022" y="71438"/>
                      <a:pt x="322897" y="105728"/>
                    </a:cubicBezTo>
                    <a:cubicBezTo>
                      <a:pt x="488633" y="140018"/>
                      <a:pt x="585788" y="305753"/>
                      <a:pt x="540067" y="471488"/>
                    </a:cubicBezTo>
                    <a:cubicBezTo>
                      <a:pt x="500063" y="608648"/>
                      <a:pt x="465772" y="745808"/>
                      <a:pt x="465772" y="745808"/>
                    </a:cubicBezTo>
                    <a:lnTo>
                      <a:pt x="471488" y="745808"/>
                    </a:lnTo>
                    <a:lnTo>
                      <a:pt x="42863" y="42863"/>
                    </a:lnTo>
                    <a:lnTo>
                      <a:pt x="42863" y="42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="" xmlns:a16="http://schemas.microsoft.com/office/drawing/2014/main" id="{EAD34A2B-EDD6-4C8D-B2A5-F93E2F8793F8}"/>
                  </a:ext>
                </a:extLst>
              </p:cNvPr>
              <p:cNvSpPr/>
              <p:nvPr/>
            </p:nvSpPr>
            <p:spPr>
              <a:xfrm rot="18070865">
                <a:off x="-1319535" y="1948328"/>
                <a:ext cx="290852" cy="396616"/>
              </a:xfrm>
              <a:custGeom>
                <a:avLst/>
                <a:gdLst>
                  <a:gd name="connsiteX0" fmla="*/ 58850 w 628650"/>
                  <a:gd name="connsiteY0" fmla="*/ 141581 h 857250"/>
                  <a:gd name="connsiteX1" fmla="*/ 195827 w 628650"/>
                  <a:gd name="connsiteY1" fmla="*/ 58850 h 857250"/>
                  <a:gd name="connsiteX2" fmla="*/ 618343 w 628650"/>
                  <a:gd name="connsiteY2" fmla="*/ 758412 h 857250"/>
                  <a:gd name="connsiteX3" fmla="*/ 481366 w 628650"/>
                  <a:gd name="connsiteY3" fmla="*/ 841142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8650" h="857250">
                    <a:moveTo>
                      <a:pt x="58850" y="141581"/>
                    </a:moveTo>
                    <a:lnTo>
                      <a:pt x="195827" y="58850"/>
                    </a:lnTo>
                    <a:lnTo>
                      <a:pt x="618343" y="758412"/>
                    </a:lnTo>
                    <a:lnTo>
                      <a:pt x="481366" y="841142"/>
                    </a:lnTo>
                    <a:close/>
                  </a:path>
                </a:pathLst>
              </a:custGeom>
              <a:solidFill>
                <a:srgbClr val="566C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="" xmlns:a16="http://schemas.microsoft.com/office/drawing/2014/main" id="{63030D5D-FD48-41D7-940F-10F519577B2F}"/>
                  </a:ext>
                </a:extLst>
              </p:cNvPr>
              <p:cNvSpPr/>
              <p:nvPr/>
            </p:nvSpPr>
            <p:spPr>
              <a:xfrm rot="18070865">
                <a:off x="-1490116" y="2117058"/>
                <a:ext cx="634586" cy="581703"/>
              </a:xfrm>
              <a:custGeom>
                <a:avLst/>
                <a:gdLst>
                  <a:gd name="connsiteX0" fmla="*/ 1333910 w 1371600"/>
                  <a:gd name="connsiteY0" fmla="*/ 745808 h 1257300"/>
                  <a:gd name="connsiteX1" fmla="*/ 568100 w 1371600"/>
                  <a:gd name="connsiteY1" fmla="*/ 1208723 h 1257300"/>
                  <a:gd name="connsiteX2" fmla="*/ 288065 w 1371600"/>
                  <a:gd name="connsiteY2" fmla="*/ 1163003 h 1257300"/>
                  <a:gd name="connsiteX3" fmla="*/ 59465 w 1371600"/>
                  <a:gd name="connsiteY3" fmla="*/ 780098 h 1257300"/>
                  <a:gd name="connsiteX4" fmla="*/ 150905 w 1371600"/>
                  <a:gd name="connsiteY4" fmla="*/ 511493 h 1257300"/>
                  <a:gd name="connsiteX5" fmla="*/ 911000 w 1371600"/>
                  <a:gd name="connsiteY5" fmla="*/ 42863 h 1257300"/>
                  <a:gd name="connsiteX6" fmla="*/ 1333910 w 1371600"/>
                  <a:gd name="connsiteY6" fmla="*/ 745808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600" h="1257300">
                    <a:moveTo>
                      <a:pt x="1333910" y="745808"/>
                    </a:moveTo>
                    <a:lnTo>
                      <a:pt x="568100" y="1208723"/>
                    </a:lnTo>
                    <a:cubicBezTo>
                      <a:pt x="419510" y="1300163"/>
                      <a:pt x="288065" y="1163003"/>
                      <a:pt x="288065" y="1163003"/>
                    </a:cubicBezTo>
                    <a:lnTo>
                      <a:pt x="59465" y="780098"/>
                    </a:lnTo>
                    <a:cubicBezTo>
                      <a:pt x="59465" y="780098"/>
                      <a:pt x="-14830" y="608648"/>
                      <a:pt x="150905" y="511493"/>
                    </a:cubicBezTo>
                    <a:lnTo>
                      <a:pt x="911000" y="42863"/>
                    </a:lnTo>
                    <a:lnTo>
                      <a:pt x="1333910" y="745808"/>
                    </a:lnTo>
                    <a:close/>
                  </a:path>
                </a:pathLst>
              </a:custGeom>
              <a:solidFill>
                <a:srgbClr val="B9B8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="" xmlns:a16="http://schemas.microsoft.com/office/drawing/2014/main" id="{CFD2C339-86BF-42DE-ACD8-E7C6EE158059}"/>
                  </a:ext>
                </a:extLst>
              </p:cNvPr>
              <p:cNvSpPr/>
              <p:nvPr/>
            </p:nvSpPr>
            <p:spPr>
              <a:xfrm rot="18070865">
                <a:off x="-1256816" y="2212902"/>
                <a:ext cx="185088" cy="185087"/>
              </a:xfrm>
              <a:custGeom>
                <a:avLst/>
                <a:gdLst>
                  <a:gd name="connsiteX0" fmla="*/ 123315 w 400050"/>
                  <a:gd name="connsiteY0" fmla="*/ 67420 h 400050"/>
                  <a:gd name="connsiteX1" fmla="*/ 66165 w 400050"/>
                  <a:gd name="connsiteY1" fmla="*/ 290305 h 400050"/>
                  <a:gd name="connsiteX2" fmla="*/ 289050 w 400050"/>
                  <a:gd name="connsiteY2" fmla="*/ 347455 h 400050"/>
                  <a:gd name="connsiteX3" fmla="*/ 346200 w 400050"/>
                  <a:gd name="connsiteY3" fmla="*/ 124570 h 400050"/>
                  <a:gd name="connsiteX4" fmla="*/ 123315 w 400050"/>
                  <a:gd name="connsiteY4" fmla="*/ 6742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123315" y="67420"/>
                    </a:moveTo>
                    <a:cubicBezTo>
                      <a:pt x="43304" y="113140"/>
                      <a:pt x="20445" y="216010"/>
                      <a:pt x="66165" y="290305"/>
                    </a:cubicBezTo>
                    <a:cubicBezTo>
                      <a:pt x="111885" y="370315"/>
                      <a:pt x="214754" y="393175"/>
                      <a:pt x="289050" y="347455"/>
                    </a:cubicBezTo>
                    <a:cubicBezTo>
                      <a:pt x="369060" y="301735"/>
                      <a:pt x="391920" y="198865"/>
                      <a:pt x="346200" y="124570"/>
                    </a:cubicBezTo>
                    <a:cubicBezTo>
                      <a:pt x="300479" y="50275"/>
                      <a:pt x="203325" y="15985"/>
                      <a:pt x="123315" y="674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="" xmlns:a16="http://schemas.microsoft.com/office/drawing/2014/main" id="{FB31B87B-C39A-4A86-BABF-432483D2AE30}"/>
                  </a:ext>
                </a:extLst>
              </p:cNvPr>
              <p:cNvSpPr/>
              <p:nvPr/>
            </p:nvSpPr>
            <p:spPr>
              <a:xfrm rot="18070865">
                <a:off x="-1257550" y="2391712"/>
                <a:ext cx="185088" cy="185087"/>
              </a:xfrm>
              <a:custGeom>
                <a:avLst/>
                <a:gdLst>
                  <a:gd name="connsiteX0" fmla="*/ 123315 w 400050"/>
                  <a:gd name="connsiteY0" fmla="*/ 68703 h 400050"/>
                  <a:gd name="connsiteX1" fmla="*/ 66165 w 400050"/>
                  <a:gd name="connsiteY1" fmla="*/ 291588 h 400050"/>
                  <a:gd name="connsiteX2" fmla="*/ 289049 w 400050"/>
                  <a:gd name="connsiteY2" fmla="*/ 348738 h 400050"/>
                  <a:gd name="connsiteX3" fmla="*/ 346199 w 400050"/>
                  <a:gd name="connsiteY3" fmla="*/ 125853 h 400050"/>
                  <a:gd name="connsiteX4" fmla="*/ 123315 w 400050"/>
                  <a:gd name="connsiteY4" fmla="*/ 6870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123315" y="68703"/>
                    </a:moveTo>
                    <a:cubicBezTo>
                      <a:pt x="43305" y="114423"/>
                      <a:pt x="20445" y="217293"/>
                      <a:pt x="66165" y="291588"/>
                    </a:cubicBezTo>
                    <a:cubicBezTo>
                      <a:pt x="111885" y="371598"/>
                      <a:pt x="214755" y="394458"/>
                      <a:pt x="289049" y="348738"/>
                    </a:cubicBezTo>
                    <a:cubicBezTo>
                      <a:pt x="369060" y="303018"/>
                      <a:pt x="391920" y="200148"/>
                      <a:pt x="346199" y="125853"/>
                    </a:cubicBezTo>
                    <a:cubicBezTo>
                      <a:pt x="300480" y="45843"/>
                      <a:pt x="203324" y="17268"/>
                      <a:pt x="123315" y="687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20" name="椭圆 119">
              <a:extLst>
                <a:ext uri="{FF2B5EF4-FFF2-40B4-BE49-F238E27FC236}">
                  <a16:creationId xmlns="" xmlns:a16="http://schemas.microsoft.com/office/drawing/2014/main" id="{142EE5B8-D359-487A-85D2-6D22BAC196D8}"/>
                </a:ext>
              </a:extLst>
            </p:cNvPr>
            <p:cNvSpPr/>
            <p:nvPr/>
          </p:nvSpPr>
          <p:spPr>
            <a:xfrm>
              <a:off x="5971861" y="2845773"/>
              <a:ext cx="227126" cy="2271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>
              <a:extLst>
                <a:ext uri="{FF2B5EF4-FFF2-40B4-BE49-F238E27FC236}">
                  <a16:creationId xmlns="" xmlns:a16="http://schemas.microsoft.com/office/drawing/2014/main" id="{4B0A7E29-8211-4140-9717-152B1EFFB421}"/>
                </a:ext>
              </a:extLst>
            </p:cNvPr>
            <p:cNvSpPr/>
            <p:nvPr/>
          </p:nvSpPr>
          <p:spPr>
            <a:xfrm>
              <a:off x="6017698" y="3104974"/>
              <a:ext cx="135452" cy="1354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5" name="图片 134">
            <a:extLst>
              <a:ext uri="{FF2B5EF4-FFF2-40B4-BE49-F238E27FC236}">
                <a16:creationId xmlns="" xmlns:a16="http://schemas.microsoft.com/office/drawing/2014/main" id="{30CDF6A4-9DDF-4343-A305-A4572DEEB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445" y="744556"/>
            <a:ext cx="3263110" cy="5754629"/>
          </a:xfrm>
          <a:custGeom>
            <a:avLst/>
            <a:gdLst>
              <a:gd name="connsiteX0" fmla="*/ 715238 w 3481842"/>
              <a:gd name="connsiteY0" fmla="*/ 871470 h 6140371"/>
              <a:gd name="connsiteX1" fmla="*/ 715238 w 3481842"/>
              <a:gd name="connsiteY1" fmla="*/ 5360342 h 6140371"/>
              <a:gd name="connsiteX2" fmla="*/ 2743543 w 3481842"/>
              <a:gd name="connsiteY2" fmla="*/ 5360342 h 6140371"/>
              <a:gd name="connsiteX3" fmla="*/ 2743543 w 3481842"/>
              <a:gd name="connsiteY3" fmla="*/ 871470 h 6140371"/>
              <a:gd name="connsiteX4" fmla="*/ 0 w 3481842"/>
              <a:gd name="connsiteY4" fmla="*/ 0 h 6140371"/>
              <a:gd name="connsiteX5" fmla="*/ 3481842 w 3481842"/>
              <a:gd name="connsiteY5" fmla="*/ 0 h 6140371"/>
              <a:gd name="connsiteX6" fmla="*/ 3481842 w 3481842"/>
              <a:gd name="connsiteY6" fmla="*/ 6140371 h 6140371"/>
              <a:gd name="connsiteX7" fmla="*/ 0 w 3481842"/>
              <a:gd name="connsiteY7" fmla="*/ 6140371 h 614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842" h="6140371">
                <a:moveTo>
                  <a:pt x="715238" y="871470"/>
                </a:moveTo>
                <a:lnTo>
                  <a:pt x="715238" y="5360342"/>
                </a:lnTo>
                <a:lnTo>
                  <a:pt x="2743543" y="5360342"/>
                </a:lnTo>
                <a:lnTo>
                  <a:pt x="2743543" y="871470"/>
                </a:lnTo>
                <a:close/>
                <a:moveTo>
                  <a:pt x="0" y="0"/>
                </a:moveTo>
                <a:lnTo>
                  <a:pt x="3481842" y="0"/>
                </a:lnTo>
                <a:lnTo>
                  <a:pt x="3481842" y="6140371"/>
                </a:lnTo>
                <a:lnTo>
                  <a:pt x="0" y="6140371"/>
                </a:lnTo>
                <a:close/>
              </a:path>
            </a:pathLst>
          </a:custGeom>
        </p:spPr>
      </p:pic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B55CADFA-CD03-4B3E-B778-CEFAA2325110}"/>
              </a:ext>
            </a:extLst>
          </p:cNvPr>
          <p:cNvSpPr/>
          <p:nvPr/>
        </p:nvSpPr>
        <p:spPr>
          <a:xfrm>
            <a:off x="9075056" y="1878977"/>
            <a:ext cx="2646172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136" name="矩形 135">
            <a:extLst>
              <a:ext uri="{FF2B5EF4-FFF2-40B4-BE49-F238E27FC236}">
                <a16:creationId xmlns="" xmlns:a16="http://schemas.microsoft.com/office/drawing/2014/main" id="{0D6732AB-DAEE-4556-BF97-CA103A5CB1FE}"/>
              </a:ext>
            </a:extLst>
          </p:cNvPr>
          <p:cNvSpPr/>
          <p:nvPr/>
        </p:nvSpPr>
        <p:spPr>
          <a:xfrm>
            <a:off x="9075056" y="3392469"/>
            <a:ext cx="2646172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137" name="矩形 136">
            <a:extLst>
              <a:ext uri="{FF2B5EF4-FFF2-40B4-BE49-F238E27FC236}">
                <a16:creationId xmlns="" xmlns:a16="http://schemas.microsoft.com/office/drawing/2014/main" id="{8D54A650-C395-41F0-A4C1-3524A3E1F448}"/>
              </a:ext>
            </a:extLst>
          </p:cNvPr>
          <p:cNvSpPr/>
          <p:nvPr/>
        </p:nvSpPr>
        <p:spPr>
          <a:xfrm>
            <a:off x="9075056" y="4889264"/>
            <a:ext cx="2646172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138" name="矩形 137">
            <a:extLst>
              <a:ext uri="{FF2B5EF4-FFF2-40B4-BE49-F238E27FC236}">
                <a16:creationId xmlns="" xmlns:a16="http://schemas.microsoft.com/office/drawing/2014/main" id="{E38929E9-1726-44DF-8A95-C4BBD3657A1E}"/>
              </a:ext>
            </a:extLst>
          </p:cNvPr>
          <p:cNvSpPr/>
          <p:nvPr/>
        </p:nvSpPr>
        <p:spPr>
          <a:xfrm>
            <a:off x="541403" y="1878977"/>
            <a:ext cx="2646172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139" name="矩形 138">
            <a:extLst>
              <a:ext uri="{FF2B5EF4-FFF2-40B4-BE49-F238E27FC236}">
                <a16:creationId xmlns="" xmlns:a16="http://schemas.microsoft.com/office/drawing/2014/main" id="{ACF2A8FD-48AA-4EE9-92DD-6723DC998F72}"/>
              </a:ext>
            </a:extLst>
          </p:cNvPr>
          <p:cNvSpPr/>
          <p:nvPr/>
        </p:nvSpPr>
        <p:spPr>
          <a:xfrm>
            <a:off x="541403" y="3392469"/>
            <a:ext cx="2646172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sp>
        <p:nvSpPr>
          <p:cNvPr id="140" name="矩形 139">
            <a:extLst>
              <a:ext uri="{FF2B5EF4-FFF2-40B4-BE49-F238E27FC236}">
                <a16:creationId xmlns="" xmlns:a16="http://schemas.microsoft.com/office/drawing/2014/main" id="{58ECC402-D4D3-4777-AAA6-9D82609D155E}"/>
              </a:ext>
            </a:extLst>
          </p:cNvPr>
          <p:cNvSpPr/>
          <p:nvPr/>
        </p:nvSpPr>
        <p:spPr>
          <a:xfrm>
            <a:off x="541403" y="4889264"/>
            <a:ext cx="2646172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点击此处添加内容，点击此处添加内容。</a:t>
            </a:r>
          </a:p>
        </p:txBody>
      </p:sp>
      <p:graphicFrame>
        <p:nvGraphicFramePr>
          <p:cNvPr id="53" name="图表 52">
            <a:extLst>
              <a:ext uri="{FF2B5EF4-FFF2-40B4-BE49-F238E27FC236}">
                <a16:creationId xmlns="" xmlns:a16="http://schemas.microsoft.com/office/drawing/2014/main" id="{63E763F6-C572-4C7B-9B81-78ECCD4C2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262559"/>
              </p:ext>
            </p:extLst>
          </p:nvPr>
        </p:nvGraphicFramePr>
        <p:xfrm>
          <a:off x="2336352" y="1260122"/>
          <a:ext cx="3119241" cy="20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7" name="图表 146">
            <a:extLst>
              <a:ext uri="{FF2B5EF4-FFF2-40B4-BE49-F238E27FC236}">
                <a16:creationId xmlns="" xmlns:a16="http://schemas.microsoft.com/office/drawing/2014/main" id="{E5EE47BF-923A-44A3-80A8-7F8DAD372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321941"/>
              </p:ext>
            </p:extLst>
          </p:nvPr>
        </p:nvGraphicFramePr>
        <p:xfrm>
          <a:off x="2336352" y="2815435"/>
          <a:ext cx="3119241" cy="20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8" name="图表 147">
            <a:extLst>
              <a:ext uri="{FF2B5EF4-FFF2-40B4-BE49-F238E27FC236}">
                <a16:creationId xmlns="" xmlns:a16="http://schemas.microsoft.com/office/drawing/2014/main" id="{C67250C1-71F5-416B-9009-11AB159DA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200007"/>
              </p:ext>
            </p:extLst>
          </p:nvPr>
        </p:nvGraphicFramePr>
        <p:xfrm>
          <a:off x="2336352" y="4381372"/>
          <a:ext cx="3119241" cy="20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9" name="图表 148">
            <a:extLst>
              <a:ext uri="{FF2B5EF4-FFF2-40B4-BE49-F238E27FC236}">
                <a16:creationId xmlns="" xmlns:a16="http://schemas.microsoft.com/office/drawing/2014/main" id="{FE774BB8-D178-46BC-8205-1F396FE1A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011791"/>
              </p:ext>
            </p:extLst>
          </p:nvPr>
        </p:nvGraphicFramePr>
        <p:xfrm>
          <a:off x="6526368" y="1260122"/>
          <a:ext cx="3119241" cy="20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0" name="图表 149">
            <a:extLst>
              <a:ext uri="{FF2B5EF4-FFF2-40B4-BE49-F238E27FC236}">
                <a16:creationId xmlns="" xmlns:a16="http://schemas.microsoft.com/office/drawing/2014/main" id="{E3C58CD0-8E14-468A-96A9-9F6FC4DE3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971006"/>
              </p:ext>
            </p:extLst>
          </p:nvPr>
        </p:nvGraphicFramePr>
        <p:xfrm>
          <a:off x="6526368" y="2815435"/>
          <a:ext cx="3119241" cy="20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1" name="图表 150">
            <a:extLst>
              <a:ext uri="{FF2B5EF4-FFF2-40B4-BE49-F238E27FC236}">
                <a16:creationId xmlns="" xmlns:a16="http://schemas.microsoft.com/office/drawing/2014/main" id="{0A2C55D7-41F5-44A1-B79A-94B03BABC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673232"/>
              </p:ext>
            </p:extLst>
          </p:nvPr>
        </p:nvGraphicFramePr>
        <p:xfrm>
          <a:off x="6526368" y="4381372"/>
          <a:ext cx="3119241" cy="20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2160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教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1F55"/>
      </a:accent1>
      <a:accent2>
        <a:srgbClr val="2143AF"/>
      </a:accent2>
      <a:accent3>
        <a:srgbClr val="566CD3"/>
      </a:accent3>
      <a:accent4>
        <a:srgbClr val="B9B8F1"/>
      </a:accent4>
      <a:accent5>
        <a:srgbClr val="F7B75D"/>
      </a:accent5>
      <a:accent6>
        <a:srgbClr val="8EDEF2"/>
      </a:accent6>
      <a:hlink>
        <a:srgbClr val="0563C1"/>
      </a:hlink>
      <a:folHlink>
        <a:srgbClr val="954F72"/>
      </a:folHlink>
    </a:clrScheme>
    <a:fontScheme name="自定义 2">
      <a:majorFont>
        <a:latin typeface="思源黑体 CN Medium"/>
        <a:ea typeface="思源黑体 CN Medium"/>
        <a:cs typeface=""/>
      </a:majorFont>
      <a:minorFont>
        <a:latin typeface="思源黑体 CN Light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​​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安全">
    <a:majorFont>
      <a:latin typeface="Segoe UI Light"/>
      <a:ea typeface="华文中宋"/>
      <a:cs typeface=""/>
    </a:majorFont>
    <a:minorFont>
      <a:latin typeface="Segoe UI Light"/>
      <a:ea typeface="黑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967</Words>
  <Application>Microsoft Office PowerPoint</Application>
  <PresentationFormat>宽屏</PresentationFormat>
  <Paragraphs>242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Meiryo</vt:lpstr>
      <vt:lpstr>San Francisco Display Bold</vt:lpstr>
      <vt:lpstr>San Francisco Display Light</vt:lpstr>
      <vt:lpstr>思源黑体 CN Bold</vt:lpstr>
      <vt:lpstr>思源黑体 CN Light</vt:lpstr>
      <vt:lpstr>思源黑体 CN Medium</vt:lpstr>
      <vt:lpstr>宋体</vt:lpstr>
      <vt:lpstr>微软雅黑</vt:lpstr>
      <vt:lpstr>微软雅黑 Light</vt:lpstr>
      <vt:lpstr>Arial</vt:lpstr>
      <vt:lpstr>Calibri</vt:lpstr>
      <vt:lpstr>Calibri Light</vt:lpstr>
      <vt:lpstr>Roboto Thin</vt:lpstr>
      <vt:lpstr>Office 主题​​</vt:lpstr>
      <vt:lpstr>Office Theme</vt:lpstr>
      <vt:lpstr>PowerPoint 演示文稿</vt:lpstr>
      <vt:lpstr>PowerPoint 演示文稿</vt:lpstr>
      <vt:lpstr>PowerPoint 演示文稿</vt:lpstr>
      <vt:lpstr>主要工作-点击添加关键信息内容</vt:lpstr>
      <vt:lpstr>主要工作-点击添加关键信息内容</vt:lpstr>
      <vt:lpstr>主要工作-点击添加关键信息内容</vt:lpstr>
      <vt:lpstr>PowerPoint 演示文稿</vt:lpstr>
      <vt:lpstr>业绩分析-点击添加关键信息内容</vt:lpstr>
      <vt:lpstr>业绩分析-点击添加关键信息内容</vt:lpstr>
      <vt:lpstr>业绩分析-点击添加关键信息内容</vt:lpstr>
      <vt:lpstr>业绩分析-点击添加关键信息内容</vt:lpstr>
      <vt:lpstr>PowerPoint 演示文稿</vt:lpstr>
      <vt:lpstr>不足与问题-点击添加关键信息内容</vt:lpstr>
      <vt:lpstr>不足与问题-点击添加关键信息内容</vt:lpstr>
      <vt:lpstr>不足与问题-点击添加关键信息内容</vt:lpstr>
      <vt:lpstr>PowerPoint 演示文稿</vt:lpstr>
      <vt:lpstr>未来工作计划-点击添加关键信息内容</vt:lpstr>
      <vt:lpstr>未来工作计划-点击添加关键信息内容</vt:lpstr>
      <vt:lpstr>未来工作计划-点击添加关键信息内容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93</cp:revision>
  <dcterms:created xsi:type="dcterms:W3CDTF">2018-12-10T08:38:16Z</dcterms:created>
  <dcterms:modified xsi:type="dcterms:W3CDTF">2023-02-24T00:43:12Z</dcterms:modified>
</cp:coreProperties>
</file>