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4" r:id="rId3"/>
  </p:sldMasterIdLst>
  <p:notesMasterIdLst>
    <p:notesMasterId r:id="rId33"/>
  </p:notesMasterIdLst>
  <p:sldIdLst>
    <p:sldId id="316" r:id="rId4"/>
    <p:sldId id="317" r:id="rId5"/>
    <p:sldId id="318" r:id="rId6"/>
    <p:sldId id="311" r:id="rId7"/>
    <p:sldId id="308" r:id="rId8"/>
    <p:sldId id="320" r:id="rId9"/>
    <p:sldId id="295" r:id="rId10"/>
    <p:sldId id="322" r:id="rId11"/>
    <p:sldId id="328" r:id="rId12"/>
    <p:sldId id="309" r:id="rId13"/>
    <p:sldId id="301" r:id="rId14"/>
    <p:sldId id="310" r:id="rId15"/>
    <p:sldId id="323" r:id="rId16"/>
    <p:sldId id="307" r:id="rId17"/>
    <p:sldId id="305" r:id="rId18"/>
    <p:sldId id="303" r:id="rId19"/>
    <p:sldId id="296" r:id="rId20"/>
    <p:sldId id="324" r:id="rId21"/>
    <p:sldId id="304" r:id="rId22"/>
    <p:sldId id="306" r:id="rId23"/>
    <p:sldId id="302" r:id="rId24"/>
    <p:sldId id="300" r:id="rId25"/>
    <p:sldId id="325" r:id="rId26"/>
    <p:sldId id="294" r:id="rId27"/>
    <p:sldId id="298" r:id="rId28"/>
    <p:sldId id="321" r:id="rId29"/>
    <p:sldId id="297" r:id="rId30"/>
    <p:sldId id="326" r:id="rId31"/>
    <p:sldId id="329" r:id="rId32"/>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D"/>
    <a:srgbClr val="C12521"/>
    <a:srgbClr val="E62129"/>
    <a:srgbClr val="F0E091"/>
    <a:srgbClr val="CD9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9" autoAdjust="0"/>
    <p:restoredTop sz="96314" autoAdjust="0"/>
  </p:normalViewPr>
  <p:slideViewPr>
    <p:cSldViewPr snapToGrid="0">
      <p:cViewPr varScale="1">
        <p:scale>
          <a:sx n="143" d="100"/>
          <a:sy n="143" d="100"/>
        </p:scale>
        <p:origin x="738" y="120"/>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C12521"/>
              </a:solidFill>
              <a:ln w="19050">
                <a:solidFill>
                  <a:schemeClr val="lt1"/>
                </a:solidFill>
              </a:ln>
              <a:effectLst/>
            </c:spPr>
            <c:extLst xmlns:c16r2="http://schemas.microsoft.com/office/drawing/2015/06/chart">
              <c:ext xmlns:c16="http://schemas.microsoft.com/office/drawing/2014/chart" uri="{C3380CC4-5D6E-409C-BE32-E72D297353CC}">
                <c16:uniqueId val="{00000001-3DDF-4614-97C2-D9DFCBEF8ABB}"/>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DDF-4614-97C2-D9DFCBEF8ABB}"/>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3DDF-4614-97C2-D9DFCBEF8ABB}"/>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C12521"/>
              </a:solidFill>
              <a:ln w="19050">
                <a:solidFill>
                  <a:schemeClr val="lt1"/>
                </a:solidFill>
              </a:ln>
              <a:effectLst/>
            </c:spPr>
            <c:extLst xmlns:c16r2="http://schemas.microsoft.com/office/drawing/2015/06/chart">
              <c:ext xmlns:c16="http://schemas.microsoft.com/office/drawing/2014/chart" uri="{C3380CC4-5D6E-409C-BE32-E72D297353CC}">
                <c16:uniqueId val="{00000001-01A8-433A-9A54-F184BC695D91}"/>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1A8-433A-9A54-F184BC695D91}"/>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4-01A8-433A-9A54-F184BC695D91}"/>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E62129"/>
              </a:solidFill>
              <a:ln w="19050">
                <a:solidFill>
                  <a:schemeClr val="lt1"/>
                </a:solidFill>
              </a:ln>
              <a:effectLst/>
            </c:spPr>
            <c:extLst xmlns:c16r2="http://schemas.microsoft.com/office/drawing/2015/06/chart">
              <c:ext xmlns:c16="http://schemas.microsoft.com/office/drawing/2014/chart" uri="{C3380CC4-5D6E-409C-BE32-E72D297353CC}">
                <c16:uniqueId val="{00000001-958A-423E-8643-067732982E7F}"/>
              </c:ext>
            </c:extLst>
          </c:dPt>
          <c:dPt>
            <c:idx val="1"/>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58A-423E-8643-067732982E7F}"/>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xmlns:c16r2="http://schemas.microsoft.com/office/drawing/2015/06/chart">
            <c:ext xmlns:c16="http://schemas.microsoft.com/office/drawing/2014/chart" uri="{C3380CC4-5D6E-409C-BE32-E72D297353CC}">
              <c16:uniqueId val="{00000004-958A-423E-8643-067732982E7F}"/>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zero"/>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2023/2/26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7422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10</a:t>
            </a:fld>
            <a:endParaRPr lang="zh-CN" altLang="en-US"/>
          </a:p>
        </p:txBody>
      </p:sp>
    </p:spTree>
    <p:extLst>
      <p:ext uri="{BB962C8B-B14F-4D97-AF65-F5344CB8AC3E}">
        <p14:creationId xmlns:p14="http://schemas.microsoft.com/office/powerpoint/2010/main" val="273014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40797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12</a:t>
            </a:fld>
            <a:endParaRPr lang="zh-CN" altLang="en-US"/>
          </a:p>
        </p:txBody>
      </p:sp>
    </p:spTree>
    <p:extLst>
      <p:ext uri="{BB962C8B-B14F-4D97-AF65-F5344CB8AC3E}">
        <p14:creationId xmlns:p14="http://schemas.microsoft.com/office/powerpoint/2010/main" val="3850831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979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38F04A-84B0-4E5D-A1A7-EE43D6EF2A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73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897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758965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pPr/>
              <a:t>17</a:t>
            </a:fld>
            <a:endParaRPr lang="zh-CN" altLang="en-US"/>
          </a:p>
        </p:txBody>
      </p:sp>
    </p:spTree>
    <p:extLst>
      <p:ext uri="{BB962C8B-B14F-4D97-AF65-F5344CB8AC3E}">
        <p14:creationId xmlns:p14="http://schemas.microsoft.com/office/powerpoint/2010/main" val="13909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9955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19</a:t>
            </a:fld>
            <a:endParaRPr lang="zh-CN" altLang="en-US"/>
          </a:p>
        </p:txBody>
      </p:sp>
    </p:spTree>
    <p:extLst>
      <p:ext uri="{BB962C8B-B14F-4D97-AF65-F5344CB8AC3E}">
        <p14:creationId xmlns:p14="http://schemas.microsoft.com/office/powerpoint/2010/main" val="293971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928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301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21</a:t>
            </a:fld>
            <a:endParaRPr lang="zh-CN" altLang="en-US"/>
          </a:p>
        </p:txBody>
      </p:sp>
    </p:spTree>
    <p:extLst>
      <p:ext uri="{BB962C8B-B14F-4D97-AF65-F5344CB8AC3E}">
        <p14:creationId xmlns:p14="http://schemas.microsoft.com/office/powerpoint/2010/main" val="4270916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pPr/>
              <a:t>22</a:t>
            </a:fld>
            <a:endParaRPr lang="zh-CN" altLang="en-US"/>
          </a:p>
        </p:txBody>
      </p:sp>
    </p:spTree>
    <p:extLst>
      <p:ext uri="{BB962C8B-B14F-4D97-AF65-F5344CB8AC3E}">
        <p14:creationId xmlns:p14="http://schemas.microsoft.com/office/powerpoint/2010/main" val="273287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6449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301494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04295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790251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41716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78004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9458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1611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4</a:t>
            </a:fld>
            <a:endParaRPr lang="zh-CN" altLang="en-US"/>
          </a:p>
        </p:txBody>
      </p:sp>
    </p:spTree>
    <p:extLst>
      <p:ext uri="{BB962C8B-B14F-4D97-AF65-F5344CB8AC3E}">
        <p14:creationId xmlns:p14="http://schemas.microsoft.com/office/powerpoint/2010/main" val="346368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5</a:t>
            </a:fld>
            <a:endParaRPr lang="zh-CN" altLang="en-US"/>
          </a:p>
        </p:txBody>
      </p:sp>
    </p:spTree>
    <p:extLst>
      <p:ext uri="{BB962C8B-B14F-4D97-AF65-F5344CB8AC3E}">
        <p14:creationId xmlns:p14="http://schemas.microsoft.com/office/powerpoint/2010/main" val="202540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55482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27875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7015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3AD677-048F-409F-AACD-0A0B5EF61C8C}" type="slidenum">
              <a:rPr lang="zh-CN" altLang="en-US" smtClean="0"/>
              <a:pPr/>
              <a:t>9</a:t>
            </a:fld>
            <a:endParaRPr lang="zh-CN" altLang="en-US"/>
          </a:p>
        </p:txBody>
      </p:sp>
    </p:spTree>
    <p:extLst>
      <p:ext uri="{BB962C8B-B14F-4D97-AF65-F5344CB8AC3E}">
        <p14:creationId xmlns:p14="http://schemas.microsoft.com/office/powerpoint/2010/main" val="143817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2023/2/26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80"/>
            <a:ext cx="9144000" cy="5142120"/>
          </a:xfrm>
          <a:prstGeom prst="rect">
            <a:avLst/>
          </a:prstGeom>
        </p:spPr>
      </p:pic>
      <p:sp>
        <p:nvSpPr>
          <p:cNvPr id="12" name="矩形 11"/>
          <p:cNvSpPr/>
          <p:nvPr userDrawn="1"/>
        </p:nvSpPr>
        <p:spPr>
          <a:xfrm>
            <a:off x="0" y="0"/>
            <a:ext cx="9144000" cy="5143500"/>
          </a:xfrm>
          <a:prstGeom prst="rect">
            <a:avLst/>
          </a:prstGeom>
          <a:solidFill>
            <a:schemeClr val="bg1">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3618100"/>
            <a:ext cx="9144000" cy="1454288"/>
          </a:xfrm>
          <a:prstGeom prst="rect">
            <a:avLst/>
          </a:prstGeom>
        </p:spPr>
      </p:pic>
      <p:pic>
        <p:nvPicPr>
          <p:cNvPr id="15" name="图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46600"/>
            <a:ext cx="9144000" cy="596900"/>
          </a:xfrm>
          <a:prstGeom prst="rect">
            <a:avLst/>
          </a:prstGeom>
        </p:spPr>
      </p:pic>
      <p:pic>
        <p:nvPicPr>
          <p:cNvPr id="16" name="图片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69506" b="62471"/>
          <a:stretch/>
        </p:blipFill>
        <p:spPr>
          <a:xfrm>
            <a:off x="7864780" y="4361029"/>
            <a:ext cx="1288746" cy="782471"/>
          </a:xfrm>
          <a:prstGeom prst="rect">
            <a:avLst/>
          </a:prstGeom>
        </p:spPr>
      </p:pic>
      <p:pic>
        <p:nvPicPr>
          <p:cNvPr id="17" name="图片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4559" y="92253"/>
            <a:ext cx="500292" cy="528754"/>
          </a:xfrm>
          <a:prstGeom prst="rect">
            <a:avLst/>
          </a:prstGeom>
        </p:spPr>
      </p:pic>
      <p:cxnSp>
        <p:nvCxnSpPr>
          <p:cNvPr id="18" name="直接连接符 17"/>
          <p:cNvCxnSpPr/>
          <p:nvPr userDrawn="1"/>
        </p:nvCxnSpPr>
        <p:spPr>
          <a:xfrm>
            <a:off x="839250" y="565739"/>
            <a:ext cx="7847550" cy="0"/>
          </a:xfrm>
          <a:prstGeom prst="line">
            <a:avLst/>
          </a:prstGeom>
          <a:ln w="25400">
            <a:solidFill>
              <a:srgbClr val="C12521">
                <a:alpha val="7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972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031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560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445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556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29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80"/>
            <a:ext cx="9144000" cy="5142120"/>
          </a:xfrm>
          <a:prstGeom prst="rect">
            <a:avLst/>
          </a:prstGeom>
        </p:spPr>
      </p:pic>
      <p:sp>
        <p:nvSpPr>
          <p:cNvPr id="8" name="矩形 7"/>
          <p:cNvSpPr/>
          <p:nvPr userDrawn="1"/>
        </p:nvSpPr>
        <p:spPr>
          <a:xfrm>
            <a:off x="0" y="0"/>
            <a:ext cx="9144000" cy="5143500"/>
          </a:xfrm>
          <a:prstGeom prst="rect">
            <a:avLst/>
          </a:prstGeom>
          <a:solidFill>
            <a:schemeClr val="bg1">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016589D7-4C9D-A4E9-8FC2-D4A56D03D720}"/>
              </a:ext>
            </a:extLst>
          </p:cNvPr>
          <p:cNvPicPr>
            <a:picLocks noChangeAspect="1"/>
          </p:cNvPicPr>
          <p:nvPr userDrawn="1"/>
        </p:nvPicPr>
        <p:blipFill>
          <a:blip r:embed="rId3"/>
          <a:stretch>
            <a:fillRect/>
          </a:stretch>
        </p:blipFill>
        <p:spPr>
          <a:xfrm>
            <a:off x="4601857" y="3088113"/>
            <a:ext cx="4542143" cy="1988474"/>
          </a:xfrm>
          <a:prstGeom prst="rect">
            <a:avLst/>
          </a:prstGeom>
        </p:spPr>
      </p:pic>
      <p:pic>
        <p:nvPicPr>
          <p:cNvPr id="13" name="图片 12"/>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3618100"/>
            <a:ext cx="9144000" cy="1454288"/>
          </a:xfrm>
          <a:prstGeom prst="rect">
            <a:avLst/>
          </a:prstGeom>
        </p:spPr>
      </p:pic>
      <p:pic>
        <p:nvPicPr>
          <p:cNvPr id="16" name="图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4559" y="92253"/>
            <a:ext cx="500292" cy="528754"/>
          </a:xfrm>
          <a:prstGeom prst="rect">
            <a:avLst/>
          </a:prstGeom>
        </p:spPr>
      </p:pic>
      <p:cxnSp>
        <p:nvCxnSpPr>
          <p:cNvPr id="17" name="直接连接符 16"/>
          <p:cNvCxnSpPr/>
          <p:nvPr userDrawn="1"/>
        </p:nvCxnSpPr>
        <p:spPr>
          <a:xfrm>
            <a:off x="839250" y="565739"/>
            <a:ext cx="7847550" cy="0"/>
          </a:xfrm>
          <a:prstGeom prst="line">
            <a:avLst/>
          </a:prstGeom>
          <a:ln w="25400">
            <a:solidFill>
              <a:srgbClr val="C12521">
                <a:alpha val="7000"/>
              </a:srgb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546600"/>
            <a:ext cx="9144000" cy="596900"/>
          </a:xfrm>
          <a:prstGeom prst="rect">
            <a:avLst/>
          </a:prstGeom>
        </p:spPr>
      </p:pic>
      <p:pic>
        <p:nvPicPr>
          <p:cNvPr id="15" name="图片 14"/>
          <p:cNvPicPr>
            <a:picLocks noChangeAspect="1"/>
          </p:cNvPicPr>
          <p:nvPr userDrawn="1"/>
        </p:nvPicPr>
        <p:blipFill rotWithShape="1">
          <a:blip r:embed="rId7" cstate="print">
            <a:extLst>
              <a:ext uri="{28A0092B-C50C-407E-A947-70E740481C1C}">
                <a14:useLocalDpi xmlns:a14="http://schemas.microsoft.com/office/drawing/2010/main" val="0"/>
              </a:ext>
            </a:extLst>
          </a:blip>
          <a:srcRect r="69506" b="62471"/>
          <a:stretch/>
        </p:blipFill>
        <p:spPr>
          <a:xfrm>
            <a:off x="7864780" y="4361029"/>
            <a:ext cx="1288746" cy="782471"/>
          </a:xfrm>
          <a:prstGeom prst="rect">
            <a:avLst/>
          </a:prstGeom>
        </p:spPr>
      </p:pic>
    </p:spTree>
    <p:extLst>
      <p:ext uri="{BB962C8B-B14F-4D97-AF65-F5344CB8AC3E}">
        <p14:creationId xmlns:p14="http://schemas.microsoft.com/office/powerpoint/2010/main" val="274017425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80"/>
            <a:ext cx="9144000" cy="5142120"/>
          </a:xfrm>
          <a:prstGeom prst="rect">
            <a:avLst/>
          </a:prstGeom>
        </p:spPr>
      </p:pic>
      <p:sp>
        <p:nvSpPr>
          <p:cNvPr id="8" name="矩形 7"/>
          <p:cNvSpPr/>
          <p:nvPr userDrawn="1"/>
        </p:nvSpPr>
        <p:spPr>
          <a:xfrm>
            <a:off x="0" y="0"/>
            <a:ext cx="9144000" cy="5143500"/>
          </a:xfrm>
          <a:prstGeom prst="rect">
            <a:avLst/>
          </a:prstGeom>
          <a:solidFill>
            <a:schemeClr val="bg1">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016589D7-4C9D-A4E9-8FC2-D4A56D03D720}"/>
              </a:ext>
            </a:extLst>
          </p:cNvPr>
          <p:cNvPicPr>
            <a:picLocks noChangeAspect="1"/>
          </p:cNvPicPr>
          <p:nvPr userDrawn="1"/>
        </p:nvPicPr>
        <p:blipFill>
          <a:blip r:embed="rId3"/>
          <a:stretch>
            <a:fillRect/>
          </a:stretch>
        </p:blipFill>
        <p:spPr>
          <a:xfrm>
            <a:off x="4601857" y="3088113"/>
            <a:ext cx="4542143" cy="1988474"/>
          </a:xfrm>
          <a:prstGeom prst="rect">
            <a:avLst/>
          </a:prstGeom>
        </p:spPr>
      </p:pic>
      <p:pic>
        <p:nvPicPr>
          <p:cNvPr id="13" name="图片 12"/>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3618100"/>
            <a:ext cx="9144000" cy="1454288"/>
          </a:xfrm>
          <a:prstGeom prst="rect">
            <a:avLst/>
          </a:prstGeom>
        </p:spPr>
      </p:pic>
      <p:pic>
        <p:nvPicPr>
          <p:cNvPr id="16" name="图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4559" y="92253"/>
            <a:ext cx="500292" cy="528754"/>
          </a:xfrm>
          <a:prstGeom prst="rect">
            <a:avLst/>
          </a:prstGeom>
        </p:spPr>
      </p:pic>
      <p:cxnSp>
        <p:nvCxnSpPr>
          <p:cNvPr id="17" name="直接连接符 16"/>
          <p:cNvCxnSpPr/>
          <p:nvPr userDrawn="1"/>
        </p:nvCxnSpPr>
        <p:spPr>
          <a:xfrm>
            <a:off x="839250" y="565739"/>
            <a:ext cx="7847550" cy="0"/>
          </a:xfrm>
          <a:prstGeom prst="line">
            <a:avLst/>
          </a:prstGeom>
          <a:ln w="25400">
            <a:solidFill>
              <a:srgbClr val="C12521">
                <a:alpha val="7000"/>
              </a:srgb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546600"/>
            <a:ext cx="9144000" cy="596900"/>
          </a:xfrm>
          <a:prstGeom prst="rect">
            <a:avLst/>
          </a:prstGeom>
        </p:spPr>
      </p:pic>
      <p:pic>
        <p:nvPicPr>
          <p:cNvPr id="15" name="图片 14"/>
          <p:cNvPicPr>
            <a:picLocks noChangeAspect="1"/>
          </p:cNvPicPr>
          <p:nvPr userDrawn="1"/>
        </p:nvPicPr>
        <p:blipFill rotWithShape="1">
          <a:blip r:embed="rId7" cstate="print">
            <a:extLst>
              <a:ext uri="{28A0092B-C50C-407E-A947-70E740481C1C}">
                <a14:useLocalDpi xmlns:a14="http://schemas.microsoft.com/office/drawing/2010/main" val="0"/>
              </a:ext>
            </a:extLst>
          </a:blip>
          <a:srcRect r="69506" b="62471"/>
          <a:stretch/>
        </p:blipFill>
        <p:spPr>
          <a:xfrm>
            <a:off x="7864780" y="4361029"/>
            <a:ext cx="1288746" cy="782471"/>
          </a:xfrm>
          <a:prstGeom prst="rect">
            <a:avLst/>
          </a:prstGeom>
        </p:spPr>
      </p:pic>
    </p:spTree>
    <p:extLst>
      <p:ext uri="{BB962C8B-B14F-4D97-AF65-F5344CB8AC3E}">
        <p14:creationId xmlns:p14="http://schemas.microsoft.com/office/powerpoint/2010/main" val="184930202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F0502020204030204"/>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2023/2/26</a:t>
            </a:fld>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F0502020204030204"/>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Tree>
    <p:extLst>
      <p:ext uri="{BB962C8B-B14F-4D97-AF65-F5344CB8AC3E}">
        <p14:creationId xmlns:p14="http://schemas.microsoft.com/office/powerpoint/2010/main" val="15587541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920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460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871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495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3712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2023/2/26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7" r:id="rId1"/>
    <p:sldLayoutId id="2147483683" r:id="rId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F0502020204030204"/>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2023/2/26</a:t>
            </a:fld>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F0502020204030204"/>
                <a:ea typeface="微软雅黑"/>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Arial" panose="020F0502020204030204"/>
              <a:ea typeface="微软雅黑"/>
              <a:cs typeface="+mn-cs"/>
            </a:endParaRPr>
          </a:p>
        </p:txBody>
      </p:sp>
    </p:spTree>
    <p:extLst>
      <p:ext uri="{BB962C8B-B14F-4D97-AF65-F5344CB8AC3E}">
        <p14:creationId xmlns:p14="http://schemas.microsoft.com/office/powerpoint/2010/main" val="4095402652"/>
      </p:ext>
    </p:extLst>
  </p:cSld>
  <p:clrMap bg1="lt1" tx1="dk1" bg2="lt2" tx2="dk2" accent1="accent1" accent2="accent2" accent3="accent3" accent4="accent4" accent5="accent5" accent6="accent6" hlink="hlink" folHlink="folHlink"/>
  <p:sldLayoutIdLst>
    <p:sldLayoutId id="2147483681" r:id="rId1"/>
    <p:sldLayoutId id="2147483682" r:id="rId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2023/2/26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62270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8.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3" name="图片 2"/>
          <p:cNvPicPr>
            <a:picLocks noChangeAspect="1"/>
          </p:cNvPicPr>
          <p:nvPr/>
        </p:nvPicPr>
        <p:blipFill>
          <a:blip r:embed="rId5"/>
          <a:stretch>
            <a:fillRect/>
          </a:stretch>
        </p:blipFill>
        <p:spPr>
          <a:xfrm>
            <a:off x="154292" y="1078002"/>
            <a:ext cx="9144000" cy="4003091"/>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38" name="图片 37"/>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8" name="文本框 7"/>
          <p:cNvSpPr txBox="1"/>
          <p:nvPr/>
        </p:nvSpPr>
        <p:spPr>
          <a:xfrm>
            <a:off x="1367768" y="1547807"/>
            <a:ext cx="6135013" cy="984885"/>
          </a:xfrm>
          <a:prstGeom prst="rect">
            <a:avLst/>
          </a:prstGeom>
          <a:noFill/>
        </p:spPr>
        <p:txBody>
          <a:bodyPr wrap="none" rtlCol="0">
            <a:spAutoFit/>
          </a:bodyPr>
          <a:lstStyle/>
          <a:p>
            <a:r>
              <a:rPr lang="zh-CN" altLang="en-US" sz="5800" dirty="0">
                <a:solidFill>
                  <a:srgbClr val="C12521"/>
                </a:solidFill>
                <a:latin typeface="庞门正道粗书体" panose="02010600030101010101" pitchFamily="2" charset="-122"/>
                <a:ea typeface="庞门正道粗书体" panose="02010600030101010101" pitchFamily="2" charset="-122"/>
                <a:cs typeface="+mn-ea"/>
                <a:sym typeface="+mn-lt"/>
              </a:rPr>
              <a:t>述职述廉述</a:t>
            </a:r>
            <a:r>
              <a:rPr lang="zh-CN" altLang="en-US" sz="5800" dirty="0" smtClean="0">
                <a:solidFill>
                  <a:srgbClr val="C12521"/>
                </a:solidFill>
                <a:latin typeface="庞门正道粗书体" panose="02010600030101010101" pitchFamily="2" charset="-122"/>
                <a:ea typeface="庞门正道粗书体" panose="02010600030101010101" pitchFamily="2" charset="-122"/>
                <a:cs typeface="+mn-ea"/>
                <a:sym typeface="+mn-lt"/>
              </a:rPr>
              <a:t>责报告</a:t>
            </a:r>
            <a:endParaRPr lang="zh-CN" altLang="en-US" sz="5800" dirty="0">
              <a:solidFill>
                <a:srgbClr val="C12521"/>
              </a:solidFill>
              <a:latin typeface="庞门正道粗书体" panose="02010600030101010101" pitchFamily="2" charset="-122"/>
              <a:ea typeface="庞门正道粗书体" panose="02010600030101010101" pitchFamily="2" charset="-122"/>
              <a:cs typeface="+mn-ea"/>
              <a:sym typeface="+mn-lt"/>
            </a:endParaRPr>
          </a:p>
        </p:txBody>
      </p:sp>
      <p:sp>
        <p:nvSpPr>
          <p:cNvPr id="48" name="圆角矩形 47"/>
          <p:cNvSpPr/>
          <p:nvPr/>
        </p:nvSpPr>
        <p:spPr>
          <a:xfrm>
            <a:off x="1933268" y="2517014"/>
            <a:ext cx="4992521" cy="327345"/>
          </a:xfrm>
          <a:prstGeom prst="roundRect">
            <a:avLst/>
          </a:prstGeom>
          <a:noFill/>
          <a:ln>
            <a:solidFill>
              <a:srgbClr val="C125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9" name="矩形 48"/>
          <p:cNvSpPr/>
          <p:nvPr/>
        </p:nvSpPr>
        <p:spPr>
          <a:xfrm>
            <a:off x="2255315" y="2542036"/>
            <a:ext cx="4348426" cy="276999"/>
          </a:xfrm>
          <a:prstGeom prst="rect">
            <a:avLst/>
          </a:prstGeom>
        </p:spPr>
        <p:txBody>
          <a:bodyPr wrap="square">
            <a:spAutoFit/>
          </a:bodyPr>
          <a:lstStyle/>
          <a:p>
            <a:pPr algn="dist"/>
            <a:r>
              <a:rPr lang="zh-CN" altLang="en-US" sz="1200" dirty="0">
                <a:cs typeface="+mn-ea"/>
                <a:sym typeface="+mn-lt"/>
              </a:rPr>
              <a:t>党政工作汇报通用</a:t>
            </a:r>
            <a:r>
              <a:rPr lang="en-US" altLang="zh-CN" sz="1200" dirty="0">
                <a:cs typeface="+mn-ea"/>
                <a:sym typeface="+mn-lt"/>
              </a:rPr>
              <a:t>PPT</a:t>
            </a:r>
            <a:r>
              <a:rPr lang="zh-CN" altLang="en-US" sz="1200" dirty="0">
                <a:cs typeface="+mn-ea"/>
                <a:sym typeface="+mn-lt"/>
              </a:rPr>
              <a:t>模板</a:t>
            </a:r>
          </a:p>
        </p:txBody>
      </p:sp>
      <p:pic>
        <p:nvPicPr>
          <p:cNvPr id="50" name="图片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0733" y="425536"/>
            <a:ext cx="975993" cy="1031518"/>
          </a:xfrm>
          <a:prstGeom prst="rect">
            <a:avLst/>
          </a:prstGeom>
        </p:spPr>
      </p:pic>
      <p:sp>
        <p:nvSpPr>
          <p:cNvPr id="51" name="文本框 50"/>
          <p:cNvSpPr txBox="1"/>
          <p:nvPr/>
        </p:nvSpPr>
        <p:spPr>
          <a:xfrm>
            <a:off x="3788510" y="3030490"/>
            <a:ext cx="1540806" cy="300082"/>
          </a:xfrm>
          <a:prstGeom prst="rect">
            <a:avLst/>
          </a:prstGeom>
          <a:noFill/>
        </p:spPr>
        <p:txBody>
          <a:bodyPr wrap="none" rtlCol="0">
            <a:spAutoFit/>
          </a:bodyPr>
          <a:lstStyle/>
          <a:p>
            <a:r>
              <a:rPr lang="zh-CN" altLang="en-US" dirty="0"/>
              <a:t>汇报人</a:t>
            </a:r>
            <a:r>
              <a:rPr lang="zh-CN" altLang="en-US" dirty="0" smtClean="0"/>
              <a:t>：</a:t>
            </a:r>
            <a:r>
              <a:rPr lang="zh-CN" altLang="en-US" dirty="0"/>
              <a:t>优</a:t>
            </a:r>
            <a:r>
              <a:rPr lang="zh-CN" altLang="en-US" dirty="0" smtClean="0"/>
              <a:t>品</a:t>
            </a:r>
            <a:r>
              <a:rPr lang="en-US" altLang="zh-CN" dirty="0" smtClean="0"/>
              <a:t>PPT</a:t>
            </a:r>
            <a:endParaRPr lang="zh-CN" altLang="en-US" dirty="0"/>
          </a:p>
        </p:txBody>
      </p:sp>
      <p:sp>
        <p:nvSpPr>
          <p:cNvPr id="52" name="iconfont-1187-868487">
            <a:extLst>
              <a:ext uri="{FF2B5EF4-FFF2-40B4-BE49-F238E27FC236}">
                <a16:creationId xmlns:a16="http://schemas.microsoft.com/office/drawing/2014/main" xmlns="" id="{54405246-CCE2-4201-BBB1-D3F3EB6E740D}"/>
              </a:ext>
            </a:extLst>
          </p:cNvPr>
          <p:cNvSpPr/>
          <p:nvPr/>
        </p:nvSpPr>
        <p:spPr>
          <a:xfrm>
            <a:off x="3246256" y="3064308"/>
            <a:ext cx="222535" cy="197873"/>
          </a:xfrm>
          <a:custGeom>
            <a:avLst/>
            <a:gdLst>
              <a:gd name="T0" fmla="*/ 9594 w 12802"/>
              <a:gd name="T1" fmla="*/ 6548 h 11382"/>
              <a:gd name="T2" fmla="*/ 12802 w 12802"/>
              <a:gd name="T3" fmla="*/ 4139 h 11382"/>
              <a:gd name="T4" fmla="*/ 8193 w 12802"/>
              <a:gd name="T5" fmla="*/ 4139 h 11382"/>
              <a:gd name="T6" fmla="*/ 6401 w 12802"/>
              <a:gd name="T7" fmla="*/ 0 h 11382"/>
              <a:gd name="T8" fmla="*/ 4811 w 12802"/>
              <a:gd name="T9" fmla="*/ 3672 h 11382"/>
              <a:gd name="T10" fmla="*/ 4814 w 12802"/>
              <a:gd name="T11" fmla="*/ 3672 h 11382"/>
              <a:gd name="T12" fmla="*/ 3882 w 12802"/>
              <a:gd name="T13" fmla="*/ 7054 h 11382"/>
              <a:gd name="T14" fmla="*/ 3887 w 12802"/>
              <a:gd name="T15" fmla="*/ 7057 h 11382"/>
              <a:gd name="T16" fmla="*/ 3848 w 12802"/>
              <a:gd name="T17" fmla="*/ 7179 h 11382"/>
              <a:gd name="T18" fmla="*/ 3810 w 12802"/>
              <a:gd name="T19" fmla="*/ 7315 h 11382"/>
              <a:gd name="T20" fmla="*/ 3805 w 12802"/>
              <a:gd name="T21" fmla="*/ 7313 h 11382"/>
              <a:gd name="T22" fmla="*/ 2515 w 12802"/>
              <a:gd name="T23" fmla="*/ 11382 h 11382"/>
              <a:gd name="T24" fmla="*/ 5676 w 12802"/>
              <a:gd name="T25" fmla="*/ 9346 h 11382"/>
              <a:gd name="T26" fmla="*/ 9594 w 12802"/>
              <a:gd name="T27" fmla="*/ 6548 h 11382"/>
              <a:gd name="T28" fmla="*/ 4196 w 12802"/>
              <a:gd name="T29" fmla="*/ 4139 h 11382"/>
              <a:gd name="T30" fmla="*/ 0 w 12802"/>
              <a:gd name="T31" fmla="*/ 4139 h 11382"/>
              <a:gd name="T32" fmla="*/ 3461 w 12802"/>
              <a:gd name="T33" fmla="*/ 6738 h 11382"/>
              <a:gd name="T34" fmla="*/ 4196 w 12802"/>
              <a:gd name="T35" fmla="*/ 4139 h 11382"/>
              <a:gd name="T36" fmla="*/ 6755 w 12802"/>
              <a:gd name="T37" fmla="*/ 9120 h 11382"/>
              <a:gd name="T38" fmla="*/ 10059 w 12802"/>
              <a:gd name="T39" fmla="*/ 11382 h 11382"/>
              <a:gd name="T40" fmla="*/ 9039 w 12802"/>
              <a:gd name="T41" fmla="*/ 7523 h 11382"/>
              <a:gd name="T42" fmla="*/ 6755 w 12802"/>
              <a:gd name="T43" fmla="*/ 9120 h 11382"/>
              <a:gd name="T44" fmla="*/ 6755 w 12802"/>
              <a:gd name="T45" fmla="*/ 9120 h 1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02" h="11382">
                <a:moveTo>
                  <a:pt x="9594" y="6548"/>
                </a:moveTo>
                <a:lnTo>
                  <a:pt x="12802" y="4139"/>
                </a:lnTo>
                <a:lnTo>
                  <a:pt x="8193" y="4139"/>
                </a:lnTo>
                <a:lnTo>
                  <a:pt x="6401" y="0"/>
                </a:lnTo>
                <a:lnTo>
                  <a:pt x="4811" y="3672"/>
                </a:lnTo>
                <a:lnTo>
                  <a:pt x="4814" y="3672"/>
                </a:lnTo>
                <a:lnTo>
                  <a:pt x="3882" y="7054"/>
                </a:lnTo>
                <a:lnTo>
                  <a:pt x="3887" y="7057"/>
                </a:lnTo>
                <a:lnTo>
                  <a:pt x="3848" y="7179"/>
                </a:lnTo>
                <a:lnTo>
                  <a:pt x="3810" y="7315"/>
                </a:lnTo>
                <a:lnTo>
                  <a:pt x="3805" y="7313"/>
                </a:lnTo>
                <a:lnTo>
                  <a:pt x="2515" y="11382"/>
                </a:lnTo>
                <a:lnTo>
                  <a:pt x="5676" y="9346"/>
                </a:lnTo>
                <a:lnTo>
                  <a:pt x="9594" y="6548"/>
                </a:lnTo>
                <a:close/>
                <a:moveTo>
                  <a:pt x="4196" y="4139"/>
                </a:moveTo>
                <a:lnTo>
                  <a:pt x="0" y="4139"/>
                </a:lnTo>
                <a:lnTo>
                  <a:pt x="3461" y="6738"/>
                </a:lnTo>
                <a:lnTo>
                  <a:pt x="4196" y="4139"/>
                </a:lnTo>
                <a:close/>
                <a:moveTo>
                  <a:pt x="6755" y="9120"/>
                </a:moveTo>
                <a:lnTo>
                  <a:pt x="10059" y="11382"/>
                </a:lnTo>
                <a:lnTo>
                  <a:pt x="9039" y="7523"/>
                </a:lnTo>
                <a:lnTo>
                  <a:pt x="6755" y="9120"/>
                </a:lnTo>
                <a:close/>
                <a:moveTo>
                  <a:pt x="6755" y="9120"/>
                </a:moveTo>
                <a:close/>
              </a:path>
            </a:pathLst>
          </a:custGeom>
          <a:solidFill>
            <a:srgbClr val="C1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confont-1187-868487">
            <a:extLst>
              <a:ext uri="{FF2B5EF4-FFF2-40B4-BE49-F238E27FC236}">
                <a16:creationId xmlns:a16="http://schemas.microsoft.com/office/drawing/2014/main" xmlns="" id="{54405246-CCE2-4201-BBB1-D3F3EB6E740D}"/>
              </a:ext>
            </a:extLst>
          </p:cNvPr>
          <p:cNvSpPr/>
          <p:nvPr/>
        </p:nvSpPr>
        <p:spPr>
          <a:xfrm>
            <a:off x="5548207" y="3064308"/>
            <a:ext cx="222535" cy="197873"/>
          </a:xfrm>
          <a:custGeom>
            <a:avLst/>
            <a:gdLst>
              <a:gd name="T0" fmla="*/ 9594 w 12802"/>
              <a:gd name="T1" fmla="*/ 6548 h 11382"/>
              <a:gd name="T2" fmla="*/ 12802 w 12802"/>
              <a:gd name="T3" fmla="*/ 4139 h 11382"/>
              <a:gd name="T4" fmla="*/ 8193 w 12802"/>
              <a:gd name="T5" fmla="*/ 4139 h 11382"/>
              <a:gd name="T6" fmla="*/ 6401 w 12802"/>
              <a:gd name="T7" fmla="*/ 0 h 11382"/>
              <a:gd name="T8" fmla="*/ 4811 w 12802"/>
              <a:gd name="T9" fmla="*/ 3672 h 11382"/>
              <a:gd name="T10" fmla="*/ 4814 w 12802"/>
              <a:gd name="T11" fmla="*/ 3672 h 11382"/>
              <a:gd name="T12" fmla="*/ 3882 w 12802"/>
              <a:gd name="T13" fmla="*/ 7054 h 11382"/>
              <a:gd name="T14" fmla="*/ 3887 w 12802"/>
              <a:gd name="T15" fmla="*/ 7057 h 11382"/>
              <a:gd name="T16" fmla="*/ 3848 w 12802"/>
              <a:gd name="T17" fmla="*/ 7179 h 11382"/>
              <a:gd name="T18" fmla="*/ 3810 w 12802"/>
              <a:gd name="T19" fmla="*/ 7315 h 11382"/>
              <a:gd name="T20" fmla="*/ 3805 w 12802"/>
              <a:gd name="T21" fmla="*/ 7313 h 11382"/>
              <a:gd name="T22" fmla="*/ 2515 w 12802"/>
              <a:gd name="T23" fmla="*/ 11382 h 11382"/>
              <a:gd name="T24" fmla="*/ 5676 w 12802"/>
              <a:gd name="T25" fmla="*/ 9346 h 11382"/>
              <a:gd name="T26" fmla="*/ 9594 w 12802"/>
              <a:gd name="T27" fmla="*/ 6548 h 11382"/>
              <a:gd name="T28" fmla="*/ 4196 w 12802"/>
              <a:gd name="T29" fmla="*/ 4139 h 11382"/>
              <a:gd name="T30" fmla="*/ 0 w 12802"/>
              <a:gd name="T31" fmla="*/ 4139 h 11382"/>
              <a:gd name="T32" fmla="*/ 3461 w 12802"/>
              <a:gd name="T33" fmla="*/ 6738 h 11382"/>
              <a:gd name="T34" fmla="*/ 4196 w 12802"/>
              <a:gd name="T35" fmla="*/ 4139 h 11382"/>
              <a:gd name="T36" fmla="*/ 6755 w 12802"/>
              <a:gd name="T37" fmla="*/ 9120 h 11382"/>
              <a:gd name="T38" fmla="*/ 10059 w 12802"/>
              <a:gd name="T39" fmla="*/ 11382 h 11382"/>
              <a:gd name="T40" fmla="*/ 9039 w 12802"/>
              <a:gd name="T41" fmla="*/ 7523 h 11382"/>
              <a:gd name="T42" fmla="*/ 6755 w 12802"/>
              <a:gd name="T43" fmla="*/ 9120 h 11382"/>
              <a:gd name="T44" fmla="*/ 6755 w 12802"/>
              <a:gd name="T45" fmla="*/ 9120 h 1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02" h="11382">
                <a:moveTo>
                  <a:pt x="9594" y="6548"/>
                </a:moveTo>
                <a:lnTo>
                  <a:pt x="12802" y="4139"/>
                </a:lnTo>
                <a:lnTo>
                  <a:pt x="8193" y="4139"/>
                </a:lnTo>
                <a:lnTo>
                  <a:pt x="6401" y="0"/>
                </a:lnTo>
                <a:lnTo>
                  <a:pt x="4811" y="3672"/>
                </a:lnTo>
                <a:lnTo>
                  <a:pt x="4814" y="3672"/>
                </a:lnTo>
                <a:lnTo>
                  <a:pt x="3882" y="7054"/>
                </a:lnTo>
                <a:lnTo>
                  <a:pt x="3887" y="7057"/>
                </a:lnTo>
                <a:lnTo>
                  <a:pt x="3848" y="7179"/>
                </a:lnTo>
                <a:lnTo>
                  <a:pt x="3810" y="7315"/>
                </a:lnTo>
                <a:lnTo>
                  <a:pt x="3805" y="7313"/>
                </a:lnTo>
                <a:lnTo>
                  <a:pt x="2515" y="11382"/>
                </a:lnTo>
                <a:lnTo>
                  <a:pt x="5676" y="9346"/>
                </a:lnTo>
                <a:lnTo>
                  <a:pt x="9594" y="6548"/>
                </a:lnTo>
                <a:close/>
                <a:moveTo>
                  <a:pt x="4196" y="4139"/>
                </a:moveTo>
                <a:lnTo>
                  <a:pt x="0" y="4139"/>
                </a:lnTo>
                <a:lnTo>
                  <a:pt x="3461" y="6738"/>
                </a:lnTo>
                <a:lnTo>
                  <a:pt x="4196" y="4139"/>
                </a:lnTo>
                <a:close/>
                <a:moveTo>
                  <a:pt x="6755" y="9120"/>
                </a:moveTo>
                <a:lnTo>
                  <a:pt x="10059" y="11382"/>
                </a:lnTo>
                <a:lnTo>
                  <a:pt x="9039" y="7523"/>
                </a:lnTo>
                <a:lnTo>
                  <a:pt x="6755" y="9120"/>
                </a:lnTo>
                <a:close/>
                <a:moveTo>
                  <a:pt x="6755" y="9120"/>
                </a:moveTo>
                <a:close/>
              </a:path>
            </a:pathLst>
          </a:custGeom>
          <a:solidFill>
            <a:srgbClr val="C1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26223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sp>
        <p:nvSpPr>
          <p:cNvPr id="24" name="圆角矩形标注 23"/>
          <p:cNvSpPr/>
          <p:nvPr/>
        </p:nvSpPr>
        <p:spPr>
          <a:xfrm>
            <a:off x="2803737" y="2367710"/>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white"/>
                </a:solidFill>
                <a:effectLst/>
                <a:uLnTx/>
                <a:uFillTx/>
                <a:cs typeface="+mn-ea"/>
                <a:sym typeface="+mn-lt"/>
              </a:rPr>
              <a:t>添加文本</a:t>
            </a:r>
          </a:p>
        </p:txBody>
      </p:sp>
      <p:sp>
        <p:nvSpPr>
          <p:cNvPr id="44" name="圆角矩形标注 43"/>
          <p:cNvSpPr/>
          <p:nvPr/>
        </p:nvSpPr>
        <p:spPr>
          <a:xfrm>
            <a:off x="6583971" y="2367710"/>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white"/>
                </a:solidFill>
                <a:effectLst/>
                <a:uLnTx/>
                <a:uFillTx/>
                <a:cs typeface="+mn-ea"/>
                <a:sym typeface="+mn-lt"/>
              </a:rPr>
              <a:t>添加文本</a:t>
            </a:r>
          </a:p>
        </p:txBody>
      </p:sp>
      <p:sp>
        <p:nvSpPr>
          <p:cNvPr id="45" name="任意多边形 44"/>
          <p:cNvSpPr/>
          <p:nvPr/>
        </p:nvSpPr>
        <p:spPr>
          <a:xfrm>
            <a:off x="913620" y="209641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white"/>
                </a:solidFill>
                <a:effectLst/>
                <a:uLnTx/>
                <a:uFillTx/>
                <a:cs typeface="+mn-ea"/>
                <a:sym typeface="+mn-lt"/>
              </a:rPr>
              <a:t>添加文本</a:t>
            </a:r>
          </a:p>
        </p:txBody>
      </p:sp>
      <p:sp>
        <p:nvSpPr>
          <p:cNvPr id="46" name="任意多边形 45"/>
          <p:cNvSpPr/>
          <p:nvPr/>
        </p:nvSpPr>
        <p:spPr>
          <a:xfrm>
            <a:off x="4693854" y="2096414"/>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200" b="0" i="0" u="none" strike="noStrike" kern="1200" cap="none" spc="0" normalizeH="0" baseline="0" noProof="0" dirty="0">
                <a:ln>
                  <a:noFill/>
                </a:ln>
                <a:solidFill>
                  <a:prstClr val="white"/>
                </a:solidFill>
                <a:effectLst/>
                <a:uLnTx/>
                <a:uFillTx/>
                <a:cs typeface="+mn-ea"/>
                <a:sym typeface="+mn-lt"/>
              </a:rPr>
              <a:t>添加文本</a:t>
            </a:r>
          </a:p>
        </p:txBody>
      </p:sp>
      <p:sp>
        <p:nvSpPr>
          <p:cNvPr id="47" name="矩形 46"/>
          <p:cNvSpPr/>
          <p:nvPr/>
        </p:nvSpPr>
        <p:spPr>
          <a:xfrm>
            <a:off x="859892" y="981344"/>
            <a:ext cx="2153332" cy="1296967"/>
          </a:xfrm>
          <a:prstGeom prst="rect">
            <a:avLst/>
          </a:prstGeom>
        </p:spPr>
        <p:txBody>
          <a:bodyPr lIns="51592" tIns="51592" rIns="51592" bIns="51592" anchor="ctr"/>
          <a:lstStyle/>
          <a:p>
            <a:pPr lvl="0" algn="just">
              <a:lnSpc>
                <a:spcPct val="120000"/>
              </a:lnSpc>
              <a:spcBef>
                <a:spcPts val="661"/>
              </a:spcBef>
              <a:spcAft>
                <a:spcPts val="661"/>
              </a:spcAft>
              <a:defRPr/>
            </a:pPr>
            <a:r>
              <a:rPr lang="zh-CN" altLang="en-US" sz="1100" dirty="0">
                <a:solidFill>
                  <a:prstClr val="black">
                    <a:lumMod val="75000"/>
                    <a:lumOff val="25000"/>
                  </a:prstClr>
                </a:solidFill>
                <a:cs typeface="+mn-ea"/>
                <a:sym typeface="+mn-lt"/>
              </a:rPr>
              <a:t>此处添加详细文本描述，文字内容建议与标题相关尽量简洁生动</a:t>
            </a:r>
            <a:r>
              <a:rPr lang="en-US" altLang="zh-CN" sz="1100" dirty="0">
                <a:solidFill>
                  <a:prstClr val="black">
                    <a:lumMod val="75000"/>
                    <a:lumOff val="25000"/>
                  </a:prstClr>
                </a:solidFill>
                <a:cs typeface="+mn-ea"/>
                <a:sym typeface="+mn-lt"/>
              </a:rPr>
              <a:t>……</a:t>
            </a:r>
            <a:endParaRPr kumimoji="0" lang="zh-CN" altLang="en-US" sz="11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8" name="矩形 47"/>
          <p:cNvSpPr/>
          <p:nvPr/>
        </p:nvSpPr>
        <p:spPr>
          <a:xfrm>
            <a:off x="2803738" y="2896298"/>
            <a:ext cx="2045876" cy="1379230"/>
          </a:xfrm>
          <a:prstGeom prst="rect">
            <a:avLst/>
          </a:prstGeom>
        </p:spPr>
        <p:txBody>
          <a:bodyPr lIns="51592" tIns="51592" rIns="51592" bIns="51592" anchor="ctr"/>
          <a:lstStyle/>
          <a:p>
            <a:pPr lvl="0" algn="just">
              <a:lnSpc>
                <a:spcPct val="120000"/>
              </a:lnSpc>
              <a:spcBef>
                <a:spcPts val="661"/>
              </a:spcBef>
              <a:spcAft>
                <a:spcPts val="661"/>
              </a:spcAft>
              <a:defRPr/>
            </a:pPr>
            <a:r>
              <a:rPr lang="zh-CN" altLang="en-US" sz="1100" dirty="0">
                <a:solidFill>
                  <a:prstClr val="black">
                    <a:lumMod val="75000"/>
                    <a:lumOff val="25000"/>
                  </a:prstClr>
                </a:solidFill>
                <a:cs typeface="+mn-ea"/>
                <a:sym typeface="+mn-lt"/>
              </a:rPr>
              <a:t>此处添加详细文本描述，文字内容建议与标题相关尽量简洁生动</a:t>
            </a:r>
            <a:r>
              <a:rPr lang="en-US" altLang="zh-CN" sz="1100" dirty="0">
                <a:solidFill>
                  <a:prstClr val="black">
                    <a:lumMod val="75000"/>
                    <a:lumOff val="25000"/>
                  </a:prstClr>
                </a:solidFill>
                <a:cs typeface="+mn-ea"/>
                <a:sym typeface="+mn-lt"/>
              </a:rPr>
              <a:t>……</a:t>
            </a:r>
            <a:endParaRPr kumimoji="0" lang="zh-CN" altLang="en-US" sz="11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9" name="矩形 48"/>
          <p:cNvSpPr/>
          <p:nvPr/>
        </p:nvSpPr>
        <p:spPr>
          <a:xfrm>
            <a:off x="4693855" y="981344"/>
            <a:ext cx="2045876" cy="1296967"/>
          </a:xfrm>
          <a:prstGeom prst="rect">
            <a:avLst/>
          </a:prstGeom>
        </p:spPr>
        <p:txBody>
          <a:bodyPr lIns="51592" tIns="51592" rIns="51592" bIns="51592" anchor="ctr"/>
          <a:lstStyle/>
          <a:p>
            <a:pPr lvl="0" algn="just">
              <a:lnSpc>
                <a:spcPct val="120000"/>
              </a:lnSpc>
              <a:spcBef>
                <a:spcPts val="661"/>
              </a:spcBef>
              <a:spcAft>
                <a:spcPts val="661"/>
              </a:spcAft>
              <a:defRPr/>
            </a:pPr>
            <a:r>
              <a:rPr lang="zh-CN" altLang="en-US" sz="1100" dirty="0">
                <a:solidFill>
                  <a:prstClr val="black">
                    <a:lumMod val="75000"/>
                    <a:lumOff val="25000"/>
                  </a:prstClr>
                </a:solidFill>
                <a:cs typeface="+mn-ea"/>
                <a:sym typeface="+mn-lt"/>
              </a:rPr>
              <a:t>此处添加详细文本描述，文字内容建议与标题相关尽量简洁生动</a:t>
            </a:r>
            <a:r>
              <a:rPr lang="en-US" altLang="zh-CN" sz="1100" dirty="0">
                <a:solidFill>
                  <a:prstClr val="black">
                    <a:lumMod val="75000"/>
                    <a:lumOff val="25000"/>
                  </a:prstClr>
                </a:solidFill>
                <a:cs typeface="+mn-ea"/>
                <a:sym typeface="+mn-lt"/>
              </a:rPr>
              <a:t>……</a:t>
            </a:r>
            <a:endParaRPr kumimoji="0" lang="zh-CN" altLang="en-US" sz="11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0" name="矩形 49"/>
          <p:cNvSpPr/>
          <p:nvPr/>
        </p:nvSpPr>
        <p:spPr>
          <a:xfrm>
            <a:off x="6583972" y="2896298"/>
            <a:ext cx="2045876" cy="1379230"/>
          </a:xfrm>
          <a:prstGeom prst="rect">
            <a:avLst/>
          </a:prstGeom>
        </p:spPr>
        <p:txBody>
          <a:bodyPr lIns="51592" tIns="51592" rIns="51592" bIns="51592" anchor="ctr"/>
          <a:lstStyle/>
          <a:p>
            <a:pPr lvl="0" algn="just">
              <a:lnSpc>
                <a:spcPct val="120000"/>
              </a:lnSpc>
              <a:spcBef>
                <a:spcPts val="661"/>
              </a:spcBef>
              <a:spcAft>
                <a:spcPts val="661"/>
              </a:spcAft>
              <a:defRPr/>
            </a:pPr>
            <a:r>
              <a:rPr lang="zh-CN" altLang="en-US" sz="1100" dirty="0">
                <a:solidFill>
                  <a:prstClr val="black">
                    <a:lumMod val="75000"/>
                    <a:lumOff val="25000"/>
                  </a:prstClr>
                </a:solidFill>
                <a:cs typeface="+mn-ea"/>
                <a:sym typeface="+mn-lt"/>
              </a:rPr>
              <a:t>此处添加详细文本描述，文字内容建议与标题相关尽量简洁生动</a:t>
            </a:r>
            <a:r>
              <a:rPr lang="en-US" altLang="zh-CN" sz="1100" dirty="0">
                <a:solidFill>
                  <a:prstClr val="black">
                    <a:lumMod val="75000"/>
                    <a:lumOff val="25000"/>
                  </a:prstClr>
                </a:solidFill>
                <a:cs typeface="+mn-ea"/>
                <a:sym typeface="+mn-lt"/>
              </a:rPr>
              <a:t>……</a:t>
            </a:r>
            <a:endParaRPr kumimoji="0" lang="zh-CN" altLang="en-US" sz="11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1" name="矩形 10"/>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37985919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933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9">
              <a:defRPr/>
            </a:pPr>
            <a:endParaRPr lang="en-US" sz="1587" kern="0" dirty="0">
              <a:solidFill>
                <a:prstClr val="black"/>
              </a:solidFill>
              <a:cs typeface="+mn-ea"/>
              <a:sym typeface="+mn-lt"/>
            </a:endParaRPr>
          </a:p>
        </p:txBody>
      </p:sp>
      <p:sp>
        <p:nvSpPr>
          <p:cNvPr id="10" name="TextBox 9"/>
          <p:cNvSpPr txBox="1"/>
          <p:nvPr/>
        </p:nvSpPr>
        <p:spPr>
          <a:xfrm>
            <a:off x="1143237" y="1466624"/>
            <a:ext cx="1921531" cy="336567"/>
          </a:xfrm>
          <a:prstGeom prst="rect">
            <a:avLst/>
          </a:prstGeom>
          <a:noFill/>
        </p:spPr>
        <p:txBody>
          <a:bodyPr wrap="square" rtlCol="0">
            <a:spAutoFit/>
          </a:bodyPr>
          <a:lstStyle/>
          <a:p>
            <a:pPr algn="ctr" defTabSz="407679"/>
            <a:r>
              <a:rPr lang="zh-CN" altLang="en-US" sz="1587" dirty="0">
                <a:solidFill>
                  <a:schemeClr val="tx1">
                    <a:lumMod val="95000"/>
                    <a:lumOff val="5000"/>
                  </a:schemeClr>
                </a:solidFill>
                <a:cs typeface="+mn-ea"/>
                <a:sym typeface="+mn-lt"/>
              </a:rPr>
              <a:t>添加标题</a:t>
            </a:r>
            <a:endParaRPr lang="en-US" sz="1071" dirty="0">
              <a:solidFill>
                <a:schemeClr val="tx1">
                  <a:lumMod val="95000"/>
                  <a:lumOff val="5000"/>
                </a:schemeClr>
              </a:solidFill>
              <a:cs typeface="+mn-ea"/>
              <a:sym typeface="+mn-lt"/>
            </a:endParaRPr>
          </a:p>
        </p:txBody>
      </p:sp>
      <p:sp>
        <p:nvSpPr>
          <p:cNvPr id="11" name="TextBox 10"/>
          <p:cNvSpPr txBox="1"/>
          <p:nvPr/>
        </p:nvSpPr>
        <p:spPr>
          <a:xfrm>
            <a:off x="1143237" y="1794728"/>
            <a:ext cx="1921531" cy="622875"/>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sp>
        <p:nvSpPr>
          <p:cNvPr id="13" name="TextBox 12"/>
          <p:cNvSpPr txBox="1"/>
          <p:nvPr/>
        </p:nvSpPr>
        <p:spPr>
          <a:xfrm>
            <a:off x="3621952" y="1467090"/>
            <a:ext cx="1921531" cy="338553"/>
          </a:xfrm>
          <a:prstGeom prst="rect">
            <a:avLst/>
          </a:prstGeom>
          <a:noFill/>
        </p:spPr>
        <p:txBody>
          <a:bodyPr wrap="square" rtlCol="0">
            <a:spAutoFit/>
          </a:bodyPr>
          <a:lstStyle/>
          <a:p>
            <a:pPr algn="ctr" defTabSz="407679"/>
            <a:r>
              <a:rPr lang="zh-CN" altLang="en-US" sz="1600" dirty="0">
                <a:solidFill>
                  <a:schemeClr val="tx1">
                    <a:lumMod val="95000"/>
                    <a:lumOff val="5000"/>
                  </a:schemeClr>
                </a:solidFill>
                <a:cs typeface="+mn-ea"/>
                <a:sym typeface="+mn-lt"/>
              </a:rPr>
              <a:t>添加标题</a:t>
            </a:r>
            <a:endParaRPr lang="en-US" altLang="zh-CN" sz="1600" dirty="0">
              <a:solidFill>
                <a:schemeClr val="tx1">
                  <a:lumMod val="95000"/>
                  <a:lumOff val="5000"/>
                </a:schemeClr>
              </a:solidFill>
              <a:cs typeface="+mn-ea"/>
              <a:sym typeface="+mn-lt"/>
            </a:endParaRPr>
          </a:p>
        </p:txBody>
      </p:sp>
      <p:sp>
        <p:nvSpPr>
          <p:cNvPr id="14" name="TextBox 13"/>
          <p:cNvSpPr txBox="1"/>
          <p:nvPr/>
        </p:nvSpPr>
        <p:spPr>
          <a:xfrm>
            <a:off x="3621952" y="1795193"/>
            <a:ext cx="1921531" cy="622876"/>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sp>
        <p:nvSpPr>
          <p:cNvPr id="15" name="AutoShape 131"/>
          <p:cNvSpPr>
            <a:spLocks/>
          </p:cNvSpPr>
          <p:nvPr/>
        </p:nvSpPr>
        <p:spPr bwMode="auto">
          <a:xfrm>
            <a:off x="4351908" y="990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E62129"/>
          </a:solidFill>
          <a:ln>
            <a:noFill/>
          </a:ln>
          <a:effectLst/>
        </p:spPr>
        <p:txBody>
          <a:bodyPr lIns="14283" tIns="14283" rIns="14283" bIns="14283" anchor="ctr"/>
          <a:lstStyle/>
          <a:p>
            <a:pPr defTabSz="128412">
              <a:defRPr/>
            </a:pPr>
            <a:endParaRPr lang="es-ES" sz="794" kern="0" dirty="0">
              <a:solidFill>
                <a:srgbClr val="44CEB9"/>
              </a:solidFill>
              <a:effectLst>
                <a:outerShdw blurRad="38100" dist="38100" dir="2700000" algn="tl">
                  <a:srgbClr val="000000"/>
                </a:outerShdw>
              </a:effectLst>
              <a:cs typeface="+mn-ea"/>
              <a:sym typeface="+mn-lt"/>
            </a:endParaRPr>
          </a:p>
        </p:txBody>
      </p:sp>
      <p:sp>
        <p:nvSpPr>
          <p:cNvPr id="17" name="TextBox 16"/>
          <p:cNvSpPr txBox="1"/>
          <p:nvPr/>
        </p:nvSpPr>
        <p:spPr>
          <a:xfrm>
            <a:off x="6136379" y="1482225"/>
            <a:ext cx="1921531" cy="338554"/>
          </a:xfrm>
          <a:prstGeom prst="rect">
            <a:avLst/>
          </a:prstGeom>
          <a:noFill/>
        </p:spPr>
        <p:txBody>
          <a:bodyPr wrap="square" rtlCol="0">
            <a:spAutoFit/>
          </a:bodyPr>
          <a:lstStyle/>
          <a:p>
            <a:pPr algn="ctr" defTabSz="407679"/>
            <a:r>
              <a:rPr lang="zh-CN" altLang="en-US" sz="1600" dirty="0">
                <a:solidFill>
                  <a:schemeClr val="tx1">
                    <a:lumMod val="95000"/>
                    <a:lumOff val="5000"/>
                  </a:schemeClr>
                </a:solidFill>
                <a:cs typeface="+mn-ea"/>
                <a:sym typeface="+mn-lt"/>
              </a:rPr>
              <a:t>添加标题</a:t>
            </a:r>
            <a:endParaRPr lang="en-US" altLang="zh-CN" sz="1600" dirty="0">
              <a:solidFill>
                <a:schemeClr val="tx1">
                  <a:lumMod val="95000"/>
                  <a:lumOff val="5000"/>
                </a:schemeClr>
              </a:solidFill>
              <a:cs typeface="+mn-ea"/>
              <a:sym typeface="+mn-lt"/>
            </a:endParaRPr>
          </a:p>
        </p:txBody>
      </p:sp>
      <p:sp>
        <p:nvSpPr>
          <p:cNvPr id="18" name="TextBox 17"/>
          <p:cNvSpPr txBox="1"/>
          <p:nvPr/>
        </p:nvSpPr>
        <p:spPr>
          <a:xfrm>
            <a:off x="6136379" y="1810329"/>
            <a:ext cx="1921531" cy="622875"/>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sp>
        <p:nvSpPr>
          <p:cNvPr id="20" name="TextBox 19"/>
          <p:cNvSpPr txBox="1"/>
          <p:nvPr/>
        </p:nvSpPr>
        <p:spPr>
          <a:xfrm>
            <a:off x="1143237" y="3122260"/>
            <a:ext cx="1921531" cy="338554"/>
          </a:xfrm>
          <a:prstGeom prst="rect">
            <a:avLst/>
          </a:prstGeom>
          <a:noFill/>
        </p:spPr>
        <p:txBody>
          <a:bodyPr wrap="square" rtlCol="0">
            <a:spAutoFit/>
          </a:bodyPr>
          <a:lstStyle/>
          <a:p>
            <a:pPr algn="ctr" defTabSz="407679"/>
            <a:r>
              <a:rPr lang="zh-CN" altLang="en-US" sz="1600" dirty="0">
                <a:solidFill>
                  <a:schemeClr val="tx1">
                    <a:lumMod val="95000"/>
                    <a:lumOff val="5000"/>
                  </a:schemeClr>
                </a:solidFill>
                <a:cs typeface="+mn-ea"/>
                <a:sym typeface="+mn-lt"/>
              </a:rPr>
              <a:t>添加标题</a:t>
            </a:r>
            <a:endParaRPr lang="en-US" altLang="zh-CN" sz="1600" dirty="0">
              <a:solidFill>
                <a:schemeClr val="tx1">
                  <a:lumMod val="95000"/>
                  <a:lumOff val="5000"/>
                </a:schemeClr>
              </a:solidFill>
              <a:cs typeface="+mn-ea"/>
              <a:sym typeface="+mn-lt"/>
            </a:endParaRPr>
          </a:p>
        </p:txBody>
      </p:sp>
      <p:sp>
        <p:nvSpPr>
          <p:cNvPr id="21" name="TextBox 20"/>
          <p:cNvSpPr txBox="1"/>
          <p:nvPr/>
        </p:nvSpPr>
        <p:spPr>
          <a:xfrm>
            <a:off x="1143237" y="3450364"/>
            <a:ext cx="1921531" cy="622875"/>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sp>
        <p:nvSpPr>
          <p:cNvPr id="23" name="TextBox 22"/>
          <p:cNvSpPr txBox="1"/>
          <p:nvPr/>
        </p:nvSpPr>
        <p:spPr>
          <a:xfrm>
            <a:off x="3621952" y="3125591"/>
            <a:ext cx="1921531" cy="338554"/>
          </a:xfrm>
          <a:prstGeom prst="rect">
            <a:avLst/>
          </a:prstGeom>
          <a:noFill/>
        </p:spPr>
        <p:txBody>
          <a:bodyPr wrap="square" rtlCol="0">
            <a:spAutoFit/>
          </a:bodyPr>
          <a:lstStyle/>
          <a:p>
            <a:pPr algn="ctr" defTabSz="407679"/>
            <a:r>
              <a:rPr lang="zh-CN" altLang="en-US" sz="1600" dirty="0">
                <a:solidFill>
                  <a:schemeClr val="tx1">
                    <a:lumMod val="95000"/>
                    <a:lumOff val="5000"/>
                  </a:schemeClr>
                </a:solidFill>
                <a:cs typeface="+mn-ea"/>
                <a:sym typeface="+mn-lt"/>
              </a:rPr>
              <a:t>添加标题</a:t>
            </a:r>
            <a:endParaRPr lang="en-US" altLang="zh-CN" sz="1600" dirty="0">
              <a:solidFill>
                <a:schemeClr val="tx1">
                  <a:lumMod val="95000"/>
                  <a:lumOff val="5000"/>
                </a:schemeClr>
              </a:solidFill>
              <a:cs typeface="+mn-ea"/>
              <a:sym typeface="+mn-lt"/>
            </a:endParaRPr>
          </a:p>
        </p:txBody>
      </p:sp>
      <p:sp>
        <p:nvSpPr>
          <p:cNvPr id="24" name="TextBox 23"/>
          <p:cNvSpPr txBox="1"/>
          <p:nvPr/>
        </p:nvSpPr>
        <p:spPr>
          <a:xfrm>
            <a:off x="3621952" y="3453695"/>
            <a:ext cx="1921531" cy="622875"/>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sp>
        <p:nvSpPr>
          <p:cNvPr id="26" name="TextBox 25"/>
          <p:cNvSpPr txBox="1"/>
          <p:nvPr/>
        </p:nvSpPr>
        <p:spPr>
          <a:xfrm>
            <a:off x="6136379" y="3122260"/>
            <a:ext cx="1921531" cy="338554"/>
          </a:xfrm>
          <a:prstGeom prst="rect">
            <a:avLst/>
          </a:prstGeom>
          <a:noFill/>
        </p:spPr>
        <p:txBody>
          <a:bodyPr wrap="square" rtlCol="0">
            <a:spAutoFit/>
          </a:bodyPr>
          <a:lstStyle/>
          <a:p>
            <a:pPr algn="ctr" defTabSz="407679"/>
            <a:r>
              <a:rPr lang="zh-CN" altLang="en-US" sz="1600" dirty="0">
                <a:solidFill>
                  <a:schemeClr val="tx1">
                    <a:lumMod val="95000"/>
                    <a:lumOff val="5000"/>
                  </a:schemeClr>
                </a:solidFill>
                <a:cs typeface="+mn-ea"/>
                <a:sym typeface="+mn-lt"/>
              </a:rPr>
              <a:t>添加标题</a:t>
            </a:r>
            <a:endParaRPr lang="en-US" altLang="zh-CN" sz="1600" dirty="0">
              <a:solidFill>
                <a:schemeClr val="tx1">
                  <a:lumMod val="95000"/>
                  <a:lumOff val="5000"/>
                </a:schemeClr>
              </a:solidFill>
              <a:cs typeface="+mn-ea"/>
              <a:sym typeface="+mn-lt"/>
            </a:endParaRPr>
          </a:p>
        </p:txBody>
      </p:sp>
      <p:sp>
        <p:nvSpPr>
          <p:cNvPr id="27" name="TextBox 26"/>
          <p:cNvSpPr txBox="1"/>
          <p:nvPr/>
        </p:nvSpPr>
        <p:spPr>
          <a:xfrm>
            <a:off x="6136379" y="3450364"/>
            <a:ext cx="1921531" cy="622875"/>
          </a:xfrm>
          <a:prstGeom prst="rect">
            <a:avLst/>
          </a:prstGeom>
          <a:noFill/>
        </p:spPr>
        <p:txBody>
          <a:bodyPr wrap="square" rtlCol="0">
            <a:noAutofit/>
          </a:bodyPr>
          <a:lstStyle/>
          <a:p>
            <a:pPr algn="ctr" defTabSz="407679">
              <a:lnSpc>
                <a:spcPct val="120000"/>
              </a:lnSpc>
            </a:pPr>
            <a:r>
              <a:rPr lang="zh-CN" altLang="en-US" sz="1111" dirty="0">
                <a:solidFill>
                  <a:srgbClr val="797979"/>
                </a:solidFill>
                <a:cs typeface="+mn-ea"/>
                <a:sym typeface="+mn-lt"/>
              </a:rPr>
              <a:t>此处添加详细文本描述，文字内容建议与标题相关尽量简洁生动</a:t>
            </a:r>
            <a:r>
              <a:rPr lang="en-US" altLang="zh-CN" sz="1111" dirty="0">
                <a:solidFill>
                  <a:srgbClr val="797979"/>
                </a:solidFill>
                <a:cs typeface="+mn-ea"/>
                <a:sym typeface="+mn-lt"/>
              </a:rPr>
              <a:t>……</a:t>
            </a:r>
            <a:endParaRPr lang="en-US" sz="1111" dirty="0">
              <a:solidFill>
                <a:srgbClr val="797979"/>
              </a:solidFill>
              <a:cs typeface="+mn-ea"/>
              <a:sym typeface="+mn-lt"/>
            </a:endParaRPr>
          </a:p>
        </p:txBody>
      </p:sp>
      <p:grpSp>
        <p:nvGrpSpPr>
          <p:cNvPr id="28" name="Group 41"/>
          <p:cNvGrpSpPr/>
          <p:nvPr/>
        </p:nvGrpSpPr>
        <p:grpSpPr>
          <a:xfrm>
            <a:off x="1878791" y="2754378"/>
            <a:ext cx="450423" cy="256318"/>
            <a:chOff x="6350" y="1588"/>
            <a:chExt cx="1931988" cy="1330325"/>
          </a:xfrm>
          <a:solidFill>
            <a:srgbClr val="E62129"/>
          </a:solidFill>
        </p:grpSpPr>
        <p:sp>
          <p:nvSpPr>
            <p:cNvPr id="29" name="Freeform 18"/>
            <p:cNvSpPr>
              <a:spLocks/>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pPr defTabSz="407679">
                <a:defRPr/>
              </a:pPr>
              <a:endParaRPr lang="id-ID" sz="1587" kern="0" dirty="0">
                <a:solidFill>
                  <a:prstClr val="black"/>
                </a:solidFill>
                <a:cs typeface="+mn-ea"/>
                <a:sym typeface="+mn-lt"/>
              </a:endParaRPr>
            </a:p>
          </p:txBody>
        </p:sp>
        <p:sp>
          <p:nvSpPr>
            <p:cNvPr id="30" name="Freeform 19"/>
            <p:cNvSpPr>
              <a:spLocks/>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pPr defTabSz="407679">
                <a:defRPr/>
              </a:pPr>
              <a:endParaRPr lang="id-ID" sz="1587" kern="0" dirty="0">
                <a:solidFill>
                  <a:prstClr val="black"/>
                </a:solidFill>
                <a:cs typeface="+mn-ea"/>
                <a:sym typeface="+mn-lt"/>
              </a:endParaRPr>
            </a:p>
          </p:txBody>
        </p:sp>
      </p:grpSp>
      <p:sp>
        <p:nvSpPr>
          <p:cNvPr id="31" name="AutoShape 63"/>
          <p:cNvSpPr>
            <a:spLocks/>
          </p:cNvSpPr>
          <p:nvPr/>
        </p:nvSpPr>
        <p:spPr bwMode="auto">
          <a:xfrm>
            <a:off x="6870064" y="1047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412">
              <a:defRPr/>
            </a:pPr>
            <a:endParaRPr lang="es-ES" sz="794" kern="0">
              <a:solidFill>
                <a:srgbClr val="44CEB9"/>
              </a:solidFill>
              <a:effectLst>
                <a:outerShdw blurRad="38100" dist="38100" dir="2700000" algn="tl">
                  <a:srgbClr val="000000"/>
                </a:outerShdw>
              </a:effectLst>
              <a:cs typeface="+mn-ea"/>
              <a:sym typeface="+mn-lt"/>
            </a:endParaRPr>
          </a:p>
        </p:txBody>
      </p:sp>
      <p:sp>
        <p:nvSpPr>
          <p:cNvPr id="32" name="AutoShape 19"/>
          <p:cNvSpPr>
            <a:spLocks/>
          </p:cNvSpPr>
          <p:nvPr/>
        </p:nvSpPr>
        <p:spPr bwMode="auto">
          <a:xfrm>
            <a:off x="6891532" y="2713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E62129"/>
          </a:solidFill>
          <a:ln>
            <a:noFill/>
          </a:ln>
          <a:effectLst/>
        </p:spPr>
        <p:txBody>
          <a:bodyPr lIns="14283" tIns="14283" rIns="14283" bIns="14283" anchor="ctr"/>
          <a:lstStyle/>
          <a:p>
            <a:pPr defTabSz="128412">
              <a:defRPr/>
            </a:pPr>
            <a:endParaRPr lang="es-ES" sz="794" kern="0">
              <a:solidFill>
                <a:srgbClr val="44CEB9"/>
              </a:solidFill>
              <a:effectLst>
                <a:outerShdw blurRad="38100" dist="38100" dir="2700000" algn="tl">
                  <a:srgbClr val="000000"/>
                </a:outerShdw>
              </a:effectLst>
              <a:cs typeface="+mn-ea"/>
              <a:sym typeface="+mn-lt"/>
            </a:endParaRPr>
          </a:p>
        </p:txBody>
      </p:sp>
      <p:sp>
        <p:nvSpPr>
          <p:cNvPr id="33" name="AutoShape 12"/>
          <p:cNvSpPr>
            <a:spLocks/>
          </p:cNvSpPr>
          <p:nvPr/>
        </p:nvSpPr>
        <p:spPr bwMode="auto">
          <a:xfrm>
            <a:off x="4389560" y="2735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331">
              <a:defRPr/>
            </a:pPr>
            <a:endParaRPr lang="es-ES" sz="1111" kern="0" dirty="0">
              <a:solidFill>
                <a:srgbClr val="44CEB9"/>
              </a:solidFill>
              <a:effectLst>
                <a:outerShdw blurRad="38100" dist="38100" dir="2700000" algn="tl">
                  <a:srgbClr val="000000"/>
                </a:outerShdw>
              </a:effectLst>
              <a:cs typeface="+mn-ea"/>
              <a:sym typeface="+mn-lt"/>
            </a:endParaRPr>
          </a:p>
        </p:txBody>
      </p:sp>
      <p:sp>
        <p:nvSpPr>
          <p:cNvPr id="34" name="矩形 33"/>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857360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idx="4294967295"/>
          </p:nvPr>
        </p:nvSpPr>
        <p:spPr>
          <a:xfrm>
            <a:off x="628650" y="273844"/>
            <a:ext cx="7886700" cy="994172"/>
          </a:xfrm>
        </p:spPr>
        <p:txBody>
          <a:bodyPr/>
          <a:lstStyle/>
          <a:p>
            <a:pPr eaLnBrk="1" hangingPunct="1"/>
            <a:r>
              <a:rPr lang="zh-CN" altLang="en-US" dirty="0">
                <a:latin typeface="+mn-lt"/>
                <a:ea typeface="+mn-ea"/>
                <a:cs typeface="+mn-ea"/>
                <a:sym typeface="+mn-lt"/>
              </a:rPr>
              <a:t> </a:t>
            </a:r>
            <a:endParaRPr lang="en-US" altLang="zh-CN" dirty="0">
              <a:latin typeface="+mn-lt"/>
              <a:ea typeface="+mn-ea"/>
              <a:cs typeface="+mn-ea"/>
              <a:sym typeface="+mn-lt"/>
            </a:endParaRPr>
          </a:p>
        </p:txBody>
      </p:sp>
      <p:grpSp>
        <p:nvGrpSpPr>
          <p:cNvPr id="5" name="组合 4"/>
          <p:cNvGrpSpPr/>
          <p:nvPr/>
        </p:nvGrpSpPr>
        <p:grpSpPr>
          <a:xfrm>
            <a:off x="1279559" y="1505840"/>
            <a:ext cx="758792" cy="758792"/>
            <a:chOff x="2798876" y="3213126"/>
            <a:chExt cx="1011722" cy="1011722"/>
          </a:xfrm>
        </p:grpSpPr>
        <p:sp>
          <p:nvSpPr>
            <p:cNvPr id="184" name="椭圆 183"/>
            <p:cNvSpPr/>
            <p:nvPr/>
          </p:nvSpPr>
          <p:spPr>
            <a:xfrm>
              <a:off x="2798876" y="3213126"/>
              <a:ext cx="1011722" cy="1011722"/>
            </a:xfrm>
            <a:prstGeom prst="ellipse">
              <a:avLst/>
            </a:prstGeom>
            <a:solidFill>
              <a:srgbClr val="C1252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A0000"/>
                </a:solidFill>
                <a:effectLst/>
                <a:uLnTx/>
                <a:uFillTx/>
                <a:cs typeface="+mn-ea"/>
                <a:sym typeface="+mn-lt"/>
              </a:endParaRPr>
            </a:p>
          </p:txBody>
        </p:sp>
        <p:sp>
          <p:nvSpPr>
            <p:cNvPr id="189" name="KSO_Shape"/>
            <p:cNvSpPr>
              <a:spLocks/>
            </p:cNvSpPr>
            <p:nvPr/>
          </p:nvSpPr>
          <p:spPr bwMode="auto">
            <a:xfrm>
              <a:off x="3146563" y="3560813"/>
              <a:ext cx="316346" cy="316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cs typeface="+mn-ea"/>
                <a:sym typeface="+mn-lt"/>
              </a:endParaRPr>
            </a:p>
          </p:txBody>
        </p:sp>
      </p:grpSp>
      <p:sp>
        <p:nvSpPr>
          <p:cNvPr id="192" name="矩形 191"/>
          <p:cNvSpPr/>
          <p:nvPr/>
        </p:nvSpPr>
        <p:spPr>
          <a:xfrm>
            <a:off x="2167899" y="1428261"/>
            <a:ext cx="2089776"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50000"/>
              </a:lnSpc>
              <a:defRPr/>
            </a:pPr>
            <a:r>
              <a:rPr lang="zh-CN" altLang="en-US" sz="1050" dirty="0">
                <a:solidFill>
                  <a:prstClr val="black"/>
                </a:solidFill>
                <a:cs typeface="+mn-ea"/>
                <a:sym typeface="+mn-lt"/>
              </a:rPr>
              <a:t>根据自己的需要添加适当的文字，此处添加详细文本描述，建议与标题相关尽量简洁</a:t>
            </a:r>
            <a:r>
              <a:rPr lang="en-US" altLang="zh-CN" sz="1050" dirty="0">
                <a:solidFill>
                  <a:prstClr val="black"/>
                </a:solidFill>
                <a:cs typeface="+mn-ea"/>
                <a:sym typeface="+mn-lt"/>
              </a:rPr>
              <a:t>... ...</a:t>
            </a:r>
            <a:endParaRPr kumimoji="0" lang="en-US" altLang="zh-CN" sz="1050" b="0" i="0" u="none" strike="noStrike" kern="1200" cap="none" spc="0" normalizeH="0" baseline="0" noProof="0" dirty="0">
              <a:ln>
                <a:noFill/>
              </a:ln>
              <a:solidFill>
                <a:prstClr val="black"/>
              </a:solidFill>
              <a:effectLst/>
              <a:uLnTx/>
              <a:uFillTx/>
              <a:cs typeface="+mn-ea"/>
              <a:sym typeface="+mn-lt"/>
            </a:endParaRPr>
          </a:p>
        </p:txBody>
      </p:sp>
      <p:sp>
        <p:nvSpPr>
          <p:cNvPr id="18" name="矩形 17"/>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
        <p:nvSpPr>
          <p:cNvPr id="20" name="椭圆 19"/>
          <p:cNvSpPr/>
          <p:nvPr/>
        </p:nvSpPr>
        <p:spPr>
          <a:xfrm>
            <a:off x="4800684" y="1505840"/>
            <a:ext cx="758792" cy="758792"/>
          </a:xfrm>
          <a:prstGeom prst="ellipse">
            <a:avLst/>
          </a:prstGeom>
          <a:solidFill>
            <a:srgbClr val="C1252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A0000"/>
              </a:solidFill>
              <a:effectLst/>
              <a:uLnTx/>
              <a:uFillTx/>
              <a:cs typeface="+mn-ea"/>
              <a:sym typeface="+mn-lt"/>
            </a:endParaRPr>
          </a:p>
        </p:txBody>
      </p:sp>
      <p:sp>
        <p:nvSpPr>
          <p:cNvPr id="22" name="矩形 21"/>
          <p:cNvSpPr/>
          <p:nvPr/>
        </p:nvSpPr>
        <p:spPr>
          <a:xfrm>
            <a:off x="5689024" y="1428261"/>
            <a:ext cx="2089776"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50000"/>
              </a:lnSpc>
              <a:defRPr/>
            </a:pPr>
            <a:r>
              <a:rPr lang="zh-CN" altLang="en-US" sz="1050" dirty="0">
                <a:solidFill>
                  <a:prstClr val="black"/>
                </a:solidFill>
                <a:cs typeface="+mn-ea"/>
                <a:sym typeface="+mn-lt"/>
              </a:rPr>
              <a:t>根据自己的需要添加适当的文字，此处添加详细文本描述，建议与标题相关尽量简洁</a:t>
            </a:r>
            <a:r>
              <a:rPr lang="en-US" altLang="zh-CN" sz="1050" dirty="0">
                <a:solidFill>
                  <a:prstClr val="black"/>
                </a:solidFill>
                <a:cs typeface="+mn-ea"/>
                <a:sym typeface="+mn-lt"/>
              </a:rPr>
              <a:t>... ...</a:t>
            </a:r>
            <a:endParaRPr kumimoji="0" lang="en-US" altLang="zh-CN" sz="1050" b="0" i="0" u="none" strike="noStrike" kern="1200" cap="none" spc="0" normalizeH="0" baseline="0" noProof="0" dirty="0">
              <a:ln>
                <a:noFill/>
              </a:ln>
              <a:solidFill>
                <a:prstClr val="black"/>
              </a:solidFill>
              <a:effectLst/>
              <a:uLnTx/>
              <a:uFillTx/>
              <a:cs typeface="+mn-ea"/>
              <a:sym typeface="+mn-lt"/>
            </a:endParaRPr>
          </a:p>
        </p:txBody>
      </p:sp>
      <p:sp>
        <p:nvSpPr>
          <p:cNvPr id="24" name="椭圆 23"/>
          <p:cNvSpPr/>
          <p:nvPr/>
        </p:nvSpPr>
        <p:spPr>
          <a:xfrm>
            <a:off x="1279559" y="2744090"/>
            <a:ext cx="758792" cy="758792"/>
          </a:xfrm>
          <a:prstGeom prst="ellipse">
            <a:avLst/>
          </a:prstGeom>
          <a:solidFill>
            <a:srgbClr val="C1252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A0000"/>
              </a:solidFill>
              <a:effectLst/>
              <a:uLnTx/>
              <a:uFillTx/>
              <a:cs typeface="+mn-ea"/>
              <a:sym typeface="+mn-lt"/>
            </a:endParaRPr>
          </a:p>
        </p:txBody>
      </p:sp>
      <p:sp>
        <p:nvSpPr>
          <p:cNvPr id="26" name="矩形 25"/>
          <p:cNvSpPr/>
          <p:nvPr/>
        </p:nvSpPr>
        <p:spPr>
          <a:xfrm>
            <a:off x="2167899" y="2666511"/>
            <a:ext cx="2089776"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50000"/>
              </a:lnSpc>
              <a:defRPr/>
            </a:pPr>
            <a:r>
              <a:rPr lang="zh-CN" altLang="en-US" sz="1050" dirty="0">
                <a:solidFill>
                  <a:prstClr val="black"/>
                </a:solidFill>
                <a:cs typeface="+mn-ea"/>
                <a:sym typeface="+mn-lt"/>
              </a:rPr>
              <a:t>根据自己的需要添加适当的文字，此处添加详细文本描述，建议与标题相关尽量简洁</a:t>
            </a:r>
            <a:r>
              <a:rPr lang="en-US" altLang="zh-CN" sz="1050" dirty="0">
                <a:solidFill>
                  <a:prstClr val="black"/>
                </a:solidFill>
                <a:cs typeface="+mn-ea"/>
                <a:sym typeface="+mn-lt"/>
              </a:rPr>
              <a:t>... ...</a:t>
            </a:r>
            <a:endParaRPr kumimoji="0" lang="en-US" altLang="zh-CN" sz="1050" b="0" i="0" u="none" strike="noStrike" kern="1200" cap="none" spc="0" normalizeH="0" baseline="0" noProof="0" dirty="0">
              <a:ln>
                <a:noFill/>
              </a:ln>
              <a:solidFill>
                <a:prstClr val="black"/>
              </a:solidFill>
              <a:effectLst/>
              <a:uLnTx/>
              <a:uFillTx/>
              <a:cs typeface="+mn-ea"/>
              <a:sym typeface="+mn-lt"/>
            </a:endParaRPr>
          </a:p>
        </p:txBody>
      </p:sp>
      <p:sp>
        <p:nvSpPr>
          <p:cNvPr id="28" name="椭圆 27"/>
          <p:cNvSpPr/>
          <p:nvPr/>
        </p:nvSpPr>
        <p:spPr>
          <a:xfrm>
            <a:off x="4800684" y="2744090"/>
            <a:ext cx="758792" cy="758792"/>
          </a:xfrm>
          <a:prstGeom prst="ellipse">
            <a:avLst/>
          </a:prstGeom>
          <a:solidFill>
            <a:srgbClr val="C1252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9A0000"/>
              </a:solidFill>
              <a:effectLst/>
              <a:uLnTx/>
              <a:uFillTx/>
              <a:cs typeface="+mn-ea"/>
              <a:sym typeface="+mn-lt"/>
            </a:endParaRPr>
          </a:p>
        </p:txBody>
      </p:sp>
      <p:sp>
        <p:nvSpPr>
          <p:cNvPr id="30" name="矩形 29"/>
          <p:cNvSpPr/>
          <p:nvPr/>
        </p:nvSpPr>
        <p:spPr>
          <a:xfrm>
            <a:off x="5689024" y="2666511"/>
            <a:ext cx="2089776"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50000"/>
              </a:lnSpc>
              <a:defRPr/>
            </a:pPr>
            <a:r>
              <a:rPr lang="zh-CN" altLang="en-US" sz="1050" dirty="0">
                <a:solidFill>
                  <a:prstClr val="black"/>
                </a:solidFill>
                <a:cs typeface="+mn-ea"/>
                <a:sym typeface="+mn-lt"/>
              </a:rPr>
              <a:t>根据自己的需要添加适当的文字，此处添加详细文本描述，建议与标题相关尽量简洁</a:t>
            </a:r>
            <a:r>
              <a:rPr lang="en-US" altLang="zh-CN" sz="1050" dirty="0">
                <a:solidFill>
                  <a:prstClr val="black"/>
                </a:solidFill>
                <a:cs typeface="+mn-ea"/>
                <a:sym typeface="+mn-lt"/>
              </a:rPr>
              <a:t>... ...</a:t>
            </a:r>
            <a:endParaRPr kumimoji="0" lang="en-US" altLang="zh-CN" sz="1050" b="0" i="0" u="none" strike="noStrike" kern="1200" cap="none" spc="0" normalizeH="0" baseline="0" noProof="0" dirty="0">
              <a:ln>
                <a:noFill/>
              </a:ln>
              <a:solidFill>
                <a:prstClr val="black"/>
              </a:solidFill>
              <a:effectLst/>
              <a:uLnTx/>
              <a:uFillTx/>
              <a:cs typeface="+mn-ea"/>
              <a:sym typeface="+mn-lt"/>
            </a:endParaRPr>
          </a:p>
        </p:txBody>
      </p:sp>
      <p:sp>
        <p:nvSpPr>
          <p:cNvPr id="31" name="KSO_Shape"/>
          <p:cNvSpPr>
            <a:spLocks/>
          </p:cNvSpPr>
          <p:nvPr/>
        </p:nvSpPr>
        <p:spPr bwMode="auto">
          <a:xfrm>
            <a:off x="5061449" y="1764618"/>
            <a:ext cx="237260" cy="23726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cs typeface="+mn-ea"/>
              <a:sym typeface="+mn-lt"/>
            </a:endParaRPr>
          </a:p>
        </p:txBody>
      </p:sp>
      <p:sp>
        <p:nvSpPr>
          <p:cNvPr id="32" name="KSO_Shape"/>
          <p:cNvSpPr>
            <a:spLocks/>
          </p:cNvSpPr>
          <p:nvPr/>
        </p:nvSpPr>
        <p:spPr bwMode="auto">
          <a:xfrm>
            <a:off x="1545635" y="2980845"/>
            <a:ext cx="231949" cy="285282"/>
          </a:xfrm>
          <a:custGeom>
            <a:avLst/>
            <a:gdLst>
              <a:gd name="T0" fmla="*/ 1379976 w 3177"/>
              <a:gd name="T1" fmla="*/ 481089 h 3907"/>
              <a:gd name="T2" fmla="*/ 1463834 w 3177"/>
              <a:gd name="T3" fmla="*/ 622559 h 3907"/>
              <a:gd name="T4" fmla="*/ 1104902 w 3177"/>
              <a:gd name="T5" fmla="*/ 1244196 h 3907"/>
              <a:gd name="T6" fmla="*/ 1082325 w 3177"/>
              <a:gd name="T7" fmla="*/ 1244196 h 3907"/>
              <a:gd name="T8" fmla="*/ 1113196 w 3177"/>
              <a:gd name="T9" fmla="*/ 1399029 h 3907"/>
              <a:gd name="T10" fmla="*/ 711874 w 3177"/>
              <a:gd name="T11" fmla="*/ 1800397 h 3907"/>
              <a:gd name="T12" fmla="*/ 310552 w 3177"/>
              <a:gd name="T13" fmla="*/ 1399029 h 3907"/>
              <a:gd name="T14" fmla="*/ 349256 w 3177"/>
              <a:gd name="T15" fmla="*/ 1227145 h 3907"/>
              <a:gd name="T16" fmla="*/ 0 w 3177"/>
              <a:gd name="T17" fmla="*/ 622559 h 3907"/>
              <a:gd name="T18" fmla="*/ 84319 w 3177"/>
              <a:gd name="T19" fmla="*/ 481089 h 3907"/>
              <a:gd name="T20" fmla="*/ 442790 w 3177"/>
              <a:gd name="T21" fmla="*/ 1101804 h 3907"/>
              <a:gd name="T22" fmla="*/ 564892 w 3177"/>
              <a:gd name="T23" fmla="*/ 1025770 h 3907"/>
              <a:gd name="T24" fmla="*/ 221165 w 3177"/>
              <a:gd name="T25" fmla="*/ 430860 h 3907"/>
              <a:gd name="T26" fmla="*/ 102749 w 3177"/>
              <a:gd name="T27" fmla="*/ 430860 h 3907"/>
              <a:gd name="T28" fmla="*/ 183382 w 3177"/>
              <a:gd name="T29" fmla="*/ 287087 h 3907"/>
              <a:gd name="T30" fmla="*/ 1222396 w 3177"/>
              <a:gd name="T31" fmla="*/ 287087 h 3907"/>
              <a:gd name="T32" fmla="*/ 1303029 w 3177"/>
              <a:gd name="T33" fmla="*/ 430860 h 3907"/>
              <a:gd name="T34" fmla="*/ 1242669 w 3177"/>
              <a:gd name="T35" fmla="*/ 430860 h 3907"/>
              <a:gd name="T36" fmla="*/ 891110 w 3177"/>
              <a:gd name="T37" fmla="*/ 1040055 h 3907"/>
              <a:gd name="T38" fmla="*/ 1006760 w 3177"/>
              <a:gd name="T39" fmla="*/ 1127149 h 3907"/>
              <a:gd name="T40" fmla="*/ 1379976 w 3177"/>
              <a:gd name="T41" fmla="*/ 481089 h 3907"/>
              <a:gd name="T42" fmla="*/ 570421 w 3177"/>
              <a:gd name="T43" fmla="*/ 1322534 h 3907"/>
              <a:gd name="T44" fmla="*/ 665337 w 3177"/>
              <a:gd name="T45" fmla="*/ 1322534 h 3907"/>
              <a:gd name="T46" fmla="*/ 665337 w 3177"/>
              <a:gd name="T47" fmla="*/ 1650633 h 3907"/>
              <a:gd name="T48" fmla="*/ 806330 w 3177"/>
              <a:gd name="T49" fmla="*/ 1650633 h 3907"/>
              <a:gd name="T50" fmla="*/ 806330 w 3177"/>
              <a:gd name="T51" fmla="*/ 1148807 h 3907"/>
              <a:gd name="T52" fmla="*/ 702198 w 3177"/>
              <a:gd name="T53" fmla="*/ 1148807 h 3907"/>
              <a:gd name="T54" fmla="*/ 660730 w 3177"/>
              <a:gd name="T55" fmla="*/ 1223459 h 3907"/>
              <a:gd name="T56" fmla="*/ 570421 w 3177"/>
              <a:gd name="T57" fmla="*/ 1240048 h 3907"/>
              <a:gd name="T58" fmla="*/ 570421 w 3177"/>
              <a:gd name="T59" fmla="*/ 1322534 h 3907"/>
              <a:gd name="T60" fmla="*/ 1077256 w 3177"/>
              <a:gd name="T61" fmla="*/ 430860 h 3907"/>
              <a:gd name="T62" fmla="*/ 387038 w 3177"/>
              <a:gd name="T63" fmla="*/ 430860 h 3907"/>
              <a:gd name="T64" fmla="*/ 714178 w 3177"/>
              <a:gd name="T65" fmla="*/ 997660 h 3907"/>
              <a:gd name="T66" fmla="*/ 748735 w 3177"/>
              <a:gd name="T67" fmla="*/ 999504 h 3907"/>
              <a:gd name="T68" fmla="*/ 1077256 w 3177"/>
              <a:gd name="T69" fmla="*/ 430860 h 3907"/>
              <a:gd name="T70" fmla="*/ 343727 w 3177"/>
              <a:gd name="T71" fmla="*/ 0 h 3907"/>
              <a:gd name="T72" fmla="*/ 1062051 w 3177"/>
              <a:gd name="T73" fmla="*/ 0 h 3907"/>
              <a:gd name="T74" fmla="*/ 1142224 w 3177"/>
              <a:gd name="T75" fmla="*/ 143313 h 3907"/>
              <a:gd name="T76" fmla="*/ 263555 w 3177"/>
              <a:gd name="T77" fmla="*/ 143313 h 3907"/>
              <a:gd name="T78" fmla="*/ 343727 w 3177"/>
              <a:gd name="T79" fmla="*/ 0 h 3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7" h="3907">
                <a:moveTo>
                  <a:pt x="2995" y="1044"/>
                </a:moveTo>
                <a:cubicBezTo>
                  <a:pt x="3177" y="1351"/>
                  <a:pt x="3177" y="1351"/>
                  <a:pt x="3177" y="1351"/>
                </a:cubicBezTo>
                <a:cubicBezTo>
                  <a:pt x="2398" y="2700"/>
                  <a:pt x="2398" y="2700"/>
                  <a:pt x="2398" y="2700"/>
                </a:cubicBezTo>
                <a:cubicBezTo>
                  <a:pt x="2349" y="2700"/>
                  <a:pt x="2349" y="2700"/>
                  <a:pt x="2349" y="2700"/>
                </a:cubicBezTo>
                <a:cubicBezTo>
                  <a:pt x="2392" y="2803"/>
                  <a:pt x="2416" y="2917"/>
                  <a:pt x="2416" y="3036"/>
                </a:cubicBezTo>
                <a:cubicBezTo>
                  <a:pt x="2416" y="3517"/>
                  <a:pt x="2026" y="3907"/>
                  <a:pt x="1545" y="3907"/>
                </a:cubicBezTo>
                <a:cubicBezTo>
                  <a:pt x="1064" y="3907"/>
                  <a:pt x="674" y="3517"/>
                  <a:pt x="674" y="3036"/>
                </a:cubicBezTo>
                <a:cubicBezTo>
                  <a:pt x="674" y="2902"/>
                  <a:pt x="705" y="2776"/>
                  <a:pt x="758" y="2663"/>
                </a:cubicBezTo>
                <a:cubicBezTo>
                  <a:pt x="0" y="1351"/>
                  <a:pt x="0" y="1351"/>
                  <a:pt x="0" y="1351"/>
                </a:cubicBezTo>
                <a:cubicBezTo>
                  <a:pt x="183" y="1044"/>
                  <a:pt x="183" y="1044"/>
                  <a:pt x="183" y="1044"/>
                </a:cubicBezTo>
                <a:cubicBezTo>
                  <a:pt x="961" y="2391"/>
                  <a:pt x="961" y="2391"/>
                  <a:pt x="961" y="2391"/>
                </a:cubicBezTo>
                <a:cubicBezTo>
                  <a:pt x="1038" y="2321"/>
                  <a:pt x="1127" y="2265"/>
                  <a:pt x="1226" y="2226"/>
                </a:cubicBezTo>
                <a:cubicBezTo>
                  <a:pt x="480" y="935"/>
                  <a:pt x="480" y="935"/>
                  <a:pt x="480" y="935"/>
                </a:cubicBezTo>
                <a:cubicBezTo>
                  <a:pt x="223" y="935"/>
                  <a:pt x="223" y="935"/>
                  <a:pt x="223" y="935"/>
                </a:cubicBezTo>
                <a:cubicBezTo>
                  <a:pt x="398" y="623"/>
                  <a:pt x="398" y="623"/>
                  <a:pt x="398" y="623"/>
                </a:cubicBezTo>
                <a:cubicBezTo>
                  <a:pt x="2653" y="623"/>
                  <a:pt x="2653" y="623"/>
                  <a:pt x="2653" y="623"/>
                </a:cubicBezTo>
                <a:cubicBezTo>
                  <a:pt x="2828" y="935"/>
                  <a:pt x="2828" y="935"/>
                  <a:pt x="2828" y="935"/>
                </a:cubicBezTo>
                <a:cubicBezTo>
                  <a:pt x="2697" y="935"/>
                  <a:pt x="2697" y="935"/>
                  <a:pt x="2697" y="935"/>
                </a:cubicBezTo>
                <a:cubicBezTo>
                  <a:pt x="1934" y="2257"/>
                  <a:pt x="1934" y="2257"/>
                  <a:pt x="1934" y="2257"/>
                </a:cubicBezTo>
                <a:cubicBezTo>
                  <a:pt x="2029" y="2305"/>
                  <a:pt x="2114" y="2369"/>
                  <a:pt x="2185" y="2446"/>
                </a:cubicBezTo>
                <a:lnTo>
                  <a:pt x="2995" y="1044"/>
                </a:lnTo>
                <a:close/>
                <a:moveTo>
                  <a:pt x="1238" y="2870"/>
                </a:moveTo>
                <a:cubicBezTo>
                  <a:pt x="1444" y="2870"/>
                  <a:pt x="1444" y="2870"/>
                  <a:pt x="1444" y="2870"/>
                </a:cubicBezTo>
                <a:cubicBezTo>
                  <a:pt x="1444" y="3582"/>
                  <a:pt x="1444" y="3582"/>
                  <a:pt x="1444" y="3582"/>
                </a:cubicBezTo>
                <a:cubicBezTo>
                  <a:pt x="1750" y="3582"/>
                  <a:pt x="1750" y="3582"/>
                  <a:pt x="1750" y="3582"/>
                </a:cubicBezTo>
                <a:cubicBezTo>
                  <a:pt x="1750" y="2493"/>
                  <a:pt x="1750" y="2493"/>
                  <a:pt x="1750" y="2493"/>
                </a:cubicBezTo>
                <a:cubicBezTo>
                  <a:pt x="1524" y="2493"/>
                  <a:pt x="1524" y="2493"/>
                  <a:pt x="1524" y="2493"/>
                </a:cubicBezTo>
                <a:cubicBezTo>
                  <a:pt x="1506" y="2557"/>
                  <a:pt x="1475" y="2631"/>
                  <a:pt x="1434" y="2655"/>
                </a:cubicBezTo>
                <a:cubicBezTo>
                  <a:pt x="1392" y="2678"/>
                  <a:pt x="1327" y="2691"/>
                  <a:pt x="1238" y="2691"/>
                </a:cubicBezTo>
                <a:lnTo>
                  <a:pt x="1238" y="2870"/>
                </a:lnTo>
                <a:close/>
                <a:moveTo>
                  <a:pt x="2338" y="935"/>
                </a:moveTo>
                <a:cubicBezTo>
                  <a:pt x="840" y="935"/>
                  <a:pt x="840" y="935"/>
                  <a:pt x="840" y="935"/>
                </a:cubicBezTo>
                <a:cubicBezTo>
                  <a:pt x="1550" y="2165"/>
                  <a:pt x="1550" y="2165"/>
                  <a:pt x="1550" y="2165"/>
                </a:cubicBezTo>
                <a:cubicBezTo>
                  <a:pt x="1576" y="2165"/>
                  <a:pt x="1600" y="2167"/>
                  <a:pt x="1625" y="2169"/>
                </a:cubicBezTo>
                <a:lnTo>
                  <a:pt x="2338" y="935"/>
                </a:lnTo>
                <a:close/>
                <a:moveTo>
                  <a:pt x="746" y="0"/>
                </a:moveTo>
                <a:cubicBezTo>
                  <a:pt x="2305" y="0"/>
                  <a:pt x="2305" y="0"/>
                  <a:pt x="2305" y="0"/>
                </a:cubicBezTo>
                <a:cubicBezTo>
                  <a:pt x="2479" y="311"/>
                  <a:pt x="2479" y="311"/>
                  <a:pt x="2479" y="311"/>
                </a:cubicBezTo>
                <a:cubicBezTo>
                  <a:pt x="572" y="311"/>
                  <a:pt x="572" y="311"/>
                  <a:pt x="572" y="311"/>
                </a:cubicBezTo>
                <a:lnTo>
                  <a:pt x="746"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cs typeface="+mn-ea"/>
              <a:sym typeface="+mn-lt"/>
            </a:endParaRPr>
          </a:p>
        </p:txBody>
      </p:sp>
      <p:sp>
        <p:nvSpPr>
          <p:cNvPr id="33" name="iconfont-1187-868487">
            <a:extLst>
              <a:ext uri="{FF2B5EF4-FFF2-40B4-BE49-F238E27FC236}">
                <a16:creationId xmlns:a16="http://schemas.microsoft.com/office/drawing/2014/main" xmlns="" id="{54405246-CCE2-4201-BBB1-D3F3EB6E740D}"/>
              </a:ext>
            </a:extLst>
          </p:cNvPr>
          <p:cNvSpPr/>
          <p:nvPr/>
        </p:nvSpPr>
        <p:spPr>
          <a:xfrm>
            <a:off x="5061449" y="2980845"/>
            <a:ext cx="271686" cy="241577"/>
          </a:xfrm>
          <a:custGeom>
            <a:avLst/>
            <a:gdLst>
              <a:gd name="T0" fmla="*/ 9594 w 12802"/>
              <a:gd name="T1" fmla="*/ 6548 h 11382"/>
              <a:gd name="T2" fmla="*/ 12802 w 12802"/>
              <a:gd name="T3" fmla="*/ 4139 h 11382"/>
              <a:gd name="T4" fmla="*/ 8193 w 12802"/>
              <a:gd name="T5" fmla="*/ 4139 h 11382"/>
              <a:gd name="T6" fmla="*/ 6401 w 12802"/>
              <a:gd name="T7" fmla="*/ 0 h 11382"/>
              <a:gd name="T8" fmla="*/ 4811 w 12802"/>
              <a:gd name="T9" fmla="*/ 3672 h 11382"/>
              <a:gd name="T10" fmla="*/ 4814 w 12802"/>
              <a:gd name="T11" fmla="*/ 3672 h 11382"/>
              <a:gd name="T12" fmla="*/ 3882 w 12802"/>
              <a:gd name="T13" fmla="*/ 7054 h 11382"/>
              <a:gd name="T14" fmla="*/ 3887 w 12802"/>
              <a:gd name="T15" fmla="*/ 7057 h 11382"/>
              <a:gd name="T16" fmla="*/ 3848 w 12802"/>
              <a:gd name="T17" fmla="*/ 7179 h 11382"/>
              <a:gd name="T18" fmla="*/ 3810 w 12802"/>
              <a:gd name="T19" fmla="*/ 7315 h 11382"/>
              <a:gd name="T20" fmla="*/ 3805 w 12802"/>
              <a:gd name="T21" fmla="*/ 7313 h 11382"/>
              <a:gd name="T22" fmla="*/ 2515 w 12802"/>
              <a:gd name="T23" fmla="*/ 11382 h 11382"/>
              <a:gd name="T24" fmla="*/ 5676 w 12802"/>
              <a:gd name="T25" fmla="*/ 9346 h 11382"/>
              <a:gd name="T26" fmla="*/ 9594 w 12802"/>
              <a:gd name="T27" fmla="*/ 6548 h 11382"/>
              <a:gd name="T28" fmla="*/ 4196 w 12802"/>
              <a:gd name="T29" fmla="*/ 4139 h 11382"/>
              <a:gd name="T30" fmla="*/ 0 w 12802"/>
              <a:gd name="T31" fmla="*/ 4139 h 11382"/>
              <a:gd name="T32" fmla="*/ 3461 w 12802"/>
              <a:gd name="T33" fmla="*/ 6738 h 11382"/>
              <a:gd name="T34" fmla="*/ 4196 w 12802"/>
              <a:gd name="T35" fmla="*/ 4139 h 11382"/>
              <a:gd name="T36" fmla="*/ 6755 w 12802"/>
              <a:gd name="T37" fmla="*/ 9120 h 11382"/>
              <a:gd name="T38" fmla="*/ 10059 w 12802"/>
              <a:gd name="T39" fmla="*/ 11382 h 11382"/>
              <a:gd name="T40" fmla="*/ 9039 w 12802"/>
              <a:gd name="T41" fmla="*/ 7523 h 11382"/>
              <a:gd name="T42" fmla="*/ 6755 w 12802"/>
              <a:gd name="T43" fmla="*/ 9120 h 11382"/>
              <a:gd name="T44" fmla="*/ 6755 w 12802"/>
              <a:gd name="T45" fmla="*/ 9120 h 1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02" h="11382">
                <a:moveTo>
                  <a:pt x="9594" y="6548"/>
                </a:moveTo>
                <a:lnTo>
                  <a:pt x="12802" y="4139"/>
                </a:lnTo>
                <a:lnTo>
                  <a:pt x="8193" y="4139"/>
                </a:lnTo>
                <a:lnTo>
                  <a:pt x="6401" y="0"/>
                </a:lnTo>
                <a:lnTo>
                  <a:pt x="4811" y="3672"/>
                </a:lnTo>
                <a:lnTo>
                  <a:pt x="4814" y="3672"/>
                </a:lnTo>
                <a:lnTo>
                  <a:pt x="3882" y="7054"/>
                </a:lnTo>
                <a:lnTo>
                  <a:pt x="3887" y="7057"/>
                </a:lnTo>
                <a:lnTo>
                  <a:pt x="3848" y="7179"/>
                </a:lnTo>
                <a:lnTo>
                  <a:pt x="3810" y="7315"/>
                </a:lnTo>
                <a:lnTo>
                  <a:pt x="3805" y="7313"/>
                </a:lnTo>
                <a:lnTo>
                  <a:pt x="2515" y="11382"/>
                </a:lnTo>
                <a:lnTo>
                  <a:pt x="5676" y="9346"/>
                </a:lnTo>
                <a:lnTo>
                  <a:pt x="9594" y="6548"/>
                </a:lnTo>
                <a:close/>
                <a:moveTo>
                  <a:pt x="4196" y="4139"/>
                </a:moveTo>
                <a:lnTo>
                  <a:pt x="0" y="4139"/>
                </a:lnTo>
                <a:lnTo>
                  <a:pt x="3461" y="6738"/>
                </a:lnTo>
                <a:lnTo>
                  <a:pt x="4196" y="4139"/>
                </a:lnTo>
                <a:close/>
                <a:moveTo>
                  <a:pt x="6755" y="9120"/>
                </a:moveTo>
                <a:lnTo>
                  <a:pt x="10059" y="11382"/>
                </a:lnTo>
                <a:lnTo>
                  <a:pt x="9039" y="7523"/>
                </a:lnTo>
                <a:lnTo>
                  <a:pt x="6755" y="9120"/>
                </a:lnTo>
                <a:close/>
                <a:moveTo>
                  <a:pt x="6755" y="9120"/>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575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16" name="图片 15"/>
          <p:cNvPicPr>
            <a:picLocks noChangeAspect="1"/>
          </p:cNvPicPr>
          <p:nvPr/>
        </p:nvPicPr>
        <p:blipFill>
          <a:blip r:embed="rId5"/>
          <a:stretch>
            <a:fillRect/>
          </a:stretch>
        </p:blipFill>
        <p:spPr>
          <a:xfrm>
            <a:off x="154292" y="1078002"/>
            <a:ext cx="9144000" cy="4003091"/>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26" name="文本框 25"/>
          <p:cNvSpPr txBox="1"/>
          <p:nvPr/>
        </p:nvSpPr>
        <p:spPr>
          <a:xfrm>
            <a:off x="3800614" y="554968"/>
            <a:ext cx="1415772" cy="1569660"/>
          </a:xfrm>
          <a:prstGeom prst="rect">
            <a:avLst/>
          </a:prstGeom>
          <a:noFill/>
        </p:spPr>
        <p:txBody>
          <a:bodyPr wrap="none" rtlCol="0">
            <a:spAutoFit/>
          </a:bodyPr>
          <a:lstStyle/>
          <a:p>
            <a:r>
              <a:rPr lang="zh-CN" altLang="en-US" sz="9600" dirty="0">
                <a:solidFill>
                  <a:srgbClr val="C12521"/>
                </a:solidFill>
                <a:latin typeface="庞门正道粗书体" panose="02010600030101010101" pitchFamily="2" charset="-122"/>
                <a:ea typeface="庞门正道粗书体" panose="02010600030101010101" pitchFamily="2" charset="-122"/>
                <a:cs typeface="+mn-ea"/>
                <a:sym typeface="+mn-lt"/>
              </a:rPr>
              <a:t>叁</a:t>
            </a:r>
          </a:p>
        </p:txBody>
      </p:sp>
      <p:sp>
        <p:nvSpPr>
          <p:cNvPr id="34" name="圆角矩形 33"/>
          <p:cNvSpPr/>
          <p:nvPr/>
        </p:nvSpPr>
        <p:spPr>
          <a:xfrm>
            <a:off x="1882468" y="2034891"/>
            <a:ext cx="4992521" cy="578012"/>
          </a:xfrm>
          <a:prstGeom prst="roundRect">
            <a:avLst/>
          </a:prstGeom>
          <a:solidFill>
            <a:srgbClr val="C1252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34"/>
          <p:cNvSpPr/>
          <p:nvPr/>
        </p:nvSpPr>
        <p:spPr>
          <a:xfrm>
            <a:off x="2204515" y="2095161"/>
            <a:ext cx="4348426" cy="461665"/>
          </a:xfrm>
          <a:prstGeom prst="rect">
            <a:avLst/>
          </a:prstGeom>
        </p:spPr>
        <p:txBody>
          <a:bodyPr wrap="square">
            <a:spAutoFit/>
          </a:bodyPr>
          <a:lstStyle/>
          <a:p>
            <a:pPr algn="dist"/>
            <a:r>
              <a:rPr lang="zh-CN" altLang="en-US" sz="2400" dirty="0">
                <a:solidFill>
                  <a:schemeClr val="bg1"/>
                </a:solidFill>
                <a:cs typeface="+mn-ea"/>
                <a:sym typeface="+mn-lt"/>
              </a:rPr>
              <a:t>单击此处添加标题文本</a:t>
            </a:r>
          </a:p>
        </p:txBody>
      </p:sp>
      <p:sp>
        <p:nvSpPr>
          <p:cNvPr id="2" name="矩形 1"/>
          <p:cNvSpPr/>
          <p:nvPr/>
        </p:nvSpPr>
        <p:spPr>
          <a:xfrm>
            <a:off x="1651000" y="2793807"/>
            <a:ext cx="5715000" cy="300082"/>
          </a:xfrm>
          <a:prstGeom prst="rect">
            <a:avLst/>
          </a:prstGeom>
        </p:spPr>
        <p:txBody>
          <a:bodyPr wrap="square">
            <a:spAutoFit/>
          </a:bodyPr>
          <a:lstStyle/>
          <a:p>
            <a:pPr algn="ctr"/>
            <a:r>
              <a:rPr lang="zh-CN" altLang="en-US" dirty="0"/>
              <a:t>此处添加详细文本描述，文字内容建议与标题相关尽量简洁生动……</a:t>
            </a:r>
          </a:p>
        </p:txBody>
      </p:sp>
    </p:spTree>
    <p:custDataLst>
      <p:tags r:id="rId1"/>
    </p:custDataLst>
    <p:extLst>
      <p:ext uri="{BB962C8B-B14F-4D97-AF65-F5344CB8AC3E}">
        <p14:creationId xmlns:p14="http://schemas.microsoft.com/office/powerpoint/2010/main" val="16280951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cxnSp>
        <p:nvCxnSpPr>
          <p:cNvPr id="23" name="直接连接符 22"/>
          <p:cNvCxnSpPr/>
          <p:nvPr/>
        </p:nvCxnSpPr>
        <p:spPr bwMode="auto">
          <a:xfrm>
            <a:off x="1227660" y="2520144"/>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bwMode="auto">
          <a:xfrm>
            <a:off x="1622317" y="244813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25" name="泪滴形 24"/>
          <p:cNvSpPr/>
          <p:nvPr/>
        </p:nvSpPr>
        <p:spPr bwMode="auto">
          <a:xfrm rot="8134296">
            <a:off x="1133582" y="1153643"/>
            <a:ext cx="1121484" cy="1121484"/>
          </a:xfrm>
          <a:prstGeom prst="teardrop">
            <a:avLst>
              <a:gd name="adj" fmla="val 82105"/>
            </a:avLst>
          </a:prstGeom>
          <a:solidFill>
            <a:srgbClr val="C1252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26" name="矩形 87"/>
          <p:cNvSpPr>
            <a:spLocks noChangeArrowheads="1"/>
          </p:cNvSpPr>
          <p:nvPr/>
        </p:nvSpPr>
        <p:spPr bwMode="auto">
          <a:xfrm>
            <a:off x="1361793" y="148355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tabLst/>
              <a:defRPr/>
            </a:pPr>
            <a:r>
              <a:rPr kumimoji="0" lang="zh-CN" altLang="en-US" sz="1200" b="0" i="0" u="none" strike="noStrike" kern="0" cap="none" spc="0" normalizeH="0" baseline="0" noProof="0" dirty="0">
                <a:ln>
                  <a:noFill/>
                </a:ln>
                <a:solidFill>
                  <a:srgbClr val="FFFFFF"/>
                </a:solidFill>
                <a:effectLst/>
                <a:uLnTx/>
                <a:uFillTx/>
                <a:cs typeface="+mn-ea"/>
                <a:sym typeface="+mn-lt"/>
              </a:rPr>
              <a:t>点击添加文本</a:t>
            </a:r>
            <a:endParaRPr kumimoji="0" lang="en-US" altLang="zh-CN" sz="1200" b="0" i="0" u="none" strike="noStrike" kern="0" cap="none" spc="0" normalizeH="0" baseline="0" noProof="0" dirty="0">
              <a:ln>
                <a:noFill/>
              </a:ln>
              <a:solidFill>
                <a:srgbClr val="FFFFFF"/>
              </a:solidFill>
              <a:effectLst/>
              <a:uLnTx/>
              <a:uFillTx/>
              <a:cs typeface="+mn-ea"/>
              <a:sym typeface="+mn-lt"/>
            </a:endParaRPr>
          </a:p>
        </p:txBody>
      </p:sp>
      <p:sp>
        <p:nvSpPr>
          <p:cNvPr id="27" name="矩形 26"/>
          <p:cNvSpPr/>
          <p:nvPr/>
        </p:nvSpPr>
        <p:spPr>
          <a:xfrm>
            <a:off x="1187769" y="272338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srgbClr val="44546A"/>
              </a:solidFill>
              <a:effectLst/>
              <a:uLnTx/>
              <a:uFillTx/>
              <a:cs typeface="+mn-ea"/>
              <a:sym typeface="+mn-lt"/>
            </a:endParaRPr>
          </a:p>
        </p:txBody>
      </p:sp>
      <p:sp>
        <p:nvSpPr>
          <p:cNvPr id="28" name="泪滴形 27"/>
          <p:cNvSpPr/>
          <p:nvPr/>
        </p:nvSpPr>
        <p:spPr bwMode="auto">
          <a:xfrm rot="8134296" flipH="1" flipV="1">
            <a:off x="2573583" y="2794565"/>
            <a:ext cx="1120886" cy="1120886"/>
          </a:xfrm>
          <a:prstGeom prst="teardrop">
            <a:avLst>
              <a:gd name="adj" fmla="val 82105"/>
            </a:avLst>
          </a:prstGeom>
          <a:solidFill>
            <a:srgbClr val="E62129"/>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29" name="椭圆 28"/>
          <p:cNvSpPr/>
          <p:nvPr/>
        </p:nvSpPr>
        <p:spPr bwMode="auto">
          <a:xfrm>
            <a:off x="3062018" y="244813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30" name="矩形 87"/>
          <p:cNvSpPr>
            <a:spLocks noChangeArrowheads="1"/>
          </p:cNvSpPr>
          <p:nvPr/>
        </p:nvSpPr>
        <p:spPr bwMode="auto">
          <a:xfrm>
            <a:off x="2784067" y="312417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tabLst/>
              <a:defRPr/>
            </a:pPr>
            <a:r>
              <a:rPr kumimoji="0" lang="zh-CN" altLang="en-US" sz="1200" b="0" i="0" u="none" strike="noStrike" kern="0" cap="none" spc="0" normalizeH="0" baseline="0" noProof="0" dirty="0">
                <a:ln>
                  <a:noFill/>
                </a:ln>
                <a:solidFill>
                  <a:srgbClr val="FFFFFF"/>
                </a:solidFill>
                <a:effectLst/>
                <a:uLnTx/>
                <a:uFillTx/>
                <a:cs typeface="+mn-ea"/>
                <a:sym typeface="+mn-lt"/>
              </a:rPr>
              <a:t>点击添加文本</a:t>
            </a:r>
            <a:endParaRPr kumimoji="0" lang="en-US" altLang="zh-CN" sz="1200" b="0" i="0" u="none" strike="noStrike" kern="0" cap="none" spc="0" normalizeH="0" baseline="0" noProof="0" dirty="0">
              <a:ln>
                <a:noFill/>
              </a:ln>
              <a:solidFill>
                <a:srgbClr val="FFFFFF"/>
              </a:solidFill>
              <a:effectLst/>
              <a:uLnTx/>
              <a:uFillTx/>
              <a:cs typeface="+mn-ea"/>
              <a:sym typeface="+mn-lt"/>
            </a:endParaRPr>
          </a:p>
        </p:txBody>
      </p:sp>
      <p:sp>
        <p:nvSpPr>
          <p:cNvPr id="31" name="矩形 30"/>
          <p:cNvSpPr/>
          <p:nvPr/>
        </p:nvSpPr>
        <p:spPr>
          <a:xfrm>
            <a:off x="2560461" y="1808292"/>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srgbClr val="44546A"/>
              </a:solidFill>
              <a:effectLst/>
              <a:uLnTx/>
              <a:uFillTx/>
              <a:cs typeface="+mn-ea"/>
              <a:sym typeface="+mn-lt"/>
            </a:endParaRPr>
          </a:p>
        </p:txBody>
      </p:sp>
      <p:sp>
        <p:nvSpPr>
          <p:cNvPr id="32" name="椭圆 31"/>
          <p:cNvSpPr/>
          <p:nvPr/>
        </p:nvSpPr>
        <p:spPr bwMode="auto">
          <a:xfrm>
            <a:off x="4428865" y="244990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33" name="泪滴形 32"/>
          <p:cNvSpPr/>
          <p:nvPr/>
        </p:nvSpPr>
        <p:spPr bwMode="auto">
          <a:xfrm rot="8134296">
            <a:off x="3940130" y="1155408"/>
            <a:ext cx="1121484" cy="1121484"/>
          </a:xfrm>
          <a:prstGeom prst="teardrop">
            <a:avLst>
              <a:gd name="adj" fmla="val 82105"/>
            </a:avLst>
          </a:prstGeom>
          <a:solidFill>
            <a:schemeClr val="bg1">
              <a:lumMod val="7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34" name="矩形 87"/>
          <p:cNvSpPr>
            <a:spLocks noChangeArrowheads="1"/>
          </p:cNvSpPr>
          <p:nvPr/>
        </p:nvSpPr>
        <p:spPr bwMode="auto">
          <a:xfrm>
            <a:off x="4168341" y="148531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tabLst/>
              <a:defRPr/>
            </a:pPr>
            <a:r>
              <a:rPr kumimoji="0" lang="zh-CN" altLang="en-US" sz="1200" b="0" i="0" u="none" strike="noStrike" kern="0" cap="none" spc="0" normalizeH="0" baseline="0" noProof="0" dirty="0">
                <a:ln>
                  <a:noFill/>
                </a:ln>
                <a:solidFill>
                  <a:srgbClr val="FFFFFF"/>
                </a:solidFill>
                <a:effectLst/>
                <a:uLnTx/>
                <a:uFillTx/>
                <a:cs typeface="+mn-ea"/>
                <a:sym typeface="+mn-lt"/>
              </a:rPr>
              <a:t>点击添加文本</a:t>
            </a:r>
            <a:endParaRPr kumimoji="0" lang="en-US" altLang="zh-CN" sz="1200" b="0" i="0" u="none" strike="noStrike" kern="0" cap="none" spc="0" normalizeH="0" baseline="0" noProof="0" dirty="0">
              <a:ln>
                <a:noFill/>
              </a:ln>
              <a:solidFill>
                <a:srgbClr val="FFFFFF"/>
              </a:solidFill>
              <a:effectLst/>
              <a:uLnTx/>
              <a:uFillTx/>
              <a:cs typeface="+mn-ea"/>
              <a:sym typeface="+mn-lt"/>
            </a:endParaRPr>
          </a:p>
        </p:txBody>
      </p:sp>
      <p:sp>
        <p:nvSpPr>
          <p:cNvPr id="35" name="矩形 34"/>
          <p:cNvSpPr/>
          <p:nvPr/>
        </p:nvSpPr>
        <p:spPr>
          <a:xfrm>
            <a:off x="3994317" y="2725145"/>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srgbClr val="44546A"/>
              </a:solidFill>
              <a:effectLst/>
              <a:uLnTx/>
              <a:uFillTx/>
              <a:cs typeface="+mn-ea"/>
              <a:sym typeface="+mn-lt"/>
            </a:endParaRPr>
          </a:p>
        </p:txBody>
      </p:sp>
      <p:sp>
        <p:nvSpPr>
          <p:cNvPr id="36" name="泪滴形 35"/>
          <p:cNvSpPr/>
          <p:nvPr/>
        </p:nvSpPr>
        <p:spPr bwMode="auto">
          <a:xfrm rot="8134296" flipH="1" flipV="1">
            <a:off x="5380131" y="2796330"/>
            <a:ext cx="1120886" cy="1120886"/>
          </a:xfrm>
          <a:prstGeom prst="teardrop">
            <a:avLst>
              <a:gd name="adj" fmla="val 82105"/>
            </a:avLst>
          </a:prstGeom>
          <a:solidFill>
            <a:srgbClr val="E62129"/>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37" name="椭圆 36"/>
          <p:cNvSpPr/>
          <p:nvPr/>
        </p:nvSpPr>
        <p:spPr bwMode="auto">
          <a:xfrm>
            <a:off x="5868566" y="244990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38" name="矩形 87"/>
          <p:cNvSpPr>
            <a:spLocks noChangeArrowheads="1"/>
          </p:cNvSpPr>
          <p:nvPr/>
        </p:nvSpPr>
        <p:spPr bwMode="auto">
          <a:xfrm>
            <a:off x="5590615" y="312594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tabLst/>
              <a:defRPr/>
            </a:pPr>
            <a:r>
              <a:rPr kumimoji="0" lang="zh-CN" altLang="en-US" sz="1200" b="0" i="0" u="none" strike="noStrike" kern="0" cap="none" spc="0" normalizeH="0" baseline="0" noProof="0" dirty="0">
                <a:ln>
                  <a:noFill/>
                </a:ln>
                <a:solidFill>
                  <a:srgbClr val="FFFFFF"/>
                </a:solidFill>
                <a:effectLst/>
                <a:uLnTx/>
                <a:uFillTx/>
                <a:cs typeface="+mn-ea"/>
                <a:sym typeface="+mn-lt"/>
              </a:rPr>
              <a:t>点击添加文本</a:t>
            </a:r>
            <a:endParaRPr kumimoji="0" lang="en-US" altLang="zh-CN" sz="1200" b="0" i="0" u="none" strike="noStrike" kern="0" cap="none" spc="0" normalizeH="0" baseline="0" noProof="0" dirty="0">
              <a:ln>
                <a:noFill/>
              </a:ln>
              <a:solidFill>
                <a:srgbClr val="FFFFFF"/>
              </a:solidFill>
              <a:effectLst/>
              <a:uLnTx/>
              <a:uFillTx/>
              <a:cs typeface="+mn-ea"/>
              <a:sym typeface="+mn-lt"/>
            </a:endParaRPr>
          </a:p>
        </p:txBody>
      </p:sp>
      <p:sp>
        <p:nvSpPr>
          <p:cNvPr id="39" name="矩形 38"/>
          <p:cNvSpPr/>
          <p:nvPr/>
        </p:nvSpPr>
        <p:spPr>
          <a:xfrm>
            <a:off x="5367009" y="1810057"/>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srgbClr val="44546A"/>
              </a:solidFill>
              <a:effectLst/>
              <a:uLnTx/>
              <a:uFillTx/>
              <a:cs typeface="+mn-ea"/>
              <a:sym typeface="+mn-lt"/>
            </a:endParaRPr>
          </a:p>
        </p:txBody>
      </p:sp>
      <p:sp>
        <p:nvSpPr>
          <p:cNvPr id="40" name="椭圆 39"/>
          <p:cNvSpPr/>
          <p:nvPr/>
        </p:nvSpPr>
        <p:spPr bwMode="auto">
          <a:xfrm>
            <a:off x="7166052" y="244990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41" name="泪滴形 40"/>
          <p:cNvSpPr/>
          <p:nvPr/>
        </p:nvSpPr>
        <p:spPr bwMode="auto">
          <a:xfrm rot="8134296">
            <a:off x="6677317" y="1155408"/>
            <a:ext cx="1121484" cy="1121484"/>
          </a:xfrm>
          <a:prstGeom prst="teardrop">
            <a:avLst>
              <a:gd name="adj" fmla="val 82105"/>
            </a:avLst>
          </a:prstGeom>
          <a:solidFill>
            <a:srgbClr val="C1252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cs typeface="+mn-ea"/>
              <a:sym typeface="+mn-lt"/>
            </a:endParaRPr>
          </a:p>
        </p:txBody>
      </p:sp>
      <p:sp>
        <p:nvSpPr>
          <p:cNvPr id="42" name="矩形 87"/>
          <p:cNvSpPr>
            <a:spLocks noChangeArrowheads="1"/>
          </p:cNvSpPr>
          <p:nvPr/>
        </p:nvSpPr>
        <p:spPr bwMode="auto">
          <a:xfrm>
            <a:off x="6905528" y="148531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tabLst/>
              <a:defRPr/>
            </a:pPr>
            <a:r>
              <a:rPr kumimoji="0" lang="zh-CN" altLang="en-US" sz="1200" b="0" i="0" u="none" strike="noStrike" kern="0" cap="none" spc="0" normalizeH="0" baseline="0" noProof="0" dirty="0">
                <a:ln>
                  <a:noFill/>
                </a:ln>
                <a:solidFill>
                  <a:srgbClr val="FFFFFF"/>
                </a:solidFill>
                <a:effectLst/>
                <a:uLnTx/>
                <a:uFillTx/>
                <a:cs typeface="+mn-ea"/>
                <a:sym typeface="+mn-lt"/>
              </a:rPr>
              <a:t>点击添加文本</a:t>
            </a:r>
            <a:endParaRPr kumimoji="0" lang="en-US" altLang="zh-CN" sz="1200" b="0" i="0" u="none" strike="noStrike" kern="0" cap="none" spc="0" normalizeH="0" baseline="0" noProof="0" dirty="0">
              <a:ln>
                <a:noFill/>
              </a:ln>
              <a:solidFill>
                <a:srgbClr val="FFFFFF"/>
              </a:solidFill>
              <a:effectLst/>
              <a:uLnTx/>
              <a:uFillTx/>
              <a:cs typeface="+mn-ea"/>
              <a:sym typeface="+mn-lt"/>
            </a:endParaRPr>
          </a:p>
        </p:txBody>
      </p:sp>
      <p:sp>
        <p:nvSpPr>
          <p:cNvPr id="43" name="矩形 42"/>
          <p:cNvSpPr/>
          <p:nvPr/>
        </p:nvSpPr>
        <p:spPr>
          <a:xfrm>
            <a:off x="6731504" y="2725145"/>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prstClr val="black"/>
              </a:solidFill>
              <a:effectLst/>
              <a:uLnTx/>
              <a:uFillTx/>
              <a:cs typeface="+mn-ea"/>
              <a:sym typeface="+mn-lt"/>
            </a:endParaRPr>
          </a:p>
          <a:p>
            <a:pPr marL="0" marR="0" lvl="0" indent="0" algn="l" defTabSz="685800" rtl="0" eaLnBrk="1" fontAlgn="auto" latinLnBrk="0" hangingPunct="1">
              <a:lnSpc>
                <a:spcPct val="120000"/>
              </a:lnSpc>
              <a:spcBef>
                <a:spcPts val="0"/>
              </a:spcBef>
              <a:spcAft>
                <a:spcPts val="0"/>
              </a:spcAft>
              <a:buClr>
                <a:srgbClr val="C00000"/>
              </a:buClr>
              <a:buSzTx/>
              <a:buFontTx/>
              <a:buNone/>
              <a:tabLst/>
              <a:defRPr/>
            </a:pPr>
            <a:r>
              <a:rPr kumimoji="0" lang="zh-CN" altLang="en-US" sz="1200" b="0" i="0" u="none" strike="noStrike" kern="1200" cap="none" spc="0" normalizeH="0" baseline="0" noProof="0" dirty="0">
                <a:ln>
                  <a:noFill/>
                </a:ln>
                <a:solidFill>
                  <a:prstClr val="black"/>
                </a:solidFill>
                <a:effectLst/>
                <a:uLnTx/>
                <a:uFillTx/>
                <a:cs typeface="+mn-ea"/>
                <a:sym typeface="+mn-lt"/>
              </a:rPr>
              <a:t>添加段落文字</a:t>
            </a:r>
            <a:endParaRPr kumimoji="0" lang="en-US" altLang="zh-CN" sz="1200" b="0" i="0" u="none" strike="noStrike" kern="1200" cap="none" spc="0" normalizeH="0" baseline="0" noProof="0" dirty="0">
              <a:ln>
                <a:noFill/>
              </a:ln>
              <a:solidFill>
                <a:srgbClr val="44546A"/>
              </a:solidFill>
              <a:effectLst/>
              <a:uLnTx/>
              <a:uFillTx/>
              <a:cs typeface="+mn-ea"/>
              <a:sym typeface="+mn-lt"/>
            </a:endParaRPr>
          </a:p>
        </p:txBody>
      </p:sp>
      <p:sp>
        <p:nvSpPr>
          <p:cNvPr id="44" name="矩形 43"/>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3469536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1"/>
          <p:cNvGrpSpPr/>
          <p:nvPr/>
        </p:nvGrpSpPr>
        <p:grpSpPr>
          <a:xfrm>
            <a:off x="3277085" y="1151637"/>
            <a:ext cx="2965471" cy="2963579"/>
            <a:chOff x="6491345" y="3314406"/>
            <a:chExt cx="3736700" cy="3734315"/>
          </a:xfrm>
          <a:solidFill>
            <a:srgbClr val="C00000"/>
          </a:solidFill>
        </p:grpSpPr>
        <p:sp>
          <p:nvSpPr>
            <p:cNvPr id="54" name="Shape 2129"/>
            <p:cNvSpPr/>
            <p:nvPr/>
          </p:nvSpPr>
          <p:spPr>
            <a:xfrm>
              <a:off x="8089913" y="6474731"/>
              <a:ext cx="539563" cy="573990"/>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5" name="Shape 2130"/>
            <p:cNvSpPr/>
            <p:nvPr/>
          </p:nvSpPr>
          <p:spPr>
            <a:xfrm>
              <a:off x="6491345" y="3314406"/>
              <a:ext cx="3736700" cy="468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6" name="Shape 2133"/>
            <p:cNvSpPr/>
            <p:nvPr/>
          </p:nvSpPr>
          <p:spPr>
            <a:xfrm>
              <a:off x="6772578" y="3901871"/>
              <a:ext cx="3179732" cy="498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7" name="Shape 2136"/>
            <p:cNvSpPr/>
            <p:nvPr/>
          </p:nvSpPr>
          <p:spPr>
            <a:xfrm>
              <a:off x="7085060" y="4526834"/>
              <a:ext cx="2546127" cy="525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8" name="Shape 2139"/>
            <p:cNvSpPr/>
            <p:nvPr/>
          </p:nvSpPr>
          <p:spPr>
            <a:xfrm>
              <a:off x="7416290" y="5176795"/>
              <a:ext cx="1885055" cy="573990"/>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9" name="Shape 2142"/>
            <p:cNvSpPr/>
            <p:nvPr/>
          </p:nvSpPr>
          <p:spPr>
            <a:xfrm>
              <a:off x="7772520" y="5870505"/>
              <a:ext cx="1174983" cy="485122"/>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sp>
        <p:nvSpPr>
          <p:cNvPr id="60" name="Shape 2129"/>
          <p:cNvSpPr/>
          <p:nvPr/>
        </p:nvSpPr>
        <p:spPr>
          <a:xfrm>
            <a:off x="4543454" y="3657430"/>
            <a:ext cx="428201" cy="455523"/>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61" name="Shape 2130"/>
          <p:cNvSpPr/>
          <p:nvPr/>
        </p:nvSpPr>
        <p:spPr>
          <a:xfrm>
            <a:off x="3274819" y="1149374"/>
            <a:ext cx="2965471" cy="37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62" name="Shape 2133"/>
          <p:cNvSpPr/>
          <p:nvPr/>
        </p:nvSpPr>
        <p:spPr>
          <a:xfrm>
            <a:off x="3498007" y="1615591"/>
            <a:ext cx="2523458" cy="395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E62129"/>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63" name="Shape 2136"/>
          <p:cNvSpPr/>
          <p:nvPr/>
        </p:nvSpPr>
        <p:spPr>
          <a:xfrm>
            <a:off x="3745995" y="2111566"/>
            <a:ext cx="2020624" cy="417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64" name="Shape 2139"/>
          <p:cNvSpPr/>
          <p:nvPr/>
        </p:nvSpPr>
        <p:spPr>
          <a:xfrm>
            <a:off x="4008862" y="2627379"/>
            <a:ext cx="1495993" cy="455523"/>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E62129"/>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66" name="TextBox 65"/>
          <p:cNvSpPr txBox="1"/>
          <p:nvPr/>
        </p:nvSpPr>
        <p:spPr>
          <a:xfrm>
            <a:off x="3274819" y="1253512"/>
            <a:ext cx="2965471" cy="170944"/>
          </a:xfrm>
          <a:prstGeom prst="rect">
            <a:avLst/>
          </a:prstGeom>
          <a:noFill/>
        </p:spPr>
        <p:txBody>
          <a:bodyPr wrap="square" lIns="0" tIns="0" rIns="0" bIns="0" rtlCol="0">
            <a:spAutoFit/>
          </a:bodyPr>
          <a:lstStyle/>
          <a:p>
            <a:pPr algn="ctr"/>
            <a:r>
              <a:rPr lang="zh-CN" altLang="en-US" sz="1111" kern="3000" spc="24" dirty="0">
                <a:solidFill>
                  <a:prstClr val="white"/>
                </a:solidFill>
                <a:cs typeface="+mn-ea"/>
                <a:sym typeface="+mn-lt"/>
              </a:rPr>
              <a:t>添加标题</a:t>
            </a:r>
            <a:endParaRPr lang="en-US" altLang="zh-CN" sz="1111" kern="3000" spc="24" dirty="0">
              <a:solidFill>
                <a:prstClr val="white"/>
              </a:solidFill>
              <a:cs typeface="+mn-ea"/>
              <a:sym typeface="+mn-lt"/>
            </a:endParaRPr>
          </a:p>
        </p:txBody>
      </p:sp>
      <p:sp>
        <p:nvSpPr>
          <p:cNvPr id="67" name="TextBox 66"/>
          <p:cNvSpPr txBox="1"/>
          <p:nvPr/>
        </p:nvSpPr>
        <p:spPr>
          <a:xfrm>
            <a:off x="3498007" y="1727950"/>
            <a:ext cx="2523458" cy="170944"/>
          </a:xfrm>
          <a:prstGeom prst="rect">
            <a:avLst/>
          </a:prstGeom>
          <a:noFill/>
        </p:spPr>
        <p:txBody>
          <a:bodyPr wrap="square" lIns="0" tIns="0" rIns="0" bIns="0" rtlCol="0">
            <a:spAutoFit/>
          </a:bodyPr>
          <a:lstStyle/>
          <a:p>
            <a:pPr algn="ctr"/>
            <a:r>
              <a:rPr lang="zh-CN" altLang="en-US" sz="1111" kern="3000" spc="24" dirty="0">
                <a:solidFill>
                  <a:prstClr val="white"/>
                </a:solidFill>
                <a:cs typeface="+mn-ea"/>
                <a:sym typeface="+mn-lt"/>
              </a:rPr>
              <a:t>添加标题</a:t>
            </a:r>
            <a:endParaRPr lang="en-US" altLang="zh-CN" sz="1111" kern="3000" spc="24" dirty="0">
              <a:solidFill>
                <a:prstClr val="white"/>
              </a:solidFill>
              <a:cs typeface="+mn-ea"/>
              <a:sym typeface="+mn-lt"/>
            </a:endParaRPr>
          </a:p>
        </p:txBody>
      </p:sp>
      <p:sp>
        <p:nvSpPr>
          <p:cNvPr id="68" name="TextBox 67"/>
          <p:cNvSpPr txBox="1"/>
          <p:nvPr/>
        </p:nvSpPr>
        <p:spPr>
          <a:xfrm>
            <a:off x="3745995" y="2232514"/>
            <a:ext cx="2020624" cy="170944"/>
          </a:xfrm>
          <a:prstGeom prst="rect">
            <a:avLst/>
          </a:prstGeom>
          <a:noFill/>
        </p:spPr>
        <p:txBody>
          <a:bodyPr wrap="square" lIns="0" tIns="0" rIns="0" bIns="0" rtlCol="0">
            <a:spAutoFit/>
          </a:bodyPr>
          <a:lstStyle/>
          <a:p>
            <a:pPr algn="ctr"/>
            <a:r>
              <a:rPr lang="zh-CN" altLang="en-US" sz="1111" kern="3000" spc="24" dirty="0">
                <a:solidFill>
                  <a:prstClr val="white"/>
                </a:solidFill>
                <a:cs typeface="+mn-ea"/>
                <a:sym typeface="+mn-lt"/>
              </a:rPr>
              <a:t>添加标题</a:t>
            </a:r>
            <a:endParaRPr lang="en-US" altLang="zh-CN" sz="1111" kern="3000" spc="24" dirty="0">
              <a:solidFill>
                <a:prstClr val="white"/>
              </a:solidFill>
              <a:cs typeface="+mn-ea"/>
              <a:sym typeface="+mn-lt"/>
            </a:endParaRPr>
          </a:p>
        </p:txBody>
      </p:sp>
      <p:sp>
        <p:nvSpPr>
          <p:cNvPr id="69" name="TextBox 68"/>
          <p:cNvSpPr txBox="1"/>
          <p:nvPr/>
        </p:nvSpPr>
        <p:spPr>
          <a:xfrm>
            <a:off x="4008862" y="2759869"/>
            <a:ext cx="1495993" cy="170944"/>
          </a:xfrm>
          <a:prstGeom prst="rect">
            <a:avLst/>
          </a:prstGeom>
          <a:noFill/>
        </p:spPr>
        <p:txBody>
          <a:bodyPr wrap="square" lIns="0" tIns="0" rIns="0" bIns="0" rtlCol="0">
            <a:spAutoFit/>
          </a:bodyPr>
          <a:lstStyle/>
          <a:p>
            <a:pPr algn="ctr"/>
            <a:r>
              <a:rPr lang="zh-CN" altLang="en-US" sz="1111" kern="3000" spc="24" dirty="0">
                <a:solidFill>
                  <a:prstClr val="white"/>
                </a:solidFill>
                <a:cs typeface="+mn-ea"/>
                <a:sym typeface="+mn-lt"/>
              </a:rPr>
              <a:t>添加标题</a:t>
            </a:r>
            <a:endParaRPr lang="en-US" altLang="zh-CN" sz="1111" kern="3000" spc="24" dirty="0">
              <a:solidFill>
                <a:prstClr val="white"/>
              </a:solidFill>
              <a:cs typeface="+mn-ea"/>
              <a:sym typeface="+mn-lt"/>
            </a:endParaRPr>
          </a:p>
        </p:txBody>
      </p:sp>
      <p:sp>
        <p:nvSpPr>
          <p:cNvPr id="70" name="TextBox 69"/>
          <p:cNvSpPr txBox="1"/>
          <p:nvPr/>
        </p:nvSpPr>
        <p:spPr>
          <a:xfrm>
            <a:off x="4291567" y="3284921"/>
            <a:ext cx="932476" cy="170944"/>
          </a:xfrm>
          <a:prstGeom prst="rect">
            <a:avLst/>
          </a:prstGeom>
          <a:noFill/>
        </p:spPr>
        <p:txBody>
          <a:bodyPr wrap="square" lIns="0" tIns="0" rIns="0" bIns="0" rtlCol="0">
            <a:spAutoFit/>
          </a:bodyPr>
          <a:lstStyle/>
          <a:p>
            <a:pPr algn="ctr"/>
            <a:r>
              <a:rPr lang="zh-CN" altLang="en-US" sz="1111" kern="3000" spc="24" dirty="0">
                <a:solidFill>
                  <a:prstClr val="white"/>
                </a:solidFill>
                <a:cs typeface="+mn-ea"/>
                <a:sym typeface="+mn-lt"/>
              </a:rPr>
              <a:t>添加标题</a:t>
            </a:r>
            <a:endParaRPr lang="en-US" altLang="zh-CN" sz="1111" kern="3000" spc="24" dirty="0">
              <a:solidFill>
                <a:prstClr val="white"/>
              </a:solidFill>
              <a:cs typeface="+mn-ea"/>
              <a:sym typeface="+mn-lt"/>
            </a:endParaRPr>
          </a:p>
        </p:txBody>
      </p:sp>
      <p:sp>
        <p:nvSpPr>
          <p:cNvPr id="71" name="TextBox 70"/>
          <p:cNvSpPr txBox="1"/>
          <p:nvPr/>
        </p:nvSpPr>
        <p:spPr>
          <a:xfrm>
            <a:off x="6337196" y="1569185"/>
            <a:ext cx="2006444" cy="439544"/>
          </a:xfrm>
          <a:prstGeom prst="rect">
            <a:avLst/>
          </a:prstGeom>
          <a:noFill/>
        </p:spPr>
        <p:txBody>
          <a:bodyPr wrap="square" lIns="0" tIns="0" rIns="0" bIns="0" rtlCol="0">
            <a:spAutoFit/>
          </a:bodyPr>
          <a:lstStyle/>
          <a:p>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72" name="TextBox 71"/>
          <p:cNvSpPr txBox="1"/>
          <p:nvPr/>
        </p:nvSpPr>
        <p:spPr>
          <a:xfrm>
            <a:off x="5762704" y="2571162"/>
            <a:ext cx="2006444" cy="439544"/>
          </a:xfrm>
          <a:prstGeom prst="rect">
            <a:avLst/>
          </a:prstGeom>
          <a:noFill/>
        </p:spPr>
        <p:txBody>
          <a:bodyPr wrap="square" lIns="0" tIns="0" rIns="0" bIns="0" rtlCol="0">
            <a:spAutoFit/>
          </a:bodyPr>
          <a:lstStyle/>
          <a:p>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73" name="TextBox 72"/>
          <p:cNvSpPr txBox="1"/>
          <p:nvPr/>
        </p:nvSpPr>
        <p:spPr>
          <a:xfrm>
            <a:off x="5485156" y="3608282"/>
            <a:ext cx="2006444" cy="439544"/>
          </a:xfrm>
          <a:prstGeom prst="rect">
            <a:avLst/>
          </a:prstGeom>
          <a:noFill/>
        </p:spPr>
        <p:txBody>
          <a:bodyPr wrap="square" lIns="0" tIns="0" rIns="0" bIns="0" rtlCol="0">
            <a:spAutoFit/>
          </a:bodyPr>
          <a:lstStyle/>
          <a:p>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74" name="TextBox 73"/>
          <p:cNvSpPr txBox="1"/>
          <p:nvPr/>
        </p:nvSpPr>
        <p:spPr>
          <a:xfrm>
            <a:off x="1028945" y="1091557"/>
            <a:ext cx="2006444" cy="439544"/>
          </a:xfrm>
          <a:prstGeom prst="rect">
            <a:avLst/>
          </a:prstGeom>
          <a:noFill/>
        </p:spPr>
        <p:txBody>
          <a:bodyPr wrap="square" lIns="0" tIns="0" rIns="0" bIns="0" rtlCol="0">
            <a:spAutoFit/>
          </a:bodyPr>
          <a:lstStyle/>
          <a:p>
            <a:pPr algn="r"/>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75" name="TextBox 74"/>
          <p:cNvSpPr txBox="1"/>
          <p:nvPr/>
        </p:nvSpPr>
        <p:spPr>
          <a:xfrm>
            <a:off x="1466042" y="2059617"/>
            <a:ext cx="2006444" cy="439544"/>
          </a:xfrm>
          <a:prstGeom prst="rect">
            <a:avLst/>
          </a:prstGeom>
          <a:noFill/>
        </p:spPr>
        <p:txBody>
          <a:bodyPr wrap="square" lIns="0" tIns="0" rIns="0" bIns="0" rtlCol="0">
            <a:spAutoFit/>
          </a:bodyPr>
          <a:lstStyle/>
          <a:p>
            <a:pPr algn="r"/>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76" name="TextBox 75"/>
          <p:cNvSpPr txBox="1"/>
          <p:nvPr/>
        </p:nvSpPr>
        <p:spPr>
          <a:xfrm>
            <a:off x="2032167" y="3147379"/>
            <a:ext cx="2006444" cy="439544"/>
          </a:xfrm>
          <a:prstGeom prst="rect">
            <a:avLst/>
          </a:prstGeom>
          <a:noFill/>
        </p:spPr>
        <p:txBody>
          <a:bodyPr wrap="square" lIns="0" tIns="0" rIns="0" bIns="0" rtlCol="0">
            <a:spAutoFit/>
          </a:bodyPr>
          <a:lstStyle/>
          <a:p>
            <a:pPr algn="r"/>
            <a:r>
              <a:rPr lang="zh-CN" altLang="en-US" sz="952" dirty="0">
                <a:solidFill>
                  <a:srgbClr val="474747"/>
                </a:solidFill>
                <a:cs typeface="+mn-ea"/>
                <a:sym typeface="+mn-lt"/>
              </a:rPr>
              <a:t>根据自己的需要添加适当的文字，此处添加详细文本描述，建议与标题相关尽量简洁</a:t>
            </a:r>
            <a:r>
              <a:rPr lang="en-US" altLang="zh-CN" sz="952" dirty="0">
                <a:solidFill>
                  <a:srgbClr val="474747"/>
                </a:solidFill>
                <a:cs typeface="+mn-ea"/>
                <a:sym typeface="+mn-lt"/>
              </a:rPr>
              <a:t>... ...</a:t>
            </a:r>
            <a:endParaRPr lang="zh-CN" altLang="en-US" sz="952" dirty="0">
              <a:solidFill>
                <a:srgbClr val="474747"/>
              </a:solidFill>
              <a:cs typeface="+mn-ea"/>
              <a:sym typeface="+mn-lt"/>
            </a:endParaRPr>
          </a:p>
        </p:txBody>
      </p:sp>
      <p:sp>
        <p:nvSpPr>
          <p:cNvPr id="26" name="矩形 25"/>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38438244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487847" y="1323030"/>
            <a:ext cx="2285139" cy="2500072"/>
            <a:chOff x="1854714" y="2490343"/>
            <a:chExt cx="2879434" cy="3150264"/>
          </a:xfrm>
          <a:solidFill>
            <a:srgbClr val="C00000"/>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solidFill>
              <a:schemeClr val="bg1">
                <a:lumMod val="85000"/>
              </a:schemeClr>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solidFill>
              <a:schemeClr val="bg1">
                <a:lumMod val="85000"/>
              </a:schemeClr>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cs typeface="+mn-ea"/>
                <a:sym typeface="+mn-lt"/>
              </a:endParaRPr>
            </a:p>
          </p:txBody>
        </p:sp>
      </p:grpSp>
      <p:grpSp>
        <p:nvGrpSpPr>
          <p:cNvPr id="15" name="Group 4"/>
          <p:cNvGrpSpPr/>
          <p:nvPr/>
        </p:nvGrpSpPr>
        <p:grpSpPr>
          <a:xfrm>
            <a:off x="4176709" y="2505047"/>
            <a:ext cx="905943" cy="1313015"/>
            <a:chOff x="2722728" y="3979767"/>
            <a:chExt cx="1141551" cy="1654490"/>
          </a:xfrm>
          <a:solidFill>
            <a:srgbClr val="C00000"/>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grpSp>
        <p:nvGrpSpPr>
          <p:cNvPr id="18" name="Group 1"/>
          <p:cNvGrpSpPr/>
          <p:nvPr/>
        </p:nvGrpSpPr>
        <p:grpSpPr>
          <a:xfrm>
            <a:off x="4176709" y="1323030"/>
            <a:ext cx="905943" cy="1313001"/>
            <a:chOff x="2722728" y="2490343"/>
            <a:chExt cx="1141551" cy="1654472"/>
          </a:xfrm>
          <a:solidFill>
            <a:srgbClr val="C00000"/>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sp>
        <p:nvSpPr>
          <p:cNvPr id="23" name="Shape 1469"/>
          <p:cNvSpPr/>
          <p:nvPr/>
        </p:nvSpPr>
        <p:spPr>
          <a:xfrm>
            <a:off x="5137383" y="2054888"/>
            <a:ext cx="240036" cy="235036"/>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rgbClr val="C12521"/>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nvGrpSpPr>
          <p:cNvPr id="24" name="Group 5"/>
          <p:cNvGrpSpPr/>
          <p:nvPr/>
        </p:nvGrpSpPr>
        <p:grpSpPr>
          <a:xfrm>
            <a:off x="4576495" y="2522388"/>
            <a:ext cx="1196486" cy="899192"/>
            <a:chOff x="3226486" y="4001618"/>
            <a:chExt cx="1507655" cy="1133044"/>
          </a:xfrm>
          <a:solidFill>
            <a:srgbClr val="E62129"/>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grpSp>
        <p:nvGrpSpPr>
          <p:cNvPr id="29" name="Group 1483"/>
          <p:cNvGrpSpPr/>
          <p:nvPr/>
        </p:nvGrpSpPr>
        <p:grpSpPr>
          <a:xfrm>
            <a:off x="3812969" y="2792855"/>
            <a:ext cx="309069" cy="269099"/>
            <a:chOff x="0" y="0"/>
            <a:chExt cx="839414" cy="730856"/>
          </a:xfrm>
          <a:solidFill>
            <a:srgbClr val="C12521"/>
          </a:solid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grpSp>
        <p:nvGrpSpPr>
          <p:cNvPr id="32" name="Group 2"/>
          <p:cNvGrpSpPr/>
          <p:nvPr/>
        </p:nvGrpSpPr>
        <p:grpSpPr>
          <a:xfrm>
            <a:off x="3487847" y="1722816"/>
            <a:ext cx="1196488" cy="899189"/>
            <a:chOff x="1854714" y="2994101"/>
            <a:chExt cx="1507658" cy="1133040"/>
          </a:xfrm>
          <a:solidFill>
            <a:srgbClr val="E62129"/>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cs typeface="+mn-ea"/>
                <a:sym typeface="+mn-lt"/>
              </a:endParaRPr>
            </a:p>
          </p:txBody>
        </p:sp>
      </p:grpSp>
      <p:sp>
        <p:nvSpPr>
          <p:cNvPr id="35" name="TextBox 34"/>
          <p:cNvSpPr txBox="1"/>
          <p:nvPr/>
        </p:nvSpPr>
        <p:spPr>
          <a:xfrm>
            <a:off x="6547615" y="1574898"/>
            <a:ext cx="1765161" cy="244426"/>
          </a:xfrm>
          <a:prstGeom prst="rect">
            <a:avLst/>
          </a:prstGeom>
          <a:noFill/>
        </p:spPr>
        <p:txBody>
          <a:bodyPr wrap="square" lIns="0" tIns="0" rIns="0" bIns="0" rtlCol="0">
            <a:spAutoFit/>
          </a:bodyPr>
          <a:lstStyle/>
          <a:p>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36" name="Text Placeholder 2"/>
          <p:cNvSpPr txBox="1">
            <a:spLocks/>
          </p:cNvSpPr>
          <p:nvPr/>
        </p:nvSpPr>
        <p:spPr>
          <a:xfrm>
            <a:off x="6547615" y="1323031"/>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37" name="TextBox 36"/>
          <p:cNvSpPr txBox="1"/>
          <p:nvPr/>
        </p:nvSpPr>
        <p:spPr>
          <a:xfrm>
            <a:off x="1023490" y="1574898"/>
            <a:ext cx="1765161" cy="244426"/>
          </a:xfrm>
          <a:prstGeom prst="rect">
            <a:avLst/>
          </a:prstGeom>
          <a:noFill/>
        </p:spPr>
        <p:txBody>
          <a:bodyPr wrap="square" lIns="0" tIns="0" rIns="0" bIns="0" rtlCol="0">
            <a:spAutoFit/>
          </a:bodyPr>
          <a:lstStyle/>
          <a:p>
            <a:pPr algn="r"/>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38" name="Text Placeholder 2"/>
          <p:cNvSpPr txBox="1">
            <a:spLocks/>
          </p:cNvSpPr>
          <p:nvPr/>
        </p:nvSpPr>
        <p:spPr>
          <a:xfrm>
            <a:off x="1023490" y="1323031"/>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39" name="TextBox 38"/>
          <p:cNvSpPr txBox="1"/>
          <p:nvPr/>
        </p:nvSpPr>
        <p:spPr>
          <a:xfrm>
            <a:off x="6547615" y="2491018"/>
            <a:ext cx="1765161" cy="244426"/>
          </a:xfrm>
          <a:prstGeom prst="rect">
            <a:avLst/>
          </a:prstGeom>
          <a:noFill/>
        </p:spPr>
        <p:txBody>
          <a:bodyPr wrap="square" lIns="0" tIns="0" rIns="0" bIns="0" rtlCol="0">
            <a:spAutoFit/>
          </a:bodyPr>
          <a:lstStyle/>
          <a:p>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40" name="Text Placeholder 2"/>
          <p:cNvSpPr txBox="1">
            <a:spLocks/>
          </p:cNvSpPr>
          <p:nvPr/>
        </p:nvSpPr>
        <p:spPr>
          <a:xfrm>
            <a:off x="6547615" y="2239151"/>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41" name="TextBox 40"/>
          <p:cNvSpPr txBox="1"/>
          <p:nvPr/>
        </p:nvSpPr>
        <p:spPr>
          <a:xfrm>
            <a:off x="1023490" y="2491018"/>
            <a:ext cx="1765161" cy="244426"/>
          </a:xfrm>
          <a:prstGeom prst="rect">
            <a:avLst/>
          </a:prstGeom>
          <a:noFill/>
        </p:spPr>
        <p:txBody>
          <a:bodyPr wrap="square" lIns="0" tIns="0" rIns="0" bIns="0" rtlCol="0">
            <a:spAutoFit/>
          </a:bodyPr>
          <a:lstStyle/>
          <a:p>
            <a:pPr algn="r"/>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42" name="Text Placeholder 2"/>
          <p:cNvSpPr txBox="1">
            <a:spLocks/>
          </p:cNvSpPr>
          <p:nvPr/>
        </p:nvSpPr>
        <p:spPr>
          <a:xfrm>
            <a:off x="1023490" y="2239151"/>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43" name="TextBox 42"/>
          <p:cNvSpPr txBox="1"/>
          <p:nvPr/>
        </p:nvSpPr>
        <p:spPr>
          <a:xfrm>
            <a:off x="6547615" y="3374881"/>
            <a:ext cx="1765161" cy="244426"/>
          </a:xfrm>
          <a:prstGeom prst="rect">
            <a:avLst/>
          </a:prstGeom>
          <a:noFill/>
        </p:spPr>
        <p:txBody>
          <a:bodyPr wrap="square" lIns="0" tIns="0" rIns="0" bIns="0" rtlCol="0">
            <a:spAutoFit/>
          </a:bodyPr>
          <a:lstStyle/>
          <a:p>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44" name="Text Placeholder 2"/>
          <p:cNvSpPr txBox="1">
            <a:spLocks/>
          </p:cNvSpPr>
          <p:nvPr/>
        </p:nvSpPr>
        <p:spPr>
          <a:xfrm>
            <a:off x="6547615" y="3123014"/>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45" name="TextBox 44"/>
          <p:cNvSpPr txBox="1"/>
          <p:nvPr/>
        </p:nvSpPr>
        <p:spPr>
          <a:xfrm>
            <a:off x="1023490" y="3374881"/>
            <a:ext cx="1765161" cy="244426"/>
          </a:xfrm>
          <a:prstGeom prst="rect">
            <a:avLst/>
          </a:prstGeom>
          <a:noFill/>
        </p:spPr>
        <p:txBody>
          <a:bodyPr wrap="square" lIns="0" tIns="0" rIns="0" bIns="0" rtlCol="0">
            <a:spAutoFit/>
          </a:bodyPr>
          <a:lstStyle/>
          <a:p>
            <a:pPr algn="r"/>
            <a:r>
              <a:rPr lang="zh-CN" altLang="en-US" sz="794" dirty="0">
                <a:solidFill>
                  <a:prstClr val="white">
                    <a:lumMod val="50000"/>
                  </a:prstClr>
                </a:solidFill>
                <a:cs typeface="+mn-ea"/>
                <a:sym typeface="+mn-lt"/>
              </a:rPr>
              <a:t>此处添加详细文本描述，文字内容建议与标题相关尽量简洁生动</a:t>
            </a:r>
            <a:r>
              <a:rPr lang="en-US" altLang="zh-CN" sz="794" dirty="0">
                <a:solidFill>
                  <a:prstClr val="white">
                    <a:lumMod val="50000"/>
                  </a:prstClr>
                </a:solidFill>
                <a:cs typeface="+mn-ea"/>
                <a:sym typeface="+mn-lt"/>
              </a:rPr>
              <a:t>……</a:t>
            </a:r>
            <a:endParaRPr lang="en-GB" sz="794" dirty="0">
              <a:solidFill>
                <a:prstClr val="white">
                  <a:lumMod val="50000"/>
                </a:prstClr>
              </a:solidFill>
              <a:cs typeface="+mn-ea"/>
              <a:sym typeface="+mn-lt"/>
            </a:endParaRPr>
          </a:p>
        </p:txBody>
      </p:sp>
      <p:sp>
        <p:nvSpPr>
          <p:cNvPr id="46" name="Text Placeholder 2"/>
          <p:cNvSpPr txBox="1">
            <a:spLocks/>
          </p:cNvSpPr>
          <p:nvPr/>
        </p:nvSpPr>
        <p:spPr>
          <a:xfrm>
            <a:off x="1023490" y="3123014"/>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47" name="Text Placeholder 2"/>
          <p:cNvSpPr txBox="1">
            <a:spLocks/>
          </p:cNvSpPr>
          <p:nvPr/>
        </p:nvSpPr>
        <p:spPr>
          <a:xfrm>
            <a:off x="4442804" y="984283"/>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7" dirty="0">
                <a:solidFill>
                  <a:srgbClr val="C00000"/>
                </a:solidFill>
                <a:latin typeface="+mn-lt"/>
                <a:cs typeface="+mn-ea"/>
                <a:sym typeface="+mn-lt"/>
              </a:rPr>
              <a:t>A</a:t>
            </a:r>
          </a:p>
        </p:txBody>
      </p:sp>
      <p:sp>
        <p:nvSpPr>
          <p:cNvPr id="48" name="Text Placeholder 2"/>
          <p:cNvSpPr txBox="1">
            <a:spLocks/>
          </p:cNvSpPr>
          <p:nvPr/>
        </p:nvSpPr>
        <p:spPr>
          <a:xfrm>
            <a:off x="5797480" y="1847690"/>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7">
                <a:solidFill>
                  <a:srgbClr val="C00000"/>
                </a:solidFill>
                <a:latin typeface="+mn-lt"/>
                <a:cs typeface="+mn-ea"/>
                <a:sym typeface="+mn-lt"/>
              </a:rPr>
              <a:t>B</a:t>
            </a:r>
            <a:endParaRPr lang="en-GB" sz="1587" dirty="0">
              <a:solidFill>
                <a:srgbClr val="C00000"/>
              </a:solidFill>
              <a:latin typeface="+mn-lt"/>
              <a:cs typeface="+mn-ea"/>
              <a:sym typeface="+mn-lt"/>
            </a:endParaRPr>
          </a:p>
        </p:txBody>
      </p:sp>
      <p:sp>
        <p:nvSpPr>
          <p:cNvPr id="49" name="Text Placeholder 2"/>
          <p:cNvSpPr txBox="1">
            <a:spLocks/>
          </p:cNvSpPr>
          <p:nvPr/>
        </p:nvSpPr>
        <p:spPr>
          <a:xfrm>
            <a:off x="3135338" y="1847690"/>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7">
                <a:solidFill>
                  <a:srgbClr val="C00000"/>
                </a:solidFill>
                <a:latin typeface="+mn-lt"/>
                <a:cs typeface="+mn-ea"/>
                <a:sym typeface="+mn-lt"/>
              </a:rPr>
              <a:t>F</a:t>
            </a:r>
            <a:endParaRPr lang="en-GB" sz="1587" dirty="0">
              <a:solidFill>
                <a:srgbClr val="C00000"/>
              </a:solidFill>
              <a:latin typeface="+mn-lt"/>
              <a:cs typeface="+mn-ea"/>
              <a:sym typeface="+mn-lt"/>
            </a:endParaRPr>
          </a:p>
        </p:txBody>
      </p:sp>
      <p:sp>
        <p:nvSpPr>
          <p:cNvPr id="50" name="Text Placeholder 2"/>
          <p:cNvSpPr txBox="1">
            <a:spLocks/>
          </p:cNvSpPr>
          <p:nvPr/>
        </p:nvSpPr>
        <p:spPr>
          <a:xfrm>
            <a:off x="4442804" y="3932830"/>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7">
                <a:solidFill>
                  <a:srgbClr val="C00000"/>
                </a:solidFill>
                <a:latin typeface="+mn-lt"/>
                <a:cs typeface="+mn-ea"/>
                <a:sym typeface="+mn-lt"/>
              </a:rPr>
              <a:t>D</a:t>
            </a:r>
            <a:endParaRPr lang="en-GB" sz="1587" dirty="0">
              <a:solidFill>
                <a:srgbClr val="C00000"/>
              </a:solidFill>
              <a:latin typeface="+mn-lt"/>
              <a:cs typeface="+mn-ea"/>
              <a:sym typeface="+mn-lt"/>
            </a:endParaRPr>
          </a:p>
        </p:txBody>
      </p:sp>
      <p:sp>
        <p:nvSpPr>
          <p:cNvPr id="51" name="Text Placeholder 2"/>
          <p:cNvSpPr txBox="1">
            <a:spLocks/>
          </p:cNvSpPr>
          <p:nvPr/>
        </p:nvSpPr>
        <p:spPr>
          <a:xfrm>
            <a:off x="3135338" y="314154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7">
                <a:solidFill>
                  <a:srgbClr val="C00000"/>
                </a:solidFill>
                <a:latin typeface="+mn-lt"/>
                <a:cs typeface="+mn-ea"/>
                <a:sym typeface="+mn-lt"/>
              </a:rPr>
              <a:t>E</a:t>
            </a:r>
            <a:endParaRPr lang="en-GB" sz="1587" dirty="0">
              <a:solidFill>
                <a:srgbClr val="C00000"/>
              </a:solidFill>
              <a:latin typeface="+mn-lt"/>
              <a:cs typeface="+mn-ea"/>
              <a:sym typeface="+mn-lt"/>
            </a:endParaRPr>
          </a:p>
        </p:txBody>
      </p:sp>
      <p:sp>
        <p:nvSpPr>
          <p:cNvPr id="52" name="Text Placeholder 2"/>
          <p:cNvSpPr txBox="1">
            <a:spLocks/>
          </p:cNvSpPr>
          <p:nvPr/>
        </p:nvSpPr>
        <p:spPr>
          <a:xfrm>
            <a:off x="5797480" y="3141541"/>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87">
                <a:solidFill>
                  <a:srgbClr val="C00000"/>
                </a:solidFill>
                <a:latin typeface="+mn-lt"/>
                <a:cs typeface="+mn-ea"/>
                <a:sym typeface="+mn-lt"/>
              </a:rPr>
              <a:t>C</a:t>
            </a:r>
            <a:endParaRPr lang="en-GB" sz="1587" dirty="0">
              <a:solidFill>
                <a:srgbClr val="C00000"/>
              </a:solidFill>
              <a:latin typeface="+mn-lt"/>
              <a:cs typeface="+mn-ea"/>
              <a:sym typeface="+mn-lt"/>
            </a:endParaRPr>
          </a:p>
        </p:txBody>
      </p:sp>
      <p:sp>
        <p:nvSpPr>
          <p:cNvPr id="53" name="矩形 52"/>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28338877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88835" y="1110591"/>
            <a:ext cx="6437565" cy="3087879"/>
            <a:chOff x="1588835" y="1756728"/>
            <a:chExt cx="4755445" cy="2281024"/>
          </a:xfrm>
        </p:grpSpPr>
        <p:pic>
          <p:nvPicPr>
            <p:cNvPr id="49" name="淘宝网Chenying0907出品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90101" y="1756728"/>
              <a:ext cx="1461073" cy="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淘宝网Chenying0907出品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36088" y="2663484"/>
              <a:ext cx="1428134"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906" y="2663484"/>
              <a:ext cx="1448530" cy="80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24">
                  <a:defRPr/>
                </a:pPr>
                <a:endParaRPr lang="zh-CN" altLang="en-US" sz="1032">
                  <a:solidFill>
                    <a:sysClr val="window" lastClr="FFFFFF"/>
                  </a:solidFill>
                  <a:cs typeface="+mn-ea"/>
                  <a:sym typeface="+mn-lt"/>
                </a:endParaRPr>
              </a:p>
            </p:txBody>
          </p:sp>
          <p:sp>
            <p:nvSpPr>
              <p:cNvPr id="55" name="TextBox 17"/>
              <p:cNvSpPr txBox="1">
                <a:spLocks noChangeArrowheads="1"/>
              </p:cNvSpPr>
              <p:nvPr/>
            </p:nvSpPr>
            <p:spPr bwMode="auto">
              <a:xfrm flipH="1">
                <a:off x="4287376" y="2218786"/>
                <a:ext cx="1335299" cy="3752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71824">
                  <a:defRPr/>
                </a:pPr>
                <a:r>
                  <a:rPr lang="zh-CN" altLang="en-US" sz="1508" b="1" kern="0" dirty="0">
                    <a:solidFill>
                      <a:sysClr val="window" lastClr="FFFFFF">
                        <a:lumMod val="95000"/>
                      </a:sysClr>
                    </a:solidFill>
                    <a:cs typeface="+mn-ea"/>
                    <a:sym typeface="+mn-lt"/>
                  </a:rPr>
                  <a:t>填加文字</a:t>
                </a:r>
                <a:endParaRPr lang="en-US" altLang="zh-CN" sz="1508" b="1" kern="0" dirty="0">
                  <a:solidFill>
                    <a:sysClr val="window" lastClr="FFFFFF">
                      <a:lumMod val="95000"/>
                    </a:sysClr>
                  </a:solidFill>
                  <a:cs typeface="+mn-ea"/>
                  <a:sym typeface="+mn-lt"/>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1">
                  <a:cs typeface="+mn-ea"/>
                  <a:sym typeface="+mn-lt"/>
                </a:endParaRPr>
              </a:p>
            </p:txBody>
          </p:sp>
          <p:sp>
            <p:nvSpPr>
              <p:cNvPr id="58" name="TextBox 18"/>
              <p:cNvSpPr txBox="1">
                <a:spLocks noChangeArrowheads="1"/>
              </p:cNvSpPr>
              <p:nvPr/>
            </p:nvSpPr>
            <p:spPr bwMode="auto">
              <a:xfrm flipH="1">
                <a:off x="379065" y="2486737"/>
                <a:ext cx="1335297" cy="3752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508" b="1" kern="0" dirty="0">
                    <a:solidFill>
                      <a:sysClr val="window" lastClr="FFFFFF">
                        <a:lumMod val="95000"/>
                      </a:sysClr>
                    </a:solidFill>
                    <a:cs typeface="+mn-ea"/>
                    <a:sym typeface="+mn-lt"/>
                  </a:rPr>
                  <a:t>填加文字</a:t>
                </a:r>
                <a:endParaRPr lang="en-US" altLang="zh-CN" sz="1508" b="1" kern="0" dirty="0">
                  <a:solidFill>
                    <a:sysClr val="window" lastClr="FFFFFF">
                      <a:lumMod val="95000"/>
                    </a:sysClr>
                  </a:solidFill>
                  <a:cs typeface="+mn-ea"/>
                  <a:sym typeface="+mn-lt"/>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E62129"/>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24">
                  <a:defRPr/>
                </a:pPr>
                <a:endParaRPr lang="zh-CN" altLang="en-US" sz="1032">
                  <a:solidFill>
                    <a:sysClr val="window" lastClr="FFFFFF"/>
                  </a:solidFill>
                  <a:cs typeface="+mn-ea"/>
                  <a:sym typeface="+mn-lt"/>
                </a:endParaRPr>
              </a:p>
            </p:txBody>
          </p:sp>
          <p:sp>
            <p:nvSpPr>
              <p:cNvPr id="61" name="TextBox 18"/>
              <p:cNvSpPr txBox="1">
                <a:spLocks noChangeArrowheads="1"/>
              </p:cNvSpPr>
              <p:nvPr/>
            </p:nvSpPr>
            <p:spPr bwMode="auto">
              <a:xfrm flipH="1">
                <a:off x="2467298" y="901751"/>
                <a:ext cx="1335297" cy="37528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508" b="1" kern="0" dirty="0">
                    <a:solidFill>
                      <a:sysClr val="window" lastClr="FFFFFF">
                        <a:lumMod val="95000"/>
                      </a:sysClr>
                    </a:solidFill>
                    <a:cs typeface="+mn-ea"/>
                    <a:sym typeface="+mn-lt"/>
                  </a:rPr>
                  <a:t>填加文字</a:t>
                </a:r>
                <a:endParaRPr lang="en-US" altLang="zh-CN" sz="1508" b="1" kern="0" dirty="0">
                  <a:solidFill>
                    <a:sysClr val="window" lastClr="FFFFFF">
                      <a:lumMod val="95000"/>
                    </a:sysClr>
                  </a:solidFill>
                  <a:cs typeface="+mn-ea"/>
                  <a:sym typeface="+mn-lt"/>
                </a:endParaRPr>
              </a:p>
            </p:txBody>
          </p:sp>
        </p:grpSp>
        <p:sp>
          <p:nvSpPr>
            <p:cNvPr id="62" name="TextBox 61"/>
            <p:cNvSpPr txBox="1"/>
            <p:nvPr/>
          </p:nvSpPr>
          <p:spPr>
            <a:xfrm>
              <a:off x="1588835" y="3595213"/>
              <a:ext cx="4755445" cy="442539"/>
            </a:xfrm>
            <a:prstGeom prst="rect">
              <a:avLst/>
            </a:prstGeom>
            <a:noFill/>
          </p:spPr>
          <p:txBody>
            <a:bodyPr wrap="square" lIns="67183" tIns="33592" rIns="67183" bIns="33592" rtlCol="0">
              <a:spAutoFit/>
            </a:bodyPr>
            <a:lstStyle/>
            <a:p>
              <a:pPr>
                <a:lnSpc>
                  <a:spcPct val="150000"/>
                </a:lnSpc>
              </a:pPr>
              <a:r>
                <a:rPr lang="zh-CN" altLang="en-US" sz="1349" b="1" dirty="0">
                  <a:solidFill>
                    <a:schemeClr val="tx1">
                      <a:lumMod val="95000"/>
                      <a:lumOff val="5000"/>
                    </a:schemeClr>
                  </a:solidFill>
                  <a:cs typeface="+mn-ea"/>
                  <a:sym typeface="+mn-lt"/>
                </a:rPr>
                <a:t>单击此处添加标题文本</a:t>
              </a:r>
              <a:endParaRPr lang="en-US" altLang="zh-CN" sz="1349" b="1" dirty="0">
                <a:solidFill>
                  <a:schemeClr val="tx1">
                    <a:lumMod val="95000"/>
                    <a:lumOff val="5000"/>
                  </a:schemeClr>
                </a:solidFill>
                <a:cs typeface="+mn-ea"/>
                <a:sym typeface="+mn-lt"/>
              </a:endParaRPr>
            </a:p>
            <a:p>
              <a:pPr>
                <a:lnSpc>
                  <a:spcPct val="150000"/>
                </a:lnSpc>
              </a:pPr>
              <a:r>
                <a:rPr lang="zh-CN" altLang="en-US" sz="952" kern="3000" spc="18" dirty="0">
                  <a:solidFill>
                    <a:schemeClr val="tx1">
                      <a:lumMod val="95000"/>
                      <a:lumOff val="5000"/>
                    </a:schemeClr>
                  </a:solidFill>
                  <a:cs typeface="+mn-ea"/>
                  <a:sym typeface="+mn-lt"/>
                </a:rPr>
                <a:t>根据自己的需要添加适当的文字，此处添加详细文本描述，建议与标题相关尽量简洁</a:t>
              </a:r>
              <a:r>
                <a:rPr lang="en-US" altLang="zh-CN" sz="952" kern="3000" spc="18" dirty="0">
                  <a:solidFill>
                    <a:schemeClr val="tx1">
                      <a:lumMod val="95000"/>
                      <a:lumOff val="5000"/>
                    </a:schemeClr>
                  </a:solidFill>
                  <a:cs typeface="+mn-ea"/>
                  <a:sym typeface="+mn-lt"/>
                </a:rPr>
                <a:t>... ...</a:t>
              </a:r>
            </a:p>
          </p:txBody>
        </p:sp>
      </p:grpSp>
      <p:sp>
        <p:nvSpPr>
          <p:cNvPr id="16" name="矩形 15"/>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33118364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15" name="图片 14"/>
          <p:cNvPicPr>
            <a:picLocks noChangeAspect="1"/>
          </p:cNvPicPr>
          <p:nvPr/>
        </p:nvPicPr>
        <p:blipFill>
          <a:blip r:embed="rId5"/>
          <a:stretch>
            <a:fillRect/>
          </a:stretch>
        </p:blipFill>
        <p:spPr>
          <a:xfrm>
            <a:off x="154292" y="1078002"/>
            <a:ext cx="9144000" cy="4003091"/>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26" name="文本框 25"/>
          <p:cNvSpPr txBox="1"/>
          <p:nvPr/>
        </p:nvSpPr>
        <p:spPr>
          <a:xfrm>
            <a:off x="3800614" y="554968"/>
            <a:ext cx="1415772" cy="1569660"/>
          </a:xfrm>
          <a:prstGeom prst="rect">
            <a:avLst/>
          </a:prstGeom>
          <a:noFill/>
        </p:spPr>
        <p:txBody>
          <a:bodyPr wrap="none" rtlCol="0">
            <a:spAutoFit/>
          </a:bodyPr>
          <a:lstStyle/>
          <a:p>
            <a:r>
              <a:rPr lang="zh-CN" altLang="en-US" sz="9600" dirty="0">
                <a:solidFill>
                  <a:srgbClr val="C12521"/>
                </a:solidFill>
                <a:latin typeface="庞门正道粗书体" panose="02010600030101010101" pitchFamily="2" charset="-122"/>
                <a:ea typeface="庞门正道粗书体" panose="02010600030101010101" pitchFamily="2" charset="-122"/>
                <a:cs typeface="+mn-ea"/>
                <a:sym typeface="+mn-lt"/>
              </a:rPr>
              <a:t>肆</a:t>
            </a:r>
          </a:p>
        </p:txBody>
      </p:sp>
      <p:sp>
        <p:nvSpPr>
          <p:cNvPr id="34" name="圆角矩形 33"/>
          <p:cNvSpPr/>
          <p:nvPr/>
        </p:nvSpPr>
        <p:spPr>
          <a:xfrm>
            <a:off x="1882468" y="2034891"/>
            <a:ext cx="4992521" cy="578012"/>
          </a:xfrm>
          <a:prstGeom prst="roundRect">
            <a:avLst/>
          </a:prstGeom>
          <a:solidFill>
            <a:srgbClr val="C1252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34"/>
          <p:cNvSpPr/>
          <p:nvPr/>
        </p:nvSpPr>
        <p:spPr>
          <a:xfrm>
            <a:off x="2204515" y="2095161"/>
            <a:ext cx="4348426" cy="461665"/>
          </a:xfrm>
          <a:prstGeom prst="rect">
            <a:avLst/>
          </a:prstGeom>
        </p:spPr>
        <p:txBody>
          <a:bodyPr wrap="square">
            <a:spAutoFit/>
          </a:bodyPr>
          <a:lstStyle/>
          <a:p>
            <a:pPr algn="dist"/>
            <a:r>
              <a:rPr lang="zh-CN" altLang="en-US" sz="2400" dirty="0">
                <a:solidFill>
                  <a:schemeClr val="bg1"/>
                </a:solidFill>
                <a:cs typeface="+mn-ea"/>
                <a:sym typeface="+mn-lt"/>
              </a:rPr>
              <a:t>单击此处添加标题文本</a:t>
            </a:r>
          </a:p>
        </p:txBody>
      </p:sp>
      <p:sp>
        <p:nvSpPr>
          <p:cNvPr id="2" name="矩形 1"/>
          <p:cNvSpPr/>
          <p:nvPr/>
        </p:nvSpPr>
        <p:spPr>
          <a:xfrm>
            <a:off x="1651000" y="2793807"/>
            <a:ext cx="5715000" cy="300082"/>
          </a:xfrm>
          <a:prstGeom prst="rect">
            <a:avLst/>
          </a:prstGeom>
        </p:spPr>
        <p:txBody>
          <a:bodyPr wrap="square">
            <a:spAutoFit/>
          </a:bodyPr>
          <a:lstStyle/>
          <a:p>
            <a:pPr algn="ctr"/>
            <a:r>
              <a:rPr lang="zh-CN" altLang="en-US" dirty="0"/>
              <a:t>此处添加详细文本描述，文字内容建议与标题相关尽量简洁生动……</a:t>
            </a:r>
          </a:p>
        </p:txBody>
      </p:sp>
    </p:spTree>
    <p:custDataLst>
      <p:tags r:id="rId1"/>
    </p:custDataLst>
    <p:extLst>
      <p:ext uri="{BB962C8B-B14F-4D97-AF65-F5344CB8AC3E}">
        <p14:creationId xmlns:p14="http://schemas.microsoft.com/office/powerpoint/2010/main" val="35177358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4115850" y="1265518"/>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4115850" y="1265518"/>
            <a:ext cx="39624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3277650" y="950096"/>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7">
                <a:cs typeface="+mn-ea"/>
                <a:sym typeface="+mn-lt"/>
              </a:rPr>
              <a:t>90%</a:t>
            </a:r>
          </a:p>
        </p:txBody>
      </p:sp>
      <p:sp>
        <p:nvSpPr>
          <p:cNvPr id="27" name="Rounded Rectangle 18"/>
          <p:cNvSpPr/>
          <p:nvPr/>
        </p:nvSpPr>
        <p:spPr>
          <a:xfrm>
            <a:off x="3277650" y="1804923"/>
            <a:ext cx="652843" cy="630845"/>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7">
                <a:cs typeface="+mn-ea"/>
                <a:sym typeface="+mn-lt"/>
              </a:rPr>
              <a:t>70%</a:t>
            </a:r>
          </a:p>
        </p:txBody>
      </p:sp>
      <p:sp>
        <p:nvSpPr>
          <p:cNvPr id="28" name="Rounded Rectangle 19"/>
          <p:cNvSpPr/>
          <p:nvPr/>
        </p:nvSpPr>
        <p:spPr>
          <a:xfrm>
            <a:off x="3277650" y="2681089"/>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7">
                <a:cs typeface="+mn-ea"/>
                <a:sym typeface="+mn-lt"/>
              </a:rPr>
              <a:t>85%</a:t>
            </a:r>
          </a:p>
        </p:txBody>
      </p:sp>
      <p:sp>
        <p:nvSpPr>
          <p:cNvPr id="29" name="Rounded Rectangle 20"/>
          <p:cNvSpPr/>
          <p:nvPr/>
        </p:nvSpPr>
        <p:spPr>
          <a:xfrm>
            <a:off x="3277650" y="3540499"/>
            <a:ext cx="652843" cy="630845"/>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7">
                <a:cs typeface="+mn-ea"/>
                <a:sym typeface="+mn-lt"/>
              </a:rPr>
              <a:t>45%</a:t>
            </a:r>
          </a:p>
        </p:txBody>
      </p:sp>
      <p:sp>
        <p:nvSpPr>
          <p:cNvPr id="30" name="Rectangle 21"/>
          <p:cNvSpPr/>
          <p:nvPr/>
        </p:nvSpPr>
        <p:spPr>
          <a:xfrm>
            <a:off x="839250" y="950095"/>
            <a:ext cx="2242757" cy="816051"/>
          </a:xfrm>
          <a:prstGeom prst="rect">
            <a:avLst/>
          </a:prstGeom>
        </p:spPr>
        <p:txBody>
          <a:bodyPr wrap="square" lIns="91435" tIns="45717" rIns="91435" bIns="45717">
            <a:spAutoFit/>
          </a:bodyPr>
          <a:lstStyle/>
          <a:p>
            <a:pPr>
              <a:lnSpc>
                <a:spcPct val="150000"/>
              </a:lnSpc>
            </a:pPr>
            <a:r>
              <a:rPr lang="zh-CN" altLang="en-US" sz="1071" b="1" dirty="0">
                <a:solidFill>
                  <a:srgbClr val="C00000"/>
                </a:solidFill>
                <a:cs typeface="+mn-ea"/>
                <a:sym typeface="+mn-lt"/>
              </a:rPr>
              <a:t>单击此处添加标题</a:t>
            </a:r>
          </a:p>
          <a:p>
            <a:pPr>
              <a:lnSpc>
                <a:spcPct val="150000"/>
              </a:lnSpc>
            </a:pPr>
            <a:r>
              <a:rPr lang="zh-CN" altLang="en-US" sz="1032" dirty="0">
                <a:solidFill>
                  <a:schemeClr val="bg1">
                    <a:lumMod val="65000"/>
                  </a:schemeClr>
                </a:solidFill>
                <a:cs typeface="+mn-ea"/>
                <a:sym typeface="+mn-lt"/>
              </a:rPr>
              <a:t>此处添加详细文本描述，文字内容建议与标题相关尽量简洁生动</a:t>
            </a:r>
            <a:r>
              <a:rPr lang="en-US" altLang="zh-CN" sz="1032" dirty="0">
                <a:solidFill>
                  <a:schemeClr val="bg1">
                    <a:lumMod val="65000"/>
                  </a:schemeClr>
                </a:solidFill>
                <a:cs typeface="+mn-ea"/>
                <a:sym typeface="+mn-lt"/>
              </a:rPr>
              <a:t>……</a:t>
            </a:r>
          </a:p>
        </p:txBody>
      </p:sp>
      <p:sp>
        <p:nvSpPr>
          <p:cNvPr id="31" name="Rectangle 22"/>
          <p:cNvSpPr/>
          <p:nvPr/>
        </p:nvSpPr>
        <p:spPr>
          <a:xfrm>
            <a:off x="839250" y="1804923"/>
            <a:ext cx="2242757" cy="816051"/>
          </a:xfrm>
          <a:prstGeom prst="rect">
            <a:avLst/>
          </a:prstGeom>
        </p:spPr>
        <p:txBody>
          <a:bodyPr wrap="square" lIns="91435" tIns="45717" rIns="91435" bIns="45717">
            <a:spAutoFit/>
          </a:bodyPr>
          <a:lstStyle/>
          <a:p>
            <a:pPr>
              <a:lnSpc>
                <a:spcPct val="150000"/>
              </a:lnSpc>
            </a:pPr>
            <a:r>
              <a:rPr lang="zh-CN" altLang="en-US" sz="1071" b="1" dirty="0">
                <a:solidFill>
                  <a:srgbClr val="C00000"/>
                </a:solidFill>
                <a:cs typeface="+mn-ea"/>
                <a:sym typeface="+mn-lt"/>
              </a:rPr>
              <a:t>单击此处添加标题</a:t>
            </a:r>
          </a:p>
          <a:p>
            <a:pPr>
              <a:lnSpc>
                <a:spcPct val="150000"/>
              </a:lnSpc>
            </a:pPr>
            <a:r>
              <a:rPr lang="zh-CN" altLang="en-US" sz="1032" dirty="0">
                <a:solidFill>
                  <a:schemeClr val="bg1">
                    <a:lumMod val="65000"/>
                  </a:schemeClr>
                </a:solidFill>
                <a:cs typeface="+mn-ea"/>
                <a:sym typeface="+mn-lt"/>
              </a:rPr>
              <a:t>此处添加详细文本描述，文字内容建议与标题相关尽量简洁生动</a:t>
            </a:r>
            <a:r>
              <a:rPr lang="en-US" altLang="zh-CN" sz="1032" dirty="0">
                <a:solidFill>
                  <a:schemeClr val="bg1">
                    <a:lumMod val="65000"/>
                  </a:schemeClr>
                </a:solidFill>
                <a:cs typeface="+mn-ea"/>
                <a:sym typeface="+mn-lt"/>
              </a:rPr>
              <a:t>……</a:t>
            </a:r>
          </a:p>
        </p:txBody>
      </p:sp>
      <p:sp>
        <p:nvSpPr>
          <p:cNvPr id="32" name="Rectangle 23"/>
          <p:cNvSpPr/>
          <p:nvPr/>
        </p:nvSpPr>
        <p:spPr>
          <a:xfrm>
            <a:off x="839250" y="2681089"/>
            <a:ext cx="2242757" cy="816051"/>
          </a:xfrm>
          <a:prstGeom prst="rect">
            <a:avLst/>
          </a:prstGeom>
        </p:spPr>
        <p:txBody>
          <a:bodyPr wrap="square" lIns="91435" tIns="45717" rIns="91435" bIns="45717">
            <a:spAutoFit/>
          </a:bodyPr>
          <a:lstStyle/>
          <a:p>
            <a:pPr>
              <a:lnSpc>
                <a:spcPct val="150000"/>
              </a:lnSpc>
            </a:pPr>
            <a:r>
              <a:rPr lang="zh-CN" altLang="en-US" sz="1071" b="1" dirty="0">
                <a:solidFill>
                  <a:srgbClr val="C00000"/>
                </a:solidFill>
                <a:cs typeface="+mn-ea"/>
                <a:sym typeface="+mn-lt"/>
              </a:rPr>
              <a:t>单击此处添加标题</a:t>
            </a:r>
          </a:p>
          <a:p>
            <a:pPr>
              <a:lnSpc>
                <a:spcPct val="150000"/>
              </a:lnSpc>
            </a:pPr>
            <a:r>
              <a:rPr lang="zh-CN" altLang="en-US" sz="1032" dirty="0">
                <a:solidFill>
                  <a:schemeClr val="bg1">
                    <a:lumMod val="65000"/>
                  </a:schemeClr>
                </a:solidFill>
                <a:cs typeface="+mn-ea"/>
                <a:sym typeface="+mn-lt"/>
              </a:rPr>
              <a:t>此处添加详细文本描述，文字内容建议与标题相关尽量简洁生动</a:t>
            </a:r>
            <a:r>
              <a:rPr lang="en-US" altLang="zh-CN" sz="1032" dirty="0">
                <a:solidFill>
                  <a:schemeClr val="bg1">
                    <a:lumMod val="65000"/>
                  </a:schemeClr>
                </a:solidFill>
                <a:cs typeface="+mn-ea"/>
                <a:sym typeface="+mn-lt"/>
              </a:rPr>
              <a:t>……</a:t>
            </a:r>
          </a:p>
        </p:txBody>
      </p:sp>
      <p:sp>
        <p:nvSpPr>
          <p:cNvPr id="33" name="Rectangle 24"/>
          <p:cNvSpPr/>
          <p:nvPr/>
        </p:nvSpPr>
        <p:spPr>
          <a:xfrm>
            <a:off x="839250" y="3540499"/>
            <a:ext cx="2242757" cy="816051"/>
          </a:xfrm>
          <a:prstGeom prst="rect">
            <a:avLst/>
          </a:prstGeom>
        </p:spPr>
        <p:txBody>
          <a:bodyPr wrap="square" lIns="91435" tIns="45717" rIns="91435" bIns="45717">
            <a:spAutoFit/>
          </a:bodyPr>
          <a:lstStyle/>
          <a:p>
            <a:pPr>
              <a:lnSpc>
                <a:spcPct val="150000"/>
              </a:lnSpc>
            </a:pPr>
            <a:r>
              <a:rPr lang="zh-CN" altLang="en-US" sz="1071" b="1" dirty="0">
                <a:solidFill>
                  <a:srgbClr val="C00000"/>
                </a:solidFill>
                <a:cs typeface="+mn-ea"/>
                <a:sym typeface="+mn-lt"/>
              </a:rPr>
              <a:t>单击此处添加标题</a:t>
            </a:r>
          </a:p>
          <a:p>
            <a:pPr>
              <a:lnSpc>
                <a:spcPct val="150000"/>
              </a:lnSpc>
            </a:pPr>
            <a:r>
              <a:rPr lang="zh-CN" altLang="en-US" sz="1032" dirty="0">
                <a:solidFill>
                  <a:schemeClr val="bg1">
                    <a:lumMod val="65000"/>
                  </a:schemeClr>
                </a:solidFill>
                <a:cs typeface="+mn-ea"/>
                <a:sym typeface="+mn-lt"/>
              </a:rPr>
              <a:t>此处添加详细文本描述，文字内容建议与标题相关尽量简洁生动</a:t>
            </a:r>
            <a:r>
              <a:rPr lang="en-US" altLang="zh-CN" sz="1032" dirty="0">
                <a:solidFill>
                  <a:schemeClr val="bg1">
                    <a:lumMod val="65000"/>
                  </a:schemeClr>
                </a:solidFill>
                <a:cs typeface="+mn-ea"/>
                <a:sym typeface="+mn-lt"/>
              </a:rPr>
              <a:t>……</a:t>
            </a:r>
          </a:p>
        </p:txBody>
      </p:sp>
      <p:cxnSp>
        <p:nvCxnSpPr>
          <p:cNvPr id="34" name="Straight Connector 33"/>
          <p:cNvCxnSpPr/>
          <p:nvPr/>
        </p:nvCxnSpPr>
        <p:spPr>
          <a:xfrm>
            <a:off x="4115850" y="2120345"/>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15850" y="2120345"/>
            <a:ext cx="3124200" cy="0"/>
          </a:xfrm>
          <a:prstGeom prst="line">
            <a:avLst/>
          </a:prstGeom>
          <a:ln w="254000">
            <a:solidFill>
              <a:srgbClr val="E6212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15850" y="2996511"/>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15850" y="2996511"/>
            <a:ext cx="3733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15850" y="3855921"/>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15850" y="3855921"/>
            <a:ext cx="2209800" cy="0"/>
          </a:xfrm>
          <a:prstGeom prst="line">
            <a:avLst/>
          </a:prstGeom>
          <a:ln w="254000">
            <a:solidFill>
              <a:srgbClr val="E62129"/>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25061980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28" name="图片 27"/>
          <p:cNvPicPr>
            <a:picLocks noChangeAspect="1"/>
          </p:cNvPicPr>
          <p:nvPr/>
        </p:nvPicPr>
        <p:blipFill>
          <a:blip r:embed="rId5"/>
          <a:stretch>
            <a:fillRect/>
          </a:stretch>
        </p:blipFill>
        <p:spPr>
          <a:xfrm>
            <a:off x="154292" y="1078002"/>
            <a:ext cx="9144000" cy="4003091"/>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sp>
        <p:nvSpPr>
          <p:cNvPr id="8" name="文本框 7"/>
          <p:cNvSpPr txBox="1"/>
          <p:nvPr/>
        </p:nvSpPr>
        <p:spPr>
          <a:xfrm>
            <a:off x="377855" y="1191807"/>
            <a:ext cx="954107" cy="1938992"/>
          </a:xfrm>
          <a:prstGeom prst="rect">
            <a:avLst/>
          </a:prstGeom>
          <a:noFill/>
        </p:spPr>
        <p:txBody>
          <a:bodyPr wrap="none" rtlCol="0">
            <a:spAutoFit/>
          </a:bodyPr>
          <a:lstStyle/>
          <a:p>
            <a:r>
              <a:rPr lang="zh-CN" altLang="en-US" sz="6000" dirty="0">
                <a:solidFill>
                  <a:srgbClr val="C12521"/>
                </a:solidFill>
                <a:latin typeface="庞门正道粗书体" panose="02010600030101010101" pitchFamily="2" charset="-122"/>
                <a:ea typeface="庞门正道粗书体" panose="02010600030101010101" pitchFamily="2" charset="-122"/>
                <a:cs typeface="+mn-ea"/>
                <a:sym typeface="+mn-lt"/>
              </a:rPr>
              <a:t>目</a:t>
            </a:r>
            <a:endParaRPr lang="en-US" altLang="zh-CN" sz="6000" dirty="0">
              <a:solidFill>
                <a:srgbClr val="C12521"/>
              </a:solidFill>
              <a:latin typeface="庞门正道粗书体" panose="02010600030101010101" pitchFamily="2" charset="-122"/>
              <a:ea typeface="庞门正道粗书体" panose="02010600030101010101" pitchFamily="2" charset="-122"/>
              <a:cs typeface="+mn-ea"/>
              <a:sym typeface="+mn-lt"/>
            </a:endParaRPr>
          </a:p>
          <a:p>
            <a:r>
              <a:rPr lang="zh-CN" altLang="en-US" sz="6000" dirty="0">
                <a:solidFill>
                  <a:srgbClr val="C12521"/>
                </a:solidFill>
                <a:latin typeface="庞门正道粗书体" panose="02010600030101010101" pitchFamily="2" charset="-122"/>
                <a:ea typeface="庞门正道粗书体" panose="02010600030101010101" pitchFamily="2" charset="-122"/>
                <a:cs typeface="+mn-ea"/>
                <a:sym typeface="+mn-lt"/>
              </a:rPr>
              <a:t>录</a:t>
            </a:r>
          </a:p>
        </p:txBody>
      </p:sp>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grpSp>
        <p:nvGrpSpPr>
          <p:cNvPr id="5" name="组合 4"/>
          <p:cNvGrpSpPr/>
          <p:nvPr/>
        </p:nvGrpSpPr>
        <p:grpSpPr>
          <a:xfrm>
            <a:off x="2266948" y="1103027"/>
            <a:ext cx="4741390" cy="456719"/>
            <a:chOff x="2266948" y="1159792"/>
            <a:chExt cx="4741390" cy="456719"/>
          </a:xfrm>
        </p:grpSpPr>
        <p:sp>
          <p:nvSpPr>
            <p:cNvPr id="25" name="任意多边形 24"/>
            <p:cNvSpPr/>
            <p:nvPr/>
          </p:nvSpPr>
          <p:spPr>
            <a:xfrm>
              <a:off x="2266948" y="1234718"/>
              <a:ext cx="842963" cy="353661"/>
            </a:xfrm>
            <a:custGeom>
              <a:avLst/>
              <a:gdLst>
                <a:gd name="connsiteX0" fmla="*/ 58945 w 842963"/>
                <a:gd name="connsiteY0" fmla="*/ 0 h 353661"/>
                <a:gd name="connsiteX1" fmla="*/ 842963 w 842963"/>
                <a:gd name="connsiteY1" fmla="*/ 0 h 353661"/>
                <a:gd name="connsiteX2" fmla="*/ 842963 w 842963"/>
                <a:gd name="connsiteY2" fmla="*/ 353661 h 353661"/>
                <a:gd name="connsiteX3" fmla="*/ 58945 w 842963"/>
                <a:gd name="connsiteY3" fmla="*/ 353661 h 353661"/>
                <a:gd name="connsiteX4" fmla="*/ 0 w 842963"/>
                <a:gd name="connsiteY4" fmla="*/ 294716 h 353661"/>
                <a:gd name="connsiteX5" fmla="*/ 0 w 842963"/>
                <a:gd name="connsiteY5" fmla="*/ 58945 h 353661"/>
                <a:gd name="connsiteX6" fmla="*/ 58945 w 842963"/>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963" h="353661">
                  <a:moveTo>
                    <a:pt x="58945" y="0"/>
                  </a:moveTo>
                  <a:lnTo>
                    <a:pt x="842963" y="0"/>
                  </a:lnTo>
                  <a:lnTo>
                    <a:pt x="842963" y="353661"/>
                  </a:lnTo>
                  <a:lnTo>
                    <a:pt x="58945" y="353661"/>
                  </a:lnTo>
                  <a:cubicBezTo>
                    <a:pt x="26391" y="353661"/>
                    <a:pt x="0" y="327270"/>
                    <a:pt x="0" y="294716"/>
                  </a:cubicBezTo>
                  <a:lnTo>
                    <a:pt x="0" y="58945"/>
                  </a:lnTo>
                  <a:cubicBezTo>
                    <a:pt x="0" y="26391"/>
                    <a:pt x="26391" y="0"/>
                    <a:pt x="58945" y="0"/>
                  </a:cubicBezTo>
                  <a:close/>
                </a:path>
              </a:pathLst>
            </a:custGeom>
            <a:gradFill flip="none" rotWithShape="1">
              <a:gsLst>
                <a:gs pos="100000">
                  <a:schemeClr val="accent1">
                    <a:lumMod val="5000"/>
                    <a:lumOff val="95000"/>
                  </a:schemeClr>
                </a:gs>
                <a:gs pos="0">
                  <a:srgbClr val="DF9C9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4198" y="1159792"/>
              <a:ext cx="424092" cy="448219"/>
            </a:xfrm>
            <a:prstGeom prst="rect">
              <a:avLst/>
            </a:prstGeom>
          </p:spPr>
        </p:pic>
        <p:sp>
          <p:nvSpPr>
            <p:cNvPr id="23" name="任意多边形 22"/>
            <p:cNvSpPr/>
            <p:nvPr/>
          </p:nvSpPr>
          <p:spPr>
            <a:xfrm>
              <a:off x="3109912" y="1234718"/>
              <a:ext cx="3898426" cy="353661"/>
            </a:xfrm>
            <a:custGeom>
              <a:avLst/>
              <a:gdLst>
                <a:gd name="connsiteX0" fmla="*/ 0 w 3898426"/>
                <a:gd name="connsiteY0" fmla="*/ 0 h 353661"/>
                <a:gd name="connsiteX1" fmla="*/ 3839481 w 3898426"/>
                <a:gd name="connsiteY1" fmla="*/ 0 h 353661"/>
                <a:gd name="connsiteX2" fmla="*/ 3898426 w 3898426"/>
                <a:gd name="connsiteY2" fmla="*/ 58945 h 353661"/>
                <a:gd name="connsiteX3" fmla="*/ 3898426 w 3898426"/>
                <a:gd name="connsiteY3" fmla="*/ 294716 h 353661"/>
                <a:gd name="connsiteX4" fmla="*/ 3839481 w 3898426"/>
                <a:gd name="connsiteY4" fmla="*/ 353661 h 353661"/>
                <a:gd name="connsiteX5" fmla="*/ 0 w 3898426"/>
                <a:gd name="connsiteY5" fmla="*/ 353661 h 353661"/>
                <a:gd name="connsiteX6" fmla="*/ 0 w 3898426"/>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8426" h="353661">
                  <a:moveTo>
                    <a:pt x="0" y="0"/>
                  </a:moveTo>
                  <a:lnTo>
                    <a:pt x="3839481" y="0"/>
                  </a:lnTo>
                  <a:cubicBezTo>
                    <a:pt x="3872035" y="0"/>
                    <a:pt x="3898426" y="26391"/>
                    <a:pt x="3898426" y="58945"/>
                  </a:cubicBezTo>
                  <a:lnTo>
                    <a:pt x="3898426" y="294716"/>
                  </a:lnTo>
                  <a:cubicBezTo>
                    <a:pt x="3898426" y="327270"/>
                    <a:pt x="3872035" y="353661"/>
                    <a:pt x="3839481" y="353661"/>
                  </a:cubicBezTo>
                  <a:lnTo>
                    <a:pt x="0" y="353661"/>
                  </a:lnTo>
                  <a:lnTo>
                    <a:pt x="0" y="0"/>
                  </a:lnTo>
                  <a:close/>
                </a:path>
              </a:pathLst>
            </a:custGeom>
            <a:noFill/>
            <a:ln>
              <a:solidFill>
                <a:srgbClr val="C125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341824" y="1247179"/>
              <a:ext cx="3443810" cy="369332"/>
            </a:xfrm>
            <a:prstGeom prst="rect">
              <a:avLst/>
            </a:prstGeom>
          </p:spPr>
          <p:txBody>
            <a:bodyPr wrap="square">
              <a:spAutoFit/>
            </a:bodyPr>
            <a:lstStyle/>
            <a:p>
              <a:pPr algn="dist"/>
              <a:r>
                <a:rPr lang="zh-CN" altLang="en-US" sz="1800" dirty="0">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sym typeface="+mn-lt"/>
                </a:rPr>
                <a:t>单击此处添加标题文本</a:t>
              </a:r>
            </a:p>
          </p:txBody>
        </p:sp>
      </p:grpSp>
      <p:grpSp>
        <p:nvGrpSpPr>
          <p:cNvPr id="58" name="组合 57"/>
          <p:cNvGrpSpPr/>
          <p:nvPr/>
        </p:nvGrpSpPr>
        <p:grpSpPr>
          <a:xfrm>
            <a:off x="2266948" y="1932994"/>
            <a:ext cx="4741390" cy="448219"/>
            <a:chOff x="2266948" y="1159792"/>
            <a:chExt cx="4741390" cy="448219"/>
          </a:xfrm>
        </p:grpSpPr>
        <p:sp>
          <p:nvSpPr>
            <p:cNvPr id="59" name="任意多边形 58"/>
            <p:cNvSpPr/>
            <p:nvPr/>
          </p:nvSpPr>
          <p:spPr>
            <a:xfrm>
              <a:off x="2266948" y="1234718"/>
              <a:ext cx="842963" cy="353661"/>
            </a:xfrm>
            <a:custGeom>
              <a:avLst/>
              <a:gdLst>
                <a:gd name="connsiteX0" fmla="*/ 58945 w 842963"/>
                <a:gd name="connsiteY0" fmla="*/ 0 h 353661"/>
                <a:gd name="connsiteX1" fmla="*/ 842963 w 842963"/>
                <a:gd name="connsiteY1" fmla="*/ 0 h 353661"/>
                <a:gd name="connsiteX2" fmla="*/ 842963 w 842963"/>
                <a:gd name="connsiteY2" fmla="*/ 353661 h 353661"/>
                <a:gd name="connsiteX3" fmla="*/ 58945 w 842963"/>
                <a:gd name="connsiteY3" fmla="*/ 353661 h 353661"/>
                <a:gd name="connsiteX4" fmla="*/ 0 w 842963"/>
                <a:gd name="connsiteY4" fmla="*/ 294716 h 353661"/>
                <a:gd name="connsiteX5" fmla="*/ 0 w 842963"/>
                <a:gd name="connsiteY5" fmla="*/ 58945 h 353661"/>
                <a:gd name="connsiteX6" fmla="*/ 58945 w 842963"/>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963" h="353661">
                  <a:moveTo>
                    <a:pt x="58945" y="0"/>
                  </a:moveTo>
                  <a:lnTo>
                    <a:pt x="842963" y="0"/>
                  </a:lnTo>
                  <a:lnTo>
                    <a:pt x="842963" y="353661"/>
                  </a:lnTo>
                  <a:lnTo>
                    <a:pt x="58945" y="353661"/>
                  </a:lnTo>
                  <a:cubicBezTo>
                    <a:pt x="26391" y="353661"/>
                    <a:pt x="0" y="327270"/>
                    <a:pt x="0" y="294716"/>
                  </a:cubicBezTo>
                  <a:lnTo>
                    <a:pt x="0" y="58945"/>
                  </a:lnTo>
                  <a:cubicBezTo>
                    <a:pt x="0" y="26391"/>
                    <a:pt x="26391" y="0"/>
                    <a:pt x="58945" y="0"/>
                  </a:cubicBezTo>
                  <a:close/>
                </a:path>
              </a:pathLst>
            </a:custGeom>
            <a:gradFill>
              <a:gsLst>
                <a:gs pos="100000">
                  <a:schemeClr val="accent1">
                    <a:lumMod val="5000"/>
                    <a:lumOff val="95000"/>
                  </a:schemeClr>
                </a:gs>
                <a:gs pos="0">
                  <a:srgbClr val="DF9C9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4198" y="1159792"/>
              <a:ext cx="424092" cy="448219"/>
            </a:xfrm>
            <a:prstGeom prst="rect">
              <a:avLst/>
            </a:prstGeom>
          </p:spPr>
        </p:pic>
        <p:sp>
          <p:nvSpPr>
            <p:cNvPr id="61" name="任意多边形 60"/>
            <p:cNvSpPr/>
            <p:nvPr/>
          </p:nvSpPr>
          <p:spPr>
            <a:xfrm>
              <a:off x="3109912" y="1234718"/>
              <a:ext cx="3898426" cy="353661"/>
            </a:xfrm>
            <a:custGeom>
              <a:avLst/>
              <a:gdLst>
                <a:gd name="connsiteX0" fmla="*/ 0 w 3898426"/>
                <a:gd name="connsiteY0" fmla="*/ 0 h 353661"/>
                <a:gd name="connsiteX1" fmla="*/ 3839481 w 3898426"/>
                <a:gd name="connsiteY1" fmla="*/ 0 h 353661"/>
                <a:gd name="connsiteX2" fmla="*/ 3898426 w 3898426"/>
                <a:gd name="connsiteY2" fmla="*/ 58945 h 353661"/>
                <a:gd name="connsiteX3" fmla="*/ 3898426 w 3898426"/>
                <a:gd name="connsiteY3" fmla="*/ 294716 h 353661"/>
                <a:gd name="connsiteX4" fmla="*/ 3839481 w 3898426"/>
                <a:gd name="connsiteY4" fmla="*/ 353661 h 353661"/>
                <a:gd name="connsiteX5" fmla="*/ 0 w 3898426"/>
                <a:gd name="connsiteY5" fmla="*/ 353661 h 353661"/>
                <a:gd name="connsiteX6" fmla="*/ 0 w 3898426"/>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8426" h="353661">
                  <a:moveTo>
                    <a:pt x="0" y="0"/>
                  </a:moveTo>
                  <a:lnTo>
                    <a:pt x="3839481" y="0"/>
                  </a:lnTo>
                  <a:cubicBezTo>
                    <a:pt x="3872035" y="0"/>
                    <a:pt x="3898426" y="26391"/>
                    <a:pt x="3898426" y="58945"/>
                  </a:cubicBezTo>
                  <a:lnTo>
                    <a:pt x="3898426" y="294716"/>
                  </a:lnTo>
                  <a:cubicBezTo>
                    <a:pt x="3898426" y="327270"/>
                    <a:pt x="3872035" y="353661"/>
                    <a:pt x="3839481" y="353661"/>
                  </a:cubicBezTo>
                  <a:lnTo>
                    <a:pt x="0" y="353661"/>
                  </a:lnTo>
                  <a:lnTo>
                    <a:pt x="0" y="0"/>
                  </a:lnTo>
                  <a:close/>
                </a:path>
              </a:pathLst>
            </a:custGeom>
            <a:noFill/>
            <a:ln>
              <a:solidFill>
                <a:srgbClr val="C125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3341824" y="1234479"/>
              <a:ext cx="3443810" cy="369332"/>
            </a:xfrm>
            <a:prstGeom prst="rect">
              <a:avLst/>
            </a:prstGeom>
          </p:spPr>
          <p:txBody>
            <a:bodyPr wrap="square">
              <a:spAutoFit/>
            </a:bodyPr>
            <a:lstStyle/>
            <a:p>
              <a:pPr algn="dist"/>
              <a:r>
                <a:rPr lang="zh-CN" altLang="en-US" sz="1800" dirty="0">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sym typeface="+mn-lt"/>
                </a:rPr>
                <a:t>单击此处添加标题文本</a:t>
              </a:r>
            </a:p>
          </p:txBody>
        </p:sp>
      </p:grpSp>
      <p:grpSp>
        <p:nvGrpSpPr>
          <p:cNvPr id="63" name="组合 62"/>
          <p:cNvGrpSpPr/>
          <p:nvPr/>
        </p:nvGrpSpPr>
        <p:grpSpPr>
          <a:xfrm>
            <a:off x="2266948" y="2762961"/>
            <a:ext cx="4741390" cy="448219"/>
            <a:chOff x="2266948" y="1159792"/>
            <a:chExt cx="4741390" cy="448219"/>
          </a:xfrm>
        </p:grpSpPr>
        <p:sp>
          <p:nvSpPr>
            <p:cNvPr id="64" name="任意多边形 63"/>
            <p:cNvSpPr/>
            <p:nvPr/>
          </p:nvSpPr>
          <p:spPr>
            <a:xfrm>
              <a:off x="2266948" y="1234718"/>
              <a:ext cx="842963" cy="353661"/>
            </a:xfrm>
            <a:custGeom>
              <a:avLst/>
              <a:gdLst>
                <a:gd name="connsiteX0" fmla="*/ 58945 w 842963"/>
                <a:gd name="connsiteY0" fmla="*/ 0 h 353661"/>
                <a:gd name="connsiteX1" fmla="*/ 842963 w 842963"/>
                <a:gd name="connsiteY1" fmla="*/ 0 h 353661"/>
                <a:gd name="connsiteX2" fmla="*/ 842963 w 842963"/>
                <a:gd name="connsiteY2" fmla="*/ 353661 h 353661"/>
                <a:gd name="connsiteX3" fmla="*/ 58945 w 842963"/>
                <a:gd name="connsiteY3" fmla="*/ 353661 h 353661"/>
                <a:gd name="connsiteX4" fmla="*/ 0 w 842963"/>
                <a:gd name="connsiteY4" fmla="*/ 294716 h 353661"/>
                <a:gd name="connsiteX5" fmla="*/ 0 w 842963"/>
                <a:gd name="connsiteY5" fmla="*/ 58945 h 353661"/>
                <a:gd name="connsiteX6" fmla="*/ 58945 w 842963"/>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963" h="353661">
                  <a:moveTo>
                    <a:pt x="58945" y="0"/>
                  </a:moveTo>
                  <a:lnTo>
                    <a:pt x="842963" y="0"/>
                  </a:lnTo>
                  <a:lnTo>
                    <a:pt x="842963" y="353661"/>
                  </a:lnTo>
                  <a:lnTo>
                    <a:pt x="58945" y="353661"/>
                  </a:lnTo>
                  <a:cubicBezTo>
                    <a:pt x="26391" y="353661"/>
                    <a:pt x="0" y="327270"/>
                    <a:pt x="0" y="294716"/>
                  </a:cubicBezTo>
                  <a:lnTo>
                    <a:pt x="0" y="58945"/>
                  </a:lnTo>
                  <a:cubicBezTo>
                    <a:pt x="0" y="26391"/>
                    <a:pt x="26391" y="0"/>
                    <a:pt x="58945" y="0"/>
                  </a:cubicBezTo>
                  <a:close/>
                </a:path>
              </a:pathLst>
            </a:custGeom>
            <a:gradFill>
              <a:gsLst>
                <a:gs pos="100000">
                  <a:schemeClr val="accent1">
                    <a:lumMod val="5000"/>
                    <a:lumOff val="95000"/>
                  </a:schemeClr>
                </a:gs>
                <a:gs pos="0">
                  <a:srgbClr val="DF9C9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5" name="图片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4198" y="1159792"/>
              <a:ext cx="424092" cy="448219"/>
            </a:xfrm>
            <a:prstGeom prst="rect">
              <a:avLst/>
            </a:prstGeom>
          </p:spPr>
        </p:pic>
        <p:sp>
          <p:nvSpPr>
            <p:cNvPr id="66" name="任意多边形 65"/>
            <p:cNvSpPr/>
            <p:nvPr/>
          </p:nvSpPr>
          <p:spPr>
            <a:xfrm>
              <a:off x="3109912" y="1234718"/>
              <a:ext cx="3898426" cy="353661"/>
            </a:xfrm>
            <a:custGeom>
              <a:avLst/>
              <a:gdLst>
                <a:gd name="connsiteX0" fmla="*/ 0 w 3898426"/>
                <a:gd name="connsiteY0" fmla="*/ 0 h 353661"/>
                <a:gd name="connsiteX1" fmla="*/ 3839481 w 3898426"/>
                <a:gd name="connsiteY1" fmla="*/ 0 h 353661"/>
                <a:gd name="connsiteX2" fmla="*/ 3898426 w 3898426"/>
                <a:gd name="connsiteY2" fmla="*/ 58945 h 353661"/>
                <a:gd name="connsiteX3" fmla="*/ 3898426 w 3898426"/>
                <a:gd name="connsiteY3" fmla="*/ 294716 h 353661"/>
                <a:gd name="connsiteX4" fmla="*/ 3839481 w 3898426"/>
                <a:gd name="connsiteY4" fmla="*/ 353661 h 353661"/>
                <a:gd name="connsiteX5" fmla="*/ 0 w 3898426"/>
                <a:gd name="connsiteY5" fmla="*/ 353661 h 353661"/>
                <a:gd name="connsiteX6" fmla="*/ 0 w 3898426"/>
                <a:gd name="connsiteY6" fmla="*/ 0 h 3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8426" h="353661">
                  <a:moveTo>
                    <a:pt x="0" y="0"/>
                  </a:moveTo>
                  <a:lnTo>
                    <a:pt x="3839481" y="0"/>
                  </a:lnTo>
                  <a:cubicBezTo>
                    <a:pt x="3872035" y="0"/>
                    <a:pt x="3898426" y="26391"/>
                    <a:pt x="3898426" y="58945"/>
                  </a:cubicBezTo>
                  <a:lnTo>
                    <a:pt x="3898426" y="294716"/>
                  </a:lnTo>
                  <a:cubicBezTo>
                    <a:pt x="3898426" y="327270"/>
                    <a:pt x="3872035" y="353661"/>
                    <a:pt x="3839481" y="353661"/>
                  </a:cubicBezTo>
                  <a:lnTo>
                    <a:pt x="0" y="353661"/>
                  </a:lnTo>
                  <a:lnTo>
                    <a:pt x="0" y="0"/>
                  </a:lnTo>
                  <a:close/>
                </a:path>
              </a:pathLst>
            </a:custGeom>
            <a:noFill/>
            <a:ln>
              <a:solidFill>
                <a:srgbClr val="C125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341824" y="1234479"/>
              <a:ext cx="3443810" cy="369332"/>
            </a:xfrm>
            <a:prstGeom prst="rect">
              <a:avLst/>
            </a:prstGeom>
          </p:spPr>
          <p:txBody>
            <a:bodyPr wrap="square">
              <a:spAutoFit/>
            </a:bodyPr>
            <a:lstStyle/>
            <a:p>
              <a:pPr algn="dist"/>
              <a:r>
                <a:rPr lang="zh-CN" altLang="en-US" sz="1800" dirty="0">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sym typeface="+mn-lt"/>
                </a:rPr>
                <a:t>单击此处添加标题文本</a:t>
              </a:r>
            </a:p>
          </p:txBody>
        </p:sp>
      </p:grpSp>
    </p:spTree>
    <p:custDataLst>
      <p:tags r:id="rId1"/>
    </p:custDataLst>
    <p:extLst>
      <p:ext uri="{BB962C8B-B14F-4D97-AF65-F5344CB8AC3E}">
        <p14:creationId xmlns:p14="http://schemas.microsoft.com/office/powerpoint/2010/main" val="17665135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5733476" y="1381977"/>
            <a:ext cx="1322734" cy="246221"/>
          </a:xfrm>
          <a:prstGeom prst="rect">
            <a:avLst/>
          </a:prstGeom>
          <a:noFill/>
        </p:spPr>
        <p:txBody>
          <a:bodyPr wrap="square" lIns="0" tIns="0" rIns="0" bIns="0" rtlCol="0">
            <a:spAutoFit/>
          </a:bodyPr>
          <a:lstStyle/>
          <a:p>
            <a:r>
              <a:rPr lang="en-GB" sz="1600" dirty="0">
                <a:solidFill>
                  <a:schemeClr val="tx1">
                    <a:lumMod val="95000"/>
                    <a:lumOff val="5000"/>
                  </a:schemeClr>
                </a:solidFill>
                <a:cs typeface="+mn-ea"/>
                <a:sym typeface="+mn-lt"/>
              </a:rPr>
              <a:t>1. </a:t>
            </a:r>
            <a:r>
              <a:rPr lang="zh-CN" altLang="en-US" sz="1600" dirty="0">
                <a:solidFill>
                  <a:schemeClr val="tx1">
                    <a:lumMod val="95000"/>
                    <a:lumOff val="5000"/>
                  </a:schemeClr>
                </a:solidFill>
                <a:cs typeface="+mn-ea"/>
                <a:sym typeface="+mn-lt"/>
              </a:rPr>
              <a:t>添加标题</a:t>
            </a:r>
            <a:endParaRPr lang="en-GB" sz="1600" dirty="0">
              <a:solidFill>
                <a:schemeClr val="tx1">
                  <a:lumMod val="95000"/>
                  <a:lumOff val="5000"/>
                </a:schemeClr>
              </a:solidFill>
              <a:cs typeface="+mn-ea"/>
              <a:sym typeface="+mn-lt"/>
            </a:endParaRPr>
          </a:p>
        </p:txBody>
      </p:sp>
      <p:sp>
        <p:nvSpPr>
          <p:cNvPr id="51" name="TextBox 50"/>
          <p:cNvSpPr txBox="1"/>
          <p:nvPr/>
        </p:nvSpPr>
        <p:spPr>
          <a:xfrm>
            <a:off x="5733476" y="1692756"/>
            <a:ext cx="2319878" cy="268663"/>
          </a:xfrm>
          <a:prstGeom prst="rect">
            <a:avLst/>
          </a:prstGeom>
          <a:noFill/>
        </p:spPr>
        <p:txBody>
          <a:bodyPr wrap="square" lIns="0" tIns="0" rIns="0" bIns="0" rtlCol="0">
            <a:spAutoFit/>
          </a:bodyPr>
          <a:lstStyle/>
          <a:p>
            <a:r>
              <a:rPr lang="zh-CN" altLang="en-US" sz="873" dirty="0">
                <a:solidFill>
                  <a:prstClr val="white">
                    <a:lumMod val="50000"/>
                  </a:prstClr>
                </a:solidFill>
                <a:cs typeface="+mn-ea"/>
                <a:sym typeface="+mn-lt"/>
              </a:rPr>
              <a:t>此处添加详细文本描述，文字内容建议与标题相关尽量简洁生动</a:t>
            </a:r>
            <a:r>
              <a:rPr lang="en-US" altLang="zh-CN" sz="873" dirty="0">
                <a:solidFill>
                  <a:prstClr val="white">
                    <a:lumMod val="50000"/>
                  </a:prstClr>
                </a:solidFill>
                <a:cs typeface="+mn-ea"/>
                <a:sym typeface="+mn-lt"/>
              </a:rPr>
              <a:t>……</a:t>
            </a:r>
            <a:endParaRPr lang="en-GB" sz="873" dirty="0">
              <a:solidFill>
                <a:prstClr val="white">
                  <a:lumMod val="50000"/>
                </a:prstClr>
              </a:solidFill>
              <a:cs typeface="+mn-ea"/>
              <a:sym typeface="+mn-lt"/>
            </a:endParaRPr>
          </a:p>
        </p:txBody>
      </p:sp>
      <p:sp>
        <p:nvSpPr>
          <p:cNvPr id="52" name="TextBox 51"/>
          <p:cNvSpPr txBox="1"/>
          <p:nvPr/>
        </p:nvSpPr>
        <p:spPr>
          <a:xfrm>
            <a:off x="5733476" y="2173230"/>
            <a:ext cx="1322734" cy="246221"/>
          </a:xfrm>
          <a:prstGeom prst="rect">
            <a:avLst/>
          </a:prstGeom>
          <a:noFill/>
        </p:spPr>
        <p:txBody>
          <a:bodyPr wrap="square" lIns="0" tIns="0" rIns="0" bIns="0" rtlCol="0">
            <a:spAutoFit/>
          </a:bodyPr>
          <a:lstStyle/>
          <a:p>
            <a:r>
              <a:rPr lang="en-GB" sz="1600" dirty="0">
                <a:solidFill>
                  <a:schemeClr val="tx1">
                    <a:lumMod val="95000"/>
                    <a:lumOff val="5000"/>
                  </a:schemeClr>
                </a:solidFill>
                <a:cs typeface="+mn-ea"/>
                <a:sym typeface="+mn-lt"/>
              </a:rPr>
              <a:t>2. </a:t>
            </a:r>
            <a:r>
              <a:rPr lang="zh-CN" altLang="en-US" sz="1600" dirty="0">
                <a:solidFill>
                  <a:schemeClr val="tx1">
                    <a:lumMod val="95000"/>
                    <a:lumOff val="5000"/>
                  </a:schemeClr>
                </a:solidFill>
                <a:cs typeface="+mn-ea"/>
                <a:sym typeface="+mn-lt"/>
              </a:rPr>
              <a:t>添加标题</a:t>
            </a:r>
            <a:endParaRPr lang="en-GB" sz="1600" dirty="0">
              <a:solidFill>
                <a:schemeClr val="tx1">
                  <a:lumMod val="95000"/>
                  <a:lumOff val="5000"/>
                </a:schemeClr>
              </a:solidFill>
              <a:cs typeface="+mn-ea"/>
              <a:sym typeface="+mn-lt"/>
            </a:endParaRPr>
          </a:p>
        </p:txBody>
      </p:sp>
      <p:sp>
        <p:nvSpPr>
          <p:cNvPr id="53" name="TextBox 52"/>
          <p:cNvSpPr txBox="1"/>
          <p:nvPr/>
        </p:nvSpPr>
        <p:spPr>
          <a:xfrm>
            <a:off x="5733476" y="2484009"/>
            <a:ext cx="2319878" cy="268663"/>
          </a:xfrm>
          <a:prstGeom prst="rect">
            <a:avLst/>
          </a:prstGeom>
          <a:noFill/>
        </p:spPr>
        <p:txBody>
          <a:bodyPr wrap="square" lIns="0" tIns="0" rIns="0" bIns="0" rtlCol="0">
            <a:spAutoFit/>
          </a:bodyPr>
          <a:lstStyle/>
          <a:p>
            <a:r>
              <a:rPr lang="zh-CN" altLang="en-US" sz="873" dirty="0">
                <a:solidFill>
                  <a:prstClr val="white">
                    <a:lumMod val="50000"/>
                  </a:prstClr>
                </a:solidFill>
                <a:cs typeface="+mn-ea"/>
                <a:sym typeface="+mn-lt"/>
              </a:rPr>
              <a:t>此处添加详细文本描述，文字内容建议与标题相关尽量简洁生动</a:t>
            </a:r>
            <a:r>
              <a:rPr lang="en-US" altLang="zh-CN" sz="873" dirty="0">
                <a:solidFill>
                  <a:prstClr val="white">
                    <a:lumMod val="50000"/>
                  </a:prstClr>
                </a:solidFill>
                <a:cs typeface="+mn-ea"/>
                <a:sym typeface="+mn-lt"/>
              </a:rPr>
              <a:t>……</a:t>
            </a:r>
            <a:endParaRPr lang="en-GB" altLang="zh-CN" sz="873" dirty="0">
              <a:solidFill>
                <a:prstClr val="white">
                  <a:lumMod val="50000"/>
                </a:prstClr>
              </a:solidFill>
              <a:cs typeface="+mn-ea"/>
              <a:sym typeface="+mn-lt"/>
            </a:endParaRPr>
          </a:p>
        </p:txBody>
      </p:sp>
      <p:sp>
        <p:nvSpPr>
          <p:cNvPr id="54" name="TextBox 53"/>
          <p:cNvSpPr txBox="1"/>
          <p:nvPr/>
        </p:nvSpPr>
        <p:spPr>
          <a:xfrm>
            <a:off x="5733476" y="2953144"/>
            <a:ext cx="1322734" cy="246221"/>
          </a:xfrm>
          <a:prstGeom prst="rect">
            <a:avLst/>
          </a:prstGeom>
          <a:noFill/>
        </p:spPr>
        <p:txBody>
          <a:bodyPr wrap="square" lIns="0" tIns="0" rIns="0" bIns="0" rtlCol="0">
            <a:spAutoFit/>
          </a:bodyPr>
          <a:lstStyle/>
          <a:p>
            <a:r>
              <a:rPr lang="en-GB" sz="1600" dirty="0">
                <a:solidFill>
                  <a:schemeClr val="tx1">
                    <a:lumMod val="95000"/>
                    <a:lumOff val="5000"/>
                  </a:schemeClr>
                </a:solidFill>
                <a:cs typeface="+mn-ea"/>
                <a:sym typeface="+mn-lt"/>
              </a:rPr>
              <a:t>3. </a:t>
            </a:r>
            <a:r>
              <a:rPr lang="zh-CN" altLang="en-US" sz="1600" dirty="0">
                <a:solidFill>
                  <a:schemeClr val="tx1">
                    <a:lumMod val="95000"/>
                    <a:lumOff val="5000"/>
                  </a:schemeClr>
                </a:solidFill>
                <a:cs typeface="+mn-ea"/>
                <a:sym typeface="+mn-lt"/>
              </a:rPr>
              <a:t>添加标题</a:t>
            </a:r>
            <a:endParaRPr lang="en-GB" sz="1600" dirty="0">
              <a:solidFill>
                <a:schemeClr val="tx1">
                  <a:lumMod val="95000"/>
                  <a:lumOff val="5000"/>
                </a:schemeClr>
              </a:solidFill>
              <a:cs typeface="+mn-ea"/>
              <a:sym typeface="+mn-lt"/>
            </a:endParaRPr>
          </a:p>
        </p:txBody>
      </p:sp>
      <p:sp>
        <p:nvSpPr>
          <p:cNvPr id="55" name="TextBox 54"/>
          <p:cNvSpPr txBox="1"/>
          <p:nvPr/>
        </p:nvSpPr>
        <p:spPr>
          <a:xfrm>
            <a:off x="5733476" y="3263923"/>
            <a:ext cx="2319878" cy="268663"/>
          </a:xfrm>
          <a:prstGeom prst="rect">
            <a:avLst/>
          </a:prstGeom>
          <a:noFill/>
        </p:spPr>
        <p:txBody>
          <a:bodyPr wrap="square" lIns="0" tIns="0" rIns="0" bIns="0" rtlCol="0">
            <a:spAutoFit/>
          </a:bodyPr>
          <a:lstStyle/>
          <a:p>
            <a:r>
              <a:rPr lang="zh-CN" altLang="en-US" sz="873" dirty="0">
                <a:solidFill>
                  <a:prstClr val="white">
                    <a:lumMod val="50000"/>
                  </a:prstClr>
                </a:solidFill>
                <a:cs typeface="+mn-ea"/>
                <a:sym typeface="+mn-lt"/>
              </a:rPr>
              <a:t>此处添加详细文本描述，文字内容建议与标题相关尽量简洁生动</a:t>
            </a:r>
            <a:r>
              <a:rPr lang="en-US" altLang="zh-CN" sz="873" dirty="0">
                <a:solidFill>
                  <a:prstClr val="white">
                    <a:lumMod val="50000"/>
                  </a:prstClr>
                </a:solidFill>
                <a:cs typeface="+mn-ea"/>
                <a:sym typeface="+mn-lt"/>
              </a:rPr>
              <a:t>……</a:t>
            </a:r>
            <a:endParaRPr lang="en-GB" altLang="zh-CN" sz="873" dirty="0">
              <a:solidFill>
                <a:prstClr val="white">
                  <a:lumMod val="50000"/>
                </a:prstClr>
              </a:solidFill>
              <a:cs typeface="+mn-ea"/>
              <a:sym typeface="+mn-lt"/>
            </a:endParaRPr>
          </a:p>
        </p:txBody>
      </p:sp>
      <p:sp>
        <p:nvSpPr>
          <p:cNvPr id="49" name="矩形 48"/>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grpSp>
        <p:nvGrpSpPr>
          <p:cNvPr id="2" name="组合 1"/>
          <p:cNvGrpSpPr/>
          <p:nvPr/>
        </p:nvGrpSpPr>
        <p:grpSpPr>
          <a:xfrm>
            <a:off x="839250" y="789274"/>
            <a:ext cx="4395588" cy="3389469"/>
            <a:chOff x="839250" y="789274"/>
            <a:chExt cx="4395588" cy="3389469"/>
          </a:xfrm>
        </p:grpSpPr>
        <p:sp>
          <p:nvSpPr>
            <p:cNvPr id="57" name="AutoShape 3"/>
            <p:cNvSpPr>
              <a:spLocks noChangeAspect="1" noChangeArrowheads="1" noTextEdit="1"/>
            </p:cNvSpPr>
            <p:nvPr/>
          </p:nvSpPr>
          <p:spPr bwMode="auto">
            <a:xfrm>
              <a:off x="841999" y="789274"/>
              <a:ext cx="4392839" cy="338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
            <p:cNvSpPr>
              <a:spLocks/>
            </p:cNvSpPr>
            <p:nvPr/>
          </p:nvSpPr>
          <p:spPr bwMode="auto">
            <a:xfrm>
              <a:off x="3081027" y="3967073"/>
              <a:ext cx="197925" cy="166312"/>
            </a:xfrm>
            <a:custGeom>
              <a:avLst/>
              <a:gdLst>
                <a:gd name="T0" fmla="*/ 13 w 61"/>
                <a:gd name="T1" fmla="*/ 13 h 51"/>
                <a:gd name="T2" fmla="*/ 9 w 61"/>
                <a:gd name="T3" fmla="*/ 15 h 51"/>
                <a:gd name="T4" fmla="*/ 4 w 61"/>
                <a:gd name="T5" fmla="*/ 19 h 51"/>
                <a:gd name="T6" fmla="*/ 0 w 61"/>
                <a:gd name="T7" fmla="*/ 24 h 51"/>
                <a:gd name="T8" fmla="*/ 1 w 61"/>
                <a:gd name="T9" fmla="*/ 34 h 51"/>
                <a:gd name="T10" fmla="*/ 1 w 61"/>
                <a:gd name="T11" fmla="*/ 38 h 51"/>
                <a:gd name="T12" fmla="*/ 6 w 61"/>
                <a:gd name="T13" fmla="*/ 44 h 51"/>
                <a:gd name="T14" fmla="*/ 16 w 61"/>
                <a:gd name="T15" fmla="*/ 48 h 51"/>
                <a:gd name="T16" fmla="*/ 22 w 61"/>
                <a:gd name="T17" fmla="*/ 50 h 51"/>
                <a:gd name="T18" fmla="*/ 27 w 61"/>
                <a:gd name="T19" fmla="*/ 48 h 51"/>
                <a:gd name="T20" fmla="*/ 33 w 61"/>
                <a:gd name="T21" fmla="*/ 45 h 51"/>
                <a:gd name="T22" fmla="*/ 38 w 61"/>
                <a:gd name="T23" fmla="*/ 43 h 51"/>
                <a:gd name="T24" fmla="*/ 44 w 61"/>
                <a:gd name="T25" fmla="*/ 38 h 51"/>
                <a:gd name="T26" fmla="*/ 49 w 61"/>
                <a:gd name="T27" fmla="*/ 32 h 51"/>
                <a:gd name="T28" fmla="*/ 53 w 61"/>
                <a:gd name="T29" fmla="*/ 20 h 51"/>
                <a:gd name="T30" fmla="*/ 58 w 61"/>
                <a:gd name="T31" fmla="*/ 15 h 51"/>
                <a:gd name="T32" fmla="*/ 61 w 61"/>
                <a:gd name="T33" fmla="*/ 8 h 51"/>
                <a:gd name="T34" fmla="*/ 58 w 61"/>
                <a:gd name="T35" fmla="*/ 4 h 51"/>
                <a:gd name="T36" fmla="*/ 54 w 61"/>
                <a:gd name="T37" fmla="*/ 2 h 51"/>
                <a:gd name="T38" fmla="*/ 50 w 61"/>
                <a:gd name="T39" fmla="*/ 2 h 51"/>
                <a:gd name="T40" fmla="*/ 47 w 61"/>
                <a:gd name="T41" fmla="*/ 2 h 51"/>
                <a:gd name="T42" fmla="*/ 39 w 61"/>
                <a:gd name="T43" fmla="*/ 3 h 51"/>
                <a:gd name="T44" fmla="*/ 31 w 61"/>
                <a:gd name="T45" fmla="*/ 4 h 51"/>
                <a:gd name="T46" fmla="*/ 23 w 61"/>
                <a:gd name="T47" fmla="*/ 5 h 51"/>
                <a:gd name="T48" fmla="*/ 20 w 61"/>
                <a:gd name="T49" fmla="*/ 7 h 51"/>
                <a:gd name="T50" fmla="*/ 15 w 61"/>
                <a:gd name="T51" fmla="*/ 7 h 51"/>
                <a:gd name="T52" fmla="*/ 14 w 61"/>
                <a:gd name="T53" fmla="*/ 10 h 51"/>
                <a:gd name="T54" fmla="*/ 13 w 61"/>
                <a:gd name="T55"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51">
                  <a:moveTo>
                    <a:pt x="13" y="13"/>
                  </a:moveTo>
                  <a:cubicBezTo>
                    <a:pt x="12" y="13"/>
                    <a:pt x="11" y="13"/>
                    <a:pt x="9" y="15"/>
                  </a:cubicBezTo>
                  <a:cubicBezTo>
                    <a:pt x="7" y="17"/>
                    <a:pt x="6" y="16"/>
                    <a:pt x="4" y="19"/>
                  </a:cubicBezTo>
                  <a:cubicBezTo>
                    <a:pt x="1" y="21"/>
                    <a:pt x="0" y="22"/>
                    <a:pt x="0" y="24"/>
                  </a:cubicBezTo>
                  <a:cubicBezTo>
                    <a:pt x="0" y="27"/>
                    <a:pt x="0" y="32"/>
                    <a:pt x="1" y="34"/>
                  </a:cubicBezTo>
                  <a:cubicBezTo>
                    <a:pt x="1" y="35"/>
                    <a:pt x="2" y="36"/>
                    <a:pt x="1" y="38"/>
                  </a:cubicBezTo>
                  <a:cubicBezTo>
                    <a:pt x="1" y="41"/>
                    <a:pt x="1" y="42"/>
                    <a:pt x="6" y="44"/>
                  </a:cubicBezTo>
                  <a:cubicBezTo>
                    <a:pt x="10" y="46"/>
                    <a:pt x="13" y="47"/>
                    <a:pt x="16" y="48"/>
                  </a:cubicBezTo>
                  <a:cubicBezTo>
                    <a:pt x="19" y="48"/>
                    <a:pt x="21" y="48"/>
                    <a:pt x="22" y="50"/>
                  </a:cubicBezTo>
                  <a:cubicBezTo>
                    <a:pt x="24" y="51"/>
                    <a:pt x="26" y="50"/>
                    <a:pt x="27" y="48"/>
                  </a:cubicBezTo>
                  <a:cubicBezTo>
                    <a:pt x="29" y="47"/>
                    <a:pt x="30" y="45"/>
                    <a:pt x="33" y="45"/>
                  </a:cubicBezTo>
                  <a:cubicBezTo>
                    <a:pt x="36" y="45"/>
                    <a:pt x="37" y="45"/>
                    <a:pt x="38" y="43"/>
                  </a:cubicBezTo>
                  <a:cubicBezTo>
                    <a:pt x="39" y="41"/>
                    <a:pt x="40" y="39"/>
                    <a:pt x="44" y="38"/>
                  </a:cubicBezTo>
                  <a:cubicBezTo>
                    <a:pt x="47" y="37"/>
                    <a:pt x="48" y="36"/>
                    <a:pt x="49" y="32"/>
                  </a:cubicBezTo>
                  <a:cubicBezTo>
                    <a:pt x="49" y="28"/>
                    <a:pt x="51" y="23"/>
                    <a:pt x="53" y="20"/>
                  </a:cubicBezTo>
                  <a:cubicBezTo>
                    <a:pt x="56" y="17"/>
                    <a:pt x="56" y="17"/>
                    <a:pt x="58" y="15"/>
                  </a:cubicBezTo>
                  <a:cubicBezTo>
                    <a:pt x="61" y="13"/>
                    <a:pt x="61" y="11"/>
                    <a:pt x="61" y="8"/>
                  </a:cubicBezTo>
                  <a:cubicBezTo>
                    <a:pt x="60" y="6"/>
                    <a:pt x="60" y="4"/>
                    <a:pt x="58" y="4"/>
                  </a:cubicBezTo>
                  <a:cubicBezTo>
                    <a:pt x="56" y="3"/>
                    <a:pt x="56" y="3"/>
                    <a:pt x="54" y="2"/>
                  </a:cubicBezTo>
                  <a:cubicBezTo>
                    <a:pt x="53" y="0"/>
                    <a:pt x="51" y="0"/>
                    <a:pt x="50" y="2"/>
                  </a:cubicBezTo>
                  <a:cubicBezTo>
                    <a:pt x="50" y="3"/>
                    <a:pt x="50" y="3"/>
                    <a:pt x="47" y="2"/>
                  </a:cubicBezTo>
                  <a:cubicBezTo>
                    <a:pt x="45" y="1"/>
                    <a:pt x="41" y="1"/>
                    <a:pt x="39" y="3"/>
                  </a:cubicBezTo>
                  <a:cubicBezTo>
                    <a:pt x="36" y="5"/>
                    <a:pt x="35" y="5"/>
                    <a:pt x="31" y="4"/>
                  </a:cubicBezTo>
                  <a:cubicBezTo>
                    <a:pt x="27" y="3"/>
                    <a:pt x="24" y="3"/>
                    <a:pt x="23" y="5"/>
                  </a:cubicBezTo>
                  <a:cubicBezTo>
                    <a:pt x="23" y="7"/>
                    <a:pt x="23" y="8"/>
                    <a:pt x="20" y="7"/>
                  </a:cubicBezTo>
                  <a:cubicBezTo>
                    <a:pt x="18" y="6"/>
                    <a:pt x="16" y="6"/>
                    <a:pt x="15" y="7"/>
                  </a:cubicBezTo>
                  <a:cubicBezTo>
                    <a:pt x="14" y="8"/>
                    <a:pt x="14" y="8"/>
                    <a:pt x="14" y="10"/>
                  </a:cubicBezTo>
                  <a:cubicBezTo>
                    <a:pt x="14" y="12"/>
                    <a:pt x="15" y="12"/>
                    <a:pt x="13" y="13"/>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6"/>
            <p:cNvSpPr>
              <a:spLocks/>
            </p:cNvSpPr>
            <p:nvPr/>
          </p:nvSpPr>
          <p:spPr bwMode="auto">
            <a:xfrm>
              <a:off x="3988184" y="3462639"/>
              <a:ext cx="133325" cy="302386"/>
            </a:xfrm>
            <a:custGeom>
              <a:avLst/>
              <a:gdLst>
                <a:gd name="T0" fmla="*/ 26 w 41"/>
                <a:gd name="T1" fmla="*/ 7 h 93"/>
                <a:gd name="T2" fmla="*/ 18 w 41"/>
                <a:gd name="T3" fmla="*/ 12 h 93"/>
                <a:gd name="T4" fmla="*/ 15 w 41"/>
                <a:gd name="T5" fmla="*/ 21 h 93"/>
                <a:gd name="T6" fmla="*/ 7 w 41"/>
                <a:gd name="T7" fmla="*/ 36 h 93"/>
                <a:gd name="T8" fmla="*/ 2 w 41"/>
                <a:gd name="T9" fmla="*/ 51 h 93"/>
                <a:gd name="T10" fmla="*/ 1 w 41"/>
                <a:gd name="T11" fmla="*/ 60 h 93"/>
                <a:gd name="T12" fmla="*/ 2 w 41"/>
                <a:gd name="T13" fmla="*/ 66 h 93"/>
                <a:gd name="T14" fmla="*/ 7 w 41"/>
                <a:gd name="T15" fmla="*/ 73 h 93"/>
                <a:gd name="T16" fmla="*/ 13 w 41"/>
                <a:gd name="T17" fmla="*/ 80 h 93"/>
                <a:gd name="T18" fmla="*/ 19 w 41"/>
                <a:gd name="T19" fmla="*/ 86 h 93"/>
                <a:gd name="T20" fmla="*/ 21 w 41"/>
                <a:gd name="T21" fmla="*/ 91 h 93"/>
                <a:gd name="T22" fmla="*/ 23 w 41"/>
                <a:gd name="T23" fmla="*/ 93 h 93"/>
                <a:gd name="T24" fmla="*/ 24 w 41"/>
                <a:gd name="T25" fmla="*/ 89 h 93"/>
                <a:gd name="T26" fmla="*/ 24 w 41"/>
                <a:gd name="T27" fmla="*/ 78 h 93"/>
                <a:gd name="T28" fmla="*/ 27 w 41"/>
                <a:gd name="T29" fmla="*/ 71 h 93"/>
                <a:gd name="T30" fmla="*/ 33 w 41"/>
                <a:gd name="T31" fmla="*/ 60 h 93"/>
                <a:gd name="T32" fmla="*/ 35 w 41"/>
                <a:gd name="T33" fmla="*/ 46 h 93"/>
                <a:gd name="T34" fmla="*/ 37 w 41"/>
                <a:gd name="T35" fmla="*/ 37 h 93"/>
                <a:gd name="T36" fmla="*/ 38 w 41"/>
                <a:gd name="T37" fmla="*/ 29 h 93"/>
                <a:gd name="T38" fmla="*/ 40 w 41"/>
                <a:gd name="T39" fmla="*/ 18 h 93"/>
                <a:gd name="T40" fmla="*/ 39 w 41"/>
                <a:gd name="T41" fmla="*/ 11 h 93"/>
                <a:gd name="T42" fmla="*/ 39 w 41"/>
                <a:gd name="T43" fmla="*/ 5 h 93"/>
                <a:gd name="T44" fmla="*/ 34 w 41"/>
                <a:gd name="T45" fmla="*/ 4 h 93"/>
                <a:gd name="T46" fmla="*/ 29 w 41"/>
                <a:gd name="T47" fmla="*/ 3 h 93"/>
                <a:gd name="T48" fmla="*/ 26 w 41"/>
                <a:gd name="T49"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93">
                  <a:moveTo>
                    <a:pt x="26" y="7"/>
                  </a:moveTo>
                  <a:cubicBezTo>
                    <a:pt x="24" y="8"/>
                    <a:pt x="19" y="8"/>
                    <a:pt x="18" y="12"/>
                  </a:cubicBezTo>
                  <a:cubicBezTo>
                    <a:pt x="17" y="16"/>
                    <a:pt x="18" y="16"/>
                    <a:pt x="15" y="21"/>
                  </a:cubicBezTo>
                  <a:cubicBezTo>
                    <a:pt x="12" y="25"/>
                    <a:pt x="10" y="30"/>
                    <a:pt x="7" y="36"/>
                  </a:cubicBezTo>
                  <a:cubicBezTo>
                    <a:pt x="4" y="43"/>
                    <a:pt x="2" y="46"/>
                    <a:pt x="2" y="51"/>
                  </a:cubicBezTo>
                  <a:cubicBezTo>
                    <a:pt x="2" y="57"/>
                    <a:pt x="2" y="57"/>
                    <a:pt x="1" y="60"/>
                  </a:cubicBezTo>
                  <a:cubicBezTo>
                    <a:pt x="0" y="64"/>
                    <a:pt x="0" y="63"/>
                    <a:pt x="2" y="66"/>
                  </a:cubicBezTo>
                  <a:cubicBezTo>
                    <a:pt x="5" y="69"/>
                    <a:pt x="5" y="70"/>
                    <a:pt x="7" y="73"/>
                  </a:cubicBezTo>
                  <a:cubicBezTo>
                    <a:pt x="8" y="77"/>
                    <a:pt x="9" y="78"/>
                    <a:pt x="13" y="80"/>
                  </a:cubicBezTo>
                  <a:cubicBezTo>
                    <a:pt x="17" y="82"/>
                    <a:pt x="18" y="83"/>
                    <a:pt x="19" y="86"/>
                  </a:cubicBezTo>
                  <a:cubicBezTo>
                    <a:pt x="20" y="90"/>
                    <a:pt x="20" y="91"/>
                    <a:pt x="21" y="91"/>
                  </a:cubicBezTo>
                  <a:cubicBezTo>
                    <a:pt x="22" y="92"/>
                    <a:pt x="23" y="92"/>
                    <a:pt x="23" y="93"/>
                  </a:cubicBezTo>
                  <a:cubicBezTo>
                    <a:pt x="24" y="93"/>
                    <a:pt x="24" y="92"/>
                    <a:pt x="24" y="89"/>
                  </a:cubicBezTo>
                  <a:cubicBezTo>
                    <a:pt x="24" y="86"/>
                    <a:pt x="23" y="83"/>
                    <a:pt x="24" y="78"/>
                  </a:cubicBezTo>
                  <a:cubicBezTo>
                    <a:pt x="26" y="73"/>
                    <a:pt x="26" y="73"/>
                    <a:pt x="27" y="71"/>
                  </a:cubicBezTo>
                  <a:cubicBezTo>
                    <a:pt x="29" y="69"/>
                    <a:pt x="32" y="65"/>
                    <a:pt x="33" y="60"/>
                  </a:cubicBezTo>
                  <a:cubicBezTo>
                    <a:pt x="34" y="56"/>
                    <a:pt x="35" y="52"/>
                    <a:pt x="35" y="46"/>
                  </a:cubicBezTo>
                  <a:cubicBezTo>
                    <a:pt x="36" y="41"/>
                    <a:pt x="37" y="39"/>
                    <a:pt x="37" y="37"/>
                  </a:cubicBezTo>
                  <a:cubicBezTo>
                    <a:pt x="36" y="34"/>
                    <a:pt x="36" y="32"/>
                    <a:pt x="38" y="29"/>
                  </a:cubicBezTo>
                  <a:cubicBezTo>
                    <a:pt x="40" y="25"/>
                    <a:pt x="41" y="23"/>
                    <a:pt x="40" y="18"/>
                  </a:cubicBezTo>
                  <a:cubicBezTo>
                    <a:pt x="38" y="13"/>
                    <a:pt x="38" y="14"/>
                    <a:pt x="39" y="11"/>
                  </a:cubicBezTo>
                  <a:cubicBezTo>
                    <a:pt x="41" y="9"/>
                    <a:pt x="41" y="6"/>
                    <a:pt x="39" y="5"/>
                  </a:cubicBezTo>
                  <a:cubicBezTo>
                    <a:pt x="37" y="5"/>
                    <a:pt x="35" y="6"/>
                    <a:pt x="34" y="4"/>
                  </a:cubicBezTo>
                  <a:cubicBezTo>
                    <a:pt x="32" y="2"/>
                    <a:pt x="30" y="0"/>
                    <a:pt x="29" y="3"/>
                  </a:cubicBezTo>
                  <a:cubicBezTo>
                    <a:pt x="28" y="5"/>
                    <a:pt x="28" y="6"/>
                    <a:pt x="26" y="7"/>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7"/>
            <p:cNvSpPr>
              <a:spLocks/>
            </p:cNvSpPr>
            <p:nvPr/>
          </p:nvSpPr>
          <p:spPr bwMode="auto">
            <a:xfrm>
              <a:off x="4697416" y="3341684"/>
              <a:ext cx="97588" cy="85218"/>
            </a:xfrm>
            <a:custGeom>
              <a:avLst/>
              <a:gdLst>
                <a:gd name="T0" fmla="*/ 5 w 30"/>
                <a:gd name="T1" fmla="*/ 7 h 26"/>
                <a:gd name="T2" fmla="*/ 3 w 30"/>
                <a:gd name="T3" fmla="*/ 9 h 26"/>
                <a:gd name="T4" fmla="*/ 1 w 30"/>
                <a:gd name="T5" fmla="*/ 12 h 26"/>
                <a:gd name="T6" fmla="*/ 1 w 30"/>
                <a:gd name="T7" fmla="*/ 17 h 26"/>
                <a:gd name="T8" fmla="*/ 1 w 30"/>
                <a:gd name="T9" fmla="*/ 20 h 26"/>
                <a:gd name="T10" fmla="*/ 3 w 30"/>
                <a:gd name="T11" fmla="*/ 22 h 26"/>
                <a:gd name="T12" fmla="*/ 7 w 30"/>
                <a:gd name="T13" fmla="*/ 24 h 26"/>
                <a:gd name="T14" fmla="*/ 11 w 30"/>
                <a:gd name="T15" fmla="*/ 25 h 26"/>
                <a:gd name="T16" fmla="*/ 14 w 30"/>
                <a:gd name="T17" fmla="*/ 25 h 26"/>
                <a:gd name="T18" fmla="*/ 17 w 30"/>
                <a:gd name="T19" fmla="*/ 23 h 26"/>
                <a:gd name="T20" fmla="*/ 19 w 30"/>
                <a:gd name="T21" fmla="*/ 21 h 26"/>
                <a:gd name="T22" fmla="*/ 21 w 30"/>
                <a:gd name="T23" fmla="*/ 19 h 26"/>
                <a:gd name="T24" fmla="*/ 24 w 30"/>
                <a:gd name="T25" fmla="*/ 17 h 26"/>
                <a:gd name="T26" fmla="*/ 26 w 30"/>
                <a:gd name="T27" fmla="*/ 11 h 26"/>
                <a:gd name="T28" fmla="*/ 29 w 30"/>
                <a:gd name="T29" fmla="*/ 7 h 26"/>
                <a:gd name="T30" fmla="*/ 30 w 30"/>
                <a:gd name="T31" fmla="*/ 3 h 26"/>
                <a:gd name="T32" fmla="*/ 28 w 30"/>
                <a:gd name="T33" fmla="*/ 1 h 26"/>
                <a:gd name="T34" fmla="*/ 24 w 30"/>
                <a:gd name="T35" fmla="*/ 1 h 26"/>
                <a:gd name="T36" fmla="*/ 19 w 30"/>
                <a:gd name="T37" fmla="*/ 1 h 26"/>
                <a:gd name="T38" fmla="*/ 15 w 30"/>
                <a:gd name="T39" fmla="*/ 2 h 26"/>
                <a:gd name="T40" fmla="*/ 12 w 30"/>
                <a:gd name="T41" fmla="*/ 2 h 26"/>
                <a:gd name="T42" fmla="*/ 10 w 30"/>
                <a:gd name="T43" fmla="*/ 3 h 26"/>
                <a:gd name="T44" fmla="*/ 7 w 30"/>
                <a:gd name="T45" fmla="*/ 4 h 26"/>
                <a:gd name="T46" fmla="*/ 6 w 30"/>
                <a:gd name="T47" fmla="*/ 6 h 26"/>
                <a:gd name="T48" fmla="*/ 5 w 30"/>
                <a:gd name="T49"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6">
                  <a:moveTo>
                    <a:pt x="5" y="7"/>
                  </a:moveTo>
                  <a:cubicBezTo>
                    <a:pt x="5" y="7"/>
                    <a:pt x="4" y="8"/>
                    <a:pt x="3" y="9"/>
                  </a:cubicBezTo>
                  <a:cubicBezTo>
                    <a:pt x="1" y="10"/>
                    <a:pt x="1" y="10"/>
                    <a:pt x="1" y="12"/>
                  </a:cubicBezTo>
                  <a:cubicBezTo>
                    <a:pt x="1" y="14"/>
                    <a:pt x="0" y="16"/>
                    <a:pt x="1" y="17"/>
                  </a:cubicBezTo>
                  <a:cubicBezTo>
                    <a:pt x="1" y="19"/>
                    <a:pt x="1" y="18"/>
                    <a:pt x="1" y="20"/>
                  </a:cubicBezTo>
                  <a:cubicBezTo>
                    <a:pt x="1" y="21"/>
                    <a:pt x="1" y="21"/>
                    <a:pt x="3" y="22"/>
                  </a:cubicBezTo>
                  <a:cubicBezTo>
                    <a:pt x="4" y="22"/>
                    <a:pt x="6" y="23"/>
                    <a:pt x="7" y="24"/>
                  </a:cubicBezTo>
                  <a:cubicBezTo>
                    <a:pt x="8" y="24"/>
                    <a:pt x="9" y="25"/>
                    <a:pt x="11" y="25"/>
                  </a:cubicBezTo>
                  <a:cubicBezTo>
                    <a:pt x="13" y="26"/>
                    <a:pt x="13" y="26"/>
                    <a:pt x="14" y="25"/>
                  </a:cubicBezTo>
                  <a:cubicBezTo>
                    <a:pt x="15" y="23"/>
                    <a:pt x="16" y="23"/>
                    <a:pt x="17" y="23"/>
                  </a:cubicBezTo>
                  <a:cubicBezTo>
                    <a:pt x="18" y="22"/>
                    <a:pt x="18" y="22"/>
                    <a:pt x="19" y="21"/>
                  </a:cubicBezTo>
                  <a:cubicBezTo>
                    <a:pt x="20" y="20"/>
                    <a:pt x="20" y="20"/>
                    <a:pt x="21" y="19"/>
                  </a:cubicBezTo>
                  <a:cubicBezTo>
                    <a:pt x="23" y="19"/>
                    <a:pt x="23" y="18"/>
                    <a:pt x="24" y="17"/>
                  </a:cubicBezTo>
                  <a:cubicBezTo>
                    <a:pt x="25" y="15"/>
                    <a:pt x="25" y="13"/>
                    <a:pt x="26" y="11"/>
                  </a:cubicBezTo>
                  <a:cubicBezTo>
                    <a:pt x="27" y="9"/>
                    <a:pt x="27" y="9"/>
                    <a:pt x="29" y="7"/>
                  </a:cubicBezTo>
                  <a:cubicBezTo>
                    <a:pt x="30" y="6"/>
                    <a:pt x="30" y="4"/>
                    <a:pt x="30" y="3"/>
                  </a:cubicBezTo>
                  <a:cubicBezTo>
                    <a:pt x="29" y="2"/>
                    <a:pt x="29" y="1"/>
                    <a:pt x="28" y="1"/>
                  </a:cubicBezTo>
                  <a:cubicBezTo>
                    <a:pt x="27" y="1"/>
                    <a:pt x="26" y="1"/>
                    <a:pt x="24" y="1"/>
                  </a:cubicBezTo>
                  <a:cubicBezTo>
                    <a:pt x="22" y="0"/>
                    <a:pt x="20" y="0"/>
                    <a:pt x="19" y="1"/>
                  </a:cubicBezTo>
                  <a:cubicBezTo>
                    <a:pt x="19" y="1"/>
                    <a:pt x="18" y="2"/>
                    <a:pt x="15" y="2"/>
                  </a:cubicBezTo>
                  <a:cubicBezTo>
                    <a:pt x="13" y="1"/>
                    <a:pt x="13" y="1"/>
                    <a:pt x="12" y="2"/>
                  </a:cubicBezTo>
                  <a:cubicBezTo>
                    <a:pt x="12" y="3"/>
                    <a:pt x="12" y="3"/>
                    <a:pt x="10" y="3"/>
                  </a:cubicBezTo>
                  <a:cubicBezTo>
                    <a:pt x="8" y="3"/>
                    <a:pt x="8" y="3"/>
                    <a:pt x="7" y="4"/>
                  </a:cubicBezTo>
                  <a:cubicBezTo>
                    <a:pt x="7" y="6"/>
                    <a:pt x="7" y="6"/>
                    <a:pt x="6" y="6"/>
                  </a:cubicBezTo>
                  <a:cubicBezTo>
                    <a:pt x="5" y="7"/>
                    <a:pt x="5" y="7"/>
                    <a:pt x="5" y="7"/>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8"/>
            <p:cNvSpPr>
              <a:spLocks/>
            </p:cNvSpPr>
            <p:nvPr/>
          </p:nvSpPr>
          <p:spPr bwMode="auto">
            <a:xfrm>
              <a:off x="5156493" y="3189117"/>
              <a:ext cx="61852" cy="71473"/>
            </a:xfrm>
            <a:custGeom>
              <a:avLst/>
              <a:gdLst>
                <a:gd name="T0" fmla="*/ 19 w 19"/>
                <a:gd name="T1" fmla="*/ 0 h 22"/>
                <a:gd name="T2" fmla="*/ 2 w 19"/>
                <a:gd name="T3" fmla="*/ 0 h 22"/>
                <a:gd name="T4" fmla="*/ 2 w 19"/>
                <a:gd name="T5" fmla="*/ 3 h 22"/>
                <a:gd name="T6" fmla="*/ 2 w 19"/>
                <a:gd name="T7" fmla="*/ 7 h 22"/>
                <a:gd name="T8" fmla="*/ 3 w 19"/>
                <a:gd name="T9" fmla="*/ 11 h 22"/>
                <a:gd name="T10" fmla="*/ 6 w 19"/>
                <a:gd name="T11" fmla="*/ 15 h 22"/>
                <a:gd name="T12" fmla="*/ 9 w 19"/>
                <a:gd name="T13" fmla="*/ 19 h 22"/>
                <a:gd name="T14" fmla="*/ 11 w 19"/>
                <a:gd name="T15" fmla="*/ 22 h 22"/>
                <a:gd name="T16" fmla="*/ 12 w 19"/>
                <a:gd name="T17" fmla="*/ 20 h 22"/>
                <a:gd name="T18" fmla="*/ 14 w 19"/>
                <a:gd name="T19" fmla="*/ 12 h 22"/>
                <a:gd name="T20" fmla="*/ 18 w 19"/>
                <a:gd name="T21" fmla="*/ 5 h 22"/>
                <a:gd name="T22" fmla="*/ 19 w 19"/>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2">
                  <a:moveTo>
                    <a:pt x="19" y="0"/>
                  </a:moveTo>
                  <a:cubicBezTo>
                    <a:pt x="2" y="0"/>
                    <a:pt x="2" y="0"/>
                    <a:pt x="2" y="0"/>
                  </a:cubicBezTo>
                  <a:cubicBezTo>
                    <a:pt x="2" y="0"/>
                    <a:pt x="3" y="1"/>
                    <a:pt x="2" y="3"/>
                  </a:cubicBezTo>
                  <a:cubicBezTo>
                    <a:pt x="1" y="4"/>
                    <a:pt x="0" y="6"/>
                    <a:pt x="2" y="7"/>
                  </a:cubicBezTo>
                  <a:cubicBezTo>
                    <a:pt x="3" y="9"/>
                    <a:pt x="3" y="9"/>
                    <a:pt x="3" y="11"/>
                  </a:cubicBezTo>
                  <a:cubicBezTo>
                    <a:pt x="4" y="13"/>
                    <a:pt x="4" y="14"/>
                    <a:pt x="6" y="15"/>
                  </a:cubicBezTo>
                  <a:cubicBezTo>
                    <a:pt x="7" y="15"/>
                    <a:pt x="8" y="17"/>
                    <a:pt x="9" y="19"/>
                  </a:cubicBezTo>
                  <a:cubicBezTo>
                    <a:pt x="9" y="21"/>
                    <a:pt x="10" y="21"/>
                    <a:pt x="11" y="22"/>
                  </a:cubicBezTo>
                  <a:cubicBezTo>
                    <a:pt x="12" y="22"/>
                    <a:pt x="12" y="21"/>
                    <a:pt x="12" y="20"/>
                  </a:cubicBezTo>
                  <a:cubicBezTo>
                    <a:pt x="12" y="18"/>
                    <a:pt x="12" y="14"/>
                    <a:pt x="14" y="12"/>
                  </a:cubicBezTo>
                  <a:cubicBezTo>
                    <a:pt x="16" y="10"/>
                    <a:pt x="17" y="8"/>
                    <a:pt x="18" y="5"/>
                  </a:cubicBezTo>
                  <a:cubicBezTo>
                    <a:pt x="19" y="3"/>
                    <a:pt x="19" y="1"/>
                    <a:pt x="19"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9"/>
            <p:cNvSpPr>
              <a:spLocks/>
            </p:cNvSpPr>
            <p:nvPr/>
          </p:nvSpPr>
          <p:spPr bwMode="auto">
            <a:xfrm>
              <a:off x="3112640" y="3885979"/>
              <a:ext cx="6872" cy="5498"/>
            </a:xfrm>
            <a:custGeom>
              <a:avLst/>
              <a:gdLst>
                <a:gd name="T0" fmla="*/ 1 w 2"/>
                <a:gd name="T1" fmla="*/ 1 h 2"/>
                <a:gd name="T2" fmla="*/ 1 w 2"/>
                <a:gd name="T3" fmla="*/ 0 h 2"/>
                <a:gd name="T4" fmla="*/ 0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2" y="1"/>
                    <a:pt x="2" y="0"/>
                    <a:pt x="1" y="0"/>
                  </a:cubicBezTo>
                  <a:cubicBezTo>
                    <a:pt x="0" y="0"/>
                    <a:pt x="0" y="0"/>
                    <a:pt x="0" y="1"/>
                  </a:cubicBezTo>
                  <a:cubicBezTo>
                    <a:pt x="0" y="2"/>
                    <a:pt x="0" y="2"/>
                    <a:pt x="1" y="2"/>
                  </a:cubicBezTo>
                  <a:cubicBezTo>
                    <a:pt x="1" y="2"/>
                    <a:pt x="1" y="2"/>
                    <a:pt x="1"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10"/>
            <p:cNvSpPr>
              <a:spLocks/>
            </p:cNvSpPr>
            <p:nvPr/>
          </p:nvSpPr>
          <p:spPr bwMode="auto">
            <a:xfrm>
              <a:off x="3214352" y="3885979"/>
              <a:ext cx="21992" cy="12370"/>
            </a:xfrm>
            <a:custGeom>
              <a:avLst/>
              <a:gdLst>
                <a:gd name="T0" fmla="*/ 1 w 7"/>
                <a:gd name="T1" fmla="*/ 3 h 4"/>
                <a:gd name="T2" fmla="*/ 5 w 7"/>
                <a:gd name="T3" fmla="*/ 3 h 4"/>
                <a:gd name="T4" fmla="*/ 7 w 7"/>
                <a:gd name="T5" fmla="*/ 3 h 4"/>
                <a:gd name="T6" fmla="*/ 6 w 7"/>
                <a:gd name="T7" fmla="*/ 0 h 4"/>
                <a:gd name="T8" fmla="*/ 1 w 7"/>
                <a:gd name="T9" fmla="*/ 1 h 4"/>
                <a:gd name="T10" fmla="*/ 1 w 7"/>
                <a:gd name="T11" fmla="*/ 3 h 4"/>
              </a:gdLst>
              <a:ahLst/>
              <a:cxnLst>
                <a:cxn ang="0">
                  <a:pos x="T0" y="T1"/>
                </a:cxn>
                <a:cxn ang="0">
                  <a:pos x="T2" y="T3"/>
                </a:cxn>
                <a:cxn ang="0">
                  <a:pos x="T4" y="T5"/>
                </a:cxn>
                <a:cxn ang="0">
                  <a:pos x="T6" y="T7"/>
                </a:cxn>
                <a:cxn ang="0">
                  <a:pos x="T8" y="T9"/>
                </a:cxn>
                <a:cxn ang="0">
                  <a:pos x="T10" y="T11"/>
                </a:cxn>
              </a:cxnLst>
              <a:rect l="0" t="0" r="r" b="b"/>
              <a:pathLst>
                <a:path w="7" h="4">
                  <a:moveTo>
                    <a:pt x="1" y="3"/>
                  </a:moveTo>
                  <a:cubicBezTo>
                    <a:pt x="2" y="3"/>
                    <a:pt x="4" y="2"/>
                    <a:pt x="5" y="3"/>
                  </a:cubicBezTo>
                  <a:cubicBezTo>
                    <a:pt x="5" y="3"/>
                    <a:pt x="7" y="4"/>
                    <a:pt x="7" y="3"/>
                  </a:cubicBezTo>
                  <a:cubicBezTo>
                    <a:pt x="7" y="2"/>
                    <a:pt x="7" y="1"/>
                    <a:pt x="6" y="0"/>
                  </a:cubicBezTo>
                  <a:cubicBezTo>
                    <a:pt x="4" y="0"/>
                    <a:pt x="2" y="0"/>
                    <a:pt x="1" y="1"/>
                  </a:cubicBezTo>
                  <a:cubicBezTo>
                    <a:pt x="1" y="3"/>
                    <a:pt x="0" y="3"/>
                    <a:pt x="1" y="3"/>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1"/>
            <p:cNvSpPr>
              <a:spLocks/>
            </p:cNvSpPr>
            <p:nvPr/>
          </p:nvSpPr>
          <p:spPr bwMode="auto">
            <a:xfrm>
              <a:off x="3412277" y="3820004"/>
              <a:ext cx="13745" cy="23366"/>
            </a:xfrm>
            <a:custGeom>
              <a:avLst/>
              <a:gdLst>
                <a:gd name="T0" fmla="*/ 3 w 4"/>
                <a:gd name="T1" fmla="*/ 1 h 7"/>
                <a:gd name="T2" fmla="*/ 1 w 4"/>
                <a:gd name="T3" fmla="*/ 4 h 7"/>
                <a:gd name="T4" fmla="*/ 2 w 4"/>
                <a:gd name="T5" fmla="*/ 6 h 7"/>
                <a:gd name="T6" fmla="*/ 3 w 4"/>
                <a:gd name="T7" fmla="*/ 3 h 7"/>
                <a:gd name="T8" fmla="*/ 3 w 4"/>
                <a:gd name="T9" fmla="*/ 1 h 7"/>
              </a:gdLst>
              <a:ahLst/>
              <a:cxnLst>
                <a:cxn ang="0">
                  <a:pos x="T0" y="T1"/>
                </a:cxn>
                <a:cxn ang="0">
                  <a:pos x="T2" y="T3"/>
                </a:cxn>
                <a:cxn ang="0">
                  <a:pos x="T4" y="T5"/>
                </a:cxn>
                <a:cxn ang="0">
                  <a:pos x="T6" y="T7"/>
                </a:cxn>
                <a:cxn ang="0">
                  <a:pos x="T8" y="T9"/>
                </a:cxn>
              </a:cxnLst>
              <a:rect l="0" t="0" r="r" b="b"/>
              <a:pathLst>
                <a:path w="4" h="7">
                  <a:moveTo>
                    <a:pt x="3" y="1"/>
                  </a:moveTo>
                  <a:cubicBezTo>
                    <a:pt x="2" y="1"/>
                    <a:pt x="0" y="2"/>
                    <a:pt x="1" y="4"/>
                  </a:cubicBezTo>
                  <a:cubicBezTo>
                    <a:pt x="1" y="6"/>
                    <a:pt x="2" y="7"/>
                    <a:pt x="2" y="6"/>
                  </a:cubicBezTo>
                  <a:cubicBezTo>
                    <a:pt x="2" y="4"/>
                    <a:pt x="2" y="4"/>
                    <a:pt x="3" y="3"/>
                  </a:cubicBezTo>
                  <a:cubicBezTo>
                    <a:pt x="4" y="2"/>
                    <a:pt x="4" y="0"/>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2"/>
            <p:cNvSpPr>
              <a:spLocks/>
            </p:cNvSpPr>
            <p:nvPr/>
          </p:nvSpPr>
          <p:spPr bwMode="auto">
            <a:xfrm>
              <a:off x="3393034" y="3829625"/>
              <a:ext cx="16494" cy="10996"/>
            </a:xfrm>
            <a:custGeom>
              <a:avLst/>
              <a:gdLst>
                <a:gd name="T0" fmla="*/ 2 w 5"/>
                <a:gd name="T1" fmla="*/ 1 h 3"/>
                <a:gd name="T2" fmla="*/ 1 w 5"/>
                <a:gd name="T3" fmla="*/ 3 h 3"/>
                <a:gd name="T4" fmla="*/ 4 w 5"/>
                <a:gd name="T5" fmla="*/ 2 h 3"/>
                <a:gd name="T6" fmla="*/ 4 w 5"/>
                <a:gd name="T7" fmla="*/ 0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cubicBezTo>
                    <a:pt x="2" y="1"/>
                    <a:pt x="0" y="3"/>
                    <a:pt x="1" y="3"/>
                  </a:cubicBezTo>
                  <a:cubicBezTo>
                    <a:pt x="2" y="3"/>
                    <a:pt x="3" y="3"/>
                    <a:pt x="4" y="2"/>
                  </a:cubicBezTo>
                  <a:cubicBezTo>
                    <a:pt x="4" y="0"/>
                    <a:pt x="5" y="0"/>
                    <a:pt x="4" y="0"/>
                  </a:cubicBezTo>
                  <a:cubicBezTo>
                    <a:pt x="4" y="0"/>
                    <a:pt x="2" y="0"/>
                    <a:pt x="2"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3"/>
            <p:cNvSpPr>
              <a:spLocks/>
            </p:cNvSpPr>
            <p:nvPr/>
          </p:nvSpPr>
          <p:spPr bwMode="auto">
            <a:xfrm>
              <a:off x="3504367" y="3767773"/>
              <a:ext cx="12370" cy="13745"/>
            </a:xfrm>
            <a:custGeom>
              <a:avLst/>
              <a:gdLst>
                <a:gd name="T0" fmla="*/ 2 w 4"/>
                <a:gd name="T1" fmla="*/ 2 h 4"/>
                <a:gd name="T2" fmla="*/ 0 w 4"/>
                <a:gd name="T3" fmla="*/ 3 h 4"/>
                <a:gd name="T4" fmla="*/ 2 w 4"/>
                <a:gd name="T5" fmla="*/ 4 h 4"/>
                <a:gd name="T6" fmla="*/ 4 w 4"/>
                <a:gd name="T7" fmla="*/ 2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0" y="3"/>
                    <a:pt x="0" y="2"/>
                    <a:pt x="0" y="3"/>
                  </a:cubicBezTo>
                  <a:cubicBezTo>
                    <a:pt x="0" y="4"/>
                    <a:pt x="0" y="4"/>
                    <a:pt x="2" y="4"/>
                  </a:cubicBezTo>
                  <a:cubicBezTo>
                    <a:pt x="3" y="4"/>
                    <a:pt x="4" y="3"/>
                    <a:pt x="4" y="2"/>
                  </a:cubicBezTo>
                  <a:cubicBezTo>
                    <a:pt x="4" y="1"/>
                    <a:pt x="4" y="0"/>
                    <a:pt x="2" y="2"/>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4"/>
            <p:cNvSpPr>
              <a:spLocks/>
            </p:cNvSpPr>
            <p:nvPr/>
          </p:nvSpPr>
          <p:spPr bwMode="auto">
            <a:xfrm>
              <a:off x="3744901" y="3655066"/>
              <a:ext cx="16494" cy="9621"/>
            </a:xfrm>
            <a:custGeom>
              <a:avLst/>
              <a:gdLst>
                <a:gd name="T0" fmla="*/ 3 w 5"/>
                <a:gd name="T1" fmla="*/ 0 h 3"/>
                <a:gd name="T2" fmla="*/ 1 w 5"/>
                <a:gd name="T3" fmla="*/ 1 h 3"/>
                <a:gd name="T4" fmla="*/ 2 w 5"/>
                <a:gd name="T5" fmla="*/ 3 h 3"/>
                <a:gd name="T6" fmla="*/ 5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2" y="1"/>
                    <a:pt x="2" y="0"/>
                    <a:pt x="1" y="1"/>
                  </a:cubicBezTo>
                  <a:cubicBezTo>
                    <a:pt x="0" y="2"/>
                    <a:pt x="0" y="3"/>
                    <a:pt x="2" y="3"/>
                  </a:cubicBezTo>
                  <a:cubicBezTo>
                    <a:pt x="3" y="3"/>
                    <a:pt x="4" y="3"/>
                    <a:pt x="5" y="2"/>
                  </a:cubicBezTo>
                  <a:cubicBezTo>
                    <a:pt x="5" y="1"/>
                    <a:pt x="4" y="0"/>
                    <a:pt x="3"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5"/>
            <p:cNvSpPr>
              <a:spLocks/>
            </p:cNvSpPr>
            <p:nvPr/>
          </p:nvSpPr>
          <p:spPr bwMode="auto">
            <a:xfrm>
              <a:off x="3773765" y="3628951"/>
              <a:ext cx="13745" cy="19243"/>
            </a:xfrm>
            <a:custGeom>
              <a:avLst/>
              <a:gdLst>
                <a:gd name="T0" fmla="*/ 3 w 4"/>
                <a:gd name="T1" fmla="*/ 1 h 6"/>
                <a:gd name="T2" fmla="*/ 3 w 4"/>
                <a:gd name="T3" fmla="*/ 4 h 6"/>
                <a:gd name="T4" fmla="*/ 0 w 4"/>
                <a:gd name="T5" fmla="*/ 5 h 6"/>
                <a:gd name="T6" fmla="*/ 1 w 4"/>
                <a:gd name="T7" fmla="*/ 2 h 6"/>
                <a:gd name="T8" fmla="*/ 3 w 4"/>
                <a:gd name="T9" fmla="*/ 1 h 6"/>
              </a:gdLst>
              <a:ahLst/>
              <a:cxnLst>
                <a:cxn ang="0">
                  <a:pos x="T0" y="T1"/>
                </a:cxn>
                <a:cxn ang="0">
                  <a:pos x="T2" y="T3"/>
                </a:cxn>
                <a:cxn ang="0">
                  <a:pos x="T4" y="T5"/>
                </a:cxn>
                <a:cxn ang="0">
                  <a:pos x="T6" y="T7"/>
                </a:cxn>
                <a:cxn ang="0">
                  <a:pos x="T8" y="T9"/>
                </a:cxn>
              </a:cxnLst>
              <a:rect l="0" t="0" r="r" b="b"/>
              <a:pathLst>
                <a:path w="4" h="6">
                  <a:moveTo>
                    <a:pt x="3" y="1"/>
                  </a:moveTo>
                  <a:cubicBezTo>
                    <a:pt x="4" y="2"/>
                    <a:pt x="3" y="3"/>
                    <a:pt x="3" y="4"/>
                  </a:cubicBezTo>
                  <a:cubicBezTo>
                    <a:pt x="2" y="5"/>
                    <a:pt x="1" y="6"/>
                    <a:pt x="0" y="5"/>
                  </a:cubicBezTo>
                  <a:cubicBezTo>
                    <a:pt x="0" y="5"/>
                    <a:pt x="0" y="4"/>
                    <a:pt x="1" y="2"/>
                  </a:cubicBezTo>
                  <a:cubicBezTo>
                    <a:pt x="2" y="1"/>
                    <a:pt x="3" y="0"/>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6"/>
            <p:cNvSpPr>
              <a:spLocks/>
            </p:cNvSpPr>
            <p:nvPr/>
          </p:nvSpPr>
          <p:spPr bwMode="auto">
            <a:xfrm>
              <a:off x="3842489" y="3560227"/>
              <a:ext cx="16494" cy="12370"/>
            </a:xfrm>
            <a:custGeom>
              <a:avLst/>
              <a:gdLst>
                <a:gd name="T0" fmla="*/ 3 w 5"/>
                <a:gd name="T1" fmla="*/ 0 h 4"/>
                <a:gd name="T2" fmla="*/ 1 w 5"/>
                <a:gd name="T3" fmla="*/ 1 h 4"/>
                <a:gd name="T4" fmla="*/ 1 w 5"/>
                <a:gd name="T5" fmla="*/ 4 h 4"/>
                <a:gd name="T6" fmla="*/ 4 w 5"/>
                <a:gd name="T7" fmla="*/ 3 h 4"/>
                <a:gd name="T8" fmla="*/ 5 w 5"/>
                <a:gd name="T9" fmla="*/ 1 h 4"/>
                <a:gd name="T10" fmla="*/ 3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3" y="0"/>
                  </a:moveTo>
                  <a:cubicBezTo>
                    <a:pt x="2" y="1"/>
                    <a:pt x="3" y="1"/>
                    <a:pt x="1" y="1"/>
                  </a:cubicBezTo>
                  <a:cubicBezTo>
                    <a:pt x="0" y="2"/>
                    <a:pt x="0" y="4"/>
                    <a:pt x="1" y="4"/>
                  </a:cubicBezTo>
                  <a:cubicBezTo>
                    <a:pt x="2" y="4"/>
                    <a:pt x="4" y="4"/>
                    <a:pt x="4" y="3"/>
                  </a:cubicBezTo>
                  <a:cubicBezTo>
                    <a:pt x="5" y="1"/>
                    <a:pt x="5" y="2"/>
                    <a:pt x="5" y="1"/>
                  </a:cubicBezTo>
                  <a:cubicBezTo>
                    <a:pt x="4" y="0"/>
                    <a:pt x="4" y="0"/>
                    <a:pt x="3"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7"/>
            <p:cNvSpPr>
              <a:spLocks/>
            </p:cNvSpPr>
            <p:nvPr/>
          </p:nvSpPr>
          <p:spPr bwMode="auto">
            <a:xfrm>
              <a:off x="3946950" y="3624827"/>
              <a:ext cx="12370" cy="13745"/>
            </a:xfrm>
            <a:custGeom>
              <a:avLst/>
              <a:gdLst>
                <a:gd name="T0" fmla="*/ 1 w 4"/>
                <a:gd name="T1" fmla="*/ 2 h 4"/>
                <a:gd name="T2" fmla="*/ 1 w 4"/>
                <a:gd name="T3" fmla="*/ 4 h 4"/>
                <a:gd name="T4" fmla="*/ 3 w 4"/>
                <a:gd name="T5" fmla="*/ 3 h 4"/>
                <a:gd name="T6" fmla="*/ 3 w 4"/>
                <a:gd name="T7" fmla="*/ 1 h 4"/>
                <a:gd name="T8" fmla="*/ 1 w 4"/>
                <a:gd name="T9" fmla="*/ 1 h 4"/>
                <a:gd name="T10" fmla="*/ 1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1" y="2"/>
                  </a:moveTo>
                  <a:cubicBezTo>
                    <a:pt x="1" y="2"/>
                    <a:pt x="0" y="3"/>
                    <a:pt x="1" y="4"/>
                  </a:cubicBezTo>
                  <a:cubicBezTo>
                    <a:pt x="2" y="4"/>
                    <a:pt x="3" y="4"/>
                    <a:pt x="3" y="3"/>
                  </a:cubicBezTo>
                  <a:cubicBezTo>
                    <a:pt x="4" y="2"/>
                    <a:pt x="3" y="2"/>
                    <a:pt x="3" y="1"/>
                  </a:cubicBezTo>
                  <a:cubicBezTo>
                    <a:pt x="2" y="1"/>
                    <a:pt x="1" y="0"/>
                    <a:pt x="1" y="1"/>
                  </a:cubicBezTo>
                  <a:cubicBezTo>
                    <a:pt x="1" y="1"/>
                    <a:pt x="1" y="2"/>
                    <a:pt x="1" y="2"/>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8"/>
            <p:cNvSpPr>
              <a:spLocks/>
            </p:cNvSpPr>
            <p:nvPr/>
          </p:nvSpPr>
          <p:spPr bwMode="auto">
            <a:xfrm>
              <a:off x="3942827" y="3453017"/>
              <a:ext cx="16494" cy="21992"/>
            </a:xfrm>
            <a:custGeom>
              <a:avLst/>
              <a:gdLst>
                <a:gd name="T0" fmla="*/ 2 w 5"/>
                <a:gd name="T1" fmla="*/ 1 h 7"/>
                <a:gd name="T2" fmla="*/ 4 w 5"/>
                <a:gd name="T3" fmla="*/ 3 h 7"/>
                <a:gd name="T4" fmla="*/ 3 w 5"/>
                <a:gd name="T5" fmla="*/ 6 h 7"/>
                <a:gd name="T6" fmla="*/ 1 w 5"/>
                <a:gd name="T7" fmla="*/ 7 h 7"/>
                <a:gd name="T8" fmla="*/ 0 w 5"/>
                <a:gd name="T9" fmla="*/ 4 h 7"/>
                <a:gd name="T10" fmla="*/ 1 w 5"/>
                <a:gd name="T11" fmla="*/ 1 h 7"/>
                <a:gd name="T12" fmla="*/ 2 w 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2" y="1"/>
                  </a:moveTo>
                  <a:cubicBezTo>
                    <a:pt x="2" y="1"/>
                    <a:pt x="5" y="2"/>
                    <a:pt x="4" y="3"/>
                  </a:cubicBezTo>
                  <a:cubicBezTo>
                    <a:pt x="3" y="5"/>
                    <a:pt x="3" y="5"/>
                    <a:pt x="3" y="6"/>
                  </a:cubicBezTo>
                  <a:cubicBezTo>
                    <a:pt x="2" y="7"/>
                    <a:pt x="2" y="7"/>
                    <a:pt x="1" y="7"/>
                  </a:cubicBezTo>
                  <a:cubicBezTo>
                    <a:pt x="0" y="6"/>
                    <a:pt x="0" y="6"/>
                    <a:pt x="0" y="4"/>
                  </a:cubicBezTo>
                  <a:cubicBezTo>
                    <a:pt x="0" y="2"/>
                    <a:pt x="0" y="1"/>
                    <a:pt x="1" y="1"/>
                  </a:cubicBezTo>
                  <a:cubicBezTo>
                    <a:pt x="2" y="0"/>
                    <a:pt x="2" y="1"/>
                    <a:pt x="2"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9"/>
            <p:cNvSpPr>
              <a:spLocks/>
            </p:cNvSpPr>
            <p:nvPr/>
          </p:nvSpPr>
          <p:spPr bwMode="auto">
            <a:xfrm>
              <a:off x="4063781" y="3042048"/>
              <a:ext cx="31613" cy="19243"/>
            </a:xfrm>
            <a:custGeom>
              <a:avLst/>
              <a:gdLst>
                <a:gd name="T0" fmla="*/ 3 w 10"/>
                <a:gd name="T1" fmla="*/ 1 h 6"/>
                <a:gd name="T2" fmla="*/ 2 w 10"/>
                <a:gd name="T3" fmla="*/ 3 h 6"/>
                <a:gd name="T4" fmla="*/ 5 w 10"/>
                <a:gd name="T5" fmla="*/ 5 h 6"/>
                <a:gd name="T6" fmla="*/ 7 w 10"/>
                <a:gd name="T7" fmla="*/ 5 h 6"/>
                <a:gd name="T8" fmla="*/ 10 w 10"/>
                <a:gd name="T9" fmla="*/ 5 h 6"/>
                <a:gd name="T10" fmla="*/ 8 w 10"/>
                <a:gd name="T11" fmla="*/ 2 h 6"/>
                <a:gd name="T12" fmla="*/ 3 w 10"/>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3" y="1"/>
                  </a:moveTo>
                  <a:cubicBezTo>
                    <a:pt x="2" y="1"/>
                    <a:pt x="0" y="0"/>
                    <a:pt x="2" y="3"/>
                  </a:cubicBezTo>
                  <a:cubicBezTo>
                    <a:pt x="3" y="5"/>
                    <a:pt x="3" y="5"/>
                    <a:pt x="5" y="5"/>
                  </a:cubicBezTo>
                  <a:cubicBezTo>
                    <a:pt x="6" y="5"/>
                    <a:pt x="6" y="5"/>
                    <a:pt x="7" y="5"/>
                  </a:cubicBezTo>
                  <a:cubicBezTo>
                    <a:pt x="9" y="6"/>
                    <a:pt x="10" y="6"/>
                    <a:pt x="10" y="5"/>
                  </a:cubicBezTo>
                  <a:cubicBezTo>
                    <a:pt x="10" y="4"/>
                    <a:pt x="9" y="3"/>
                    <a:pt x="8" y="2"/>
                  </a:cubicBezTo>
                  <a:cubicBezTo>
                    <a:pt x="6" y="1"/>
                    <a:pt x="5" y="1"/>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
            <p:cNvSpPr>
              <a:spLocks/>
            </p:cNvSpPr>
            <p:nvPr/>
          </p:nvSpPr>
          <p:spPr bwMode="auto">
            <a:xfrm>
              <a:off x="4076151" y="3077784"/>
              <a:ext cx="13745" cy="9621"/>
            </a:xfrm>
            <a:custGeom>
              <a:avLst/>
              <a:gdLst>
                <a:gd name="T0" fmla="*/ 2 w 4"/>
                <a:gd name="T1" fmla="*/ 0 h 3"/>
                <a:gd name="T2" fmla="*/ 2 w 4"/>
                <a:gd name="T3" fmla="*/ 1 h 3"/>
                <a:gd name="T4" fmla="*/ 4 w 4"/>
                <a:gd name="T5" fmla="*/ 2 h 3"/>
                <a:gd name="T6" fmla="*/ 2 w 4"/>
                <a:gd name="T7" fmla="*/ 0 h 3"/>
              </a:gdLst>
              <a:ahLst/>
              <a:cxnLst>
                <a:cxn ang="0">
                  <a:pos x="T0" y="T1"/>
                </a:cxn>
                <a:cxn ang="0">
                  <a:pos x="T2" y="T3"/>
                </a:cxn>
                <a:cxn ang="0">
                  <a:pos x="T4" y="T5"/>
                </a:cxn>
                <a:cxn ang="0">
                  <a:pos x="T6" y="T7"/>
                </a:cxn>
              </a:cxnLst>
              <a:rect l="0" t="0" r="r" b="b"/>
              <a:pathLst>
                <a:path w="4" h="3">
                  <a:moveTo>
                    <a:pt x="2" y="0"/>
                  </a:moveTo>
                  <a:cubicBezTo>
                    <a:pt x="1" y="0"/>
                    <a:pt x="0" y="0"/>
                    <a:pt x="2" y="1"/>
                  </a:cubicBezTo>
                  <a:cubicBezTo>
                    <a:pt x="3" y="3"/>
                    <a:pt x="3" y="3"/>
                    <a:pt x="4" y="2"/>
                  </a:cubicBezTo>
                  <a:cubicBezTo>
                    <a:pt x="4" y="1"/>
                    <a:pt x="3" y="0"/>
                    <a:pt x="2"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1"/>
            <p:cNvSpPr>
              <a:spLocks/>
            </p:cNvSpPr>
            <p:nvPr/>
          </p:nvSpPr>
          <p:spPr bwMode="auto">
            <a:xfrm>
              <a:off x="4073402" y="3025554"/>
              <a:ext cx="16494" cy="13745"/>
            </a:xfrm>
            <a:custGeom>
              <a:avLst/>
              <a:gdLst>
                <a:gd name="T0" fmla="*/ 3 w 5"/>
                <a:gd name="T1" fmla="*/ 1 h 4"/>
                <a:gd name="T2" fmla="*/ 0 w 5"/>
                <a:gd name="T3" fmla="*/ 2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1" y="1"/>
                    <a:pt x="0" y="1"/>
                    <a:pt x="0" y="2"/>
                  </a:cubicBezTo>
                  <a:cubicBezTo>
                    <a:pt x="1" y="3"/>
                    <a:pt x="3" y="4"/>
                    <a:pt x="3" y="3"/>
                  </a:cubicBezTo>
                  <a:cubicBezTo>
                    <a:pt x="4" y="2"/>
                    <a:pt x="5" y="0"/>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2"/>
            <p:cNvSpPr>
              <a:spLocks/>
            </p:cNvSpPr>
            <p:nvPr/>
          </p:nvSpPr>
          <p:spPr bwMode="auto">
            <a:xfrm>
              <a:off x="3992308" y="2905974"/>
              <a:ext cx="54979" cy="28864"/>
            </a:xfrm>
            <a:custGeom>
              <a:avLst/>
              <a:gdLst>
                <a:gd name="T0" fmla="*/ 3 w 17"/>
                <a:gd name="T1" fmla="*/ 4 h 9"/>
                <a:gd name="T2" fmla="*/ 6 w 17"/>
                <a:gd name="T3" fmla="*/ 6 h 9"/>
                <a:gd name="T4" fmla="*/ 11 w 17"/>
                <a:gd name="T5" fmla="*/ 7 h 9"/>
                <a:gd name="T6" fmla="*/ 15 w 17"/>
                <a:gd name="T7" fmla="*/ 8 h 9"/>
                <a:gd name="T8" fmla="*/ 16 w 17"/>
                <a:gd name="T9" fmla="*/ 6 h 9"/>
                <a:gd name="T10" fmla="*/ 9 w 17"/>
                <a:gd name="T11" fmla="*/ 3 h 9"/>
                <a:gd name="T12" fmla="*/ 5 w 17"/>
                <a:gd name="T13" fmla="*/ 1 h 9"/>
                <a:gd name="T14" fmla="*/ 2 w 17"/>
                <a:gd name="T15" fmla="*/ 1 h 9"/>
                <a:gd name="T16" fmla="*/ 1 w 17"/>
                <a:gd name="T17" fmla="*/ 3 h 9"/>
                <a:gd name="T18" fmla="*/ 3 w 17"/>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3" y="4"/>
                  </a:moveTo>
                  <a:cubicBezTo>
                    <a:pt x="3" y="4"/>
                    <a:pt x="4" y="5"/>
                    <a:pt x="6" y="6"/>
                  </a:cubicBezTo>
                  <a:cubicBezTo>
                    <a:pt x="9" y="6"/>
                    <a:pt x="9" y="7"/>
                    <a:pt x="11" y="7"/>
                  </a:cubicBezTo>
                  <a:cubicBezTo>
                    <a:pt x="13" y="8"/>
                    <a:pt x="14" y="9"/>
                    <a:pt x="15" y="8"/>
                  </a:cubicBezTo>
                  <a:cubicBezTo>
                    <a:pt x="16" y="8"/>
                    <a:pt x="17" y="6"/>
                    <a:pt x="16" y="6"/>
                  </a:cubicBezTo>
                  <a:cubicBezTo>
                    <a:pt x="14" y="5"/>
                    <a:pt x="11" y="4"/>
                    <a:pt x="9" y="3"/>
                  </a:cubicBezTo>
                  <a:cubicBezTo>
                    <a:pt x="7" y="2"/>
                    <a:pt x="6" y="1"/>
                    <a:pt x="5" y="1"/>
                  </a:cubicBezTo>
                  <a:cubicBezTo>
                    <a:pt x="5" y="1"/>
                    <a:pt x="4" y="0"/>
                    <a:pt x="2" y="1"/>
                  </a:cubicBezTo>
                  <a:cubicBezTo>
                    <a:pt x="1" y="1"/>
                    <a:pt x="0" y="2"/>
                    <a:pt x="1" y="3"/>
                  </a:cubicBezTo>
                  <a:cubicBezTo>
                    <a:pt x="2" y="3"/>
                    <a:pt x="3" y="4"/>
                    <a:pt x="3" y="4"/>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3"/>
            <p:cNvSpPr>
              <a:spLocks/>
            </p:cNvSpPr>
            <p:nvPr/>
          </p:nvSpPr>
          <p:spPr bwMode="auto">
            <a:xfrm>
              <a:off x="4023921" y="2934838"/>
              <a:ext cx="20617" cy="9621"/>
            </a:xfrm>
            <a:custGeom>
              <a:avLst/>
              <a:gdLst>
                <a:gd name="T0" fmla="*/ 2 w 6"/>
                <a:gd name="T1" fmla="*/ 1 h 3"/>
                <a:gd name="T2" fmla="*/ 1 w 6"/>
                <a:gd name="T3" fmla="*/ 2 h 3"/>
                <a:gd name="T4" fmla="*/ 5 w 6"/>
                <a:gd name="T5" fmla="*/ 3 h 3"/>
                <a:gd name="T6" fmla="*/ 4 w 6"/>
                <a:gd name="T7" fmla="*/ 1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2" y="1"/>
                    <a:pt x="0" y="0"/>
                    <a:pt x="1" y="2"/>
                  </a:cubicBezTo>
                  <a:cubicBezTo>
                    <a:pt x="3" y="3"/>
                    <a:pt x="4" y="3"/>
                    <a:pt x="5" y="3"/>
                  </a:cubicBezTo>
                  <a:cubicBezTo>
                    <a:pt x="6" y="3"/>
                    <a:pt x="5" y="2"/>
                    <a:pt x="4" y="1"/>
                  </a:cubicBezTo>
                  <a:cubicBezTo>
                    <a:pt x="3" y="1"/>
                    <a:pt x="2" y="0"/>
                    <a:pt x="2"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24"/>
            <p:cNvSpPr>
              <a:spLocks/>
            </p:cNvSpPr>
            <p:nvPr/>
          </p:nvSpPr>
          <p:spPr bwMode="auto">
            <a:xfrm>
              <a:off x="3740778" y="2292956"/>
              <a:ext cx="13745" cy="13745"/>
            </a:xfrm>
            <a:custGeom>
              <a:avLst/>
              <a:gdLst>
                <a:gd name="T0" fmla="*/ 2 w 4"/>
                <a:gd name="T1" fmla="*/ 1 h 4"/>
                <a:gd name="T2" fmla="*/ 1 w 4"/>
                <a:gd name="T3" fmla="*/ 2 h 4"/>
                <a:gd name="T4" fmla="*/ 3 w 4"/>
                <a:gd name="T5" fmla="*/ 4 h 4"/>
                <a:gd name="T6" fmla="*/ 3 w 4"/>
                <a:gd name="T7" fmla="*/ 2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1"/>
                    <a:pt x="0" y="1"/>
                    <a:pt x="1" y="2"/>
                  </a:cubicBezTo>
                  <a:cubicBezTo>
                    <a:pt x="2" y="4"/>
                    <a:pt x="2" y="4"/>
                    <a:pt x="3" y="4"/>
                  </a:cubicBezTo>
                  <a:cubicBezTo>
                    <a:pt x="4" y="4"/>
                    <a:pt x="3" y="4"/>
                    <a:pt x="3" y="2"/>
                  </a:cubicBezTo>
                  <a:cubicBezTo>
                    <a:pt x="3" y="1"/>
                    <a:pt x="2" y="0"/>
                    <a:pt x="2" y="1"/>
                  </a:cubicBezTo>
                  <a:close/>
                </a:path>
              </a:pathLst>
            </a:custGeom>
            <a:solidFill>
              <a:srgbClr val="C12521"/>
            </a:solidFill>
            <a:ln w="3175" cap="flat">
              <a:solidFill>
                <a:srgbClr val="B5B5B6"/>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5"/>
            <p:cNvSpPr>
              <a:spLocks/>
            </p:cNvSpPr>
            <p:nvPr/>
          </p:nvSpPr>
          <p:spPr bwMode="auto">
            <a:xfrm>
              <a:off x="3897469" y="2371301"/>
              <a:ext cx="9621" cy="9621"/>
            </a:xfrm>
            <a:custGeom>
              <a:avLst/>
              <a:gdLst>
                <a:gd name="T0" fmla="*/ 1 w 3"/>
                <a:gd name="T1" fmla="*/ 0 h 3"/>
                <a:gd name="T2" fmla="*/ 1 w 3"/>
                <a:gd name="T3" fmla="*/ 2 h 3"/>
                <a:gd name="T4" fmla="*/ 3 w 3"/>
                <a:gd name="T5" fmla="*/ 2 h 3"/>
                <a:gd name="T6" fmla="*/ 1 w 3"/>
                <a:gd name="T7" fmla="*/ 0 h 3"/>
              </a:gdLst>
              <a:ahLst/>
              <a:cxnLst>
                <a:cxn ang="0">
                  <a:pos x="T0" y="T1"/>
                </a:cxn>
                <a:cxn ang="0">
                  <a:pos x="T2" y="T3"/>
                </a:cxn>
                <a:cxn ang="0">
                  <a:pos x="T4" y="T5"/>
                </a:cxn>
                <a:cxn ang="0">
                  <a:pos x="T6" y="T7"/>
                </a:cxn>
              </a:cxnLst>
              <a:rect l="0" t="0" r="r" b="b"/>
              <a:pathLst>
                <a:path w="3" h="3">
                  <a:moveTo>
                    <a:pt x="1" y="0"/>
                  </a:moveTo>
                  <a:cubicBezTo>
                    <a:pt x="1" y="0"/>
                    <a:pt x="0" y="1"/>
                    <a:pt x="1" y="2"/>
                  </a:cubicBezTo>
                  <a:cubicBezTo>
                    <a:pt x="2" y="3"/>
                    <a:pt x="2" y="3"/>
                    <a:pt x="3" y="2"/>
                  </a:cubicBezTo>
                  <a:cubicBezTo>
                    <a:pt x="3" y="1"/>
                    <a:pt x="2" y="0"/>
                    <a:pt x="1" y="0"/>
                  </a:cubicBezTo>
                  <a:close/>
                </a:path>
              </a:pathLst>
            </a:custGeom>
            <a:solidFill>
              <a:srgbClr val="C12521"/>
            </a:solidFill>
            <a:ln w="3175" cap="flat">
              <a:solidFill>
                <a:srgbClr val="B5B5B6"/>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6"/>
            <p:cNvSpPr>
              <a:spLocks/>
            </p:cNvSpPr>
            <p:nvPr/>
          </p:nvSpPr>
          <p:spPr bwMode="auto">
            <a:xfrm>
              <a:off x="3900218" y="2339688"/>
              <a:ext cx="10996" cy="5498"/>
            </a:xfrm>
            <a:custGeom>
              <a:avLst/>
              <a:gdLst>
                <a:gd name="T0" fmla="*/ 2 w 3"/>
                <a:gd name="T1" fmla="*/ 0 h 2"/>
                <a:gd name="T2" fmla="*/ 1 w 3"/>
                <a:gd name="T3" fmla="*/ 2 h 2"/>
                <a:gd name="T4" fmla="*/ 2 w 3"/>
                <a:gd name="T5" fmla="*/ 1 h 2"/>
                <a:gd name="T6" fmla="*/ 2 w 3"/>
                <a:gd name="T7" fmla="*/ 0 h 2"/>
              </a:gdLst>
              <a:ahLst/>
              <a:cxnLst>
                <a:cxn ang="0">
                  <a:pos x="T0" y="T1"/>
                </a:cxn>
                <a:cxn ang="0">
                  <a:pos x="T2" y="T3"/>
                </a:cxn>
                <a:cxn ang="0">
                  <a:pos x="T4" y="T5"/>
                </a:cxn>
                <a:cxn ang="0">
                  <a:pos x="T6" y="T7"/>
                </a:cxn>
              </a:cxnLst>
              <a:rect l="0" t="0" r="r" b="b"/>
              <a:pathLst>
                <a:path w="3" h="2">
                  <a:moveTo>
                    <a:pt x="2" y="0"/>
                  </a:moveTo>
                  <a:cubicBezTo>
                    <a:pt x="1" y="1"/>
                    <a:pt x="0" y="1"/>
                    <a:pt x="1" y="2"/>
                  </a:cubicBezTo>
                  <a:cubicBezTo>
                    <a:pt x="1" y="2"/>
                    <a:pt x="1" y="2"/>
                    <a:pt x="2" y="1"/>
                  </a:cubicBezTo>
                  <a:cubicBezTo>
                    <a:pt x="3" y="1"/>
                    <a:pt x="2" y="0"/>
                    <a:pt x="2" y="0"/>
                  </a:cubicBezTo>
                  <a:close/>
                </a:path>
              </a:pathLst>
            </a:custGeom>
            <a:solidFill>
              <a:srgbClr val="C12521"/>
            </a:solidFill>
            <a:ln w="3175" cap="flat">
              <a:solidFill>
                <a:srgbClr val="B5B5B6"/>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7"/>
            <p:cNvSpPr>
              <a:spLocks/>
            </p:cNvSpPr>
            <p:nvPr/>
          </p:nvSpPr>
          <p:spPr bwMode="auto">
            <a:xfrm>
              <a:off x="4311187" y="3384293"/>
              <a:ext cx="5498" cy="6872"/>
            </a:xfrm>
            <a:custGeom>
              <a:avLst/>
              <a:gdLst>
                <a:gd name="T0" fmla="*/ 1 w 2"/>
                <a:gd name="T1" fmla="*/ 0 h 2"/>
                <a:gd name="T2" fmla="*/ 1 w 2"/>
                <a:gd name="T3" fmla="*/ 1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1" y="1"/>
                  </a:cubicBezTo>
                  <a:cubicBezTo>
                    <a:pt x="2" y="2"/>
                    <a:pt x="2" y="1"/>
                    <a:pt x="2" y="1"/>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8"/>
            <p:cNvSpPr>
              <a:spLocks/>
            </p:cNvSpPr>
            <p:nvPr/>
          </p:nvSpPr>
          <p:spPr bwMode="auto">
            <a:xfrm>
              <a:off x="4125632" y="3446145"/>
              <a:ext cx="5498" cy="2749"/>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1"/>
                  </a:cubicBezTo>
                  <a:cubicBezTo>
                    <a:pt x="1" y="1"/>
                    <a:pt x="2" y="1"/>
                    <a:pt x="2" y="1"/>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9"/>
            <p:cNvSpPr>
              <a:spLocks/>
            </p:cNvSpPr>
            <p:nvPr/>
          </p:nvSpPr>
          <p:spPr bwMode="auto">
            <a:xfrm>
              <a:off x="4116011" y="3738909"/>
              <a:ext cx="12370" cy="13745"/>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0" y="2"/>
                    <a:pt x="2" y="3"/>
                  </a:cubicBezTo>
                  <a:cubicBezTo>
                    <a:pt x="4" y="4"/>
                    <a:pt x="3" y="1"/>
                    <a:pt x="2"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30"/>
            <p:cNvSpPr>
              <a:spLocks/>
            </p:cNvSpPr>
            <p:nvPr/>
          </p:nvSpPr>
          <p:spPr bwMode="auto">
            <a:xfrm>
              <a:off x="3731157" y="3888728"/>
              <a:ext cx="16494" cy="13745"/>
            </a:xfrm>
            <a:custGeom>
              <a:avLst/>
              <a:gdLst>
                <a:gd name="T0" fmla="*/ 3 w 5"/>
                <a:gd name="T1" fmla="*/ 1 h 4"/>
                <a:gd name="T2" fmla="*/ 2 w 5"/>
                <a:gd name="T3" fmla="*/ 3 h 4"/>
                <a:gd name="T4" fmla="*/ 3 w 5"/>
                <a:gd name="T5" fmla="*/ 1 h 4"/>
              </a:gdLst>
              <a:ahLst/>
              <a:cxnLst>
                <a:cxn ang="0">
                  <a:pos x="T0" y="T1"/>
                </a:cxn>
                <a:cxn ang="0">
                  <a:pos x="T2" y="T3"/>
                </a:cxn>
                <a:cxn ang="0">
                  <a:pos x="T4" y="T5"/>
                </a:cxn>
              </a:cxnLst>
              <a:rect l="0" t="0" r="r" b="b"/>
              <a:pathLst>
                <a:path w="5" h="4">
                  <a:moveTo>
                    <a:pt x="3" y="1"/>
                  </a:moveTo>
                  <a:cubicBezTo>
                    <a:pt x="2" y="0"/>
                    <a:pt x="0" y="1"/>
                    <a:pt x="2" y="3"/>
                  </a:cubicBezTo>
                  <a:cubicBezTo>
                    <a:pt x="4" y="4"/>
                    <a:pt x="5" y="1"/>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31"/>
            <p:cNvSpPr>
              <a:spLocks/>
            </p:cNvSpPr>
            <p:nvPr/>
          </p:nvSpPr>
          <p:spPr bwMode="auto">
            <a:xfrm>
              <a:off x="4844486" y="4038546"/>
              <a:ext cx="6872" cy="2749"/>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B5B5B6"/>
            </a:solidFill>
            <a:ln w="3175" cap="flat">
              <a:solidFill>
                <a:srgbClr val="B5B5B6"/>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32"/>
            <p:cNvSpPr>
              <a:spLocks/>
            </p:cNvSpPr>
            <p:nvPr/>
          </p:nvSpPr>
          <p:spPr bwMode="auto">
            <a:xfrm>
              <a:off x="4887094" y="3928588"/>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33"/>
            <p:cNvSpPr>
              <a:spLocks/>
            </p:cNvSpPr>
            <p:nvPr/>
          </p:nvSpPr>
          <p:spPr bwMode="auto">
            <a:xfrm>
              <a:off x="4860979" y="3824127"/>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34"/>
            <p:cNvSpPr>
              <a:spLocks/>
            </p:cNvSpPr>
            <p:nvPr/>
          </p:nvSpPr>
          <p:spPr bwMode="auto">
            <a:xfrm>
              <a:off x="4932452" y="3784267"/>
              <a:ext cx="6872" cy="4123"/>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35"/>
            <p:cNvSpPr>
              <a:spLocks/>
            </p:cNvSpPr>
            <p:nvPr/>
          </p:nvSpPr>
          <p:spPr bwMode="auto">
            <a:xfrm>
              <a:off x="4932452" y="3712794"/>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36"/>
            <p:cNvSpPr>
              <a:spLocks/>
            </p:cNvSpPr>
            <p:nvPr/>
          </p:nvSpPr>
          <p:spPr bwMode="auto">
            <a:xfrm>
              <a:off x="5020419" y="3736160"/>
              <a:ext cx="6872" cy="2749"/>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37"/>
            <p:cNvSpPr>
              <a:spLocks/>
            </p:cNvSpPr>
            <p:nvPr/>
          </p:nvSpPr>
          <p:spPr bwMode="auto">
            <a:xfrm>
              <a:off x="4965440" y="3729288"/>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38"/>
            <p:cNvSpPr>
              <a:spLocks/>
            </p:cNvSpPr>
            <p:nvPr/>
          </p:nvSpPr>
          <p:spPr bwMode="auto">
            <a:xfrm>
              <a:off x="4873350" y="3791139"/>
              <a:ext cx="6872" cy="2749"/>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39"/>
            <p:cNvSpPr>
              <a:spLocks/>
            </p:cNvSpPr>
            <p:nvPr/>
          </p:nvSpPr>
          <p:spPr bwMode="auto">
            <a:xfrm>
              <a:off x="4856856" y="3960201"/>
              <a:ext cx="6872" cy="4123"/>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40"/>
            <p:cNvSpPr>
              <a:spLocks/>
            </p:cNvSpPr>
            <p:nvPr/>
          </p:nvSpPr>
          <p:spPr bwMode="auto">
            <a:xfrm>
              <a:off x="4770264" y="3855740"/>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41"/>
            <p:cNvSpPr>
              <a:spLocks/>
            </p:cNvSpPr>
            <p:nvPr/>
          </p:nvSpPr>
          <p:spPr bwMode="auto">
            <a:xfrm>
              <a:off x="5068526" y="3748531"/>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42"/>
            <p:cNvSpPr>
              <a:spLocks/>
            </p:cNvSpPr>
            <p:nvPr/>
          </p:nvSpPr>
          <p:spPr bwMode="auto">
            <a:xfrm>
              <a:off x="4935201" y="3745782"/>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43"/>
            <p:cNvSpPr>
              <a:spLocks/>
            </p:cNvSpPr>
            <p:nvPr/>
          </p:nvSpPr>
          <p:spPr bwMode="auto">
            <a:xfrm>
              <a:off x="4935201" y="3762275"/>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44"/>
            <p:cNvSpPr>
              <a:spLocks/>
            </p:cNvSpPr>
            <p:nvPr/>
          </p:nvSpPr>
          <p:spPr bwMode="auto">
            <a:xfrm>
              <a:off x="4925580" y="3824127"/>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45"/>
            <p:cNvSpPr>
              <a:spLocks/>
            </p:cNvSpPr>
            <p:nvPr/>
          </p:nvSpPr>
          <p:spPr bwMode="auto">
            <a:xfrm>
              <a:off x="5075398" y="3543733"/>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46"/>
            <p:cNvSpPr>
              <a:spLocks/>
            </p:cNvSpPr>
            <p:nvPr/>
          </p:nvSpPr>
          <p:spPr bwMode="auto">
            <a:xfrm>
              <a:off x="4844486" y="3479132"/>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47"/>
            <p:cNvSpPr>
              <a:spLocks/>
            </p:cNvSpPr>
            <p:nvPr/>
          </p:nvSpPr>
          <p:spPr bwMode="auto">
            <a:xfrm>
              <a:off x="4863728" y="3488754"/>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48"/>
            <p:cNvSpPr>
              <a:spLocks/>
            </p:cNvSpPr>
            <p:nvPr/>
          </p:nvSpPr>
          <p:spPr bwMode="auto">
            <a:xfrm>
              <a:off x="4821119" y="3494252"/>
              <a:ext cx="6872" cy="4123"/>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49"/>
            <p:cNvSpPr>
              <a:spLocks/>
            </p:cNvSpPr>
            <p:nvPr/>
          </p:nvSpPr>
          <p:spPr bwMode="auto">
            <a:xfrm>
              <a:off x="4799128" y="3527239"/>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50"/>
            <p:cNvSpPr>
              <a:spLocks/>
            </p:cNvSpPr>
            <p:nvPr/>
          </p:nvSpPr>
          <p:spPr bwMode="auto">
            <a:xfrm>
              <a:off x="4948946" y="3510745"/>
              <a:ext cx="5498" cy="4123"/>
            </a:xfrm>
            <a:custGeom>
              <a:avLst/>
              <a:gdLst>
                <a:gd name="T0" fmla="*/ 1 w 2"/>
                <a:gd name="T1" fmla="*/ 0 h 1"/>
                <a:gd name="T2" fmla="*/ 1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1" y="1"/>
                  </a:cubicBezTo>
                  <a:cubicBezTo>
                    <a:pt x="1" y="1"/>
                    <a:pt x="2"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51"/>
            <p:cNvSpPr>
              <a:spLocks/>
            </p:cNvSpPr>
            <p:nvPr/>
          </p:nvSpPr>
          <p:spPr bwMode="auto">
            <a:xfrm>
              <a:off x="4915959" y="3527239"/>
              <a:ext cx="6872" cy="4123"/>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2"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52"/>
            <p:cNvSpPr>
              <a:spLocks/>
            </p:cNvSpPr>
            <p:nvPr/>
          </p:nvSpPr>
          <p:spPr bwMode="auto">
            <a:xfrm>
              <a:off x="4948946" y="3527239"/>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53"/>
            <p:cNvSpPr>
              <a:spLocks/>
            </p:cNvSpPr>
            <p:nvPr/>
          </p:nvSpPr>
          <p:spPr bwMode="auto">
            <a:xfrm>
              <a:off x="5030040" y="3315569"/>
              <a:ext cx="6872" cy="4123"/>
            </a:xfrm>
            <a:custGeom>
              <a:avLst/>
              <a:gdLst>
                <a:gd name="T0" fmla="*/ 1 w 2"/>
                <a:gd name="T1" fmla="*/ 0 h 1"/>
                <a:gd name="T2" fmla="*/ 1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1"/>
                    <a:pt x="1" y="1"/>
                  </a:cubicBezTo>
                  <a:cubicBezTo>
                    <a:pt x="1" y="1"/>
                    <a:pt x="2"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54"/>
            <p:cNvSpPr>
              <a:spLocks/>
            </p:cNvSpPr>
            <p:nvPr/>
          </p:nvSpPr>
          <p:spPr bwMode="auto">
            <a:xfrm>
              <a:off x="5130377" y="3191866"/>
              <a:ext cx="16494" cy="6872"/>
            </a:xfrm>
            <a:custGeom>
              <a:avLst/>
              <a:gdLst>
                <a:gd name="T0" fmla="*/ 2 w 5"/>
                <a:gd name="T1" fmla="*/ 0 h 2"/>
                <a:gd name="T2" fmla="*/ 1 w 5"/>
                <a:gd name="T3" fmla="*/ 1 h 2"/>
                <a:gd name="T4" fmla="*/ 4 w 5"/>
                <a:gd name="T5" fmla="*/ 1 h 2"/>
                <a:gd name="T6" fmla="*/ 2 w 5"/>
                <a:gd name="T7" fmla="*/ 0 h 2"/>
              </a:gdLst>
              <a:ahLst/>
              <a:cxnLst>
                <a:cxn ang="0">
                  <a:pos x="T0" y="T1"/>
                </a:cxn>
                <a:cxn ang="0">
                  <a:pos x="T2" y="T3"/>
                </a:cxn>
                <a:cxn ang="0">
                  <a:pos x="T4" y="T5"/>
                </a:cxn>
                <a:cxn ang="0">
                  <a:pos x="T6" y="T7"/>
                </a:cxn>
              </a:cxnLst>
              <a:rect l="0" t="0" r="r" b="b"/>
              <a:pathLst>
                <a:path w="5" h="2">
                  <a:moveTo>
                    <a:pt x="2" y="0"/>
                  </a:moveTo>
                  <a:cubicBezTo>
                    <a:pt x="2" y="0"/>
                    <a:pt x="0" y="0"/>
                    <a:pt x="1" y="1"/>
                  </a:cubicBezTo>
                  <a:cubicBezTo>
                    <a:pt x="2" y="2"/>
                    <a:pt x="5" y="1"/>
                    <a:pt x="4" y="1"/>
                  </a:cubicBezTo>
                  <a:cubicBezTo>
                    <a:pt x="3" y="0"/>
                    <a:pt x="2" y="0"/>
                    <a:pt x="2"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55"/>
            <p:cNvSpPr>
              <a:spLocks/>
            </p:cNvSpPr>
            <p:nvPr/>
          </p:nvSpPr>
          <p:spPr bwMode="auto">
            <a:xfrm>
              <a:off x="5215595" y="3253718"/>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56"/>
            <p:cNvSpPr>
              <a:spLocks/>
            </p:cNvSpPr>
            <p:nvPr/>
          </p:nvSpPr>
          <p:spPr bwMode="auto">
            <a:xfrm>
              <a:off x="4825243" y="3517618"/>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57"/>
            <p:cNvSpPr>
              <a:spLocks/>
            </p:cNvSpPr>
            <p:nvPr/>
          </p:nvSpPr>
          <p:spPr bwMode="auto">
            <a:xfrm>
              <a:off x="4737276" y="3881855"/>
              <a:ext cx="6872" cy="4123"/>
            </a:xfrm>
            <a:custGeom>
              <a:avLst/>
              <a:gdLst>
                <a:gd name="T0" fmla="*/ 0 w 2"/>
                <a:gd name="T1" fmla="*/ 0 h 1"/>
                <a:gd name="T2" fmla="*/ 0 w 2"/>
                <a:gd name="T3" fmla="*/ 1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0" y="1"/>
                    <a:pt x="0" y="1"/>
                  </a:cubicBezTo>
                  <a:cubicBezTo>
                    <a:pt x="1" y="1"/>
                    <a:pt x="2" y="0"/>
                    <a:pt x="1" y="0"/>
                  </a:cubicBezTo>
                  <a:cubicBezTo>
                    <a:pt x="1" y="0"/>
                    <a:pt x="0" y="0"/>
                    <a:pt x="0"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58"/>
            <p:cNvSpPr>
              <a:spLocks/>
            </p:cNvSpPr>
            <p:nvPr/>
          </p:nvSpPr>
          <p:spPr bwMode="auto">
            <a:xfrm>
              <a:off x="4925580" y="3876357"/>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59"/>
            <p:cNvSpPr>
              <a:spLocks/>
            </p:cNvSpPr>
            <p:nvPr/>
          </p:nvSpPr>
          <p:spPr bwMode="auto">
            <a:xfrm>
              <a:off x="5032789" y="3788391"/>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60"/>
            <p:cNvSpPr>
              <a:spLocks/>
            </p:cNvSpPr>
            <p:nvPr/>
          </p:nvSpPr>
          <p:spPr bwMode="auto">
            <a:xfrm>
              <a:off x="4818370" y="3881855"/>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61"/>
            <p:cNvSpPr>
              <a:spLocks/>
            </p:cNvSpPr>
            <p:nvPr/>
          </p:nvSpPr>
          <p:spPr bwMode="auto">
            <a:xfrm>
              <a:off x="4925580" y="3732037"/>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62"/>
            <p:cNvSpPr>
              <a:spLocks/>
            </p:cNvSpPr>
            <p:nvPr/>
          </p:nvSpPr>
          <p:spPr bwMode="auto">
            <a:xfrm>
              <a:off x="5032789" y="3712794"/>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63"/>
            <p:cNvSpPr>
              <a:spLocks/>
            </p:cNvSpPr>
            <p:nvPr/>
          </p:nvSpPr>
          <p:spPr bwMode="auto">
            <a:xfrm>
              <a:off x="4997053" y="3743033"/>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64"/>
            <p:cNvSpPr>
              <a:spLocks/>
            </p:cNvSpPr>
            <p:nvPr/>
          </p:nvSpPr>
          <p:spPr bwMode="auto">
            <a:xfrm>
              <a:off x="4811498" y="3472260"/>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65"/>
            <p:cNvSpPr>
              <a:spLocks/>
            </p:cNvSpPr>
            <p:nvPr/>
          </p:nvSpPr>
          <p:spPr bwMode="auto">
            <a:xfrm>
              <a:off x="5215595" y="3227602"/>
              <a:ext cx="9621" cy="4123"/>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6"/>
            <p:cNvSpPr>
              <a:spLocks/>
            </p:cNvSpPr>
            <p:nvPr/>
          </p:nvSpPr>
          <p:spPr bwMode="auto">
            <a:xfrm>
              <a:off x="5130377" y="3205611"/>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2" y="1"/>
                    <a:pt x="3" y="0"/>
                    <a:pt x="2" y="0"/>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67"/>
            <p:cNvSpPr>
              <a:spLocks/>
            </p:cNvSpPr>
            <p:nvPr/>
          </p:nvSpPr>
          <p:spPr bwMode="auto">
            <a:xfrm>
              <a:off x="4106390" y="3690802"/>
              <a:ext cx="5498" cy="2749"/>
            </a:xfrm>
            <a:custGeom>
              <a:avLst/>
              <a:gdLst>
                <a:gd name="T0" fmla="*/ 1 w 2"/>
                <a:gd name="T1" fmla="*/ 0 h 1"/>
                <a:gd name="T2" fmla="*/ 1 w 2"/>
                <a:gd name="T3" fmla="*/ 0 h 1"/>
                <a:gd name="T4" fmla="*/ 1 w 2"/>
                <a:gd name="T5" fmla="*/ 0 h 1"/>
                <a:gd name="T6" fmla="*/ 1 w 2"/>
                <a:gd name="T7" fmla="*/ 1 h 1"/>
                <a:gd name="T8" fmla="*/ 1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1" y="0"/>
                    <a:pt x="1" y="0"/>
                  </a:cubicBezTo>
                  <a:cubicBezTo>
                    <a:pt x="1" y="0"/>
                    <a:pt x="0" y="0"/>
                    <a:pt x="1" y="0"/>
                  </a:cubicBezTo>
                  <a:cubicBezTo>
                    <a:pt x="1" y="1"/>
                    <a:pt x="1" y="0"/>
                    <a:pt x="1" y="1"/>
                  </a:cubicBezTo>
                  <a:cubicBezTo>
                    <a:pt x="1" y="1"/>
                    <a:pt x="1" y="1"/>
                    <a:pt x="1" y="1"/>
                  </a:cubicBezTo>
                  <a:cubicBezTo>
                    <a:pt x="2" y="1"/>
                    <a:pt x="2"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68"/>
            <p:cNvSpPr>
              <a:spLocks/>
            </p:cNvSpPr>
            <p:nvPr/>
          </p:nvSpPr>
          <p:spPr bwMode="auto">
            <a:xfrm>
              <a:off x="3942827" y="3648194"/>
              <a:ext cx="4123" cy="6872"/>
            </a:xfrm>
            <a:custGeom>
              <a:avLst/>
              <a:gdLst>
                <a:gd name="T0" fmla="*/ 1 w 1"/>
                <a:gd name="T1" fmla="*/ 1 h 2"/>
                <a:gd name="T2" fmla="*/ 1 w 1"/>
                <a:gd name="T3" fmla="*/ 1 h 2"/>
                <a:gd name="T4" fmla="*/ 0 w 1"/>
                <a:gd name="T5" fmla="*/ 1 h 2"/>
                <a:gd name="T6" fmla="*/ 0 w 1"/>
                <a:gd name="T7" fmla="*/ 2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1"/>
                    <a:pt x="1" y="1"/>
                    <a:pt x="1" y="1"/>
                  </a:cubicBezTo>
                  <a:cubicBezTo>
                    <a:pt x="0" y="0"/>
                    <a:pt x="0" y="1"/>
                    <a:pt x="0" y="1"/>
                  </a:cubicBezTo>
                  <a:cubicBezTo>
                    <a:pt x="0" y="1"/>
                    <a:pt x="0" y="1"/>
                    <a:pt x="0" y="2"/>
                  </a:cubicBezTo>
                  <a:cubicBezTo>
                    <a:pt x="0" y="2"/>
                    <a:pt x="1" y="2"/>
                    <a:pt x="1" y="2"/>
                  </a:cubicBezTo>
                  <a:cubicBezTo>
                    <a:pt x="1" y="2"/>
                    <a:pt x="1" y="1"/>
                    <a:pt x="1" y="1"/>
                  </a:cubicBezTo>
                  <a:cubicBezTo>
                    <a:pt x="1" y="1"/>
                    <a:pt x="1" y="1"/>
                    <a:pt x="1"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69"/>
            <p:cNvSpPr>
              <a:spLocks/>
            </p:cNvSpPr>
            <p:nvPr/>
          </p:nvSpPr>
          <p:spPr bwMode="auto">
            <a:xfrm>
              <a:off x="3669305" y="3859864"/>
              <a:ext cx="13745" cy="12370"/>
            </a:xfrm>
            <a:custGeom>
              <a:avLst/>
              <a:gdLst>
                <a:gd name="T0" fmla="*/ 2 w 4"/>
                <a:gd name="T1" fmla="*/ 0 h 4"/>
                <a:gd name="T2" fmla="*/ 1 w 4"/>
                <a:gd name="T3" fmla="*/ 3 h 4"/>
                <a:gd name="T4" fmla="*/ 2 w 4"/>
                <a:gd name="T5" fmla="*/ 0 h 4"/>
              </a:gdLst>
              <a:ahLst/>
              <a:cxnLst>
                <a:cxn ang="0">
                  <a:pos x="T0" y="T1"/>
                </a:cxn>
                <a:cxn ang="0">
                  <a:pos x="T2" y="T3"/>
                </a:cxn>
                <a:cxn ang="0">
                  <a:pos x="T4" y="T5"/>
                </a:cxn>
              </a:cxnLst>
              <a:rect l="0" t="0" r="r" b="b"/>
              <a:pathLst>
                <a:path w="4" h="4">
                  <a:moveTo>
                    <a:pt x="2" y="0"/>
                  </a:moveTo>
                  <a:cubicBezTo>
                    <a:pt x="1" y="0"/>
                    <a:pt x="0" y="1"/>
                    <a:pt x="1" y="3"/>
                  </a:cubicBezTo>
                  <a:cubicBezTo>
                    <a:pt x="3" y="4"/>
                    <a:pt x="4" y="1"/>
                    <a:pt x="2"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70"/>
            <p:cNvSpPr>
              <a:spLocks/>
            </p:cNvSpPr>
            <p:nvPr/>
          </p:nvSpPr>
          <p:spPr bwMode="auto">
            <a:xfrm>
              <a:off x="3663807" y="3872234"/>
              <a:ext cx="12370" cy="13745"/>
            </a:xfrm>
            <a:custGeom>
              <a:avLst/>
              <a:gdLst>
                <a:gd name="T0" fmla="*/ 3 w 4"/>
                <a:gd name="T1" fmla="*/ 1 h 4"/>
                <a:gd name="T2" fmla="*/ 1 w 4"/>
                <a:gd name="T3" fmla="*/ 3 h 4"/>
                <a:gd name="T4" fmla="*/ 3 w 4"/>
                <a:gd name="T5" fmla="*/ 1 h 4"/>
              </a:gdLst>
              <a:ahLst/>
              <a:cxnLst>
                <a:cxn ang="0">
                  <a:pos x="T0" y="T1"/>
                </a:cxn>
                <a:cxn ang="0">
                  <a:pos x="T2" y="T3"/>
                </a:cxn>
                <a:cxn ang="0">
                  <a:pos x="T4" y="T5"/>
                </a:cxn>
              </a:cxnLst>
              <a:rect l="0" t="0" r="r" b="b"/>
              <a:pathLst>
                <a:path w="4" h="4">
                  <a:moveTo>
                    <a:pt x="3" y="1"/>
                  </a:moveTo>
                  <a:cubicBezTo>
                    <a:pt x="1" y="0"/>
                    <a:pt x="0" y="2"/>
                    <a:pt x="1" y="3"/>
                  </a:cubicBezTo>
                  <a:cubicBezTo>
                    <a:pt x="3" y="4"/>
                    <a:pt x="4" y="1"/>
                    <a:pt x="3" y="1"/>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71"/>
            <p:cNvSpPr>
              <a:spLocks/>
            </p:cNvSpPr>
            <p:nvPr/>
          </p:nvSpPr>
          <p:spPr bwMode="auto">
            <a:xfrm>
              <a:off x="4235591" y="3396664"/>
              <a:ext cx="9621" cy="6872"/>
            </a:xfrm>
            <a:custGeom>
              <a:avLst/>
              <a:gdLst>
                <a:gd name="T0" fmla="*/ 1 w 3"/>
                <a:gd name="T1" fmla="*/ 0 h 2"/>
                <a:gd name="T2" fmla="*/ 1 w 3"/>
                <a:gd name="T3" fmla="*/ 1 h 2"/>
                <a:gd name="T4" fmla="*/ 2 w 3"/>
                <a:gd name="T5" fmla="*/ 1 h 2"/>
                <a:gd name="T6" fmla="*/ 1 w 3"/>
                <a:gd name="T7" fmla="*/ 0 h 2"/>
              </a:gdLst>
              <a:ahLst/>
              <a:cxnLst>
                <a:cxn ang="0">
                  <a:pos x="T0" y="T1"/>
                </a:cxn>
                <a:cxn ang="0">
                  <a:pos x="T2" y="T3"/>
                </a:cxn>
                <a:cxn ang="0">
                  <a:pos x="T4" y="T5"/>
                </a:cxn>
                <a:cxn ang="0">
                  <a:pos x="T6" y="T7"/>
                </a:cxn>
              </a:cxnLst>
              <a:rect l="0" t="0" r="r" b="b"/>
              <a:pathLst>
                <a:path w="3" h="2">
                  <a:moveTo>
                    <a:pt x="1" y="0"/>
                  </a:moveTo>
                  <a:cubicBezTo>
                    <a:pt x="1" y="0"/>
                    <a:pt x="0" y="1"/>
                    <a:pt x="1" y="1"/>
                  </a:cubicBezTo>
                  <a:cubicBezTo>
                    <a:pt x="2" y="2"/>
                    <a:pt x="3" y="1"/>
                    <a:pt x="2" y="1"/>
                  </a:cubicBezTo>
                  <a:cubicBezTo>
                    <a:pt x="2"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72"/>
            <p:cNvSpPr>
              <a:spLocks/>
            </p:cNvSpPr>
            <p:nvPr/>
          </p:nvSpPr>
          <p:spPr bwMode="auto">
            <a:xfrm>
              <a:off x="4230093" y="3407659"/>
              <a:ext cx="9621" cy="5498"/>
            </a:xfrm>
            <a:custGeom>
              <a:avLst/>
              <a:gdLst>
                <a:gd name="T0" fmla="*/ 2 w 3"/>
                <a:gd name="T1" fmla="*/ 0 h 2"/>
                <a:gd name="T2" fmla="*/ 1 w 3"/>
                <a:gd name="T3" fmla="*/ 2 h 2"/>
                <a:gd name="T4" fmla="*/ 3 w 3"/>
                <a:gd name="T5" fmla="*/ 1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1"/>
                    <a:pt x="1" y="2"/>
                  </a:cubicBezTo>
                  <a:cubicBezTo>
                    <a:pt x="2" y="2"/>
                    <a:pt x="3" y="2"/>
                    <a:pt x="3" y="1"/>
                  </a:cubicBezTo>
                  <a:cubicBezTo>
                    <a:pt x="3" y="0"/>
                    <a:pt x="2" y="0"/>
                    <a:pt x="2"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73"/>
            <p:cNvSpPr>
              <a:spLocks/>
            </p:cNvSpPr>
            <p:nvPr/>
          </p:nvSpPr>
          <p:spPr bwMode="auto">
            <a:xfrm>
              <a:off x="4994304" y="3305948"/>
              <a:ext cx="9621" cy="2749"/>
            </a:xfrm>
            <a:custGeom>
              <a:avLst/>
              <a:gdLst>
                <a:gd name="T0" fmla="*/ 1 w 3"/>
                <a:gd name="T1" fmla="*/ 0 h 1"/>
                <a:gd name="T2" fmla="*/ 1 w 3"/>
                <a:gd name="T3" fmla="*/ 1 h 1"/>
                <a:gd name="T4" fmla="*/ 2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0"/>
                    <a:pt x="0" y="1"/>
                    <a:pt x="1" y="1"/>
                  </a:cubicBezTo>
                  <a:cubicBezTo>
                    <a:pt x="1" y="1"/>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74"/>
            <p:cNvSpPr>
              <a:spLocks/>
            </p:cNvSpPr>
            <p:nvPr/>
          </p:nvSpPr>
          <p:spPr bwMode="auto">
            <a:xfrm>
              <a:off x="4997053" y="3296326"/>
              <a:ext cx="9621" cy="6872"/>
            </a:xfrm>
            <a:custGeom>
              <a:avLst/>
              <a:gdLst>
                <a:gd name="T0" fmla="*/ 1 w 3"/>
                <a:gd name="T1" fmla="*/ 0 h 2"/>
                <a:gd name="T2" fmla="*/ 1 w 3"/>
                <a:gd name="T3" fmla="*/ 2 h 2"/>
                <a:gd name="T4" fmla="*/ 2 w 3"/>
                <a:gd name="T5" fmla="*/ 0 h 2"/>
                <a:gd name="T6" fmla="*/ 1 w 3"/>
                <a:gd name="T7" fmla="*/ 0 h 2"/>
              </a:gdLst>
              <a:ahLst/>
              <a:cxnLst>
                <a:cxn ang="0">
                  <a:pos x="T0" y="T1"/>
                </a:cxn>
                <a:cxn ang="0">
                  <a:pos x="T2" y="T3"/>
                </a:cxn>
                <a:cxn ang="0">
                  <a:pos x="T4" y="T5"/>
                </a:cxn>
                <a:cxn ang="0">
                  <a:pos x="T6" y="T7"/>
                </a:cxn>
              </a:cxnLst>
              <a:rect l="0" t="0" r="r" b="b"/>
              <a:pathLst>
                <a:path w="3" h="2">
                  <a:moveTo>
                    <a:pt x="1" y="0"/>
                  </a:moveTo>
                  <a:cubicBezTo>
                    <a:pt x="1" y="0"/>
                    <a:pt x="0" y="2"/>
                    <a:pt x="1" y="2"/>
                  </a:cubicBezTo>
                  <a:cubicBezTo>
                    <a:pt x="2" y="2"/>
                    <a:pt x="3" y="0"/>
                    <a:pt x="2" y="0"/>
                  </a:cubicBezTo>
                  <a:cubicBezTo>
                    <a:pt x="1" y="0"/>
                    <a:pt x="1" y="0"/>
                    <a:pt x="1" y="0"/>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75"/>
            <p:cNvSpPr>
              <a:spLocks/>
            </p:cNvSpPr>
            <p:nvPr/>
          </p:nvSpPr>
          <p:spPr bwMode="auto">
            <a:xfrm>
              <a:off x="839250" y="1013314"/>
              <a:ext cx="3774323" cy="2944137"/>
            </a:xfrm>
            <a:custGeom>
              <a:avLst/>
              <a:gdLst>
                <a:gd name="T0" fmla="*/ 57 w 1160"/>
                <a:gd name="T1" fmla="*/ 416 h 904"/>
                <a:gd name="T2" fmla="*/ 37 w 1160"/>
                <a:gd name="T3" fmla="*/ 380 h 904"/>
                <a:gd name="T4" fmla="*/ 18 w 1160"/>
                <a:gd name="T5" fmla="*/ 339 h 904"/>
                <a:gd name="T6" fmla="*/ 7 w 1160"/>
                <a:gd name="T7" fmla="*/ 284 h 904"/>
                <a:gd name="T8" fmla="*/ 33 w 1160"/>
                <a:gd name="T9" fmla="*/ 246 h 904"/>
                <a:gd name="T10" fmla="*/ 77 w 1160"/>
                <a:gd name="T11" fmla="*/ 246 h 904"/>
                <a:gd name="T12" fmla="*/ 148 w 1160"/>
                <a:gd name="T13" fmla="*/ 233 h 904"/>
                <a:gd name="T14" fmla="*/ 173 w 1160"/>
                <a:gd name="T15" fmla="*/ 191 h 904"/>
                <a:gd name="T16" fmla="*/ 189 w 1160"/>
                <a:gd name="T17" fmla="*/ 160 h 904"/>
                <a:gd name="T18" fmla="*/ 232 w 1160"/>
                <a:gd name="T19" fmla="*/ 133 h 904"/>
                <a:gd name="T20" fmla="*/ 288 w 1160"/>
                <a:gd name="T21" fmla="*/ 121 h 904"/>
                <a:gd name="T22" fmla="*/ 336 w 1160"/>
                <a:gd name="T23" fmla="*/ 90 h 904"/>
                <a:gd name="T24" fmla="*/ 373 w 1160"/>
                <a:gd name="T25" fmla="*/ 142 h 904"/>
                <a:gd name="T26" fmla="*/ 369 w 1160"/>
                <a:gd name="T27" fmla="*/ 200 h 904"/>
                <a:gd name="T28" fmla="*/ 431 w 1160"/>
                <a:gd name="T29" fmla="*/ 231 h 904"/>
                <a:gd name="T30" fmla="*/ 473 w 1160"/>
                <a:gd name="T31" fmla="*/ 284 h 904"/>
                <a:gd name="T32" fmla="*/ 560 w 1160"/>
                <a:gd name="T33" fmla="*/ 301 h 904"/>
                <a:gd name="T34" fmla="*/ 634 w 1160"/>
                <a:gd name="T35" fmla="*/ 325 h 904"/>
                <a:gd name="T36" fmla="*/ 710 w 1160"/>
                <a:gd name="T37" fmla="*/ 310 h 904"/>
                <a:gd name="T38" fmla="*/ 786 w 1160"/>
                <a:gd name="T39" fmla="*/ 245 h 904"/>
                <a:gd name="T40" fmla="*/ 890 w 1160"/>
                <a:gd name="T41" fmla="*/ 189 h 904"/>
                <a:gd name="T42" fmla="*/ 853 w 1160"/>
                <a:gd name="T43" fmla="*/ 164 h 904"/>
                <a:gd name="T44" fmla="*/ 880 w 1160"/>
                <a:gd name="T45" fmla="*/ 99 h 904"/>
                <a:gd name="T46" fmla="*/ 892 w 1160"/>
                <a:gd name="T47" fmla="*/ 23 h 904"/>
                <a:gd name="T48" fmla="*/ 980 w 1160"/>
                <a:gd name="T49" fmla="*/ 12 h 904"/>
                <a:gd name="T50" fmla="*/ 1022 w 1160"/>
                <a:gd name="T51" fmla="*/ 82 h 904"/>
                <a:gd name="T52" fmla="*/ 1086 w 1160"/>
                <a:gd name="T53" fmla="*/ 110 h 904"/>
                <a:gd name="T54" fmla="*/ 1150 w 1160"/>
                <a:gd name="T55" fmla="*/ 96 h 904"/>
                <a:gd name="T56" fmla="*/ 1145 w 1160"/>
                <a:gd name="T57" fmla="*/ 178 h 904"/>
                <a:gd name="T58" fmla="*/ 1122 w 1160"/>
                <a:gd name="T59" fmla="*/ 236 h 904"/>
                <a:gd name="T60" fmla="*/ 1103 w 1160"/>
                <a:gd name="T61" fmla="*/ 255 h 904"/>
                <a:gd name="T62" fmla="*/ 1076 w 1160"/>
                <a:gd name="T63" fmla="*/ 304 h 904"/>
                <a:gd name="T64" fmla="*/ 1030 w 1160"/>
                <a:gd name="T65" fmla="*/ 329 h 904"/>
                <a:gd name="T66" fmla="*/ 960 w 1160"/>
                <a:gd name="T67" fmla="*/ 341 h 904"/>
                <a:gd name="T68" fmla="*/ 931 w 1160"/>
                <a:gd name="T69" fmla="*/ 432 h 904"/>
                <a:gd name="T70" fmla="*/ 919 w 1160"/>
                <a:gd name="T71" fmla="*/ 507 h 904"/>
                <a:gd name="T72" fmla="*/ 963 w 1160"/>
                <a:gd name="T73" fmla="*/ 621 h 904"/>
                <a:gd name="T74" fmla="*/ 980 w 1160"/>
                <a:gd name="T75" fmla="*/ 681 h 904"/>
                <a:gd name="T76" fmla="*/ 953 w 1160"/>
                <a:gd name="T77" fmla="*/ 740 h 904"/>
                <a:gd name="T78" fmla="*/ 910 w 1160"/>
                <a:gd name="T79" fmla="*/ 800 h 904"/>
                <a:gd name="T80" fmla="*/ 823 w 1160"/>
                <a:gd name="T81" fmla="*/ 846 h 904"/>
                <a:gd name="T82" fmla="*/ 761 w 1160"/>
                <a:gd name="T83" fmla="*/ 870 h 904"/>
                <a:gd name="T84" fmla="*/ 701 w 1160"/>
                <a:gd name="T85" fmla="*/ 873 h 904"/>
                <a:gd name="T86" fmla="*/ 651 w 1160"/>
                <a:gd name="T87" fmla="*/ 862 h 904"/>
                <a:gd name="T88" fmla="*/ 626 w 1160"/>
                <a:gd name="T89" fmla="*/ 831 h 904"/>
                <a:gd name="T90" fmla="*/ 586 w 1160"/>
                <a:gd name="T91" fmla="*/ 836 h 904"/>
                <a:gd name="T92" fmla="*/ 540 w 1160"/>
                <a:gd name="T93" fmla="*/ 831 h 904"/>
                <a:gd name="T94" fmla="*/ 519 w 1160"/>
                <a:gd name="T95" fmla="*/ 871 h 904"/>
                <a:gd name="T96" fmla="*/ 475 w 1160"/>
                <a:gd name="T97" fmla="*/ 849 h 904"/>
                <a:gd name="T98" fmla="*/ 454 w 1160"/>
                <a:gd name="T99" fmla="*/ 810 h 904"/>
                <a:gd name="T100" fmla="*/ 429 w 1160"/>
                <a:gd name="T101" fmla="*/ 781 h 904"/>
                <a:gd name="T102" fmla="*/ 454 w 1160"/>
                <a:gd name="T103" fmla="*/ 734 h 904"/>
                <a:gd name="T104" fmla="*/ 450 w 1160"/>
                <a:gd name="T105" fmla="*/ 681 h 904"/>
                <a:gd name="T106" fmla="*/ 414 w 1160"/>
                <a:gd name="T107" fmla="*/ 677 h 904"/>
                <a:gd name="T108" fmla="*/ 346 w 1160"/>
                <a:gd name="T109" fmla="*/ 695 h 904"/>
                <a:gd name="T110" fmla="*/ 297 w 1160"/>
                <a:gd name="T111" fmla="*/ 662 h 904"/>
                <a:gd name="T112" fmla="*/ 235 w 1160"/>
                <a:gd name="T113" fmla="*/ 667 h 904"/>
                <a:gd name="T114" fmla="*/ 203 w 1160"/>
                <a:gd name="T115" fmla="*/ 644 h 904"/>
                <a:gd name="T116" fmla="*/ 165 w 1160"/>
                <a:gd name="T117" fmla="*/ 622 h 904"/>
                <a:gd name="T118" fmla="*/ 124 w 1160"/>
                <a:gd name="T119" fmla="*/ 582 h 904"/>
                <a:gd name="T120" fmla="*/ 87 w 1160"/>
                <a:gd name="T121" fmla="*/ 546 h 904"/>
                <a:gd name="T122" fmla="*/ 46 w 1160"/>
                <a:gd name="T123" fmla="*/ 513 h 904"/>
                <a:gd name="T124" fmla="*/ 49 w 1160"/>
                <a:gd name="T125" fmla="*/ 471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904">
                  <a:moveTo>
                    <a:pt x="61" y="459"/>
                  </a:moveTo>
                  <a:cubicBezTo>
                    <a:pt x="61" y="458"/>
                    <a:pt x="61" y="458"/>
                    <a:pt x="61" y="458"/>
                  </a:cubicBezTo>
                  <a:cubicBezTo>
                    <a:pt x="61" y="457"/>
                    <a:pt x="61" y="457"/>
                    <a:pt x="61" y="456"/>
                  </a:cubicBezTo>
                  <a:cubicBezTo>
                    <a:pt x="61" y="455"/>
                    <a:pt x="60" y="455"/>
                    <a:pt x="60" y="454"/>
                  </a:cubicBezTo>
                  <a:cubicBezTo>
                    <a:pt x="60" y="454"/>
                    <a:pt x="60" y="453"/>
                    <a:pt x="60" y="453"/>
                  </a:cubicBezTo>
                  <a:cubicBezTo>
                    <a:pt x="60" y="452"/>
                    <a:pt x="59" y="451"/>
                    <a:pt x="59" y="450"/>
                  </a:cubicBezTo>
                  <a:cubicBezTo>
                    <a:pt x="58" y="449"/>
                    <a:pt x="58" y="449"/>
                    <a:pt x="57" y="448"/>
                  </a:cubicBezTo>
                  <a:cubicBezTo>
                    <a:pt x="57" y="448"/>
                    <a:pt x="57" y="447"/>
                    <a:pt x="57" y="447"/>
                  </a:cubicBezTo>
                  <a:cubicBezTo>
                    <a:pt x="57" y="446"/>
                    <a:pt x="57" y="446"/>
                    <a:pt x="57" y="445"/>
                  </a:cubicBezTo>
                  <a:cubicBezTo>
                    <a:pt x="55" y="444"/>
                    <a:pt x="58" y="444"/>
                    <a:pt x="57" y="443"/>
                  </a:cubicBezTo>
                  <a:cubicBezTo>
                    <a:pt x="56" y="442"/>
                    <a:pt x="56" y="441"/>
                    <a:pt x="57" y="441"/>
                  </a:cubicBezTo>
                  <a:cubicBezTo>
                    <a:pt x="57" y="441"/>
                    <a:pt x="58" y="441"/>
                    <a:pt x="59" y="440"/>
                  </a:cubicBezTo>
                  <a:cubicBezTo>
                    <a:pt x="59" y="439"/>
                    <a:pt x="59" y="438"/>
                    <a:pt x="59" y="437"/>
                  </a:cubicBezTo>
                  <a:cubicBezTo>
                    <a:pt x="59" y="437"/>
                    <a:pt x="59" y="437"/>
                    <a:pt x="60" y="436"/>
                  </a:cubicBezTo>
                  <a:cubicBezTo>
                    <a:pt x="60" y="435"/>
                    <a:pt x="60" y="434"/>
                    <a:pt x="59" y="433"/>
                  </a:cubicBezTo>
                  <a:cubicBezTo>
                    <a:pt x="59" y="433"/>
                    <a:pt x="59" y="432"/>
                    <a:pt x="59" y="432"/>
                  </a:cubicBezTo>
                  <a:cubicBezTo>
                    <a:pt x="59" y="432"/>
                    <a:pt x="59" y="432"/>
                    <a:pt x="59" y="431"/>
                  </a:cubicBezTo>
                  <a:cubicBezTo>
                    <a:pt x="59" y="430"/>
                    <a:pt x="59" y="430"/>
                    <a:pt x="60" y="431"/>
                  </a:cubicBezTo>
                  <a:cubicBezTo>
                    <a:pt x="60" y="431"/>
                    <a:pt x="61" y="431"/>
                    <a:pt x="62" y="430"/>
                  </a:cubicBezTo>
                  <a:cubicBezTo>
                    <a:pt x="63" y="430"/>
                    <a:pt x="64" y="430"/>
                    <a:pt x="64" y="430"/>
                  </a:cubicBezTo>
                  <a:cubicBezTo>
                    <a:pt x="65" y="429"/>
                    <a:pt x="66" y="429"/>
                    <a:pt x="66" y="429"/>
                  </a:cubicBezTo>
                  <a:cubicBezTo>
                    <a:pt x="67" y="428"/>
                    <a:pt x="67" y="428"/>
                    <a:pt x="67" y="427"/>
                  </a:cubicBezTo>
                  <a:cubicBezTo>
                    <a:pt x="67" y="427"/>
                    <a:pt x="67" y="427"/>
                    <a:pt x="68" y="427"/>
                  </a:cubicBezTo>
                  <a:cubicBezTo>
                    <a:pt x="69" y="427"/>
                    <a:pt x="69" y="426"/>
                    <a:pt x="68" y="425"/>
                  </a:cubicBezTo>
                  <a:cubicBezTo>
                    <a:pt x="68" y="425"/>
                    <a:pt x="68" y="424"/>
                    <a:pt x="67" y="424"/>
                  </a:cubicBezTo>
                  <a:cubicBezTo>
                    <a:pt x="66" y="425"/>
                    <a:pt x="65" y="424"/>
                    <a:pt x="65" y="423"/>
                  </a:cubicBezTo>
                  <a:cubicBezTo>
                    <a:pt x="65" y="423"/>
                    <a:pt x="65" y="422"/>
                    <a:pt x="65" y="422"/>
                  </a:cubicBezTo>
                  <a:cubicBezTo>
                    <a:pt x="64" y="421"/>
                    <a:pt x="64" y="421"/>
                    <a:pt x="64" y="421"/>
                  </a:cubicBezTo>
                  <a:cubicBezTo>
                    <a:pt x="64" y="420"/>
                    <a:pt x="63" y="419"/>
                    <a:pt x="62" y="419"/>
                  </a:cubicBezTo>
                  <a:cubicBezTo>
                    <a:pt x="62" y="419"/>
                    <a:pt x="62" y="419"/>
                    <a:pt x="61" y="419"/>
                  </a:cubicBezTo>
                  <a:cubicBezTo>
                    <a:pt x="61" y="419"/>
                    <a:pt x="61" y="419"/>
                    <a:pt x="60" y="418"/>
                  </a:cubicBezTo>
                  <a:cubicBezTo>
                    <a:pt x="60" y="417"/>
                    <a:pt x="60" y="417"/>
                    <a:pt x="59" y="417"/>
                  </a:cubicBezTo>
                  <a:cubicBezTo>
                    <a:pt x="58" y="417"/>
                    <a:pt x="58" y="416"/>
                    <a:pt x="58" y="416"/>
                  </a:cubicBezTo>
                  <a:cubicBezTo>
                    <a:pt x="58" y="416"/>
                    <a:pt x="58" y="416"/>
                    <a:pt x="57" y="416"/>
                  </a:cubicBezTo>
                  <a:cubicBezTo>
                    <a:pt x="57" y="415"/>
                    <a:pt x="57" y="415"/>
                    <a:pt x="56" y="415"/>
                  </a:cubicBezTo>
                  <a:cubicBezTo>
                    <a:pt x="54" y="414"/>
                    <a:pt x="57" y="413"/>
                    <a:pt x="55" y="412"/>
                  </a:cubicBezTo>
                  <a:cubicBezTo>
                    <a:pt x="55" y="411"/>
                    <a:pt x="55" y="411"/>
                    <a:pt x="55" y="410"/>
                  </a:cubicBezTo>
                  <a:cubicBezTo>
                    <a:pt x="55" y="410"/>
                    <a:pt x="56" y="409"/>
                    <a:pt x="56" y="409"/>
                  </a:cubicBezTo>
                  <a:cubicBezTo>
                    <a:pt x="56" y="408"/>
                    <a:pt x="56" y="408"/>
                    <a:pt x="56" y="408"/>
                  </a:cubicBezTo>
                  <a:cubicBezTo>
                    <a:pt x="56" y="408"/>
                    <a:pt x="56" y="407"/>
                    <a:pt x="56" y="407"/>
                  </a:cubicBezTo>
                  <a:cubicBezTo>
                    <a:pt x="56" y="406"/>
                    <a:pt x="56" y="406"/>
                    <a:pt x="56" y="405"/>
                  </a:cubicBezTo>
                  <a:cubicBezTo>
                    <a:pt x="56" y="404"/>
                    <a:pt x="56" y="404"/>
                    <a:pt x="56" y="403"/>
                  </a:cubicBezTo>
                  <a:cubicBezTo>
                    <a:pt x="56" y="402"/>
                    <a:pt x="56" y="402"/>
                    <a:pt x="56" y="402"/>
                  </a:cubicBezTo>
                  <a:cubicBezTo>
                    <a:pt x="56" y="402"/>
                    <a:pt x="56" y="402"/>
                    <a:pt x="57" y="401"/>
                  </a:cubicBezTo>
                  <a:cubicBezTo>
                    <a:pt x="57" y="401"/>
                    <a:pt x="57" y="400"/>
                    <a:pt x="56" y="400"/>
                  </a:cubicBezTo>
                  <a:cubicBezTo>
                    <a:pt x="56" y="400"/>
                    <a:pt x="56" y="400"/>
                    <a:pt x="56" y="400"/>
                  </a:cubicBezTo>
                  <a:cubicBezTo>
                    <a:pt x="56" y="399"/>
                    <a:pt x="56" y="399"/>
                    <a:pt x="56" y="399"/>
                  </a:cubicBezTo>
                  <a:cubicBezTo>
                    <a:pt x="56" y="399"/>
                    <a:pt x="55" y="396"/>
                    <a:pt x="56" y="396"/>
                  </a:cubicBezTo>
                  <a:cubicBezTo>
                    <a:pt x="56" y="395"/>
                    <a:pt x="56" y="395"/>
                    <a:pt x="56" y="395"/>
                  </a:cubicBezTo>
                  <a:cubicBezTo>
                    <a:pt x="56" y="395"/>
                    <a:pt x="56" y="393"/>
                    <a:pt x="57" y="393"/>
                  </a:cubicBezTo>
                  <a:cubicBezTo>
                    <a:pt x="57" y="393"/>
                    <a:pt x="58" y="392"/>
                    <a:pt x="58" y="392"/>
                  </a:cubicBezTo>
                  <a:cubicBezTo>
                    <a:pt x="59" y="392"/>
                    <a:pt x="59" y="392"/>
                    <a:pt x="59" y="391"/>
                  </a:cubicBezTo>
                  <a:cubicBezTo>
                    <a:pt x="60" y="391"/>
                    <a:pt x="60" y="390"/>
                    <a:pt x="58" y="390"/>
                  </a:cubicBezTo>
                  <a:cubicBezTo>
                    <a:pt x="57" y="390"/>
                    <a:pt x="57" y="390"/>
                    <a:pt x="57" y="390"/>
                  </a:cubicBezTo>
                  <a:cubicBezTo>
                    <a:pt x="57" y="390"/>
                    <a:pt x="57" y="390"/>
                    <a:pt x="56" y="390"/>
                  </a:cubicBezTo>
                  <a:cubicBezTo>
                    <a:pt x="56" y="389"/>
                    <a:pt x="56" y="389"/>
                    <a:pt x="55" y="389"/>
                  </a:cubicBezTo>
                  <a:cubicBezTo>
                    <a:pt x="55" y="390"/>
                    <a:pt x="54" y="390"/>
                    <a:pt x="54" y="389"/>
                  </a:cubicBezTo>
                  <a:cubicBezTo>
                    <a:pt x="53" y="389"/>
                    <a:pt x="53" y="389"/>
                    <a:pt x="53" y="389"/>
                  </a:cubicBezTo>
                  <a:cubicBezTo>
                    <a:pt x="53" y="388"/>
                    <a:pt x="53" y="388"/>
                    <a:pt x="53" y="388"/>
                  </a:cubicBezTo>
                  <a:cubicBezTo>
                    <a:pt x="53" y="388"/>
                    <a:pt x="52" y="388"/>
                    <a:pt x="52" y="388"/>
                  </a:cubicBezTo>
                  <a:cubicBezTo>
                    <a:pt x="51" y="388"/>
                    <a:pt x="51" y="389"/>
                    <a:pt x="50" y="388"/>
                  </a:cubicBezTo>
                  <a:cubicBezTo>
                    <a:pt x="50" y="388"/>
                    <a:pt x="49" y="388"/>
                    <a:pt x="49" y="388"/>
                  </a:cubicBezTo>
                  <a:cubicBezTo>
                    <a:pt x="48" y="387"/>
                    <a:pt x="48" y="387"/>
                    <a:pt x="47" y="387"/>
                  </a:cubicBezTo>
                  <a:cubicBezTo>
                    <a:pt x="46" y="387"/>
                    <a:pt x="45" y="386"/>
                    <a:pt x="44" y="385"/>
                  </a:cubicBezTo>
                  <a:cubicBezTo>
                    <a:pt x="44" y="385"/>
                    <a:pt x="44" y="384"/>
                    <a:pt x="43" y="384"/>
                  </a:cubicBezTo>
                  <a:cubicBezTo>
                    <a:pt x="42" y="384"/>
                    <a:pt x="41" y="384"/>
                    <a:pt x="41" y="383"/>
                  </a:cubicBezTo>
                  <a:cubicBezTo>
                    <a:pt x="40" y="383"/>
                    <a:pt x="40" y="382"/>
                    <a:pt x="39" y="381"/>
                  </a:cubicBezTo>
                  <a:cubicBezTo>
                    <a:pt x="39" y="381"/>
                    <a:pt x="38" y="380"/>
                    <a:pt x="37" y="380"/>
                  </a:cubicBezTo>
                  <a:cubicBezTo>
                    <a:pt x="36" y="380"/>
                    <a:pt x="36" y="379"/>
                    <a:pt x="35" y="378"/>
                  </a:cubicBezTo>
                  <a:cubicBezTo>
                    <a:pt x="34" y="378"/>
                    <a:pt x="34" y="378"/>
                    <a:pt x="34" y="378"/>
                  </a:cubicBezTo>
                  <a:cubicBezTo>
                    <a:pt x="34" y="378"/>
                    <a:pt x="34" y="377"/>
                    <a:pt x="33" y="377"/>
                  </a:cubicBezTo>
                  <a:cubicBezTo>
                    <a:pt x="33" y="376"/>
                    <a:pt x="33" y="375"/>
                    <a:pt x="32" y="374"/>
                  </a:cubicBezTo>
                  <a:cubicBezTo>
                    <a:pt x="32" y="374"/>
                    <a:pt x="32" y="374"/>
                    <a:pt x="31" y="373"/>
                  </a:cubicBezTo>
                  <a:cubicBezTo>
                    <a:pt x="31" y="373"/>
                    <a:pt x="30" y="372"/>
                    <a:pt x="31" y="371"/>
                  </a:cubicBezTo>
                  <a:cubicBezTo>
                    <a:pt x="32" y="371"/>
                    <a:pt x="33" y="370"/>
                    <a:pt x="32" y="370"/>
                  </a:cubicBezTo>
                  <a:cubicBezTo>
                    <a:pt x="32" y="369"/>
                    <a:pt x="31" y="369"/>
                    <a:pt x="31" y="369"/>
                  </a:cubicBezTo>
                  <a:cubicBezTo>
                    <a:pt x="30" y="370"/>
                    <a:pt x="29" y="370"/>
                    <a:pt x="29" y="370"/>
                  </a:cubicBezTo>
                  <a:cubicBezTo>
                    <a:pt x="28" y="370"/>
                    <a:pt x="28" y="370"/>
                    <a:pt x="28" y="371"/>
                  </a:cubicBezTo>
                  <a:cubicBezTo>
                    <a:pt x="27" y="371"/>
                    <a:pt x="26" y="370"/>
                    <a:pt x="25" y="370"/>
                  </a:cubicBezTo>
                  <a:cubicBezTo>
                    <a:pt x="25" y="370"/>
                    <a:pt x="25" y="370"/>
                    <a:pt x="24" y="369"/>
                  </a:cubicBezTo>
                  <a:cubicBezTo>
                    <a:pt x="23" y="369"/>
                    <a:pt x="22" y="369"/>
                    <a:pt x="23" y="368"/>
                  </a:cubicBezTo>
                  <a:cubicBezTo>
                    <a:pt x="23" y="367"/>
                    <a:pt x="24" y="366"/>
                    <a:pt x="24" y="365"/>
                  </a:cubicBezTo>
                  <a:cubicBezTo>
                    <a:pt x="24" y="365"/>
                    <a:pt x="24" y="365"/>
                    <a:pt x="24" y="364"/>
                  </a:cubicBezTo>
                  <a:cubicBezTo>
                    <a:pt x="24" y="364"/>
                    <a:pt x="24" y="363"/>
                    <a:pt x="23" y="363"/>
                  </a:cubicBezTo>
                  <a:cubicBezTo>
                    <a:pt x="22" y="363"/>
                    <a:pt x="21" y="363"/>
                    <a:pt x="21" y="362"/>
                  </a:cubicBezTo>
                  <a:cubicBezTo>
                    <a:pt x="21" y="361"/>
                    <a:pt x="21" y="361"/>
                    <a:pt x="21" y="361"/>
                  </a:cubicBezTo>
                  <a:cubicBezTo>
                    <a:pt x="21" y="361"/>
                    <a:pt x="21" y="361"/>
                    <a:pt x="21" y="360"/>
                  </a:cubicBezTo>
                  <a:cubicBezTo>
                    <a:pt x="21" y="360"/>
                    <a:pt x="21" y="359"/>
                    <a:pt x="22" y="359"/>
                  </a:cubicBezTo>
                  <a:cubicBezTo>
                    <a:pt x="23" y="359"/>
                    <a:pt x="23" y="359"/>
                    <a:pt x="23" y="358"/>
                  </a:cubicBezTo>
                  <a:cubicBezTo>
                    <a:pt x="23" y="357"/>
                    <a:pt x="23" y="357"/>
                    <a:pt x="24" y="357"/>
                  </a:cubicBezTo>
                  <a:cubicBezTo>
                    <a:pt x="25" y="357"/>
                    <a:pt x="25" y="357"/>
                    <a:pt x="25" y="356"/>
                  </a:cubicBezTo>
                  <a:cubicBezTo>
                    <a:pt x="24" y="355"/>
                    <a:pt x="24" y="355"/>
                    <a:pt x="25" y="354"/>
                  </a:cubicBezTo>
                  <a:cubicBezTo>
                    <a:pt x="26" y="353"/>
                    <a:pt x="26" y="352"/>
                    <a:pt x="26" y="352"/>
                  </a:cubicBezTo>
                  <a:cubicBezTo>
                    <a:pt x="26" y="351"/>
                    <a:pt x="26" y="351"/>
                    <a:pt x="26" y="351"/>
                  </a:cubicBezTo>
                  <a:cubicBezTo>
                    <a:pt x="26" y="350"/>
                    <a:pt x="25" y="349"/>
                    <a:pt x="26" y="348"/>
                  </a:cubicBezTo>
                  <a:cubicBezTo>
                    <a:pt x="26" y="347"/>
                    <a:pt x="26" y="347"/>
                    <a:pt x="25" y="345"/>
                  </a:cubicBezTo>
                  <a:cubicBezTo>
                    <a:pt x="24" y="345"/>
                    <a:pt x="24" y="345"/>
                    <a:pt x="24" y="344"/>
                  </a:cubicBezTo>
                  <a:cubicBezTo>
                    <a:pt x="23" y="343"/>
                    <a:pt x="23" y="343"/>
                    <a:pt x="23" y="342"/>
                  </a:cubicBezTo>
                  <a:cubicBezTo>
                    <a:pt x="23" y="342"/>
                    <a:pt x="22" y="341"/>
                    <a:pt x="22" y="341"/>
                  </a:cubicBezTo>
                  <a:cubicBezTo>
                    <a:pt x="21" y="340"/>
                    <a:pt x="20" y="340"/>
                    <a:pt x="20" y="340"/>
                  </a:cubicBezTo>
                  <a:cubicBezTo>
                    <a:pt x="19" y="341"/>
                    <a:pt x="19" y="342"/>
                    <a:pt x="18" y="341"/>
                  </a:cubicBezTo>
                  <a:cubicBezTo>
                    <a:pt x="18" y="340"/>
                    <a:pt x="17" y="340"/>
                    <a:pt x="18" y="339"/>
                  </a:cubicBezTo>
                  <a:cubicBezTo>
                    <a:pt x="18" y="338"/>
                    <a:pt x="18" y="338"/>
                    <a:pt x="18" y="338"/>
                  </a:cubicBezTo>
                  <a:cubicBezTo>
                    <a:pt x="18" y="336"/>
                    <a:pt x="18" y="336"/>
                    <a:pt x="18" y="336"/>
                  </a:cubicBezTo>
                  <a:cubicBezTo>
                    <a:pt x="18" y="336"/>
                    <a:pt x="18" y="336"/>
                    <a:pt x="18" y="335"/>
                  </a:cubicBezTo>
                  <a:cubicBezTo>
                    <a:pt x="18" y="335"/>
                    <a:pt x="18" y="334"/>
                    <a:pt x="17" y="334"/>
                  </a:cubicBezTo>
                  <a:cubicBezTo>
                    <a:pt x="16" y="334"/>
                    <a:pt x="15" y="333"/>
                    <a:pt x="15" y="332"/>
                  </a:cubicBezTo>
                  <a:cubicBezTo>
                    <a:pt x="14" y="331"/>
                    <a:pt x="14" y="331"/>
                    <a:pt x="12" y="331"/>
                  </a:cubicBezTo>
                  <a:cubicBezTo>
                    <a:pt x="12" y="331"/>
                    <a:pt x="12" y="331"/>
                    <a:pt x="11" y="331"/>
                  </a:cubicBezTo>
                  <a:cubicBezTo>
                    <a:pt x="10" y="330"/>
                    <a:pt x="10" y="330"/>
                    <a:pt x="9" y="330"/>
                  </a:cubicBezTo>
                  <a:cubicBezTo>
                    <a:pt x="9" y="331"/>
                    <a:pt x="9" y="331"/>
                    <a:pt x="8" y="331"/>
                  </a:cubicBezTo>
                  <a:cubicBezTo>
                    <a:pt x="8" y="330"/>
                    <a:pt x="8" y="330"/>
                    <a:pt x="8" y="329"/>
                  </a:cubicBezTo>
                  <a:cubicBezTo>
                    <a:pt x="8" y="328"/>
                    <a:pt x="7" y="328"/>
                    <a:pt x="6" y="327"/>
                  </a:cubicBezTo>
                  <a:cubicBezTo>
                    <a:pt x="6" y="327"/>
                    <a:pt x="6" y="326"/>
                    <a:pt x="5" y="326"/>
                  </a:cubicBezTo>
                  <a:cubicBezTo>
                    <a:pt x="5" y="327"/>
                    <a:pt x="4" y="327"/>
                    <a:pt x="4" y="327"/>
                  </a:cubicBezTo>
                  <a:cubicBezTo>
                    <a:pt x="3" y="327"/>
                    <a:pt x="3" y="326"/>
                    <a:pt x="3" y="325"/>
                  </a:cubicBezTo>
                  <a:cubicBezTo>
                    <a:pt x="2" y="325"/>
                    <a:pt x="3" y="324"/>
                    <a:pt x="2" y="323"/>
                  </a:cubicBezTo>
                  <a:cubicBezTo>
                    <a:pt x="3" y="322"/>
                    <a:pt x="3" y="322"/>
                    <a:pt x="3" y="321"/>
                  </a:cubicBezTo>
                  <a:cubicBezTo>
                    <a:pt x="4" y="320"/>
                    <a:pt x="5" y="320"/>
                    <a:pt x="7" y="321"/>
                  </a:cubicBezTo>
                  <a:cubicBezTo>
                    <a:pt x="9" y="322"/>
                    <a:pt x="9" y="322"/>
                    <a:pt x="11" y="323"/>
                  </a:cubicBezTo>
                  <a:cubicBezTo>
                    <a:pt x="11" y="323"/>
                    <a:pt x="11" y="323"/>
                    <a:pt x="12" y="323"/>
                  </a:cubicBezTo>
                  <a:cubicBezTo>
                    <a:pt x="12" y="323"/>
                    <a:pt x="13" y="323"/>
                    <a:pt x="13" y="324"/>
                  </a:cubicBezTo>
                  <a:cubicBezTo>
                    <a:pt x="15" y="324"/>
                    <a:pt x="15" y="324"/>
                    <a:pt x="16" y="323"/>
                  </a:cubicBezTo>
                  <a:cubicBezTo>
                    <a:pt x="17" y="323"/>
                    <a:pt x="18" y="322"/>
                    <a:pt x="17" y="320"/>
                  </a:cubicBezTo>
                  <a:cubicBezTo>
                    <a:pt x="17" y="319"/>
                    <a:pt x="16" y="317"/>
                    <a:pt x="15" y="316"/>
                  </a:cubicBezTo>
                  <a:cubicBezTo>
                    <a:pt x="14" y="314"/>
                    <a:pt x="16" y="313"/>
                    <a:pt x="17" y="312"/>
                  </a:cubicBezTo>
                  <a:cubicBezTo>
                    <a:pt x="19" y="310"/>
                    <a:pt x="18" y="310"/>
                    <a:pt x="18" y="308"/>
                  </a:cubicBezTo>
                  <a:cubicBezTo>
                    <a:pt x="17" y="307"/>
                    <a:pt x="18" y="307"/>
                    <a:pt x="18" y="305"/>
                  </a:cubicBezTo>
                  <a:cubicBezTo>
                    <a:pt x="19" y="304"/>
                    <a:pt x="19" y="304"/>
                    <a:pt x="18" y="302"/>
                  </a:cubicBezTo>
                  <a:cubicBezTo>
                    <a:pt x="18" y="300"/>
                    <a:pt x="18" y="300"/>
                    <a:pt x="18" y="298"/>
                  </a:cubicBezTo>
                  <a:cubicBezTo>
                    <a:pt x="18" y="297"/>
                    <a:pt x="20" y="295"/>
                    <a:pt x="21" y="294"/>
                  </a:cubicBezTo>
                  <a:cubicBezTo>
                    <a:pt x="22" y="292"/>
                    <a:pt x="21" y="292"/>
                    <a:pt x="20" y="290"/>
                  </a:cubicBezTo>
                  <a:cubicBezTo>
                    <a:pt x="19" y="289"/>
                    <a:pt x="19" y="288"/>
                    <a:pt x="18" y="287"/>
                  </a:cubicBezTo>
                  <a:cubicBezTo>
                    <a:pt x="18" y="285"/>
                    <a:pt x="14" y="284"/>
                    <a:pt x="14" y="284"/>
                  </a:cubicBezTo>
                  <a:cubicBezTo>
                    <a:pt x="14" y="284"/>
                    <a:pt x="14" y="284"/>
                    <a:pt x="14" y="284"/>
                  </a:cubicBezTo>
                  <a:cubicBezTo>
                    <a:pt x="11" y="283"/>
                    <a:pt x="9" y="282"/>
                    <a:pt x="7" y="284"/>
                  </a:cubicBezTo>
                  <a:cubicBezTo>
                    <a:pt x="6" y="285"/>
                    <a:pt x="5" y="285"/>
                    <a:pt x="5" y="284"/>
                  </a:cubicBezTo>
                  <a:cubicBezTo>
                    <a:pt x="4" y="284"/>
                    <a:pt x="4" y="283"/>
                    <a:pt x="4" y="283"/>
                  </a:cubicBezTo>
                  <a:cubicBezTo>
                    <a:pt x="3" y="282"/>
                    <a:pt x="3" y="282"/>
                    <a:pt x="3" y="281"/>
                  </a:cubicBezTo>
                  <a:cubicBezTo>
                    <a:pt x="3" y="281"/>
                    <a:pt x="2" y="280"/>
                    <a:pt x="2" y="279"/>
                  </a:cubicBezTo>
                  <a:cubicBezTo>
                    <a:pt x="1" y="278"/>
                    <a:pt x="0" y="277"/>
                    <a:pt x="1" y="275"/>
                  </a:cubicBezTo>
                  <a:cubicBezTo>
                    <a:pt x="1" y="274"/>
                    <a:pt x="2" y="273"/>
                    <a:pt x="4" y="273"/>
                  </a:cubicBezTo>
                  <a:cubicBezTo>
                    <a:pt x="5" y="273"/>
                    <a:pt x="6" y="274"/>
                    <a:pt x="6" y="272"/>
                  </a:cubicBezTo>
                  <a:cubicBezTo>
                    <a:pt x="7" y="271"/>
                    <a:pt x="7" y="271"/>
                    <a:pt x="6" y="270"/>
                  </a:cubicBezTo>
                  <a:cubicBezTo>
                    <a:pt x="5" y="270"/>
                    <a:pt x="5" y="269"/>
                    <a:pt x="5" y="268"/>
                  </a:cubicBezTo>
                  <a:cubicBezTo>
                    <a:pt x="5" y="267"/>
                    <a:pt x="5" y="266"/>
                    <a:pt x="5" y="265"/>
                  </a:cubicBezTo>
                  <a:cubicBezTo>
                    <a:pt x="5" y="265"/>
                    <a:pt x="5" y="265"/>
                    <a:pt x="5" y="264"/>
                  </a:cubicBezTo>
                  <a:cubicBezTo>
                    <a:pt x="4" y="263"/>
                    <a:pt x="4" y="263"/>
                    <a:pt x="4" y="262"/>
                  </a:cubicBezTo>
                  <a:cubicBezTo>
                    <a:pt x="4" y="262"/>
                    <a:pt x="4" y="261"/>
                    <a:pt x="4" y="261"/>
                  </a:cubicBezTo>
                  <a:cubicBezTo>
                    <a:pt x="4" y="260"/>
                    <a:pt x="4" y="260"/>
                    <a:pt x="6" y="259"/>
                  </a:cubicBezTo>
                  <a:cubicBezTo>
                    <a:pt x="6" y="258"/>
                    <a:pt x="7" y="258"/>
                    <a:pt x="8" y="258"/>
                  </a:cubicBezTo>
                  <a:cubicBezTo>
                    <a:pt x="8" y="258"/>
                    <a:pt x="10" y="259"/>
                    <a:pt x="10" y="259"/>
                  </a:cubicBezTo>
                  <a:cubicBezTo>
                    <a:pt x="12" y="259"/>
                    <a:pt x="12" y="259"/>
                    <a:pt x="12" y="259"/>
                  </a:cubicBezTo>
                  <a:cubicBezTo>
                    <a:pt x="12" y="259"/>
                    <a:pt x="12" y="259"/>
                    <a:pt x="13" y="258"/>
                  </a:cubicBezTo>
                  <a:cubicBezTo>
                    <a:pt x="15" y="257"/>
                    <a:pt x="15" y="257"/>
                    <a:pt x="15" y="256"/>
                  </a:cubicBezTo>
                  <a:cubicBezTo>
                    <a:pt x="15" y="255"/>
                    <a:pt x="15" y="254"/>
                    <a:pt x="15" y="254"/>
                  </a:cubicBezTo>
                  <a:cubicBezTo>
                    <a:pt x="15" y="253"/>
                    <a:pt x="15" y="253"/>
                    <a:pt x="15" y="253"/>
                  </a:cubicBezTo>
                  <a:cubicBezTo>
                    <a:pt x="15" y="253"/>
                    <a:pt x="15" y="252"/>
                    <a:pt x="15" y="251"/>
                  </a:cubicBezTo>
                  <a:cubicBezTo>
                    <a:pt x="16" y="250"/>
                    <a:pt x="16" y="250"/>
                    <a:pt x="17" y="250"/>
                  </a:cubicBezTo>
                  <a:cubicBezTo>
                    <a:pt x="18" y="250"/>
                    <a:pt x="18" y="249"/>
                    <a:pt x="18" y="249"/>
                  </a:cubicBezTo>
                  <a:cubicBezTo>
                    <a:pt x="19" y="248"/>
                    <a:pt x="19" y="248"/>
                    <a:pt x="19" y="248"/>
                  </a:cubicBezTo>
                  <a:cubicBezTo>
                    <a:pt x="20" y="248"/>
                    <a:pt x="20" y="248"/>
                    <a:pt x="19" y="247"/>
                  </a:cubicBezTo>
                  <a:cubicBezTo>
                    <a:pt x="19" y="246"/>
                    <a:pt x="20" y="247"/>
                    <a:pt x="21" y="246"/>
                  </a:cubicBezTo>
                  <a:cubicBezTo>
                    <a:pt x="21" y="245"/>
                    <a:pt x="22" y="245"/>
                    <a:pt x="22" y="246"/>
                  </a:cubicBezTo>
                  <a:cubicBezTo>
                    <a:pt x="22" y="247"/>
                    <a:pt x="25" y="246"/>
                    <a:pt x="26" y="246"/>
                  </a:cubicBezTo>
                  <a:cubicBezTo>
                    <a:pt x="26" y="246"/>
                    <a:pt x="26" y="247"/>
                    <a:pt x="27" y="247"/>
                  </a:cubicBezTo>
                  <a:cubicBezTo>
                    <a:pt x="27" y="248"/>
                    <a:pt x="28" y="248"/>
                    <a:pt x="28" y="248"/>
                  </a:cubicBezTo>
                  <a:cubicBezTo>
                    <a:pt x="28" y="248"/>
                    <a:pt x="31" y="247"/>
                    <a:pt x="31" y="246"/>
                  </a:cubicBezTo>
                  <a:cubicBezTo>
                    <a:pt x="32" y="246"/>
                    <a:pt x="32" y="246"/>
                    <a:pt x="32" y="246"/>
                  </a:cubicBezTo>
                  <a:cubicBezTo>
                    <a:pt x="33" y="246"/>
                    <a:pt x="33" y="246"/>
                    <a:pt x="33" y="246"/>
                  </a:cubicBezTo>
                  <a:cubicBezTo>
                    <a:pt x="33" y="245"/>
                    <a:pt x="33" y="245"/>
                    <a:pt x="33" y="245"/>
                  </a:cubicBezTo>
                  <a:cubicBezTo>
                    <a:pt x="33" y="245"/>
                    <a:pt x="33" y="245"/>
                    <a:pt x="34" y="245"/>
                  </a:cubicBezTo>
                  <a:cubicBezTo>
                    <a:pt x="36" y="246"/>
                    <a:pt x="35" y="244"/>
                    <a:pt x="37" y="244"/>
                  </a:cubicBezTo>
                  <a:cubicBezTo>
                    <a:pt x="37" y="244"/>
                    <a:pt x="38" y="245"/>
                    <a:pt x="38" y="245"/>
                  </a:cubicBezTo>
                  <a:cubicBezTo>
                    <a:pt x="39" y="246"/>
                    <a:pt x="39" y="246"/>
                    <a:pt x="40" y="246"/>
                  </a:cubicBezTo>
                  <a:cubicBezTo>
                    <a:pt x="40" y="246"/>
                    <a:pt x="41" y="246"/>
                    <a:pt x="40" y="245"/>
                  </a:cubicBezTo>
                  <a:cubicBezTo>
                    <a:pt x="39" y="243"/>
                    <a:pt x="39" y="242"/>
                    <a:pt x="40" y="241"/>
                  </a:cubicBezTo>
                  <a:cubicBezTo>
                    <a:pt x="41" y="241"/>
                    <a:pt x="41" y="241"/>
                    <a:pt x="41" y="242"/>
                  </a:cubicBezTo>
                  <a:cubicBezTo>
                    <a:pt x="42" y="243"/>
                    <a:pt x="43" y="244"/>
                    <a:pt x="44" y="244"/>
                  </a:cubicBezTo>
                  <a:cubicBezTo>
                    <a:pt x="44" y="244"/>
                    <a:pt x="45" y="244"/>
                    <a:pt x="45" y="244"/>
                  </a:cubicBezTo>
                  <a:cubicBezTo>
                    <a:pt x="46" y="245"/>
                    <a:pt x="47" y="245"/>
                    <a:pt x="47" y="245"/>
                  </a:cubicBezTo>
                  <a:cubicBezTo>
                    <a:pt x="48" y="245"/>
                    <a:pt x="49" y="244"/>
                    <a:pt x="50" y="244"/>
                  </a:cubicBezTo>
                  <a:cubicBezTo>
                    <a:pt x="50" y="244"/>
                    <a:pt x="51" y="244"/>
                    <a:pt x="52" y="243"/>
                  </a:cubicBezTo>
                  <a:cubicBezTo>
                    <a:pt x="52" y="243"/>
                    <a:pt x="53" y="242"/>
                    <a:pt x="54" y="242"/>
                  </a:cubicBezTo>
                  <a:cubicBezTo>
                    <a:pt x="55" y="242"/>
                    <a:pt x="56" y="243"/>
                    <a:pt x="55" y="244"/>
                  </a:cubicBezTo>
                  <a:cubicBezTo>
                    <a:pt x="55" y="245"/>
                    <a:pt x="55" y="245"/>
                    <a:pt x="55" y="246"/>
                  </a:cubicBezTo>
                  <a:cubicBezTo>
                    <a:pt x="56" y="247"/>
                    <a:pt x="56" y="247"/>
                    <a:pt x="56" y="247"/>
                  </a:cubicBezTo>
                  <a:cubicBezTo>
                    <a:pt x="56" y="248"/>
                    <a:pt x="55" y="249"/>
                    <a:pt x="54" y="250"/>
                  </a:cubicBezTo>
                  <a:cubicBezTo>
                    <a:pt x="54" y="250"/>
                    <a:pt x="54" y="250"/>
                    <a:pt x="54" y="250"/>
                  </a:cubicBezTo>
                  <a:cubicBezTo>
                    <a:pt x="54" y="251"/>
                    <a:pt x="55" y="251"/>
                    <a:pt x="54" y="251"/>
                  </a:cubicBezTo>
                  <a:cubicBezTo>
                    <a:pt x="54" y="252"/>
                    <a:pt x="54" y="252"/>
                    <a:pt x="55" y="252"/>
                  </a:cubicBezTo>
                  <a:cubicBezTo>
                    <a:pt x="55" y="252"/>
                    <a:pt x="56" y="252"/>
                    <a:pt x="56" y="252"/>
                  </a:cubicBezTo>
                  <a:cubicBezTo>
                    <a:pt x="57" y="252"/>
                    <a:pt x="58" y="252"/>
                    <a:pt x="58" y="252"/>
                  </a:cubicBezTo>
                  <a:cubicBezTo>
                    <a:pt x="59" y="252"/>
                    <a:pt x="60" y="252"/>
                    <a:pt x="61" y="252"/>
                  </a:cubicBezTo>
                  <a:cubicBezTo>
                    <a:pt x="62" y="252"/>
                    <a:pt x="62" y="252"/>
                    <a:pt x="63" y="252"/>
                  </a:cubicBezTo>
                  <a:cubicBezTo>
                    <a:pt x="64" y="253"/>
                    <a:pt x="64" y="253"/>
                    <a:pt x="65" y="253"/>
                  </a:cubicBezTo>
                  <a:cubicBezTo>
                    <a:pt x="66" y="253"/>
                    <a:pt x="67" y="253"/>
                    <a:pt x="67" y="253"/>
                  </a:cubicBezTo>
                  <a:cubicBezTo>
                    <a:pt x="66" y="255"/>
                    <a:pt x="67" y="255"/>
                    <a:pt x="68" y="255"/>
                  </a:cubicBezTo>
                  <a:cubicBezTo>
                    <a:pt x="68" y="255"/>
                    <a:pt x="69" y="255"/>
                    <a:pt x="70" y="254"/>
                  </a:cubicBezTo>
                  <a:cubicBezTo>
                    <a:pt x="71" y="254"/>
                    <a:pt x="71" y="253"/>
                    <a:pt x="72" y="252"/>
                  </a:cubicBezTo>
                  <a:cubicBezTo>
                    <a:pt x="72" y="252"/>
                    <a:pt x="73" y="251"/>
                    <a:pt x="74" y="251"/>
                  </a:cubicBezTo>
                  <a:cubicBezTo>
                    <a:pt x="74" y="250"/>
                    <a:pt x="75" y="250"/>
                    <a:pt x="75" y="249"/>
                  </a:cubicBezTo>
                  <a:cubicBezTo>
                    <a:pt x="75" y="248"/>
                    <a:pt x="75" y="247"/>
                    <a:pt x="75" y="247"/>
                  </a:cubicBezTo>
                  <a:cubicBezTo>
                    <a:pt x="76" y="247"/>
                    <a:pt x="76" y="247"/>
                    <a:pt x="77" y="246"/>
                  </a:cubicBezTo>
                  <a:cubicBezTo>
                    <a:pt x="78" y="246"/>
                    <a:pt x="78" y="245"/>
                    <a:pt x="78" y="245"/>
                  </a:cubicBezTo>
                  <a:cubicBezTo>
                    <a:pt x="79" y="244"/>
                    <a:pt x="79" y="244"/>
                    <a:pt x="79" y="244"/>
                  </a:cubicBezTo>
                  <a:cubicBezTo>
                    <a:pt x="79" y="243"/>
                    <a:pt x="79" y="243"/>
                    <a:pt x="79" y="243"/>
                  </a:cubicBezTo>
                  <a:cubicBezTo>
                    <a:pt x="79" y="243"/>
                    <a:pt x="79" y="242"/>
                    <a:pt x="80" y="242"/>
                  </a:cubicBezTo>
                  <a:cubicBezTo>
                    <a:pt x="81" y="242"/>
                    <a:pt x="81" y="242"/>
                    <a:pt x="83" y="242"/>
                  </a:cubicBezTo>
                  <a:cubicBezTo>
                    <a:pt x="83" y="242"/>
                    <a:pt x="85" y="241"/>
                    <a:pt x="86" y="242"/>
                  </a:cubicBezTo>
                  <a:cubicBezTo>
                    <a:pt x="87" y="242"/>
                    <a:pt x="87" y="242"/>
                    <a:pt x="87" y="243"/>
                  </a:cubicBezTo>
                  <a:cubicBezTo>
                    <a:pt x="87" y="244"/>
                    <a:pt x="88" y="244"/>
                    <a:pt x="89" y="244"/>
                  </a:cubicBezTo>
                  <a:cubicBezTo>
                    <a:pt x="89" y="244"/>
                    <a:pt x="90" y="244"/>
                    <a:pt x="90" y="244"/>
                  </a:cubicBezTo>
                  <a:cubicBezTo>
                    <a:pt x="90" y="244"/>
                    <a:pt x="91" y="244"/>
                    <a:pt x="92" y="244"/>
                  </a:cubicBezTo>
                  <a:cubicBezTo>
                    <a:pt x="93" y="244"/>
                    <a:pt x="95" y="246"/>
                    <a:pt x="95" y="246"/>
                  </a:cubicBezTo>
                  <a:cubicBezTo>
                    <a:pt x="96" y="246"/>
                    <a:pt x="98" y="246"/>
                    <a:pt x="99" y="246"/>
                  </a:cubicBezTo>
                  <a:cubicBezTo>
                    <a:pt x="99" y="246"/>
                    <a:pt x="100" y="246"/>
                    <a:pt x="100" y="246"/>
                  </a:cubicBezTo>
                  <a:cubicBezTo>
                    <a:pt x="101" y="245"/>
                    <a:pt x="101" y="244"/>
                    <a:pt x="102" y="243"/>
                  </a:cubicBezTo>
                  <a:cubicBezTo>
                    <a:pt x="104" y="243"/>
                    <a:pt x="106" y="244"/>
                    <a:pt x="107" y="243"/>
                  </a:cubicBezTo>
                  <a:cubicBezTo>
                    <a:pt x="108" y="243"/>
                    <a:pt x="109" y="241"/>
                    <a:pt x="111" y="240"/>
                  </a:cubicBezTo>
                  <a:cubicBezTo>
                    <a:pt x="111" y="240"/>
                    <a:pt x="112" y="241"/>
                    <a:pt x="113" y="241"/>
                  </a:cubicBezTo>
                  <a:cubicBezTo>
                    <a:pt x="113" y="241"/>
                    <a:pt x="114" y="241"/>
                    <a:pt x="114" y="241"/>
                  </a:cubicBezTo>
                  <a:cubicBezTo>
                    <a:pt x="117" y="241"/>
                    <a:pt x="117" y="240"/>
                    <a:pt x="119" y="240"/>
                  </a:cubicBezTo>
                  <a:cubicBezTo>
                    <a:pt x="119" y="241"/>
                    <a:pt x="120" y="240"/>
                    <a:pt x="120" y="240"/>
                  </a:cubicBezTo>
                  <a:cubicBezTo>
                    <a:pt x="121" y="239"/>
                    <a:pt x="121" y="239"/>
                    <a:pt x="122" y="239"/>
                  </a:cubicBezTo>
                  <a:cubicBezTo>
                    <a:pt x="122" y="239"/>
                    <a:pt x="122" y="239"/>
                    <a:pt x="122" y="239"/>
                  </a:cubicBezTo>
                  <a:cubicBezTo>
                    <a:pt x="122" y="239"/>
                    <a:pt x="123" y="239"/>
                    <a:pt x="124" y="239"/>
                  </a:cubicBezTo>
                  <a:cubicBezTo>
                    <a:pt x="125" y="238"/>
                    <a:pt x="127" y="238"/>
                    <a:pt x="127" y="238"/>
                  </a:cubicBezTo>
                  <a:cubicBezTo>
                    <a:pt x="128" y="238"/>
                    <a:pt x="128" y="238"/>
                    <a:pt x="128" y="238"/>
                  </a:cubicBezTo>
                  <a:cubicBezTo>
                    <a:pt x="128" y="238"/>
                    <a:pt x="129" y="237"/>
                    <a:pt x="130" y="237"/>
                  </a:cubicBezTo>
                  <a:cubicBezTo>
                    <a:pt x="131" y="237"/>
                    <a:pt x="132" y="237"/>
                    <a:pt x="132" y="237"/>
                  </a:cubicBezTo>
                  <a:cubicBezTo>
                    <a:pt x="133" y="237"/>
                    <a:pt x="133" y="236"/>
                    <a:pt x="134" y="236"/>
                  </a:cubicBezTo>
                  <a:cubicBezTo>
                    <a:pt x="135" y="236"/>
                    <a:pt x="136" y="236"/>
                    <a:pt x="136" y="236"/>
                  </a:cubicBezTo>
                  <a:cubicBezTo>
                    <a:pt x="137" y="234"/>
                    <a:pt x="138" y="236"/>
                    <a:pt x="139" y="236"/>
                  </a:cubicBezTo>
                  <a:cubicBezTo>
                    <a:pt x="141" y="236"/>
                    <a:pt x="142" y="235"/>
                    <a:pt x="143" y="236"/>
                  </a:cubicBezTo>
                  <a:cubicBezTo>
                    <a:pt x="144" y="236"/>
                    <a:pt x="144" y="236"/>
                    <a:pt x="145" y="235"/>
                  </a:cubicBezTo>
                  <a:cubicBezTo>
                    <a:pt x="145" y="235"/>
                    <a:pt x="145" y="235"/>
                    <a:pt x="146" y="234"/>
                  </a:cubicBezTo>
                  <a:cubicBezTo>
                    <a:pt x="147" y="234"/>
                    <a:pt x="148" y="233"/>
                    <a:pt x="148" y="233"/>
                  </a:cubicBezTo>
                  <a:cubicBezTo>
                    <a:pt x="148" y="233"/>
                    <a:pt x="149" y="233"/>
                    <a:pt x="150" y="233"/>
                  </a:cubicBezTo>
                  <a:cubicBezTo>
                    <a:pt x="150" y="233"/>
                    <a:pt x="150" y="233"/>
                    <a:pt x="150" y="233"/>
                  </a:cubicBezTo>
                  <a:cubicBezTo>
                    <a:pt x="151" y="233"/>
                    <a:pt x="152" y="234"/>
                    <a:pt x="152" y="233"/>
                  </a:cubicBezTo>
                  <a:cubicBezTo>
                    <a:pt x="152" y="232"/>
                    <a:pt x="153" y="232"/>
                    <a:pt x="153" y="232"/>
                  </a:cubicBezTo>
                  <a:cubicBezTo>
                    <a:pt x="153" y="231"/>
                    <a:pt x="152" y="231"/>
                    <a:pt x="154" y="231"/>
                  </a:cubicBezTo>
                  <a:cubicBezTo>
                    <a:pt x="156" y="231"/>
                    <a:pt x="155" y="231"/>
                    <a:pt x="155" y="230"/>
                  </a:cubicBezTo>
                  <a:cubicBezTo>
                    <a:pt x="156" y="228"/>
                    <a:pt x="155" y="228"/>
                    <a:pt x="155" y="228"/>
                  </a:cubicBezTo>
                  <a:cubicBezTo>
                    <a:pt x="155" y="227"/>
                    <a:pt x="156" y="227"/>
                    <a:pt x="156" y="226"/>
                  </a:cubicBezTo>
                  <a:cubicBezTo>
                    <a:pt x="156" y="225"/>
                    <a:pt x="156" y="225"/>
                    <a:pt x="156" y="225"/>
                  </a:cubicBezTo>
                  <a:cubicBezTo>
                    <a:pt x="156" y="224"/>
                    <a:pt x="156" y="224"/>
                    <a:pt x="157" y="223"/>
                  </a:cubicBezTo>
                  <a:cubicBezTo>
                    <a:pt x="157" y="222"/>
                    <a:pt x="157" y="222"/>
                    <a:pt x="157" y="221"/>
                  </a:cubicBezTo>
                  <a:cubicBezTo>
                    <a:pt x="157" y="220"/>
                    <a:pt x="157" y="220"/>
                    <a:pt x="157" y="219"/>
                  </a:cubicBezTo>
                  <a:cubicBezTo>
                    <a:pt x="157" y="219"/>
                    <a:pt x="157" y="219"/>
                    <a:pt x="158" y="219"/>
                  </a:cubicBezTo>
                  <a:cubicBezTo>
                    <a:pt x="158" y="218"/>
                    <a:pt x="159" y="217"/>
                    <a:pt x="159" y="216"/>
                  </a:cubicBezTo>
                  <a:cubicBezTo>
                    <a:pt x="160" y="216"/>
                    <a:pt x="160" y="215"/>
                    <a:pt x="161" y="216"/>
                  </a:cubicBezTo>
                  <a:cubicBezTo>
                    <a:pt x="163" y="216"/>
                    <a:pt x="163" y="216"/>
                    <a:pt x="164" y="216"/>
                  </a:cubicBezTo>
                  <a:cubicBezTo>
                    <a:pt x="165" y="215"/>
                    <a:pt x="165" y="216"/>
                    <a:pt x="166" y="216"/>
                  </a:cubicBezTo>
                  <a:cubicBezTo>
                    <a:pt x="167" y="216"/>
                    <a:pt x="166" y="215"/>
                    <a:pt x="166" y="215"/>
                  </a:cubicBezTo>
                  <a:cubicBezTo>
                    <a:pt x="166" y="214"/>
                    <a:pt x="165" y="214"/>
                    <a:pt x="165" y="213"/>
                  </a:cubicBezTo>
                  <a:cubicBezTo>
                    <a:pt x="164" y="212"/>
                    <a:pt x="163" y="212"/>
                    <a:pt x="164" y="211"/>
                  </a:cubicBezTo>
                  <a:cubicBezTo>
                    <a:pt x="164" y="210"/>
                    <a:pt x="165" y="210"/>
                    <a:pt x="166" y="210"/>
                  </a:cubicBezTo>
                  <a:cubicBezTo>
                    <a:pt x="166" y="210"/>
                    <a:pt x="167" y="210"/>
                    <a:pt x="167" y="210"/>
                  </a:cubicBezTo>
                  <a:cubicBezTo>
                    <a:pt x="167" y="210"/>
                    <a:pt x="167" y="210"/>
                    <a:pt x="167" y="210"/>
                  </a:cubicBezTo>
                  <a:cubicBezTo>
                    <a:pt x="167" y="210"/>
                    <a:pt x="168" y="209"/>
                    <a:pt x="168" y="209"/>
                  </a:cubicBezTo>
                  <a:cubicBezTo>
                    <a:pt x="169" y="209"/>
                    <a:pt x="169" y="209"/>
                    <a:pt x="170" y="209"/>
                  </a:cubicBezTo>
                  <a:cubicBezTo>
                    <a:pt x="170" y="210"/>
                    <a:pt x="171" y="210"/>
                    <a:pt x="172" y="210"/>
                  </a:cubicBezTo>
                  <a:cubicBezTo>
                    <a:pt x="173" y="209"/>
                    <a:pt x="173" y="208"/>
                    <a:pt x="173" y="208"/>
                  </a:cubicBezTo>
                  <a:cubicBezTo>
                    <a:pt x="173" y="207"/>
                    <a:pt x="172" y="207"/>
                    <a:pt x="173" y="206"/>
                  </a:cubicBezTo>
                  <a:cubicBezTo>
                    <a:pt x="174" y="205"/>
                    <a:pt x="171" y="206"/>
                    <a:pt x="172" y="204"/>
                  </a:cubicBezTo>
                  <a:cubicBezTo>
                    <a:pt x="172" y="204"/>
                    <a:pt x="173" y="204"/>
                    <a:pt x="173" y="204"/>
                  </a:cubicBezTo>
                  <a:cubicBezTo>
                    <a:pt x="174" y="202"/>
                    <a:pt x="174" y="202"/>
                    <a:pt x="174" y="201"/>
                  </a:cubicBezTo>
                  <a:cubicBezTo>
                    <a:pt x="174" y="199"/>
                    <a:pt x="173" y="197"/>
                    <a:pt x="173" y="195"/>
                  </a:cubicBezTo>
                  <a:cubicBezTo>
                    <a:pt x="173" y="194"/>
                    <a:pt x="173" y="193"/>
                    <a:pt x="173" y="192"/>
                  </a:cubicBezTo>
                  <a:cubicBezTo>
                    <a:pt x="173" y="191"/>
                    <a:pt x="173" y="191"/>
                    <a:pt x="173" y="191"/>
                  </a:cubicBezTo>
                  <a:cubicBezTo>
                    <a:pt x="173" y="190"/>
                    <a:pt x="173" y="189"/>
                    <a:pt x="173" y="188"/>
                  </a:cubicBezTo>
                  <a:cubicBezTo>
                    <a:pt x="173" y="186"/>
                    <a:pt x="173" y="186"/>
                    <a:pt x="173" y="185"/>
                  </a:cubicBezTo>
                  <a:cubicBezTo>
                    <a:pt x="173" y="184"/>
                    <a:pt x="173" y="183"/>
                    <a:pt x="173" y="182"/>
                  </a:cubicBezTo>
                  <a:cubicBezTo>
                    <a:pt x="173" y="181"/>
                    <a:pt x="173" y="180"/>
                    <a:pt x="173" y="180"/>
                  </a:cubicBezTo>
                  <a:cubicBezTo>
                    <a:pt x="174" y="179"/>
                    <a:pt x="174" y="179"/>
                    <a:pt x="174" y="178"/>
                  </a:cubicBezTo>
                  <a:cubicBezTo>
                    <a:pt x="174" y="178"/>
                    <a:pt x="174" y="176"/>
                    <a:pt x="175" y="175"/>
                  </a:cubicBezTo>
                  <a:cubicBezTo>
                    <a:pt x="175" y="174"/>
                    <a:pt x="175" y="173"/>
                    <a:pt x="175" y="172"/>
                  </a:cubicBezTo>
                  <a:cubicBezTo>
                    <a:pt x="176" y="171"/>
                    <a:pt x="176" y="170"/>
                    <a:pt x="176" y="169"/>
                  </a:cubicBezTo>
                  <a:cubicBezTo>
                    <a:pt x="176" y="168"/>
                    <a:pt x="176" y="167"/>
                    <a:pt x="176" y="167"/>
                  </a:cubicBezTo>
                  <a:cubicBezTo>
                    <a:pt x="175" y="167"/>
                    <a:pt x="175" y="167"/>
                    <a:pt x="175" y="166"/>
                  </a:cubicBezTo>
                  <a:cubicBezTo>
                    <a:pt x="174" y="166"/>
                    <a:pt x="174" y="166"/>
                    <a:pt x="174" y="166"/>
                  </a:cubicBezTo>
                  <a:cubicBezTo>
                    <a:pt x="174" y="166"/>
                    <a:pt x="174" y="166"/>
                    <a:pt x="174" y="165"/>
                  </a:cubicBezTo>
                  <a:cubicBezTo>
                    <a:pt x="174" y="165"/>
                    <a:pt x="174" y="164"/>
                    <a:pt x="174" y="164"/>
                  </a:cubicBezTo>
                  <a:cubicBezTo>
                    <a:pt x="174" y="163"/>
                    <a:pt x="173" y="163"/>
                    <a:pt x="172" y="164"/>
                  </a:cubicBezTo>
                  <a:cubicBezTo>
                    <a:pt x="171" y="164"/>
                    <a:pt x="171" y="164"/>
                    <a:pt x="171" y="163"/>
                  </a:cubicBezTo>
                  <a:cubicBezTo>
                    <a:pt x="171" y="163"/>
                    <a:pt x="170" y="163"/>
                    <a:pt x="170" y="163"/>
                  </a:cubicBezTo>
                  <a:cubicBezTo>
                    <a:pt x="170" y="162"/>
                    <a:pt x="170" y="162"/>
                    <a:pt x="170" y="162"/>
                  </a:cubicBezTo>
                  <a:cubicBezTo>
                    <a:pt x="171" y="161"/>
                    <a:pt x="171" y="161"/>
                    <a:pt x="171" y="161"/>
                  </a:cubicBezTo>
                  <a:cubicBezTo>
                    <a:pt x="170" y="160"/>
                    <a:pt x="170" y="160"/>
                    <a:pt x="171" y="159"/>
                  </a:cubicBezTo>
                  <a:cubicBezTo>
                    <a:pt x="171" y="159"/>
                    <a:pt x="172" y="160"/>
                    <a:pt x="172" y="160"/>
                  </a:cubicBezTo>
                  <a:cubicBezTo>
                    <a:pt x="173" y="159"/>
                    <a:pt x="174" y="159"/>
                    <a:pt x="174" y="158"/>
                  </a:cubicBezTo>
                  <a:cubicBezTo>
                    <a:pt x="175" y="158"/>
                    <a:pt x="175" y="158"/>
                    <a:pt x="175" y="159"/>
                  </a:cubicBezTo>
                  <a:cubicBezTo>
                    <a:pt x="176" y="159"/>
                    <a:pt x="176" y="160"/>
                    <a:pt x="177" y="159"/>
                  </a:cubicBezTo>
                  <a:cubicBezTo>
                    <a:pt x="177" y="159"/>
                    <a:pt x="178" y="158"/>
                    <a:pt x="178" y="159"/>
                  </a:cubicBezTo>
                  <a:cubicBezTo>
                    <a:pt x="179" y="159"/>
                    <a:pt x="179" y="159"/>
                    <a:pt x="180" y="159"/>
                  </a:cubicBezTo>
                  <a:cubicBezTo>
                    <a:pt x="180" y="159"/>
                    <a:pt x="180" y="159"/>
                    <a:pt x="180" y="159"/>
                  </a:cubicBezTo>
                  <a:cubicBezTo>
                    <a:pt x="180" y="159"/>
                    <a:pt x="180" y="158"/>
                    <a:pt x="181" y="158"/>
                  </a:cubicBezTo>
                  <a:cubicBezTo>
                    <a:pt x="182" y="158"/>
                    <a:pt x="182" y="158"/>
                    <a:pt x="183" y="159"/>
                  </a:cubicBezTo>
                  <a:cubicBezTo>
                    <a:pt x="183" y="159"/>
                    <a:pt x="184" y="159"/>
                    <a:pt x="184" y="159"/>
                  </a:cubicBezTo>
                  <a:cubicBezTo>
                    <a:pt x="184" y="159"/>
                    <a:pt x="185" y="159"/>
                    <a:pt x="186" y="159"/>
                  </a:cubicBezTo>
                  <a:cubicBezTo>
                    <a:pt x="186" y="159"/>
                    <a:pt x="186" y="159"/>
                    <a:pt x="186" y="158"/>
                  </a:cubicBezTo>
                  <a:cubicBezTo>
                    <a:pt x="186" y="158"/>
                    <a:pt x="186" y="157"/>
                    <a:pt x="188" y="159"/>
                  </a:cubicBezTo>
                  <a:cubicBezTo>
                    <a:pt x="188" y="159"/>
                    <a:pt x="188" y="159"/>
                    <a:pt x="188" y="159"/>
                  </a:cubicBezTo>
                  <a:cubicBezTo>
                    <a:pt x="188" y="159"/>
                    <a:pt x="189" y="160"/>
                    <a:pt x="189" y="160"/>
                  </a:cubicBezTo>
                  <a:cubicBezTo>
                    <a:pt x="190" y="159"/>
                    <a:pt x="190" y="159"/>
                    <a:pt x="191" y="160"/>
                  </a:cubicBezTo>
                  <a:cubicBezTo>
                    <a:pt x="191" y="160"/>
                    <a:pt x="192" y="160"/>
                    <a:pt x="192" y="160"/>
                  </a:cubicBezTo>
                  <a:cubicBezTo>
                    <a:pt x="193" y="160"/>
                    <a:pt x="194" y="159"/>
                    <a:pt x="194" y="159"/>
                  </a:cubicBezTo>
                  <a:cubicBezTo>
                    <a:pt x="196" y="159"/>
                    <a:pt x="196" y="159"/>
                    <a:pt x="198" y="159"/>
                  </a:cubicBezTo>
                  <a:cubicBezTo>
                    <a:pt x="199" y="159"/>
                    <a:pt x="199" y="160"/>
                    <a:pt x="200" y="160"/>
                  </a:cubicBezTo>
                  <a:cubicBezTo>
                    <a:pt x="200" y="160"/>
                    <a:pt x="201" y="159"/>
                    <a:pt x="202" y="159"/>
                  </a:cubicBezTo>
                  <a:cubicBezTo>
                    <a:pt x="203" y="158"/>
                    <a:pt x="203" y="158"/>
                    <a:pt x="204" y="158"/>
                  </a:cubicBezTo>
                  <a:cubicBezTo>
                    <a:pt x="204" y="158"/>
                    <a:pt x="204" y="158"/>
                    <a:pt x="205" y="158"/>
                  </a:cubicBezTo>
                  <a:cubicBezTo>
                    <a:pt x="206" y="158"/>
                    <a:pt x="208" y="159"/>
                    <a:pt x="208" y="160"/>
                  </a:cubicBezTo>
                  <a:cubicBezTo>
                    <a:pt x="208" y="161"/>
                    <a:pt x="209" y="161"/>
                    <a:pt x="209" y="161"/>
                  </a:cubicBezTo>
                  <a:cubicBezTo>
                    <a:pt x="209" y="162"/>
                    <a:pt x="210" y="162"/>
                    <a:pt x="210" y="162"/>
                  </a:cubicBezTo>
                  <a:cubicBezTo>
                    <a:pt x="210" y="164"/>
                    <a:pt x="211" y="164"/>
                    <a:pt x="212" y="164"/>
                  </a:cubicBezTo>
                  <a:cubicBezTo>
                    <a:pt x="213" y="164"/>
                    <a:pt x="214" y="164"/>
                    <a:pt x="215" y="164"/>
                  </a:cubicBezTo>
                  <a:cubicBezTo>
                    <a:pt x="215" y="165"/>
                    <a:pt x="216" y="165"/>
                    <a:pt x="216" y="165"/>
                  </a:cubicBezTo>
                  <a:cubicBezTo>
                    <a:pt x="216" y="165"/>
                    <a:pt x="218" y="166"/>
                    <a:pt x="218" y="166"/>
                  </a:cubicBezTo>
                  <a:cubicBezTo>
                    <a:pt x="219" y="166"/>
                    <a:pt x="220" y="166"/>
                    <a:pt x="220" y="165"/>
                  </a:cubicBezTo>
                  <a:cubicBezTo>
                    <a:pt x="220" y="165"/>
                    <a:pt x="220" y="164"/>
                    <a:pt x="220" y="163"/>
                  </a:cubicBezTo>
                  <a:cubicBezTo>
                    <a:pt x="220" y="162"/>
                    <a:pt x="219" y="161"/>
                    <a:pt x="219" y="161"/>
                  </a:cubicBezTo>
                  <a:cubicBezTo>
                    <a:pt x="219" y="159"/>
                    <a:pt x="219" y="159"/>
                    <a:pt x="217" y="158"/>
                  </a:cubicBezTo>
                  <a:cubicBezTo>
                    <a:pt x="217" y="158"/>
                    <a:pt x="217" y="157"/>
                    <a:pt x="217" y="155"/>
                  </a:cubicBezTo>
                  <a:cubicBezTo>
                    <a:pt x="217" y="155"/>
                    <a:pt x="217" y="155"/>
                    <a:pt x="217" y="155"/>
                  </a:cubicBezTo>
                  <a:cubicBezTo>
                    <a:pt x="217" y="155"/>
                    <a:pt x="217" y="154"/>
                    <a:pt x="217" y="154"/>
                  </a:cubicBezTo>
                  <a:cubicBezTo>
                    <a:pt x="218" y="153"/>
                    <a:pt x="218" y="152"/>
                    <a:pt x="219" y="152"/>
                  </a:cubicBezTo>
                  <a:cubicBezTo>
                    <a:pt x="220" y="151"/>
                    <a:pt x="220" y="150"/>
                    <a:pt x="220" y="149"/>
                  </a:cubicBezTo>
                  <a:cubicBezTo>
                    <a:pt x="220" y="148"/>
                    <a:pt x="220" y="148"/>
                    <a:pt x="221" y="147"/>
                  </a:cubicBezTo>
                  <a:cubicBezTo>
                    <a:pt x="222" y="147"/>
                    <a:pt x="222" y="146"/>
                    <a:pt x="222" y="146"/>
                  </a:cubicBezTo>
                  <a:cubicBezTo>
                    <a:pt x="223" y="146"/>
                    <a:pt x="222" y="145"/>
                    <a:pt x="223" y="145"/>
                  </a:cubicBezTo>
                  <a:cubicBezTo>
                    <a:pt x="223" y="144"/>
                    <a:pt x="224" y="144"/>
                    <a:pt x="224" y="143"/>
                  </a:cubicBezTo>
                  <a:cubicBezTo>
                    <a:pt x="225" y="142"/>
                    <a:pt x="224" y="142"/>
                    <a:pt x="225" y="141"/>
                  </a:cubicBezTo>
                  <a:cubicBezTo>
                    <a:pt x="225" y="141"/>
                    <a:pt x="226" y="140"/>
                    <a:pt x="226" y="140"/>
                  </a:cubicBezTo>
                  <a:cubicBezTo>
                    <a:pt x="227" y="139"/>
                    <a:pt x="228" y="138"/>
                    <a:pt x="228" y="138"/>
                  </a:cubicBezTo>
                  <a:cubicBezTo>
                    <a:pt x="229" y="137"/>
                    <a:pt x="229" y="137"/>
                    <a:pt x="229" y="137"/>
                  </a:cubicBezTo>
                  <a:cubicBezTo>
                    <a:pt x="229" y="137"/>
                    <a:pt x="230" y="136"/>
                    <a:pt x="230" y="135"/>
                  </a:cubicBezTo>
                  <a:cubicBezTo>
                    <a:pt x="231" y="134"/>
                    <a:pt x="231" y="133"/>
                    <a:pt x="232" y="133"/>
                  </a:cubicBezTo>
                  <a:cubicBezTo>
                    <a:pt x="234" y="129"/>
                    <a:pt x="234" y="129"/>
                    <a:pt x="234" y="129"/>
                  </a:cubicBezTo>
                  <a:cubicBezTo>
                    <a:pt x="234" y="128"/>
                    <a:pt x="235" y="127"/>
                    <a:pt x="235" y="126"/>
                  </a:cubicBezTo>
                  <a:cubicBezTo>
                    <a:pt x="236" y="125"/>
                    <a:pt x="237" y="124"/>
                    <a:pt x="238" y="122"/>
                  </a:cubicBezTo>
                  <a:cubicBezTo>
                    <a:pt x="239" y="121"/>
                    <a:pt x="240" y="121"/>
                    <a:pt x="240" y="120"/>
                  </a:cubicBezTo>
                  <a:cubicBezTo>
                    <a:pt x="241" y="119"/>
                    <a:pt x="241" y="118"/>
                    <a:pt x="242" y="118"/>
                  </a:cubicBezTo>
                  <a:cubicBezTo>
                    <a:pt x="243" y="117"/>
                    <a:pt x="244" y="118"/>
                    <a:pt x="244" y="119"/>
                  </a:cubicBezTo>
                  <a:cubicBezTo>
                    <a:pt x="244" y="120"/>
                    <a:pt x="244" y="120"/>
                    <a:pt x="245" y="120"/>
                  </a:cubicBezTo>
                  <a:cubicBezTo>
                    <a:pt x="246" y="120"/>
                    <a:pt x="246" y="120"/>
                    <a:pt x="247" y="121"/>
                  </a:cubicBezTo>
                  <a:cubicBezTo>
                    <a:pt x="247" y="121"/>
                    <a:pt x="247" y="122"/>
                    <a:pt x="247" y="122"/>
                  </a:cubicBezTo>
                  <a:cubicBezTo>
                    <a:pt x="248" y="122"/>
                    <a:pt x="248" y="123"/>
                    <a:pt x="248" y="123"/>
                  </a:cubicBezTo>
                  <a:cubicBezTo>
                    <a:pt x="249" y="123"/>
                    <a:pt x="249" y="123"/>
                    <a:pt x="250" y="124"/>
                  </a:cubicBezTo>
                  <a:cubicBezTo>
                    <a:pt x="250" y="124"/>
                    <a:pt x="249" y="125"/>
                    <a:pt x="251" y="125"/>
                  </a:cubicBezTo>
                  <a:cubicBezTo>
                    <a:pt x="252" y="126"/>
                    <a:pt x="252" y="126"/>
                    <a:pt x="252" y="126"/>
                  </a:cubicBezTo>
                  <a:cubicBezTo>
                    <a:pt x="252" y="126"/>
                    <a:pt x="252" y="126"/>
                    <a:pt x="253" y="126"/>
                  </a:cubicBezTo>
                  <a:cubicBezTo>
                    <a:pt x="253" y="127"/>
                    <a:pt x="254" y="128"/>
                    <a:pt x="255" y="128"/>
                  </a:cubicBezTo>
                  <a:cubicBezTo>
                    <a:pt x="256" y="127"/>
                    <a:pt x="257" y="128"/>
                    <a:pt x="257" y="128"/>
                  </a:cubicBezTo>
                  <a:cubicBezTo>
                    <a:pt x="258" y="129"/>
                    <a:pt x="258" y="129"/>
                    <a:pt x="259" y="129"/>
                  </a:cubicBezTo>
                  <a:cubicBezTo>
                    <a:pt x="260" y="128"/>
                    <a:pt x="260" y="128"/>
                    <a:pt x="261" y="129"/>
                  </a:cubicBezTo>
                  <a:cubicBezTo>
                    <a:pt x="261" y="129"/>
                    <a:pt x="261" y="129"/>
                    <a:pt x="261" y="129"/>
                  </a:cubicBezTo>
                  <a:cubicBezTo>
                    <a:pt x="261" y="129"/>
                    <a:pt x="262" y="129"/>
                    <a:pt x="263" y="129"/>
                  </a:cubicBezTo>
                  <a:cubicBezTo>
                    <a:pt x="264" y="129"/>
                    <a:pt x="264" y="129"/>
                    <a:pt x="265" y="130"/>
                  </a:cubicBezTo>
                  <a:cubicBezTo>
                    <a:pt x="266" y="131"/>
                    <a:pt x="267" y="131"/>
                    <a:pt x="268" y="131"/>
                  </a:cubicBezTo>
                  <a:cubicBezTo>
                    <a:pt x="268" y="131"/>
                    <a:pt x="269" y="131"/>
                    <a:pt x="270" y="132"/>
                  </a:cubicBezTo>
                  <a:cubicBezTo>
                    <a:pt x="271" y="134"/>
                    <a:pt x="271" y="135"/>
                    <a:pt x="273" y="134"/>
                  </a:cubicBezTo>
                  <a:cubicBezTo>
                    <a:pt x="274" y="133"/>
                    <a:pt x="275" y="132"/>
                    <a:pt x="276" y="132"/>
                  </a:cubicBezTo>
                  <a:cubicBezTo>
                    <a:pt x="277" y="132"/>
                    <a:pt x="277" y="132"/>
                    <a:pt x="278" y="132"/>
                  </a:cubicBezTo>
                  <a:cubicBezTo>
                    <a:pt x="280" y="132"/>
                    <a:pt x="280" y="132"/>
                    <a:pt x="281" y="132"/>
                  </a:cubicBezTo>
                  <a:cubicBezTo>
                    <a:pt x="282" y="133"/>
                    <a:pt x="283" y="133"/>
                    <a:pt x="284" y="132"/>
                  </a:cubicBezTo>
                  <a:cubicBezTo>
                    <a:pt x="284" y="132"/>
                    <a:pt x="285" y="132"/>
                    <a:pt x="285" y="131"/>
                  </a:cubicBezTo>
                  <a:cubicBezTo>
                    <a:pt x="286" y="130"/>
                    <a:pt x="286" y="130"/>
                    <a:pt x="287" y="129"/>
                  </a:cubicBezTo>
                  <a:cubicBezTo>
                    <a:pt x="288" y="129"/>
                    <a:pt x="288" y="128"/>
                    <a:pt x="288" y="127"/>
                  </a:cubicBezTo>
                  <a:cubicBezTo>
                    <a:pt x="288" y="126"/>
                    <a:pt x="288" y="126"/>
                    <a:pt x="289" y="125"/>
                  </a:cubicBezTo>
                  <a:cubicBezTo>
                    <a:pt x="289" y="124"/>
                    <a:pt x="289" y="124"/>
                    <a:pt x="288" y="123"/>
                  </a:cubicBezTo>
                  <a:cubicBezTo>
                    <a:pt x="288" y="123"/>
                    <a:pt x="288" y="121"/>
                    <a:pt x="288" y="121"/>
                  </a:cubicBezTo>
                  <a:cubicBezTo>
                    <a:pt x="289" y="120"/>
                    <a:pt x="289" y="119"/>
                    <a:pt x="289" y="118"/>
                  </a:cubicBezTo>
                  <a:cubicBezTo>
                    <a:pt x="289" y="117"/>
                    <a:pt x="289" y="117"/>
                    <a:pt x="289" y="117"/>
                  </a:cubicBezTo>
                  <a:cubicBezTo>
                    <a:pt x="289" y="115"/>
                    <a:pt x="290" y="114"/>
                    <a:pt x="290" y="113"/>
                  </a:cubicBezTo>
                  <a:cubicBezTo>
                    <a:pt x="290" y="112"/>
                    <a:pt x="290" y="111"/>
                    <a:pt x="290" y="111"/>
                  </a:cubicBezTo>
                  <a:cubicBezTo>
                    <a:pt x="290" y="109"/>
                    <a:pt x="289" y="109"/>
                    <a:pt x="291" y="107"/>
                  </a:cubicBezTo>
                  <a:cubicBezTo>
                    <a:pt x="291" y="106"/>
                    <a:pt x="291" y="106"/>
                    <a:pt x="291" y="105"/>
                  </a:cubicBezTo>
                  <a:cubicBezTo>
                    <a:pt x="292" y="104"/>
                    <a:pt x="292" y="104"/>
                    <a:pt x="293" y="103"/>
                  </a:cubicBezTo>
                  <a:cubicBezTo>
                    <a:pt x="294" y="103"/>
                    <a:pt x="294" y="103"/>
                    <a:pt x="294" y="102"/>
                  </a:cubicBezTo>
                  <a:cubicBezTo>
                    <a:pt x="294" y="102"/>
                    <a:pt x="295" y="101"/>
                    <a:pt x="295" y="100"/>
                  </a:cubicBezTo>
                  <a:cubicBezTo>
                    <a:pt x="296" y="100"/>
                    <a:pt x="297" y="99"/>
                    <a:pt x="298" y="99"/>
                  </a:cubicBezTo>
                  <a:cubicBezTo>
                    <a:pt x="299" y="99"/>
                    <a:pt x="300" y="99"/>
                    <a:pt x="301" y="99"/>
                  </a:cubicBezTo>
                  <a:cubicBezTo>
                    <a:pt x="302" y="100"/>
                    <a:pt x="303" y="100"/>
                    <a:pt x="303" y="100"/>
                  </a:cubicBezTo>
                  <a:cubicBezTo>
                    <a:pt x="304" y="101"/>
                    <a:pt x="305" y="101"/>
                    <a:pt x="305" y="100"/>
                  </a:cubicBezTo>
                  <a:cubicBezTo>
                    <a:pt x="306" y="100"/>
                    <a:pt x="307" y="100"/>
                    <a:pt x="308" y="100"/>
                  </a:cubicBezTo>
                  <a:cubicBezTo>
                    <a:pt x="309" y="100"/>
                    <a:pt x="310" y="100"/>
                    <a:pt x="311" y="99"/>
                  </a:cubicBezTo>
                  <a:cubicBezTo>
                    <a:pt x="311" y="99"/>
                    <a:pt x="312" y="98"/>
                    <a:pt x="312" y="97"/>
                  </a:cubicBezTo>
                  <a:cubicBezTo>
                    <a:pt x="313" y="97"/>
                    <a:pt x="314" y="97"/>
                    <a:pt x="315" y="96"/>
                  </a:cubicBezTo>
                  <a:cubicBezTo>
                    <a:pt x="315" y="95"/>
                    <a:pt x="315" y="95"/>
                    <a:pt x="316" y="94"/>
                  </a:cubicBezTo>
                  <a:cubicBezTo>
                    <a:pt x="316" y="93"/>
                    <a:pt x="316" y="93"/>
                    <a:pt x="317" y="93"/>
                  </a:cubicBezTo>
                  <a:cubicBezTo>
                    <a:pt x="317" y="92"/>
                    <a:pt x="317" y="91"/>
                    <a:pt x="317" y="91"/>
                  </a:cubicBezTo>
                  <a:cubicBezTo>
                    <a:pt x="316" y="90"/>
                    <a:pt x="316" y="90"/>
                    <a:pt x="316" y="89"/>
                  </a:cubicBezTo>
                  <a:cubicBezTo>
                    <a:pt x="317" y="88"/>
                    <a:pt x="317" y="88"/>
                    <a:pt x="318" y="87"/>
                  </a:cubicBezTo>
                  <a:cubicBezTo>
                    <a:pt x="319" y="87"/>
                    <a:pt x="319" y="87"/>
                    <a:pt x="319" y="86"/>
                  </a:cubicBezTo>
                  <a:cubicBezTo>
                    <a:pt x="320" y="85"/>
                    <a:pt x="320" y="85"/>
                    <a:pt x="321" y="85"/>
                  </a:cubicBezTo>
                  <a:cubicBezTo>
                    <a:pt x="322" y="85"/>
                    <a:pt x="323" y="86"/>
                    <a:pt x="324" y="86"/>
                  </a:cubicBezTo>
                  <a:cubicBezTo>
                    <a:pt x="325" y="86"/>
                    <a:pt x="325" y="86"/>
                    <a:pt x="326" y="86"/>
                  </a:cubicBezTo>
                  <a:cubicBezTo>
                    <a:pt x="326" y="87"/>
                    <a:pt x="327" y="88"/>
                    <a:pt x="328" y="88"/>
                  </a:cubicBezTo>
                  <a:cubicBezTo>
                    <a:pt x="329" y="89"/>
                    <a:pt x="329" y="89"/>
                    <a:pt x="330" y="89"/>
                  </a:cubicBezTo>
                  <a:cubicBezTo>
                    <a:pt x="331" y="88"/>
                    <a:pt x="331" y="88"/>
                    <a:pt x="331" y="88"/>
                  </a:cubicBezTo>
                  <a:cubicBezTo>
                    <a:pt x="331" y="87"/>
                    <a:pt x="332" y="87"/>
                    <a:pt x="333" y="87"/>
                  </a:cubicBezTo>
                  <a:cubicBezTo>
                    <a:pt x="334" y="87"/>
                    <a:pt x="335" y="87"/>
                    <a:pt x="335" y="87"/>
                  </a:cubicBezTo>
                  <a:cubicBezTo>
                    <a:pt x="336" y="87"/>
                    <a:pt x="336" y="87"/>
                    <a:pt x="336" y="88"/>
                  </a:cubicBezTo>
                  <a:cubicBezTo>
                    <a:pt x="336" y="89"/>
                    <a:pt x="336" y="89"/>
                    <a:pt x="336" y="89"/>
                  </a:cubicBezTo>
                  <a:cubicBezTo>
                    <a:pt x="336" y="89"/>
                    <a:pt x="337" y="90"/>
                    <a:pt x="336" y="90"/>
                  </a:cubicBezTo>
                  <a:cubicBezTo>
                    <a:pt x="336" y="91"/>
                    <a:pt x="336" y="91"/>
                    <a:pt x="336" y="92"/>
                  </a:cubicBezTo>
                  <a:cubicBezTo>
                    <a:pt x="337" y="93"/>
                    <a:pt x="335" y="93"/>
                    <a:pt x="334" y="94"/>
                  </a:cubicBezTo>
                  <a:cubicBezTo>
                    <a:pt x="334" y="94"/>
                    <a:pt x="333" y="95"/>
                    <a:pt x="334" y="96"/>
                  </a:cubicBezTo>
                  <a:cubicBezTo>
                    <a:pt x="335" y="97"/>
                    <a:pt x="335" y="98"/>
                    <a:pt x="336" y="99"/>
                  </a:cubicBezTo>
                  <a:cubicBezTo>
                    <a:pt x="337" y="99"/>
                    <a:pt x="338" y="100"/>
                    <a:pt x="338" y="101"/>
                  </a:cubicBezTo>
                  <a:cubicBezTo>
                    <a:pt x="337" y="102"/>
                    <a:pt x="337" y="102"/>
                    <a:pt x="336" y="103"/>
                  </a:cubicBezTo>
                  <a:cubicBezTo>
                    <a:pt x="336" y="103"/>
                    <a:pt x="336" y="104"/>
                    <a:pt x="336" y="104"/>
                  </a:cubicBezTo>
                  <a:cubicBezTo>
                    <a:pt x="337" y="105"/>
                    <a:pt x="338" y="105"/>
                    <a:pt x="338" y="106"/>
                  </a:cubicBezTo>
                  <a:cubicBezTo>
                    <a:pt x="339" y="106"/>
                    <a:pt x="340" y="106"/>
                    <a:pt x="340" y="107"/>
                  </a:cubicBezTo>
                  <a:cubicBezTo>
                    <a:pt x="340" y="107"/>
                    <a:pt x="341" y="107"/>
                    <a:pt x="341" y="108"/>
                  </a:cubicBezTo>
                  <a:cubicBezTo>
                    <a:pt x="341" y="108"/>
                    <a:pt x="342" y="109"/>
                    <a:pt x="343" y="110"/>
                  </a:cubicBezTo>
                  <a:cubicBezTo>
                    <a:pt x="344" y="110"/>
                    <a:pt x="344" y="111"/>
                    <a:pt x="344" y="111"/>
                  </a:cubicBezTo>
                  <a:cubicBezTo>
                    <a:pt x="346" y="113"/>
                    <a:pt x="345" y="112"/>
                    <a:pt x="345" y="114"/>
                  </a:cubicBezTo>
                  <a:cubicBezTo>
                    <a:pt x="345" y="115"/>
                    <a:pt x="345" y="115"/>
                    <a:pt x="346" y="116"/>
                  </a:cubicBezTo>
                  <a:cubicBezTo>
                    <a:pt x="346" y="117"/>
                    <a:pt x="347" y="117"/>
                    <a:pt x="347" y="118"/>
                  </a:cubicBezTo>
                  <a:cubicBezTo>
                    <a:pt x="348" y="119"/>
                    <a:pt x="349" y="119"/>
                    <a:pt x="350" y="120"/>
                  </a:cubicBezTo>
                  <a:cubicBezTo>
                    <a:pt x="351" y="122"/>
                    <a:pt x="351" y="122"/>
                    <a:pt x="353" y="123"/>
                  </a:cubicBezTo>
                  <a:cubicBezTo>
                    <a:pt x="353" y="123"/>
                    <a:pt x="354" y="123"/>
                    <a:pt x="354" y="124"/>
                  </a:cubicBezTo>
                  <a:cubicBezTo>
                    <a:pt x="355" y="124"/>
                    <a:pt x="355" y="124"/>
                    <a:pt x="356" y="124"/>
                  </a:cubicBezTo>
                  <a:cubicBezTo>
                    <a:pt x="357" y="123"/>
                    <a:pt x="357" y="123"/>
                    <a:pt x="358" y="123"/>
                  </a:cubicBezTo>
                  <a:cubicBezTo>
                    <a:pt x="359" y="124"/>
                    <a:pt x="360" y="123"/>
                    <a:pt x="361" y="124"/>
                  </a:cubicBezTo>
                  <a:cubicBezTo>
                    <a:pt x="361" y="124"/>
                    <a:pt x="361" y="125"/>
                    <a:pt x="361" y="126"/>
                  </a:cubicBezTo>
                  <a:cubicBezTo>
                    <a:pt x="361" y="126"/>
                    <a:pt x="361" y="127"/>
                    <a:pt x="362" y="128"/>
                  </a:cubicBezTo>
                  <a:cubicBezTo>
                    <a:pt x="363" y="128"/>
                    <a:pt x="363" y="128"/>
                    <a:pt x="363" y="129"/>
                  </a:cubicBezTo>
                  <a:cubicBezTo>
                    <a:pt x="363" y="130"/>
                    <a:pt x="365" y="130"/>
                    <a:pt x="365" y="130"/>
                  </a:cubicBezTo>
                  <a:cubicBezTo>
                    <a:pt x="366" y="130"/>
                    <a:pt x="366" y="129"/>
                    <a:pt x="367" y="129"/>
                  </a:cubicBezTo>
                  <a:cubicBezTo>
                    <a:pt x="368" y="129"/>
                    <a:pt x="368" y="129"/>
                    <a:pt x="368" y="131"/>
                  </a:cubicBezTo>
                  <a:cubicBezTo>
                    <a:pt x="368" y="132"/>
                    <a:pt x="368" y="132"/>
                    <a:pt x="368" y="132"/>
                  </a:cubicBezTo>
                  <a:cubicBezTo>
                    <a:pt x="368" y="132"/>
                    <a:pt x="368" y="133"/>
                    <a:pt x="369" y="134"/>
                  </a:cubicBezTo>
                  <a:cubicBezTo>
                    <a:pt x="370" y="134"/>
                    <a:pt x="371" y="135"/>
                    <a:pt x="371" y="135"/>
                  </a:cubicBezTo>
                  <a:cubicBezTo>
                    <a:pt x="373" y="136"/>
                    <a:pt x="372" y="136"/>
                    <a:pt x="372" y="137"/>
                  </a:cubicBezTo>
                  <a:cubicBezTo>
                    <a:pt x="372" y="138"/>
                    <a:pt x="372" y="138"/>
                    <a:pt x="373" y="139"/>
                  </a:cubicBezTo>
                  <a:cubicBezTo>
                    <a:pt x="373" y="139"/>
                    <a:pt x="373" y="140"/>
                    <a:pt x="373" y="140"/>
                  </a:cubicBezTo>
                  <a:cubicBezTo>
                    <a:pt x="373" y="142"/>
                    <a:pt x="373" y="142"/>
                    <a:pt x="373" y="142"/>
                  </a:cubicBezTo>
                  <a:cubicBezTo>
                    <a:pt x="373" y="142"/>
                    <a:pt x="373" y="142"/>
                    <a:pt x="373" y="143"/>
                  </a:cubicBezTo>
                  <a:cubicBezTo>
                    <a:pt x="374" y="143"/>
                    <a:pt x="374" y="144"/>
                    <a:pt x="373" y="145"/>
                  </a:cubicBezTo>
                  <a:cubicBezTo>
                    <a:pt x="373" y="145"/>
                    <a:pt x="373" y="146"/>
                    <a:pt x="373" y="147"/>
                  </a:cubicBezTo>
                  <a:cubicBezTo>
                    <a:pt x="373" y="148"/>
                    <a:pt x="373" y="148"/>
                    <a:pt x="373" y="148"/>
                  </a:cubicBezTo>
                  <a:cubicBezTo>
                    <a:pt x="373" y="148"/>
                    <a:pt x="373" y="149"/>
                    <a:pt x="374" y="150"/>
                  </a:cubicBezTo>
                  <a:cubicBezTo>
                    <a:pt x="374" y="150"/>
                    <a:pt x="375" y="152"/>
                    <a:pt x="375" y="152"/>
                  </a:cubicBezTo>
                  <a:cubicBezTo>
                    <a:pt x="375" y="153"/>
                    <a:pt x="375" y="153"/>
                    <a:pt x="375" y="153"/>
                  </a:cubicBezTo>
                  <a:cubicBezTo>
                    <a:pt x="375" y="153"/>
                    <a:pt x="376" y="154"/>
                    <a:pt x="376" y="155"/>
                  </a:cubicBezTo>
                  <a:cubicBezTo>
                    <a:pt x="377" y="155"/>
                    <a:pt x="377" y="156"/>
                    <a:pt x="378" y="156"/>
                  </a:cubicBezTo>
                  <a:cubicBezTo>
                    <a:pt x="378" y="156"/>
                    <a:pt x="378" y="157"/>
                    <a:pt x="378" y="157"/>
                  </a:cubicBezTo>
                  <a:cubicBezTo>
                    <a:pt x="378" y="158"/>
                    <a:pt x="378" y="159"/>
                    <a:pt x="378" y="160"/>
                  </a:cubicBezTo>
                  <a:cubicBezTo>
                    <a:pt x="379" y="161"/>
                    <a:pt x="379" y="161"/>
                    <a:pt x="379" y="161"/>
                  </a:cubicBezTo>
                  <a:cubicBezTo>
                    <a:pt x="380" y="162"/>
                    <a:pt x="380" y="162"/>
                    <a:pt x="380" y="162"/>
                  </a:cubicBezTo>
                  <a:cubicBezTo>
                    <a:pt x="379" y="164"/>
                    <a:pt x="379" y="164"/>
                    <a:pt x="379" y="164"/>
                  </a:cubicBezTo>
                  <a:cubicBezTo>
                    <a:pt x="379" y="164"/>
                    <a:pt x="379" y="165"/>
                    <a:pt x="379" y="165"/>
                  </a:cubicBezTo>
                  <a:cubicBezTo>
                    <a:pt x="378" y="166"/>
                    <a:pt x="378" y="166"/>
                    <a:pt x="379" y="166"/>
                  </a:cubicBezTo>
                  <a:cubicBezTo>
                    <a:pt x="379" y="167"/>
                    <a:pt x="379" y="168"/>
                    <a:pt x="378" y="169"/>
                  </a:cubicBezTo>
                  <a:cubicBezTo>
                    <a:pt x="378" y="170"/>
                    <a:pt x="378" y="170"/>
                    <a:pt x="378" y="170"/>
                  </a:cubicBezTo>
                  <a:cubicBezTo>
                    <a:pt x="378" y="170"/>
                    <a:pt x="377" y="170"/>
                    <a:pt x="377" y="171"/>
                  </a:cubicBezTo>
                  <a:cubicBezTo>
                    <a:pt x="376" y="172"/>
                    <a:pt x="375" y="173"/>
                    <a:pt x="375" y="174"/>
                  </a:cubicBezTo>
                  <a:cubicBezTo>
                    <a:pt x="375" y="175"/>
                    <a:pt x="375" y="175"/>
                    <a:pt x="375" y="175"/>
                  </a:cubicBezTo>
                  <a:cubicBezTo>
                    <a:pt x="375" y="175"/>
                    <a:pt x="376" y="177"/>
                    <a:pt x="376" y="177"/>
                  </a:cubicBezTo>
                  <a:cubicBezTo>
                    <a:pt x="376" y="178"/>
                    <a:pt x="376" y="180"/>
                    <a:pt x="376" y="180"/>
                  </a:cubicBezTo>
                  <a:cubicBezTo>
                    <a:pt x="375" y="181"/>
                    <a:pt x="375" y="181"/>
                    <a:pt x="375" y="181"/>
                  </a:cubicBezTo>
                  <a:cubicBezTo>
                    <a:pt x="375" y="181"/>
                    <a:pt x="375" y="182"/>
                    <a:pt x="374" y="183"/>
                  </a:cubicBezTo>
                  <a:cubicBezTo>
                    <a:pt x="373" y="183"/>
                    <a:pt x="372" y="184"/>
                    <a:pt x="371" y="184"/>
                  </a:cubicBezTo>
                  <a:cubicBezTo>
                    <a:pt x="371" y="185"/>
                    <a:pt x="370" y="186"/>
                    <a:pt x="369" y="187"/>
                  </a:cubicBezTo>
                  <a:cubicBezTo>
                    <a:pt x="369" y="188"/>
                    <a:pt x="368" y="189"/>
                    <a:pt x="368" y="190"/>
                  </a:cubicBezTo>
                  <a:cubicBezTo>
                    <a:pt x="367" y="190"/>
                    <a:pt x="367" y="191"/>
                    <a:pt x="367" y="191"/>
                  </a:cubicBezTo>
                  <a:cubicBezTo>
                    <a:pt x="367" y="192"/>
                    <a:pt x="367" y="192"/>
                    <a:pt x="367" y="193"/>
                  </a:cubicBezTo>
                  <a:cubicBezTo>
                    <a:pt x="367" y="193"/>
                    <a:pt x="367" y="194"/>
                    <a:pt x="368" y="195"/>
                  </a:cubicBezTo>
                  <a:cubicBezTo>
                    <a:pt x="368" y="195"/>
                    <a:pt x="368" y="196"/>
                    <a:pt x="368" y="196"/>
                  </a:cubicBezTo>
                  <a:cubicBezTo>
                    <a:pt x="368" y="196"/>
                    <a:pt x="369" y="198"/>
                    <a:pt x="369" y="198"/>
                  </a:cubicBezTo>
                  <a:cubicBezTo>
                    <a:pt x="369" y="199"/>
                    <a:pt x="369" y="199"/>
                    <a:pt x="369" y="200"/>
                  </a:cubicBezTo>
                  <a:cubicBezTo>
                    <a:pt x="369" y="200"/>
                    <a:pt x="370" y="201"/>
                    <a:pt x="369" y="202"/>
                  </a:cubicBezTo>
                  <a:cubicBezTo>
                    <a:pt x="368" y="203"/>
                    <a:pt x="371" y="202"/>
                    <a:pt x="371" y="202"/>
                  </a:cubicBezTo>
                  <a:cubicBezTo>
                    <a:pt x="372" y="202"/>
                    <a:pt x="374" y="202"/>
                    <a:pt x="374" y="204"/>
                  </a:cubicBezTo>
                  <a:cubicBezTo>
                    <a:pt x="376" y="205"/>
                    <a:pt x="376" y="204"/>
                    <a:pt x="377" y="205"/>
                  </a:cubicBezTo>
                  <a:cubicBezTo>
                    <a:pt x="378" y="205"/>
                    <a:pt x="378" y="206"/>
                    <a:pt x="379" y="206"/>
                  </a:cubicBezTo>
                  <a:cubicBezTo>
                    <a:pt x="379" y="205"/>
                    <a:pt x="380" y="205"/>
                    <a:pt x="380" y="206"/>
                  </a:cubicBezTo>
                  <a:cubicBezTo>
                    <a:pt x="380" y="208"/>
                    <a:pt x="380" y="207"/>
                    <a:pt x="382" y="208"/>
                  </a:cubicBezTo>
                  <a:cubicBezTo>
                    <a:pt x="383" y="209"/>
                    <a:pt x="384" y="209"/>
                    <a:pt x="386" y="209"/>
                  </a:cubicBezTo>
                  <a:cubicBezTo>
                    <a:pt x="386" y="209"/>
                    <a:pt x="387" y="209"/>
                    <a:pt x="388" y="209"/>
                  </a:cubicBezTo>
                  <a:cubicBezTo>
                    <a:pt x="389" y="209"/>
                    <a:pt x="390" y="209"/>
                    <a:pt x="391" y="209"/>
                  </a:cubicBezTo>
                  <a:cubicBezTo>
                    <a:pt x="391" y="210"/>
                    <a:pt x="392" y="211"/>
                    <a:pt x="393" y="211"/>
                  </a:cubicBezTo>
                  <a:cubicBezTo>
                    <a:pt x="394" y="211"/>
                    <a:pt x="395" y="213"/>
                    <a:pt x="396" y="213"/>
                  </a:cubicBezTo>
                  <a:cubicBezTo>
                    <a:pt x="398" y="213"/>
                    <a:pt x="398" y="213"/>
                    <a:pt x="399" y="213"/>
                  </a:cubicBezTo>
                  <a:cubicBezTo>
                    <a:pt x="400" y="213"/>
                    <a:pt x="401" y="213"/>
                    <a:pt x="402" y="213"/>
                  </a:cubicBezTo>
                  <a:cubicBezTo>
                    <a:pt x="402" y="213"/>
                    <a:pt x="403" y="213"/>
                    <a:pt x="403" y="213"/>
                  </a:cubicBezTo>
                  <a:cubicBezTo>
                    <a:pt x="403" y="213"/>
                    <a:pt x="404" y="213"/>
                    <a:pt x="405" y="213"/>
                  </a:cubicBezTo>
                  <a:cubicBezTo>
                    <a:pt x="406" y="213"/>
                    <a:pt x="406" y="213"/>
                    <a:pt x="406" y="214"/>
                  </a:cubicBezTo>
                  <a:cubicBezTo>
                    <a:pt x="407" y="214"/>
                    <a:pt x="408" y="214"/>
                    <a:pt x="409" y="214"/>
                  </a:cubicBezTo>
                  <a:cubicBezTo>
                    <a:pt x="409" y="214"/>
                    <a:pt x="411" y="214"/>
                    <a:pt x="411" y="215"/>
                  </a:cubicBezTo>
                  <a:cubicBezTo>
                    <a:pt x="412" y="215"/>
                    <a:pt x="412" y="215"/>
                    <a:pt x="413" y="215"/>
                  </a:cubicBezTo>
                  <a:cubicBezTo>
                    <a:pt x="414" y="215"/>
                    <a:pt x="414" y="216"/>
                    <a:pt x="414" y="216"/>
                  </a:cubicBezTo>
                  <a:cubicBezTo>
                    <a:pt x="416" y="217"/>
                    <a:pt x="417" y="216"/>
                    <a:pt x="417" y="217"/>
                  </a:cubicBezTo>
                  <a:cubicBezTo>
                    <a:pt x="418" y="217"/>
                    <a:pt x="418" y="217"/>
                    <a:pt x="419" y="218"/>
                  </a:cubicBezTo>
                  <a:cubicBezTo>
                    <a:pt x="419" y="219"/>
                    <a:pt x="419" y="219"/>
                    <a:pt x="420" y="219"/>
                  </a:cubicBezTo>
                  <a:cubicBezTo>
                    <a:pt x="420" y="220"/>
                    <a:pt x="420" y="220"/>
                    <a:pt x="420" y="220"/>
                  </a:cubicBezTo>
                  <a:cubicBezTo>
                    <a:pt x="420" y="220"/>
                    <a:pt x="421" y="221"/>
                    <a:pt x="422" y="222"/>
                  </a:cubicBezTo>
                  <a:cubicBezTo>
                    <a:pt x="423" y="222"/>
                    <a:pt x="424" y="223"/>
                    <a:pt x="424" y="223"/>
                  </a:cubicBezTo>
                  <a:cubicBezTo>
                    <a:pt x="425" y="224"/>
                    <a:pt x="425" y="224"/>
                    <a:pt x="425" y="224"/>
                  </a:cubicBezTo>
                  <a:cubicBezTo>
                    <a:pt x="425" y="224"/>
                    <a:pt x="426" y="225"/>
                    <a:pt x="426" y="225"/>
                  </a:cubicBezTo>
                  <a:cubicBezTo>
                    <a:pt x="427" y="225"/>
                    <a:pt x="428" y="226"/>
                    <a:pt x="428" y="227"/>
                  </a:cubicBezTo>
                  <a:cubicBezTo>
                    <a:pt x="428" y="227"/>
                    <a:pt x="428" y="228"/>
                    <a:pt x="428" y="228"/>
                  </a:cubicBezTo>
                  <a:cubicBezTo>
                    <a:pt x="429" y="229"/>
                    <a:pt x="429" y="229"/>
                    <a:pt x="429" y="229"/>
                  </a:cubicBezTo>
                  <a:cubicBezTo>
                    <a:pt x="429" y="229"/>
                    <a:pt x="430" y="229"/>
                    <a:pt x="430" y="230"/>
                  </a:cubicBezTo>
                  <a:cubicBezTo>
                    <a:pt x="430" y="230"/>
                    <a:pt x="430" y="231"/>
                    <a:pt x="431" y="231"/>
                  </a:cubicBezTo>
                  <a:cubicBezTo>
                    <a:pt x="432" y="231"/>
                    <a:pt x="432" y="231"/>
                    <a:pt x="432" y="232"/>
                  </a:cubicBezTo>
                  <a:cubicBezTo>
                    <a:pt x="433" y="233"/>
                    <a:pt x="433" y="233"/>
                    <a:pt x="433" y="233"/>
                  </a:cubicBezTo>
                  <a:cubicBezTo>
                    <a:pt x="433" y="233"/>
                    <a:pt x="434" y="234"/>
                    <a:pt x="435" y="235"/>
                  </a:cubicBezTo>
                  <a:cubicBezTo>
                    <a:pt x="435" y="235"/>
                    <a:pt x="436" y="237"/>
                    <a:pt x="436" y="237"/>
                  </a:cubicBezTo>
                  <a:cubicBezTo>
                    <a:pt x="437" y="237"/>
                    <a:pt x="437" y="237"/>
                    <a:pt x="437" y="237"/>
                  </a:cubicBezTo>
                  <a:cubicBezTo>
                    <a:pt x="437" y="237"/>
                    <a:pt x="439" y="238"/>
                    <a:pt x="439" y="238"/>
                  </a:cubicBezTo>
                  <a:cubicBezTo>
                    <a:pt x="440" y="239"/>
                    <a:pt x="441" y="239"/>
                    <a:pt x="441" y="240"/>
                  </a:cubicBezTo>
                  <a:cubicBezTo>
                    <a:pt x="442" y="240"/>
                    <a:pt x="442" y="240"/>
                    <a:pt x="443" y="240"/>
                  </a:cubicBezTo>
                  <a:cubicBezTo>
                    <a:pt x="443" y="240"/>
                    <a:pt x="444" y="240"/>
                    <a:pt x="445" y="240"/>
                  </a:cubicBezTo>
                  <a:cubicBezTo>
                    <a:pt x="446" y="240"/>
                    <a:pt x="448" y="240"/>
                    <a:pt x="448" y="240"/>
                  </a:cubicBezTo>
                  <a:cubicBezTo>
                    <a:pt x="449" y="240"/>
                    <a:pt x="449" y="240"/>
                    <a:pt x="448" y="242"/>
                  </a:cubicBezTo>
                  <a:cubicBezTo>
                    <a:pt x="447" y="243"/>
                    <a:pt x="447" y="243"/>
                    <a:pt x="447" y="244"/>
                  </a:cubicBezTo>
                  <a:cubicBezTo>
                    <a:pt x="447" y="244"/>
                    <a:pt x="447" y="245"/>
                    <a:pt x="447" y="246"/>
                  </a:cubicBezTo>
                  <a:cubicBezTo>
                    <a:pt x="446" y="247"/>
                    <a:pt x="446" y="247"/>
                    <a:pt x="448" y="247"/>
                  </a:cubicBezTo>
                  <a:cubicBezTo>
                    <a:pt x="449" y="248"/>
                    <a:pt x="450" y="249"/>
                    <a:pt x="450" y="250"/>
                  </a:cubicBezTo>
                  <a:cubicBezTo>
                    <a:pt x="450" y="251"/>
                    <a:pt x="450" y="252"/>
                    <a:pt x="451" y="253"/>
                  </a:cubicBezTo>
                  <a:cubicBezTo>
                    <a:pt x="451" y="254"/>
                    <a:pt x="451" y="255"/>
                    <a:pt x="451" y="256"/>
                  </a:cubicBezTo>
                  <a:cubicBezTo>
                    <a:pt x="451" y="257"/>
                    <a:pt x="452" y="259"/>
                    <a:pt x="452" y="259"/>
                  </a:cubicBezTo>
                  <a:cubicBezTo>
                    <a:pt x="452" y="260"/>
                    <a:pt x="453" y="262"/>
                    <a:pt x="453" y="262"/>
                  </a:cubicBezTo>
                  <a:cubicBezTo>
                    <a:pt x="453" y="264"/>
                    <a:pt x="453" y="264"/>
                    <a:pt x="453" y="264"/>
                  </a:cubicBezTo>
                  <a:cubicBezTo>
                    <a:pt x="453" y="264"/>
                    <a:pt x="453" y="265"/>
                    <a:pt x="453" y="266"/>
                  </a:cubicBezTo>
                  <a:cubicBezTo>
                    <a:pt x="453" y="267"/>
                    <a:pt x="453" y="268"/>
                    <a:pt x="453" y="268"/>
                  </a:cubicBezTo>
                  <a:cubicBezTo>
                    <a:pt x="454" y="270"/>
                    <a:pt x="454" y="270"/>
                    <a:pt x="455" y="271"/>
                  </a:cubicBezTo>
                  <a:cubicBezTo>
                    <a:pt x="455" y="271"/>
                    <a:pt x="456" y="273"/>
                    <a:pt x="456" y="273"/>
                  </a:cubicBezTo>
                  <a:cubicBezTo>
                    <a:pt x="457" y="274"/>
                    <a:pt x="457" y="274"/>
                    <a:pt x="457" y="274"/>
                  </a:cubicBezTo>
                  <a:cubicBezTo>
                    <a:pt x="457" y="274"/>
                    <a:pt x="458" y="275"/>
                    <a:pt x="458" y="276"/>
                  </a:cubicBezTo>
                  <a:cubicBezTo>
                    <a:pt x="459" y="276"/>
                    <a:pt x="460" y="277"/>
                    <a:pt x="460" y="278"/>
                  </a:cubicBezTo>
                  <a:cubicBezTo>
                    <a:pt x="461" y="279"/>
                    <a:pt x="461" y="279"/>
                    <a:pt x="461" y="279"/>
                  </a:cubicBezTo>
                  <a:cubicBezTo>
                    <a:pt x="461" y="279"/>
                    <a:pt x="461" y="279"/>
                    <a:pt x="461" y="280"/>
                  </a:cubicBezTo>
                  <a:cubicBezTo>
                    <a:pt x="461" y="281"/>
                    <a:pt x="461" y="282"/>
                    <a:pt x="462" y="282"/>
                  </a:cubicBezTo>
                  <a:cubicBezTo>
                    <a:pt x="462" y="284"/>
                    <a:pt x="461" y="284"/>
                    <a:pt x="463" y="284"/>
                  </a:cubicBezTo>
                  <a:cubicBezTo>
                    <a:pt x="464" y="284"/>
                    <a:pt x="465" y="284"/>
                    <a:pt x="466" y="285"/>
                  </a:cubicBezTo>
                  <a:cubicBezTo>
                    <a:pt x="467" y="285"/>
                    <a:pt x="468" y="285"/>
                    <a:pt x="470" y="285"/>
                  </a:cubicBezTo>
                  <a:cubicBezTo>
                    <a:pt x="471" y="285"/>
                    <a:pt x="472" y="285"/>
                    <a:pt x="473" y="284"/>
                  </a:cubicBezTo>
                  <a:cubicBezTo>
                    <a:pt x="473" y="284"/>
                    <a:pt x="475" y="284"/>
                    <a:pt x="476" y="284"/>
                  </a:cubicBezTo>
                  <a:cubicBezTo>
                    <a:pt x="477" y="284"/>
                    <a:pt x="479" y="285"/>
                    <a:pt x="479" y="285"/>
                  </a:cubicBezTo>
                  <a:cubicBezTo>
                    <a:pt x="480" y="285"/>
                    <a:pt x="480" y="285"/>
                    <a:pt x="480" y="285"/>
                  </a:cubicBezTo>
                  <a:cubicBezTo>
                    <a:pt x="480" y="285"/>
                    <a:pt x="481" y="286"/>
                    <a:pt x="482" y="286"/>
                  </a:cubicBezTo>
                  <a:cubicBezTo>
                    <a:pt x="483" y="287"/>
                    <a:pt x="484" y="287"/>
                    <a:pt x="485" y="287"/>
                  </a:cubicBezTo>
                  <a:cubicBezTo>
                    <a:pt x="486" y="288"/>
                    <a:pt x="486" y="288"/>
                    <a:pt x="486" y="288"/>
                  </a:cubicBezTo>
                  <a:cubicBezTo>
                    <a:pt x="486" y="288"/>
                    <a:pt x="488" y="289"/>
                    <a:pt x="489" y="289"/>
                  </a:cubicBezTo>
                  <a:cubicBezTo>
                    <a:pt x="490" y="289"/>
                    <a:pt x="491" y="290"/>
                    <a:pt x="492" y="290"/>
                  </a:cubicBezTo>
                  <a:cubicBezTo>
                    <a:pt x="493" y="290"/>
                    <a:pt x="494" y="291"/>
                    <a:pt x="495" y="291"/>
                  </a:cubicBezTo>
                  <a:cubicBezTo>
                    <a:pt x="496" y="291"/>
                    <a:pt x="497" y="291"/>
                    <a:pt x="498" y="291"/>
                  </a:cubicBezTo>
                  <a:cubicBezTo>
                    <a:pt x="499" y="292"/>
                    <a:pt x="500" y="292"/>
                    <a:pt x="501" y="292"/>
                  </a:cubicBezTo>
                  <a:cubicBezTo>
                    <a:pt x="501" y="292"/>
                    <a:pt x="502" y="292"/>
                    <a:pt x="503" y="292"/>
                  </a:cubicBezTo>
                  <a:cubicBezTo>
                    <a:pt x="504" y="293"/>
                    <a:pt x="505" y="293"/>
                    <a:pt x="506" y="293"/>
                  </a:cubicBezTo>
                  <a:cubicBezTo>
                    <a:pt x="507" y="293"/>
                    <a:pt x="508" y="293"/>
                    <a:pt x="508" y="294"/>
                  </a:cubicBezTo>
                  <a:cubicBezTo>
                    <a:pt x="508" y="294"/>
                    <a:pt x="510" y="294"/>
                    <a:pt x="511" y="294"/>
                  </a:cubicBezTo>
                  <a:cubicBezTo>
                    <a:pt x="512" y="294"/>
                    <a:pt x="513" y="295"/>
                    <a:pt x="514" y="295"/>
                  </a:cubicBezTo>
                  <a:cubicBezTo>
                    <a:pt x="515" y="295"/>
                    <a:pt x="516" y="295"/>
                    <a:pt x="517" y="295"/>
                  </a:cubicBezTo>
                  <a:cubicBezTo>
                    <a:pt x="517" y="295"/>
                    <a:pt x="519" y="296"/>
                    <a:pt x="520" y="296"/>
                  </a:cubicBezTo>
                  <a:cubicBezTo>
                    <a:pt x="521" y="296"/>
                    <a:pt x="523" y="295"/>
                    <a:pt x="524" y="295"/>
                  </a:cubicBezTo>
                  <a:cubicBezTo>
                    <a:pt x="524" y="295"/>
                    <a:pt x="526" y="295"/>
                    <a:pt x="526" y="295"/>
                  </a:cubicBezTo>
                  <a:cubicBezTo>
                    <a:pt x="528" y="295"/>
                    <a:pt x="529" y="295"/>
                    <a:pt x="530" y="295"/>
                  </a:cubicBezTo>
                  <a:cubicBezTo>
                    <a:pt x="530" y="295"/>
                    <a:pt x="531" y="295"/>
                    <a:pt x="532" y="295"/>
                  </a:cubicBezTo>
                  <a:cubicBezTo>
                    <a:pt x="532" y="295"/>
                    <a:pt x="534" y="295"/>
                    <a:pt x="534" y="295"/>
                  </a:cubicBezTo>
                  <a:cubicBezTo>
                    <a:pt x="535" y="295"/>
                    <a:pt x="535" y="294"/>
                    <a:pt x="536" y="294"/>
                  </a:cubicBezTo>
                  <a:cubicBezTo>
                    <a:pt x="537" y="294"/>
                    <a:pt x="538" y="295"/>
                    <a:pt x="539" y="295"/>
                  </a:cubicBezTo>
                  <a:cubicBezTo>
                    <a:pt x="540" y="295"/>
                    <a:pt x="541" y="295"/>
                    <a:pt x="541" y="295"/>
                  </a:cubicBezTo>
                  <a:cubicBezTo>
                    <a:pt x="542" y="295"/>
                    <a:pt x="543" y="295"/>
                    <a:pt x="543" y="295"/>
                  </a:cubicBezTo>
                  <a:cubicBezTo>
                    <a:pt x="544" y="295"/>
                    <a:pt x="544" y="295"/>
                    <a:pt x="545" y="296"/>
                  </a:cubicBezTo>
                  <a:cubicBezTo>
                    <a:pt x="545" y="296"/>
                    <a:pt x="546" y="296"/>
                    <a:pt x="547" y="296"/>
                  </a:cubicBezTo>
                  <a:cubicBezTo>
                    <a:pt x="548" y="296"/>
                    <a:pt x="550" y="297"/>
                    <a:pt x="550" y="297"/>
                  </a:cubicBezTo>
                  <a:cubicBezTo>
                    <a:pt x="551" y="298"/>
                    <a:pt x="551" y="298"/>
                    <a:pt x="551" y="298"/>
                  </a:cubicBezTo>
                  <a:cubicBezTo>
                    <a:pt x="551" y="298"/>
                    <a:pt x="553" y="299"/>
                    <a:pt x="554" y="299"/>
                  </a:cubicBezTo>
                  <a:cubicBezTo>
                    <a:pt x="555" y="299"/>
                    <a:pt x="556" y="300"/>
                    <a:pt x="557" y="300"/>
                  </a:cubicBezTo>
                  <a:cubicBezTo>
                    <a:pt x="558" y="300"/>
                    <a:pt x="559" y="301"/>
                    <a:pt x="560" y="301"/>
                  </a:cubicBezTo>
                  <a:cubicBezTo>
                    <a:pt x="561" y="301"/>
                    <a:pt x="562" y="302"/>
                    <a:pt x="563" y="302"/>
                  </a:cubicBezTo>
                  <a:cubicBezTo>
                    <a:pt x="564" y="302"/>
                    <a:pt x="564" y="302"/>
                    <a:pt x="565" y="303"/>
                  </a:cubicBezTo>
                  <a:cubicBezTo>
                    <a:pt x="565" y="303"/>
                    <a:pt x="565" y="304"/>
                    <a:pt x="566" y="304"/>
                  </a:cubicBezTo>
                  <a:cubicBezTo>
                    <a:pt x="566" y="305"/>
                    <a:pt x="567" y="307"/>
                    <a:pt x="567" y="307"/>
                  </a:cubicBezTo>
                  <a:cubicBezTo>
                    <a:pt x="567" y="308"/>
                    <a:pt x="567" y="308"/>
                    <a:pt x="567" y="308"/>
                  </a:cubicBezTo>
                  <a:cubicBezTo>
                    <a:pt x="568" y="310"/>
                    <a:pt x="568" y="310"/>
                    <a:pt x="570" y="311"/>
                  </a:cubicBezTo>
                  <a:cubicBezTo>
                    <a:pt x="572" y="311"/>
                    <a:pt x="572" y="312"/>
                    <a:pt x="573" y="312"/>
                  </a:cubicBezTo>
                  <a:cubicBezTo>
                    <a:pt x="574" y="312"/>
                    <a:pt x="576" y="312"/>
                    <a:pt x="577" y="312"/>
                  </a:cubicBezTo>
                  <a:cubicBezTo>
                    <a:pt x="578" y="312"/>
                    <a:pt x="579" y="312"/>
                    <a:pt x="580" y="312"/>
                  </a:cubicBezTo>
                  <a:cubicBezTo>
                    <a:pt x="581" y="313"/>
                    <a:pt x="581" y="313"/>
                    <a:pt x="582" y="313"/>
                  </a:cubicBezTo>
                  <a:cubicBezTo>
                    <a:pt x="583" y="314"/>
                    <a:pt x="584" y="314"/>
                    <a:pt x="584" y="315"/>
                  </a:cubicBezTo>
                  <a:cubicBezTo>
                    <a:pt x="585" y="315"/>
                    <a:pt x="586" y="316"/>
                    <a:pt x="586" y="316"/>
                  </a:cubicBezTo>
                  <a:cubicBezTo>
                    <a:pt x="587" y="317"/>
                    <a:pt x="588" y="317"/>
                    <a:pt x="589" y="318"/>
                  </a:cubicBezTo>
                  <a:cubicBezTo>
                    <a:pt x="590" y="318"/>
                    <a:pt x="590" y="319"/>
                    <a:pt x="591" y="319"/>
                  </a:cubicBezTo>
                  <a:cubicBezTo>
                    <a:pt x="591" y="319"/>
                    <a:pt x="592" y="320"/>
                    <a:pt x="592" y="320"/>
                  </a:cubicBezTo>
                  <a:cubicBezTo>
                    <a:pt x="592" y="320"/>
                    <a:pt x="594" y="321"/>
                    <a:pt x="594" y="321"/>
                  </a:cubicBezTo>
                  <a:cubicBezTo>
                    <a:pt x="595" y="322"/>
                    <a:pt x="597" y="322"/>
                    <a:pt x="598" y="323"/>
                  </a:cubicBezTo>
                  <a:cubicBezTo>
                    <a:pt x="598" y="323"/>
                    <a:pt x="599" y="323"/>
                    <a:pt x="600" y="324"/>
                  </a:cubicBezTo>
                  <a:cubicBezTo>
                    <a:pt x="601" y="324"/>
                    <a:pt x="602" y="324"/>
                    <a:pt x="602" y="324"/>
                  </a:cubicBezTo>
                  <a:cubicBezTo>
                    <a:pt x="603" y="324"/>
                    <a:pt x="605" y="324"/>
                    <a:pt x="606" y="324"/>
                  </a:cubicBezTo>
                  <a:cubicBezTo>
                    <a:pt x="607" y="324"/>
                    <a:pt x="608" y="323"/>
                    <a:pt x="609" y="323"/>
                  </a:cubicBezTo>
                  <a:cubicBezTo>
                    <a:pt x="609" y="323"/>
                    <a:pt x="610" y="323"/>
                    <a:pt x="612" y="323"/>
                  </a:cubicBezTo>
                  <a:cubicBezTo>
                    <a:pt x="613" y="323"/>
                    <a:pt x="614" y="323"/>
                    <a:pt x="614" y="323"/>
                  </a:cubicBezTo>
                  <a:cubicBezTo>
                    <a:pt x="616" y="322"/>
                    <a:pt x="616" y="322"/>
                    <a:pt x="616" y="323"/>
                  </a:cubicBezTo>
                  <a:cubicBezTo>
                    <a:pt x="616" y="323"/>
                    <a:pt x="616" y="327"/>
                    <a:pt x="616" y="327"/>
                  </a:cubicBezTo>
                  <a:cubicBezTo>
                    <a:pt x="616" y="328"/>
                    <a:pt x="616" y="329"/>
                    <a:pt x="618" y="329"/>
                  </a:cubicBezTo>
                  <a:cubicBezTo>
                    <a:pt x="619" y="329"/>
                    <a:pt x="620" y="328"/>
                    <a:pt x="620" y="328"/>
                  </a:cubicBezTo>
                  <a:cubicBezTo>
                    <a:pt x="621" y="328"/>
                    <a:pt x="621" y="328"/>
                    <a:pt x="621" y="328"/>
                  </a:cubicBezTo>
                  <a:cubicBezTo>
                    <a:pt x="621" y="328"/>
                    <a:pt x="623" y="328"/>
                    <a:pt x="623" y="329"/>
                  </a:cubicBezTo>
                  <a:cubicBezTo>
                    <a:pt x="625" y="331"/>
                    <a:pt x="624" y="331"/>
                    <a:pt x="626" y="330"/>
                  </a:cubicBezTo>
                  <a:cubicBezTo>
                    <a:pt x="627" y="329"/>
                    <a:pt x="627" y="329"/>
                    <a:pt x="627" y="329"/>
                  </a:cubicBezTo>
                  <a:cubicBezTo>
                    <a:pt x="627" y="329"/>
                    <a:pt x="628" y="328"/>
                    <a:pt x="628" y="327"/>
                  </a:cubicBezTo>
                  <a:cubicBezTo>
                    <a:pt x="629" y="327"/>
                    <a:pt x="630" y="327"/>
                    <a:pt x="631" y="326"/>
                  </a:cubicBezTo>
                  <a:cubicBezTo>
                    <a:pt x="632" y="326"/>
                    <a:pt x="633" y="325"/>
                    <a:pt x="634" y="325"/>
                  </a:cubicBezTo>
                  <a:cubicBezTo>
                    <a:pt x="634" y="324"/>
                    <a:pt x="635" y="324"/>
                    <a:pt x="636" y="323"/>
                  </a:cubicBezTo>
                  <a:cubicBezTo>
                    <a:pt x="637" y="323"/>
                    <a:pt x="639" y="322"/>
                    <a:pt x="639" y="322"/>
                  </a:cubicBezTo>
                  <a:cubicBezTo>
                    <a:pt x="640" y="321"/>
                    <a:pt x="640" y="321"/>
                    <a:pt x="640" y="321"/>
                  </a:cubicBezTo>
                  <a:cubicBezTo>
                    <a:pt x="641" y="321"/>
                    <a:pt x="642" y="320"/>
                    <a:pt x="643" y="320"/>
                  </a:cubicBezTo>
                  <a:cubicBezTo>
                    <a:pt x="643" y="320"/>
                    <a:pt x="646" y="319"/>
                    <a:pt x="646" y="319"/>
                  </a:cubicBezTo>
                  <a:cubicBezTo>
                    <a:pt x="647" y="318"/>
                    <a:pt x="647" y="318"/>
                    <a:pt x="647" y="318"/>
                  </a:cubicBezTo>
                  <a:cubicBezTo>
                    <a:pt x="647" y="318"/>
                    <a:pt x="650" y="317"/>
                    <a:pt x="650" y="317"/>
                  </a:cubicBezTo>
                  <a:cubicBezTo>
                    <a:pt x="651" y="317"/>
                    <a:pt x="653" y="316"/>
                    <a:pt x="653" y="316"/>
                  </a:cubicBezTo>
                  <a:cubicBezTo>
                    <a:pt x="655" y="315"/>
                    <a:pt x="655" y="315"/>
                    <a:pt x="655" y="315"/>
                  </a:cubicBezTo>
                  <a:cubicBezTo>
                    <a:pt x="655" y="315"/>
                    <a:pt x="656" y="315"/>
                    <a:pt x="657" y="314"/>
                  </a:cubicBezTo>
                  <a:cubicBezTo>
                    <a:pt x="658" y="314"/>
                    <a:pt x="659" y="313"/>
                    <a:pt x="660" y="313"/>
                  </a:cubicBezTo>
                  <a:cubicBezTo>
                    <a:pt x="661" y="313"/>
                    <a:pt x="661" y="313"/>
                    <a:pt x="661" y="313"/>
                  </a:cubicBezTo>
                  <a:cubicBezTo>
                    <a:pt x="661" y="313"/>
                    <a:pt x="662" y="313"/>
                    <a:pt x="663" y="313"/>
                  </a:cubicBezTo>
                  <a:cubicBezTo>
                    <a:pt x="664" y="313"/>
                    <a:pt x="665" y="312"/>
                    <a:pt x="665" y="312"/>
                  </a:cubicBezTo>
                  <a:cubicBezTo>
                    <a:pt x="666" y="312"/>
                    <a:pt x="667" y="312"/>
                    <a:pt x="667" y="312"/>
                  </a:cubicBezTo>
                  <a:cubicBezTo>
                    <a:pt x="667" y="312"/>
                    <a:pt x="669" y="311"/>
                    <a:pt x="669" y="311"/>
                  </a:cubicBezTo>
                  <a:cubicBezTo>
                    <a:pt x="670" y="310"/>
                    <a:pt x="670" y="310"/>
                    <a:pt x="671" y="310"/>
                  </a:cubicBezTo>
                  <a:cubicBezTo>
                    <a:pt x="672" y="309"/>
                    <a:pt x="672" y="309"/>
                    <a:pt x="673" y="309"/>
                  </a:cubicBezTo>
                  <a:cubicBezTo>
                    <a:pt x="674" y="309"/>
                    <a:pt x="674" y="310"/>
                    <a:pt x="675" y="310"/>
                  </a:cubicBezTo>
                  <a:cubicBezTo>
                    <a:pt x="675" y="310"/>
                    <a:pt x="676" y="311"/>
                    <a:pt x="677" y="310"/>
                  </a:cubicBezTo>
                  <a:cubicBezTo>
                    <a:pt x="678" y="310"/>
                    <a:pt x="679" y="311"/>
                    <a:pt x="681" y="311"/>
                  </a:cubicBezTo>
                  <a:cubicBezTo>
                    <a:pt x="682" y="310"/>
                    <a:pt x="682" y="310"/>
                    <a:pt x="683" y="310"/>
                  </a:cubicBezTo>
                  <a:cubicBezTo>
                    <a:pt x="683" y="310"/>
                    <a:pt x="684" y="310"/>
                    <a:pt x="684" y="310"/>
                  </a:cubicBezTo>
                  <a:cubicBezTo>
                    <a:pt x="686" y="310"/>
                    <a:pt x="686" y="309"/>
                    <a:pt x="688" y="310"/>
                  </a:cubicBezTo>
                  <a:cubicBezTo>
                    <a:pt x="690" y="310"/>
                    <a:pt x="691" y="310"/>
                    <a:pt x="692" y="310"/>
                  </a:cubicBezTo>
                  <a:cubicBezTo>
                    <a:pt x="692" y="310"/>
                    <a:pt x="693" y="310"/>
                    <a:pt x="694" y="310"/>
                  </a:cubicBezTo>
                  <a:cubicBezTo>
                    <a:pt x="695" y="311"/>
                    <a:pt x="696" y="311"/>
                    <a:pt x="697" y="311"/>
                  </a:cubicBezTo>
                  <a:cubicBezTo>
                    <a:pt x="698" y="311"/>
                    <a:pt x="699" y="311"/>
                    <a:pt x="700" y="310"/>
                  </a:cubicBezTo>
                  <a:cubicBezTo>
                    <a:pt x="701" y="310"/>
                    <a:pt x="701" y="309"/>
                    <a:pt x="702" y="309"/>
                  </a:cubicBezTo>
                  <a:cubicBezTo>
                    <a:pt x="703" y="309"/>
                    <a:pt x="703" y="309"/>
                    <a:pt x="703" y="309"/>
                  </a:cubicBezTo>
                  <a:cubicBezTo>
                    <a:pt x="704" y="310"/>
                    <a:pt x="704" y="310"/>
                    <a:pt x="704" y="310"/>
                  </a:cubicBezTo>
                  <a:cubicBezTo>
                    <a:pt x="704" y="310"/>
                    <a:pt x="705" y="310"/>
                    <a:pt x="706" y="310"/>
                  </a:cubicBezTo>
                  <a:cubicBezTo>
                    <a:pt x="707" y="310"/>
                    <a:pt x="709" y="310"/>
                    <a:pt x="709" y="310"/>
                  </a:cubicBezTo>
                  <a:cubicBezTo>
                    <a:pt x="710" y="310"/>
                    <a:pt x="710" y="310"/>
                    <a:pt x="710" y="310"/>
                  </a:cubicBezTo>
                  <a:cubicBezTo>
                    <a:pt x="710" y="310"/>
                    <a:pt x="711" y="310"/>
                    <a:pt x="712" y="310"/>
                  </a:cubicBezTo>
                  <a:cubicBezTo>
                    <a:pt x="712" y="309"/>
                    <a:pt x="714" y="308"/>
                    <a:pt x="714" y="308"/>
                  </a:cubicBezTo>
                  <a:cubicBezTo>
                    <a:pt x="715" y="307"/>
                    <a:pt x="715" y="307"/>
                    <a:pt x="715" y="307"/>
                  </a:cubicBezTo>
                  <a:cubicBezTo>
                    <a:pt x="715" y="307"/>
                    <a:pt x="716" y="306"/>
                    <a:pt x="716" y="305"/>
                  </a:cubicBezTo>
                  <a:cubicBezTo>
                    <a:pt x="717" y="304"/>
                    <a:pt x="719" y="304"/>
                    <a:pt x="720" y="304"/>
                  </a:cubicBezTo>
                  <a:cubicBezTo>
                    <a:pt x="721" y="304"/>
                    <a:pt x="722" y="304"/>
                    <a:pt x="724" y="303"/>
                  </a:cubicBezTo>
                  <a:cubicBezTo>
                    <a:pt x="725" y="302"/>
                    <a:pt x="727" y="301"/>
                    <a:pt x="728" y="301"/>
                  </a:cubicBezTo>
                  <a:cubicBezTo>
                    <a:pt x="729" y="300"/>
                    <a:pt x="730" y="300"/>
                    <a:pt x="730" y="299"/>
                  </a:cubicBezTo>
                  <a:cubicBezTo>
                    <a:pt x="730" y="298"/>
                    <a:pt x="733" y="296"/>
                    <a:pt x="733" y="295"/>
                  </a:cubicBezTo>
                  <a:cubicBezTo>
                    <a:pt x="734" y="294"/>
                    <a:pt x="735" y="292"/>
                    <a:pt x="736" y="292"/>
                  </a:cubicBezTo>
                  <a:cubicBezTo>
                    <a:pt x="736" y="291"/>
                    <a:pt x="738" y="288"/>
                    <a:pt x="738" y="288"/>
                  </a:cubicBezTo>
                  <a:cubicBezTo>
                    <a:pt x="739" y="287"/>
                    <a:pt x="740" y="286"/>
                    <a:pt x="742" y="285"/>
                  </a:cubicBezTo>
                  <a:cubicBezTo>
                    <a:pt x="743" y="284"/>
                    <a:pt x="744" y="284"/>
                    <a:pt x="745" y="283"/>
                  </a:cubicBezTo>
                  <a:cubicBezTo>
                    <a:pt x="746" y="283"/>
                    <a:pt x="748" y="281"/>
                    <a:pt x="749" y="281"/>
                  </a:cubicBezTo>
                  <a:cubicBezTo>
                    <a:pt x="750" y="281"/>
                    <a:pt x="750" y="282"/>
                    <a:pt x="751" y="281"/>
                  </a:cubicBezTo>
                  <a:cubicBezTo>
                    <a:pt x="752" y="280"/>
                    <a:pt x="754" y="278"/>
                    <a:pt x="754" y="278"/>
                  </a:cubicBezTo>
                  <a:cubicBezTo>
                    <a:pt x="755" y="277"/>
                    <a:pt x="756" y="276"/>
                    <a:pt x="757" y="276"/>
                  </a:cubicBezTo>
                  <a:cubicBezTo>
                    <a:pt x="758" y="275"/>
                    <a:pt x="759" y="275"/>
                    <a:pt x="759" y="273"/>
                  </a:cubicBezTo>
                  <a:cubicBezTo>
                    <a:pt x="759" y="272"/>
                    <a:pt x="757" y="270"/>
                    <a:pt x="757" y="270"/>
                  </a:cubicBezTo>
                  <a:cubicBezTo>
                    <a:pt x="757" y="269"/>
                    <a:pt x="756" y="267"/>
                    <a:pt x="754" y="267"/>
                  </a:cubicBezTo>
                  <a:cubicBezTo>
                    <a:pt x="753" y="266"/>
                    <a:pt x="750" y="263"/>
                    <a:pt x="750" y="263"/>
                  </a:cubicBezTo>
                  <a:cubicBezTo>
                    <a:pt x="750" y="262"/>
                    <a:pt x="750" y="261"/>
                    <a:pt x="750" y="260"/>
                  </a:cubicBezTo>
                  <a:cubicBezTo>
                    <a:pt x="749" y="259"/>
                    <a:pt x="748" y="259"/>
                    <a:pt x="748" y="257"/>
                  </a:cubicBezTo>
                  <a:cubicBezTo>
                    <a:pt x="748" y="256"/>
                    <a:pt x="749" y="253"/>
                    <a:pt x="750" y="253"/>
                  </a:cubicBezTo>
                  <a:cubicBezTo>
                    <a:pt x="750" y="252"/>
                    <a:pt x="751" y="250"/>
                    <a:pt x="751" y="249"/>
                  </a:cubicBezTo>
                  <a:cubicBezTo>
                    <a:pt x="751" y="248"/>
                    <a:pt x="752" y="244"/>
                    <a:pt x="754" y="242"/>
                  </a:cubicBezTo>
                  <a:cubicBezTo>
                    <a:pt x="755" y="240"/>
                    <a:pt x="755" y="239"/>
                    <a:pt x="757" y="238"/>
                  </a:cubicBezTo>
                  <a:cubicBezTo>
                    <a:pt x="759" y="237"/>
                    <a:pt x="759" y="238"/>
                    <a:pt x="761" y="238"/>
                  </a:cubicBezTo>
                  <a:cubicBezTo>
                    <a:pt x="762" y="238"/>
                    <a:pt x="764" y="238"/>
                    <a:pt x="765" y="238"/>
                  </a:cubicBezTo>
                  <a:cubicBezTo>
                    <a:pt x="767" y="238"/>
                    <a:pt x="768" y="238"/>
                    <a:pt x="769" y="240"/>
                  </a:cubicBezTo>
                  <a:cubicBezTo>
                    <a:pt x="769" y="241"/>
                    <a:pt x="770" y="242"/>
                    <a:pt x="772" y="243"/>
                  </a:cubicBezTo>
                  <a:cubicBezTo>
                    <a:pt x="775" y="244"/>
                    <a:pt x="777" y="244"/>
                    <a:pt x="777" y="244"/>
                  </a:cubicBezTo>
                  <a:cubicBezTo>
                    <a:pt x="778" y="245"/>
                    <a:pt x="780" y="245"/>
                    <a:pt x="781" y="245"/>
                  </a:cubicBezTo>
                  <a:cubicBezTo>
                    <a:pt x="782" y="245"/>
                    <a:pt x="785" y="245"/>
                    <a:pt x="786" y="245"/>
                  </a:cubicBezTo>
                  <a:cubicBezTo>
                    <a:pt x="786" y="246"/>
                    <a:pt x="789" y="246"/>
                    <a:pt x="790" y="245"/>
                  </a:cubicBezTo>
                  <a:cubicBezTo>
                    <a:pt x="791" y="245"/>
                    <a:pt x="793" y="242"/>
                    <a:pt x="795" y="241"/>
                  </a:cubicBezTo>
                  <a:cubicBezTo>
                    <a:pt x="797" y="241"/>
                    <a:pt x="797" y="240"/>
                    <a:pt x="798" y="239"/>
                  </a:cubicBezTo>
                  <a:cubicBezTo>
                    <a:pt x="799" y="238"/>
                    <a:pt x="801" y="236"/>
                    <a:pt x="801" y="236"/>
                  </a:cubicBezTo>
                  <a:cubicBezTo>
                    <a:pt x="802" y="235"/>
                    <a:pt x="804" y="232"/>
                    <a:pt x="805" y="231"/>
                  </a:cubicBezTo>
                  <a:cubicBezTo>
                    <a:pt x="805" y="230"/>
                    <a:pt x="805" y="229"/>
                    <a:pt x="805" y="228"/>
                  </a:cubicBezTo>
                  <a:cubicBezTo>
                    <a:pt x="806" y="228"/>
                    <a:pt x="807" y="227"/>
                    <a:pt x="808" y="227"/>
                  </a:cubicBezTo>
                  <a:cubicBezTo>
                    <a:pt x="809" y="227"/>
                    <a:pt x="810" y="227"/>
                    <a:pt x="810" y="227"/>
                  </a:cubicBezTo>
                  <a:cubicBezTo>
                    <a:pt x="811" y="227"/>
                    <a:pt x="812" y="227"/>
                    <a:pt x="813" y="228"/>
                  </a:cubicBezTo>
                  <a:cubicBezTo>
                    <a:pt x="814" y="228"/>
                    <a:pt x="816" y="228"/>
                    <a:pt x="817" y="227"/>
                  </a:cubicBezTo>
                  <a:cubicBezTo>
                    <a:pt x="818" y="227"/>
                    <a:pt x="821" y="227"/>
                    <a:pt x="823" y="226"/>
                  </a:cubicBezTo>
                  <a:cubicBezTo>
                    <a:pt x="824" y="226"/>
                    <a:pt x="826" y="225"/>
                    <a:pt x="827" y="224"/>
                  </a:cubicBezTo>
                  <a:cubicBezTo>
                    <a:pt x="827" y="223"/>
                    <a:pt x="831" y="220"/>
                    <a:pt x="832" y="219"/>
                  </a:cubicBezTo>
                  <a:cubicBezTo>
                    <a:pt x="832" y="218"/>
                    <a:pt x="834" y="219"/>
                    <a:pt x="835" y="218"/>
                  </a:cubicBezTo>
                  <a:cubicBezTo>
                    <a:pt x="835" y="217"/>
                    <a:pt x="837" y="216"/>
                    <a:pt x="836" y="214"/>
                  </a:cubicBezTo>
                  <a:cubicBezTo>
                    <a:pt x="835" y="213"/>
                    <a:pt x="835" y="212"/>
                    <a:pt x="836" y="211"/>
                  </a:cubicBezTo>
                  <a:cubicBezTo>
                    <a:pt x="836" y="209"/>
                    <a:pt x="838" y="208"/>
                    <a:pt x="838" y="207"/>
                  </a:cubicBezTo>
                  <a:cubicBezTo>
                    <a:pt x="839" y="206"/>
                    <a:pt x="841" y="202"/>
                    <a:pt x="842" y="201"/>
                  </a:cubicBezTo>
                  <a:cubicBezTo>
                    <a:pt x="843" y="201"/>
                    <a:pt x="845" y="199"/>
                    <a:pt x="847" y="199"/>
                  </a:cubicBezTo>
                  <a:cubicBezTo>
                    <a:pt x="848" y="199"/>
                    <a:pt x="853" y="200"/>
                    <a:pt x="855" y="199"/>
                  </a:cubicBezTo>
                  <a:cubicBezTo>
                    <a:pt x="856" y="198"/>
                    <a:pt x="856" y="196"/>
                    <a:pt x="856" y="195"/>
                  </a:cubicBezTo>
                  <a:cubicBezTo>
                    <a:pt x="857" y="193"/>
                    <a:pt x="856" y="193"/>
                    <a:pt x="858" y="193"/>
                  </a:cubicBezTo>
                  <a:cubicBezTo>
                    <a:pt x="859" y="193"/>
                    <a:pt x="859" y="191"/>
                    <a:pt x="860" y="193"/>
                  </a:cubicBezTo>
                  <a:cubicBezTo>
                    <a:pt x="861" y="195"/>
                    <a:pt x="862" y="194"/>
                    <a:pt x="863" y="194"/>
                  </a:cubicBezTo>
                  <a:cubicBezTo>
                    <a:pt x="863" y="194"/>
                    <a:pt x="864" y="194"/>
                    <a:pt x="864" y="193"/>
                  </a:cubicBezTo>
                  <a:cubicBezTo>
                    <a:pt x="864" y="192"/>
                    <a:pt x="868" y="190"/>
                    <a:pt x="868" y="190"/>
                  </a:cubicBezTo>
                  <a:cubicBezTo>
                    <a:pt x="869" y="189"/>
                    <a:pt x="871" y="188"/>
                    <a:pt x="871" y="188"/>
                  </a:cubicBezTo>
                  <a:cubicBezTo>
                    <a:pt x="872" y="188"/>
                    <a:pt x="874" y="187"/>
                    <a:pt x="874" y="188"/>
                  </a:cubicBezTo>
                  <a:cubicBezTo>
                    <a:pt x="875" y="189"/>
                    <a:pt x="877" y="188"/>
                    <a:pt x="878" y="188"/>
                  </a:cubicBezTo>
                  <a:cubicBezTo>
                    <a:pt x="878" y="188"/>
                    <a:pt x="881" y="189"/>
                    <a:pt x="880" y="188"/>
                  </a:cubicBezTo>
                  <a:cubicBezTo>
                    <a:pt x="880" y="187"/>
                    <a:pt x="882" y="186"/>
                    <a:pt x="882" y="186"/>
                  </a:cubicBezTo>
                  <a:cubicBezTo>
                    <a:pt x="883" y="186"/>
                    <a:pt x="883" y="188"/>
                    <a:pt x="884" y="187"/>
                  </a:cubicBezTo>
                  <a:cubicBezTo>
                    <a:pt x="885" y="186"/>
                    <a:pt x="887" y="189"/>
                    <a:pt x="887" y="189"/>
                  </a:cubicBezTo>
                  <a:cubicBezTo>
                    <a:pt x="888" y="189"/>
                    <a:pt x="889" y="189"/>
                    <a:pt x="890" y="189"/>
                  </a:cubicBezTo>
                  <a:cubicBezTo>
                    <a:pt x="890" y="189"/>
                    <a:pt x="892" y="189"/>
                    <a:pt x="892" y="189"/>
                  </a:cubicBezTo>
                  <a:cubicBezTo>
                    <a:pt x="893" y="188"/>
                    <a:pt x="895" y="188"/>
                    <a:pt x="897" y="189"/>
                  </a:cubicBezTo>
                  <a:cubicBezTo>
                    <a:pt x="898" y="189"/>
                    <a:pt x="897" y="189"/>
                    <a:pt x="898" y="188"/>
                  </a:cubicBezTo>
                  <a:cubicBezTo>
                    <a:pt x="899" y="187"/>
                    <a:pt x="899" y="186"/>
                    <a:pt x="899" y="187"/>
                  </a:cubicBezTo>
                  <a:cubicBezTo>
                    <a:pt x="900" y="187"/>
                    <a:pt x="900" y="186"/>
                    <a:pt x="900" y="185"/>
                  </a:cubicBezTo>
                  <a:cubicBezTo>
                    <a:pt x="900" y="185"/>
                    <a:pt x="900" y="182"/>
                    <a:pt x="900" y="181"/>
                  </a:cubicBezTo>
                  <a:cubicBezTo>
                    <a:pt x="900" y="181"/>
                    <a:pt x="900" y="181"/>
                    <a:pt x="899" y="180"/>
                  </a:cubicBezTo>
                  <a:cubicBezTo>
                    <a:pt x="899" y="179"/>
                    <a:pt x="898" y="178"/>
                    <a:pt x="898" y="177"/>
                  </a:cubicBezTo>
                  <a:cubicBezTo>
                    <a:pt x="898" y="176"/>
                    <a:pt x="898" y="175"/>
                    <a:pt x="897" y="174"/>
                  </a:cubicBezTo>
                  <a:cubicBezTo>
                    <a:pt x="896" y="174"/>
                    <a:pt x="896" y="174"/>
                    <a:pt x="896" y="174"/>
                  </a:cubicBezTo>
                  <a:cubicBezTo>
                    <a:pt x="896" y="174"/>
                    <a:pt x="896" y="173"/>
                    <a:pt x="895" y="173"/>
                  </a:cubicBezTo>
                  <a:cubicBezTo>
                    <a:pt x="894" y="173"/>
                    <a:pt x="893" y="172"/>
                    <a:pt x="893" y="172"/>
                  </a:cubicBezTo>
                  <a:cubicBezTo>
                    <a:pt x="893" y="171"/>
                    <a:pt x="893" y="171"/>
                    <a:pt x="893" y="171"/>
                  </a:cubicBezTo>
                  <a:cubicBezTo>
                    <a:pt x="893" y="171"/>
                    <a:pt x="892" y="170"/>
                    <a:pt x="892" y="170"/>
                  </a:cubicBezTo>
                  <a:cubicBezTo>
                    <a:pt x="891" y="169"/>
                    <a:pt x="889" y="169"/>
                    <a:pt x="889" y="168"/>
                  </a:cubicBezTo>
                  <a:cubicBezTo>
                    <a:pt x="889" y="167"/>
                    <a:pt x="889" y="167"/>
                    <a:pt x="888" y="167"/>
                  </a:cubicBezTo>
                  <a:cubicBezTo>
                    <a:pt x="887" y="166"/>
                    <a:pt x="885" y="166"/>
                    <a:pt x="885" y="164"/>
                  </a:cubicBezTo>
                  <a:cubicBezTo>
                    <a:pt x="885" y="163"/>
                    <a:pt x="884" y="162"/>
                    <a:pt x="883" y="162"/>
                  </a:cubicBezTo>
                  <a:cubicBezTo>
                    <a:pt x="882" y="162"/>
                    <a:pt x="881" y="161"/>
                    <a:pt x="880" y="161"/>
                  </a:cubicBezTo>
                  <a:cubicBezTo>
                    <a:pt x="880" y="160"/>
                    <a:pt x="879" y="160"/>
                    <a:pt x="878" y="160"/>
                  </a:cubicBezTo>
                  <a:cubicBezTo>
                    <a:pt x="877" y="160"/>
                    <a:pt x="877" y="160"/>
                    <a:pt x="876" y="159"/>
                  </a:cubicBezTo>
                  <a:cubicBezTo>
                    <a:pt x="876" y="159"/>
                    <a:pt x="875" y="157"/>
                    <a:pt x="874" y="156"/>
                  </a:cubicBezTo>
                  <a:cubicBezTo>
                    <a:pt x="873" y="155"/>
                    <a:pt x="872" y="154"/>
                    <a:pt x="872" y="154"/>
                  </a:cubicBezTo>
                  <a:cubicBezTo>
                    <a:pt x="872" y="155"/>
                    <a:pt x="871" y="155"/>
                    <a:pt x="871" y="154"/>
                  </a:cubicBezTo>
                  <a:cubicBezTo>
                    <a:pt x="870" y="154"/>
                    <a:pt x="870" y="154"/>
                    <a:pt x="870" y="154"/>
                  </a:cubicBezTo>
                  <a:cubicBezTo>
                    <a:pt x="869" y="154"/>
                    <a:pt x="869" y="155"/>
                    <a:pt x="868" y="154"/>
                  </a:cubicBezTo>
                  <a:cubicBezTo>
                    <a:pt x="867" y="154"/>
                    <a:pt x="867" y="154"/>
                    <a:pt x="866" y="154"/>
                  </a:cubicBezTo>
                  <a:cubicBezTo>
                    <a:pt x="866" y="154"/>
                    <a:pt x="866" y="154"/>
                    <a:pt x="865" y="154"/>
                  </a:cubicBezTo>
                  <a:cubicBezTo>
                    <a:pt x="865" y="154"/>
                    <a:pt x="863" y="154"/>
                    <a:pt x="862" y="154"/>
                  </a:cubicBezTo>
                  <a:cubicBezTo>
                    <a:pt x="861" y="155"/>
                    <a:pt x="861" y="155"/>
                    <a:pt x="860" y="155"/>
                  </a:cubicBezTo>
                  <a:cubicBezTo>
                    <a:pt x="860" y="155"/>
                    <a:pt x="859" y="156"/>
                    <a:pt x="859" y="156"/>
                  </a:cubicBezTo>
                  <a:cubicBezTo>
                    <a:pt x="858" y="157"/>
                    <a:pt x="856" y="159"/>
                    <a:pt x="856" y="160"/>
                  </a:cubicBezTo>
                  <a:cubicBezTo>
                    <a:pt x="856" y="161"/>
                    <a:pt x="856" y="162"/>
                    <a:pt x="855" y="162"/>
                  </a:cubicBezTo>
                  <a:cubicBezTo>
                    <a:pt x="854" y="162"/>
                    <a:pt x="854" y="164"/>
                    <a:pt x="853" y="164"/>
                  </a:cubicBezTo>
                  <a:cubicBezTo>
                    <a:pt x="853" y="164"/>
                    <a:pt x="853" y="166"/>
                    <a:pt x="852" y="164"/>
                  </a:cubicBezTo>
                  <a:cubicBezTo>
                    <a:pt x="850" y="163"/>
                    <a:pt x="846" y="160"/>
                    <a:pt x="844" y="159"/>
                  </a:cubicBezTo>
                  <a:cubicBezTo>
                    <a:pt x="843" y="159"/>
                    <a:pt x="840" y="159"/>
                    <a:pt x="839" y="160"/>
                  </a:cubicBezTo>
                  <a:cubicBezTo>
                    <a:pt x="838" y="160"/>
                    <a:pt x="837" y="161"/>
                    <a:pt x="836" y="161"/>
                  </a:cubicBezTo>
                  <a:cubicBezTo>
                    <a:pt x="836" y="161"/>
                    <a:pt x="834" y="161"/>
                    <a:pt x="834" y="161"/>
                  </a:cubicBezTo>
                  <a:cubicBezTo>
                    <a:pt x="833" y="160"/>
                    <a:pt x="832" y="160"/>
                    <a:pt x="831" y="161"/>
                  </a:cubicBezTo>
                  <a:cubicBezTo>
                    <a:pt x="830" y="163"/>
                    <a:pt x="829" y="164"/>
                    <a:pt x="829" y="164"/>
                  </a:cubicBezTo>
                  <a:cubicBezTo>
                    <a:pt x="828" y="165"/>
                    <a:pt x="828" y="166"/>
                    <a:pt x="827" y="165"/>
                  </a:cubicBezTo>
                  <a:cubicBezTo>
                    <a:pt x="826" y="164"/>
                    <a:pt x="823" y="163"/>
                    <a:pt x="822" y="162"/>
                  </a:cubicBezTo>
                  <a:cubicBezTo>
                    <a:pt x="821" y="161"/>
                    <a:pt x="820" y="161"/>
                    <a:pt x="820" y="158"/>
                  </a:cubicBezTo>
                  <a:cubicBezTo>
                    <a:pt x="820" y="158"/>
                    <a:pt x="820" y="158"/>
                    <a:pt x="820" y="157"/>
                  </a:cubicBezTo>
                  <a:cubicBezTo>
                    <a:pt x="820" y="157"/>
                    <a:pt x="820" y="156"/>
                    <a:pt x="819" y="155"/>
                  </a:cubicBezTo>
                  <a:cubicBezTo>
                    <a:pt x="819" y="155"/>
                    <a:pt x="819" y="154"/>
                    <a:pt x="820" y="153"/>
                  </a:cubicBezTo>
                  <a:cubicBezTo>
                    <a:pt x="821" y="153"/>
                    <a:pt x="821" y="153"/>
                    <a:pt x="821" y="153"/>
                  </a:cubicBezTo>
                  <a:cubicBezTo>
                    <a:pt x="823" y="152"/>
                    <a:pt x="824" y="151"/>
                    <a:pt x="824" y="151"/>
                  </a:cubicBezTo>
                  <a:cubicBezTo>
                    <a:pt x="824" y="151"/>
                    <a:pt x="824" y="151"/>
                    <a:pt x="824" y="150"/>
                  </a:cubicBezTo>
                  <a:cubicBezTo>
                    <a:pt x="824" y="148"/>
                    <a:pt x="823" y="145"/>
                    <a:pt x="824" y="143"/>
                  </a:cubicBezTo>
                  <a:cubicBezTo>
                    <a:pt x="828" y="136"/>
                    <a:pt x="828" y="136"/>
                    <a:pt x="828" y="136"/>
                  </a:cubicBezTo>
                  <a:cubicBezTo>
                    <a:pt x="828" y="136"/>
                    <a:pt x="828" y="136"/>
                    <a:pt x="827" y="135"/>
                  </a:cubicBezTo>
                  <a:cubicBezTo>
                    <a:pt x="827" y="134"/>
                    <a:pt x="827" y="133"/>
                    <a:pt x="828" y="133"/>
                  </a:cubicBezTo>
                  <a:cubicBezTo>
                    <a:pt x="828" y="132"/>
                    <a:pt x="836" y="113"/>
                    <a:pt x="837" y="108"/>
                  </a:cubicBezTo>
                  <a:cubicBezTo>
                    <a:pt x="838" y="107"/>
                    <a:pt x="839" y="109"/>
                    <a:pt x="841" y="110"/>
                  </a:cubicBezTo>
                  <a:cubicBezTo>
                    <a:pt x="841" y="110"/>
                    <a:pt x="845" y="112"/>
                    <a:pt x="846" y="112"/>
                  </a:cubicBezTo>
                  <a:cubicBezTo>
                    <a:pt x="847" y="112"/>
                    <a:pt x="847" y="113"/>
                    <a:pt x="849" y="113"/>
                  </a:cubicBezTo>
                  <a:cubicBezTo>
                    <a:pt x="851" y="112"/>
                    <a:pt x="853" y="113"/>
                    <a:pt x="854" y="114"/>
                  </a:cubicBezTo>
                  <a:cubicBezTo>
                    <a:pt x="855" y="115"/>
                    <a:pt x="856" y="115"/>
                    <a:pt x="856" y="114"/>
                  </a:cubicBezTo>
                  <a:cubicBezTo>
                    <a:pt x="857" y="114"/>
                    <a:pt x="858" y="113"/>
                    <a:pt x="859" y="113"/>
                  </a:cubicBezTo>
                  <a:cubicBezTo>
                    <a:pt x="860" y="112"/>
                    <a:pt x="861" y="113"/>
                    <a:pt x="862" y="111"/>
                  </a:cubicBezTo>
                  <a:cubicBezTo>
                    <a:pt x="863" y="110"/>
                    <a:pt x="865" y="109"/>
                    <a:pt x="865" y="108"/>
                  </a:cubicBezTo>
                  <a:cubicBezTo>
                    <a:pt x="866" y="107"/>
                    <a:pt x="867" y="107"/>
                    <a:pt x="867" y="106"/>
                  </a:cubicBezTo>
                  <a:cubicBezTo>
                    <a:pt x="868" y="106"/>
                    <a:pt x="868" y="105"/>
                    <a:pt x="869" y="104"/>
                  </a:cubicBezTo>
                  <a:cubicBezTo>
                    <a:pt x="870" y="103"/>
                    <a:pt x="872" y="103"/>
                    <a:pt x="873" y="103"/>
                  </a:cubicBezTo>
                  <a:cubicBezTo>
                    <a:pt x="875" y="102"/>
                    <a:pt x="876" y="102"/>
                    <a:pt x="877" y="101"/>
                  </a:cubicBezTo>
                  <a:cubicBezTo>
                    <a:pt x="878" y="101"/>
                    <a:pt x="879" y="100"/>
                    <a:pt x="880" y="99"/>
                  </a:cubicBezTo>
                  <a:cubicBezTo>
                    <a:pt x="880" y="98"/>
                    <a:pt x="880" y="98"/>
                    <a:pt x="881" y="97"/>
                  </a:cubicBezTo>
                  <a:cubicBezTo>
                    <a:pt x="882" y="96"/>
                    <a:pt x="882" y="96"/>
                    <a:pt x="882" y="95"/>
                  </a:cubicBezTo>
                  <a:cubicBezTo>
                    <a:pt x="882" y="95"/>
                    <a:pt x="881" y="94"/>
                    <a:pt x="882" y="93"/>
                  </a:cubicBezTo>
                  <a:cubicBezTo>
                    <a:pt x="882" y="93"/>
                    <a:pt x="882" y="92"/>
                    <a:pt x="881" y="92"/>
                  </a:cubicBezTo>
                  <a:cubicBezTo>
                    <a:pt x="880" y="92"/>
                    <a:pt x="879" y="92"/>
                    <a:pt x="878" y="92"/>
                  </a:cubicBezTo>
                  <a:cubicBezTo>
                    <a:pt x="877" y="91"/>
                    <a:pt x="877" y="90"/>
                    <a:pt x="878" y="90"/>
                  </a:cubicBezTo>
                  <a:cubicBezTo>
                    <a:pt x="879" y="89"/>
                    <a:pt x="880" y="88"/>
                    <a:pt x="880" y="87"/>
                  </a:cubicBezTo>
                  <a:cubicBezTo>
                    <a:pt x="879" y="85"/>
                    <a:pt x="880" y="84"/>
                    <a:pt x="882" y="83"/>
                  </a:cubicBezTo>
                  <a:cubicBezTo>
                    <a:pt x="883" y="82"/>
                    <a:pt x="883" y="78"/>
                    <a:pt x="883" y="77"/>
                  </a:cubicBezTo>
                  <a:cubicBezTo>
                    <a:pt x="883" y="76"/>
                    <a:pt x="885" y="74"/>
                    <a:pt x="886" y="73"/>
                  </a:cubicBezTo>
                  <a:cubicBezTo>
                    <a:pt x="886" y="73"/>
                    <a:pt x="887" y="71"/>
                    <a:pt x="887" y="70"/>
                  </a:cubicBezTo>
                  <a:cubicBezTo>
                    <a:pt x="886" y="68"/>
                    <a:pt x="887" y="67"/>
                    <a:pt x="888" y="67"/>
                  </a:cubicBezTo>
                  <a:cubicBezTo>
                    <a:pt x="888" y="66"/>
                    <a:pt x="889" y="65"/>
                    <a:pt x="889" y="65"/>
                  </a:cubicBezTo>
                  <a:cubicBezTo>
                    <a:pt x="889" y="64"/>
                    <a:pt x="889" y="63"/>
                    <a:pt x="889" y="63"/>
                  </a:cubicBezTo>
                  <a:cubicBezTo>
                    <a:pt x="890" y="63"/>
                    <a:pt x="889" y="62"/>
                    <a:pt x="890" y="62"/>
                  </a:cubicBezTo>
                  <a:cubicBezTo>
                    <a:pt x="890" y="61"/>
                    <a:pt x="891" y="59"/>
                    <a:pt x="891" y="58"/>
                  </a:cubicBezTo>
                  <a:cubicBezTo>
                    <a:pt x="891" y="56"/>
                    <a:pt x="891" y="55"/>
                    <a:pt x="891" y="55"/>
                  </a:cubicBezTo>
                  <a:cubicBezTo>
                    <a:pt x="892" y="55"/>
                    <a:pt x="893" y="55"/>
                    <a:pt x="893" y="54"/>
                  </a:cubicBezTo>
                  <a:cubicBezTo>
                    <a:pt x="893" y="53"/>
                    <a:pt x="894" y="52"/>
                    <a:pt x="895" y="51"/>
                  </a:cubicBezTo>
                  <a:cubicBezTo>
                    <a:pt x="896" y="51"/>
                    <a:pt x="897" y="50"/>
                    <a:pt x="897" y="49"/>
                  </a:cubicBezTo>
                  <a:cubicBezTo>
                    <a:pt x="897" y="49"/>
                    <a:pt x="898" y="48"/>
                    <a:pt x="899" y="48"/>
                  </a:cubicBezTo>
                  <a:cubicBezTo>
                    <a:pt x="900" y="48"/>
                    <a:pt x="901" y="46"/>
                    <a:pt x="900" y="46"/>
                  </a:cubicBezTo>
                  <a:cubicBezTo>
                    <a:pt x="900" y="45"/>
                    <a:pt x="899" y="45"/>
                    <a:pt x="900" y="44"/>
                  </a:cubicBezTo>
                  <a:cubicBezTo>
                    <a:pt x="901" y="44"/>
                    <a:pt x="901" y="43"/>
                    <a:pt x="901" y="42"/>
                  </a:cubicBezTo>
                  <a:cubicBezTo>
                    <a:pt x="901" y="41"/>
                    <a:pt x="901" y="40"/>
                    <a:pt x="899" y="39"/>
                  </a:cubicBezTo>
                  <a:cubicBezTo>
                    <a:pt x="898" y="39"/>
                    <a:pt x="898" y="37"/>
                    <a:pt x="898" y="36"/>
                  </a:cubicBezTo>
                  <a:cubicBezTo>
                    <a:pt x="899" y="36"/>
                    <a:pt x="898" y="34"/>
                    <a:pt x="899" y="34"/>
                  </a:cubicBezTo>
                  <a:cubicBezTo>
                    <a:pt x="899" y="33"/>
                    <a:pt x="898" y="32"/>
                    <a:pt x="896" y="31"/>
                  </a:cubicBezTo>
                  <a:cubicBezTo>
                    <a:pt x="893" y="30"/>
                    <a:pt x="894" y="31"/>
                    <a:pt x="891" y="33"/>
                  </a:cubicBezTo>
                  <a:cubicBezTo>
                    <a:pt x="888" y="34"/>
                    <a:pt x="888" y="32"/>
                    <a:pt x="888" y="31"/>
                  </a:cubicBezTo>
                  <a:cubicBezTo>
                    <a:pt x="888" y="30"/>
                    <a:pt x="889" y="30"/>
                    <a:pt x="888" y="30"/>
                  </a:cubicBezTo>
                  <a:cubicBezTo>
                    <a:pt x="888" y="29"/>
                    <a:pt x="888" y="29"/>
                    <a:pt x="888" y="29"/>
                  </a:cubicBezTo>
                  <a:cubicBezTo>
                    <a:pt x="887" y="28"/>
                    <a:pt x="887" y="27"/>
                    <a:pt x="889" y="27"/>
                  </a:cubicBezTo>
                  <a:cubicBezTo>
                    <a:pt x="891" y="26"/>
                    <a:pt x="892" y="24"/>
                    <a:pt x="892" y="23"/>
                  </a:cubicBezTo>
                  <a:cubicBezTo>
                    <a:pt x="893" y="21"/>
                    <a:pt x="893" y="21"/>
                    <a:pt x="894" y="20"/>
                  </a:cubicBezTo>
                  <a:cubicBezTo>
                    <a:pt x="895" y="20"/>
                    <a:pt x="896" y="18"/>
                    <a:pt x="896" y="18"/>
                  </a:cubicBezTo>
                  <a:cubicBezTo>
                    <a:pt x="896" y="18"/>
                    <a:pt x="896" y="17"/>
                    <a:pt x="897" y="16"/>
                  </a:cubicBezTo>
                  <a:cubicBezTo>
                    <a:pt x="898" y="16"/>
                    <a:pt x="898" y="15"/>
                    <a:pt x="898" y="14"/>
                  </a:cubicBezTo>
                  <a:cubicBezTo>
                    <a:pt x="899" y="13"/>
                    <a:pt x="900" y="13"/>
                    <a:pt x="901" y="13"/>
                  </a:cubicBezTo>
                  <a:cubicBezTo>
                    <a:pt x="902" y="13"/>
                    <a:pt x="902" y="13"/>
                    <a:pt x="903" y="13"/>
                  </a:cubicBezTo>
                  <a:cubicBezTo>
                    <a:pt x="905" y="13"/>
                    <a:pt x="907" y="12"/>
                    <a:pt x="908" y="12"/>
                  </a:cubicBezTo>
                  <a:cubicBezTo>
                    <a:pt x="908" y="11"/>
                    <a:pt x="909" y="11"/>
                    <a:pt x="910" y="10"/>
                  </a:cubicBezTo>
                  <a:cubicBezTo>
                    <a:pt x="912" y="10"/>
                    <a:pt x="914" y="9"/>
                    <a:pt x="914" y="8"/>
                  </a:cubicBezTo>
                  <a:cubicBezTo>
                    <a:pt x="914" y="8"/>
                    <a:pt x="915" y="8"/>
                    <a:pt x="917" y="8"/>
                  </a:cubicBezTo>
                  <a:cubicBezTo>
                    <a:pt x="919" y="8"/>
                    <a:pt x="919" y="7"/>
                    <a:pt x="920" y="6"/>
                  </a:cubicBezTo>
                  <a:cubicBezTo>
                    <a:pt x="920" y="6"/>
                    <a:pt x="922" y="5"/>
                    <a:pt x="923" y="6"/>
                  </a:cubicBezTo>
                  <a:cubicBezTo>
                    <a:pt x="924" y="6"/>
                    <a:pt x="926" y="6"/>
                    <a:pt x="926" y="6"/>
                  </a:cubicBezTo>
                  <a:cubicBezTo>
                    <a:pt x="927" y="5"/>
                    <a:pt x="928" y="5"/>
                    <a:pt x="929" y="5"/>
                  </a:cubicBezTo>
                  <a:cubicBezTo>
                    <a:pt x="931" y="6"/>
                    <a:pt x="932" y="4"/>
                    <a:pt x="932" y="4"/>
                  </a:cubicBezTo>
                  <a:cubicBezTo>
                    <a:pt x="933" y="4"/>
                    <a:pt x="934" y="3"/>
                    <a:pt x="935" y="3"/>
                  </a:cubicBezTo>
                  <a:cubicBezTo>
                    <a:pt x="936" y="3"/>
                    <a:pt x="936" y="3"/>
                    <a:pt x="937" y="2"/>
                  </a:cubicBezTo>
                  <a:cubicBezTo>
                    <a:pt x="937" y="2"/>
                    <a:pt x="938" y="1"/>
                    <a:pt x="939" y="1"/>
                  </a:cubicBezTo>
                  <a:cubicBezTo>
                    <a:pt x="940" y="2"/>
                    <a:pt x="941" y="2"/>
                    <a:pt x="941" y="1"/>
                  </a:cubicBezTo>
                  <a:cubicBezTo>
                    <a:pt x="941" y="1"/>
                    <a:pt x="942" y="0"/>
                    <a:pt x="942" y="1"/>
                  </a:cubicBezTo>
                  <a:cubicBezTo>
                    <a:pt x="943" y="2"/>
                    <a:pt x="943" y="2"/>
                    <a:pt x="943" y="1"/>
                  </a:cubicBezTo>
                  <a:cubicBezTo>
                    <a:pt x="943" y="1"/>
                    <a:pt x="944" y="0"/>
                    <a:pt x="945" y="1"/>
                  </a:cubicBezTo>
                  <a:cubicBezTo>
                    <a:pt x="946" y="2"/>
                    <a:pt x="946" y="2"/>
                    <a:pt x="947" y="2"/>
                  </a:cubicBezTo>
                  <a:cubicBezTo>
                    <a:pt x="948" y="2"/>
                    <a:pt x="949" y="1"/>
                    <a:pt x="949" y="3"/>
                  </a:cubicBezTo>
                  <a:cubicBezTo>
                    <a:pt x="950" y="5"/>
                    <a:pt x="952" y="4"/>
                    <a:pt x="953" y="4"/>
                  </a:cubicBezTo>
                  <a:cubicBezTo>
                    <a:pt x="955" y="4"/>
                    <a:pt x="956" y="4"/>
                    <a:pt x="956" y="6"/>
                  </a:cubicBezTo>
                  <a:cubicBezTo>
                    <a:pt x="957" y="7"/>
                    <a:pt x="959" y="8"/>
                    <a:pt x="960" y="7"/>
                  </a:cubicBezTo>
                  <a:cubicBezTo>
                    <a:pt x="961" y="7"/>
                    <a:pt x="961" y="7"/>
                    <a:pt x="963" y="8"/>
                  </a:cubicBezTo>
                  <a:cubicBezTo>
                    <a:pt x="965" y="9"/>
                    <a:pt x="965" y="9"/>
                    <a:pt x="966" y="7"/>
                  </a:cubicBezTo>
                  <a:cubicBezTo>
                    <a:pt x="966" y="6"/>
                    <a:pt x="967" y="6"/>
                    <a:pt x="968" y="6"/>
                  </a:cubicBezTo>
                  <a:cubicBezTo>
                    <a:pt x="969" y="6"/>
                    <a:pt x="971" y="6"/>
                    <a:pt x="972" y="7"/>
                  </a:cubicBezTo>
                  <a:cubicBezTo>
                    <a:pt x="972" y="7"/>
                    <a:pt x="976" y="9"/>
                    <a:pt x="977" y="9"/>
                  </a:cubicBezTo>
                  <a:cubicBezTo>
                    <a:pt x="979" y="9"/>
                    <a:pt x="980" y="9"/>
                    <a:pt x="979" y="11"/>
                  </a:cubicBezTo>
                  <a:cubicBezTo>
                    <a:pt x="978" y="13"/>
                    <a:pt x="979" y="12"/>
                    <a:pt x="980" y="12"/>
                  </a:cubicBezTo>
                  <a:cubicBezTo>
                    <a:pt x="981" y="11"/>
                    <a:pt x="982" y="12"/>
                    <a:pt x="983" y="13"/>
                  </a:cubicBezTo>
                  <a:cubicBezTo>
                    <a:pt x="983" y="14"/>
                    <a:pt x="984" y="14"/>
                    <a:pt x="985" y="14"/>
                  </a:cubicBezTo>
                  <a:cubicBezTo>
                    <a:pt x="987" y="14"/>
                    <a:pt x="986" y="15"/>
                    <a:pt x="986" y="16"/>
                  </a:cubicBezTo>
                  <a:cubicBezTo>
                    <a:pt x="986" y="16"/>
                    <a:pt x="986" y="17"/>
                    <a:pt x="986" y="17"/>
                  </a:cubicBezTo>
                  <a:cubicBezTo>
                    <a:pt x="985" y="17"/>
                    <a:pt x="985" y="17"/>
                    <a:pt x="985" y="18"/>
                  </a:cubicBezTo>
                  <a:cubicBezTo>
                    <a:pt x="985" y="19"/>
                    <a:pt x="986" y="19"/>
                    <a:pt x="987" y="19"/>
                  </a:cubicBezTo>
                  <a:cubicBezTo>
                    <a:pt x="987" y="19"/>
                    <a:pt x="988" y="19"/>
                    <a:pt x="988" y="20"/>
                  </a:cubicBezTo>
                  <a:cubicBezTo>
                    <a:pt x="988" y="21"/>
                    <a:pt x="989" y="22"/>
                    <a:pt x="990" y="22"/>
                  </a:cubicBezTo>
                  <a:cubicBezTo>
                    <a:pt x="991" y="22"/>
                    <a:pt x="992" y="24"/>
                    <a:pt x="992" y="24"/>
                  </a:cubicBezTo>
                  <a:cubicBezTo>
                    <a:pt x="991" y="25"/>
                    <a:pt x="991" y="25"/>
                    <a:pt x="992" y="25"/>
                  </a:cubicBezTo>
                  <a:cubicBezTo>
                    <a:pt x="993" y="25"/>
                    <a:pt x="994" y="26"/>
                    <a:pt x="992" y="26"/>
                  </a:cubicBezTo>
                  <a:cubicBezTo>
                    <a:pt x="991" y="27"/>
                    <a:pt x="992" y="29"/>
                    <a:pt x="994" y="28"/>
                  </a:cubicBezTo>
                  <a:cubicBezTo>
                    <a:pt x="995" y="28"/>
                    <a:pt x="996" y="29"/>
                    <a:pt x="996" y="30"/>
                  </a:cubicBezTo>
                  <a:cubicBezTo>
                    <a:pt x="997" y="31"/>
                    <a:pt x="995" y="31"/>
                    <a:pt x="995" y="32"/>
                  </a:cubicBezTo>
                  <a:cubicBezTo>
                    <a:pt x="995" y="33"/>
                    <a:pt x="996" y="35"/>
                    <a:pt x="997" y="35"/>
                  </a:cubicBezTo>
                  <a:cubicBezTo>
                    <a:pt x="997" y="36"/>
                    <a:pt x="999" y="38"/>
                    <a:pt x="999" y="39"/>
                  </a:cubicBezTo>
                  <a:cubicBezTo>
                    <a:pt x="1000" y="39"/>
                    <a:pt x="1002" y="40"/>
                    <a:pt x="1001" y="41"/>
                  </a:cubicBezTo>
                  <a:cubicBezTo>
                    <a:pt x="1000" y="42"/>
                    <a:pt x="1001" y="43"/>
                    <a:pt x="1002" y="43"/>
                  </a:cubicBezTo>
                  <a:cubicBezTo>
                    <a:pt x="1003" y="43"/>
                    <a:pt x="1004" y="44"/>
                    <a:pt x="1003" y="45"/>
                  </a:cubicBezTo>
                  <a:cubicBezTo>
                    <a:pt x="1003" y="46"/>
                    <a:pt x="1004" y="46"/>
                    <a:pt x="1005" y="47"/>
                  </a:cubicBezTo>
                  <a:cubicBezTo>
                    <a:pt x="1006" y="47"/>
                    <a:pt x="1005" y="48"/>
                    <a:pt x="1005" y="48"/>
                  </a:cubicBezTo>
                  <a:cubicBezTo>
                    <a:pt x="1004" y="49"/>
                    <a:pt x="1003" y="50"/>
                    <a:pt x="1004" y="51"/>
                  </a:cubicBezTo>
                  <a:cubicBezTo>
                    <a:pt x="1006" y="51"/>
                    <a:pt x="1006" y="50"/>
                    <a:pt x="1006" y="49"/>
                  </a:cubicBezTo>
                  <a:cubicBezTo>
                    <a:pt x="1006" y="49"/>
                    <a:pt x="1006" y="48"/>
                    <a:pt x="1007" y="49"/>
                  </a:cubicBezTo>
                  <a:cubicBezTo>
                    <a:pt x="1008" y="50"/>
                    <a:pt x="1007" y="51"/>
                    <a:pt x="1007" y="54"/>
                  </a:cubicBezTo>
                  <a:cubicBezTo>
                    <a:pt x="1007" y="56"/>
                    <a:pt x="1012" y="58"/>
                    <a:pt x="1012" y="59"/>
                  </a:cubicBezTo>
                  <a:cubicBezTo>
                    <a:pt x="1013" y="60"/>
                    <a:pt x="1015" y="62"/>
                    <a:pt x="1015" y="63"/>
                  </a:cubicBezTo>
                  <a:cubicBezTo>
                    <a:pt x="1015" y="64"/>
                    <a:pt x="1016" y="64"/>
                    <a:pt x="1016" y="65"/>
                  </a:cubicBezTo>
                  <a:cubicBezTo>
                    <a:pt x="1017" y="66"/>
                    <a:pt x="1017" y="67"/>
                    <a:pt x="1017" y="68"/>
                  </a:cubicBezTo>
                  <a:cubicBezTo>
                    <a:pt x="1016" y="69"/>
                    <a:pt x="1016" y="70"/>
                    <a:pt x="1017" y="70"/>
                  </a:cubicBezTo>
                  <a:cubicBezTo>
                    <a:pt x="1018" y="71"/>
                    <a:pt x="1018" y="71"/>
                    <a:pt x="1018" y="73"/>
                  </a:cubicBezTo>
                  <a:cubicBezTo>
                    <a:pt x="1019" y="74"/>
                    <a:pt x="1020" y="75"/>
                    <a:pt x="1022" y="75"/>
                  </a:cubicBezTo>
                  <a:cubicBezTo>
                    <a:pt x="1023" y="75"/>
                    <a:pt x="1023" y="77"/>
                    <a:pt x="1022" y="78"/>
                  </a:cubicBezTo>
                  <a:cubicBezTo>
                    <a:pt x="1021" y="80"/>
                    <a:pt x="1022" y="81"/>
                    <a:pt x="1022" y="82"/>
                  </a:cubicBezTo>
                  <a:cubicBezTo>
                    <a:pt x="1023" y="82"/>
                    <a:pt x="1023" y="83"/>
                    <a:pt x="1023" y="84"/>
                  </a:cubicBezTo>
                  <a:cubicBezTo>
                    <a:pt x="1022" y="86"/>
                    <a:pt x="1024" y="86"/>
                    <a:pt x="1025" y="87"/>
                  </a:cubicBezTo>
                  <a:cubicBezTo>
                    <a:pt x="1026" y="87"/>
                    <a:pt x="1026" y="87"/>
                    <a:pt x="1026" y="88"/>
                  </a:cubicBezTo>
                  <a:cubicBezTo>
                    <a:pt x="1026" y="88"/>
                    <a:pt x="1026" y="89"/>
                    <a:pt x="1027" y="89"/>
                  </a:cubicBezTo>
                  <a:cubicBezTo>
                    <a:pt x="1027" y="89"/>
                    <a:pt x="1028" y="89"/>
                    <a:pt x="1028" y="90"/>
                  </a:cubicBezTo>
                  <a:cubicBezTo>
                    <a:pt x="1029" y="91"/>
                    <a:pt x="1030" y="91"/>
                    <a:pt x="1031" y="90"/>
                  </a:cubicBezTo>
                  <a:cubicBezTo>
                    <a:pt x="1031" y="90"/>
                    <a:pt x="1032" y="89"/>
                    <a:pt x="1032" y="90"/>
                  </a:cubicBezTo>
                  <a:cubicBezTo>
                    <a:pt x="1033" y="91"/>
                    <a:pt x="1035" y="91"/>
                    <a:pt x="1035" y="91"/>
                  </a:cubicBezTo>
                  <a:cubicBezTo>
                    <a:pt x="1036" y="90"/>
                    <a:pt x="1037" y="90"/>
                    <a:pt x="1037" y="90"/>
                  </a:cubicBezTo>
                  <a:cubicBezTo>
                    <a:pt x="1038" y="90"/>
                    <a:pt x="1039" y="89"/>
                    <a:pt x="1040" y="88"/>
                  </a:cubicBezTo>
                  <a:cubicBezTo>
                    <a:pt x="1041" y="87"/>
                    <a:pt x="1043" y="88"/>
                    <a:pt x="1044" y="88"/>
                  </a:cubicBezTo>
                  <a:cubicBezTo>
                    <a:pt x="1046" y="88"/>
                    <a:pt x="1045" y="88"/>
                    <a:pt x="1045" y="90"/>
                  </a:cubicBezTo>
                  <a:cubicBezTo>
                    <a:pt x="1045" y="91"/>
                    <a:pt x="1047" y="90"/>
                    <a:pt x="1048" y="90"/>
                  </a:cubicBezTo>
                  <a:cubicBezTo>
                    <a:pt x="1048" y="90"/>
                    <a:pt x="1049" y="90"/>
                    <a:pt x="1050" y="92"/>
                  </a:cubicBezTo>
                  <a:cubicBezTo>
                    <a:pt x="1051" y="93"/>
                    <a:pt x="1053" y="93"/>
                    <a:pt x="1054" y="92"/>
                  </a:cubicBezTo>
                  <a:cubicBezTo>
                    <a:pt x="1054" y="91"/>
                    <a:pt x="1055" y="91"/>
                    <a:pt x="1056" y="92"/>
                  </a:cubicBezTo>
                  <a:cubicBezTo>
                    <a:pt x="1056" y="92"/>
                    <a:pt x="1057" y="91"/>
                    <a:pt x="1057" y="90"/>
                  </a:cubicBezTo>
                  <a:cubicBezTo>
                    <a:pt x="1057" y="90"/>
                    <a:pt x="1057" y="89"/>
                    <a:pt x="1058" y="89"/>
                  </a:cubicBezTo>
                  <a:cubicBezTo>
                    <a:pt x="1059" y="89"/>
                    <a:pt x="1060" y="91"/>
                    <a:pt x="1060" y="92"/>
                  </a:cubicBezTo>
                  <a:cubicBezTo>
                    <a:pt x="1060" y="92"/>
                    <a:pt x="1061" y="93"/>
                    <a:pt x="1062" y="93"/>
                  </a:cubicBezTo>
                  <a:cubicBezTo>
                    <a:pt x="1063" y="92"/>
                    <a:pt x="1063" y="93"/>
                    <a:pt x="1063" y="93"/>
                  </a:cubicBezTo>
                  <a:cubicBezTo>
                    <a:pt x="1064" y="93"/>
                    <a:pt x="1064" y="94"/>
                    <a:pt x="1065" y="94"/>
                  </a:cubicBezTo>
                  <a:cubicBezTo>
                    <a:pt x="1065" y="94"/>
                    <a:pt x="1068" y="96"/>
                    <a:pt x="1068" y="97"/>
                  </a:cubicBezTo>
                  <a:cubicBezTo>
                    <a:pt x="1069" y="99"/>
                    <a:pt x="1071" y="99"/>
                    <a:pt x="1072" y="100"/>
                  </a:cubicBezTo>
                  <a:cubicBezTo>
                    <a:pt x="1073" y="100"/>
                    <a:pt x="1073" y="100"/>
                    <a:pt x="1073" y="100"/>
                  </a:cubicBezTo>
                  <a:cubicBezTo>
                    <a:pt x="1074" y="101"/>
                    <a:pt x="1075" y="101"/>
                    <a:pt x="1076" y="100"/>
                  </a:cubicBezTo>
                  <a:cubicBezTo>
                    <a:pt x="1076" y="100"/>
                    <a:pt x="1077" y="99"/>
                    <a:pt x="1078" y="100"/>
                  </a:cubicBezTo>
                  <a:cubicBezTo>
                    <a:pt x="1079" y="100"/>
                    <a:pt x="1080" y="100"/>
                    <a:pt x="1081" y="99"/>
                  </a:cubicBezTo>
                  <a:cubicBezTo>
                    <a:pt x="1082" y="99"/>
                    <a:pt x="1083" y="100"/>
                    <a:pt x="1082" y="102"/>
                  </a:cubicBezTo>
                  <a:cubicBezTo>
                    <a:pt x="1081" y="103"/>
                    <a:pt x="1081" y="104"/>
                    <a:pt x="1081" y="104"/>
                  </a:cubicBezTo>
                  <a:cubicBezTo>
                    <a:pt x="1081" y="105"/>
                    <a:pt x="1081" y="106"/>
                    <a:pt x="1081" y="106"/>
                  </a:cubicBezTo>
                  <a:cubicBezTo>
                    <a:pt x="1081" y="106"/>
                    <a:pt x="1082" y="107"/>
                    <a:pt x="1082" y="108"/>
                  </a:cubicBezTo>
                  <a:cubicBezTo>
                    <a:pt x="1083" y="109"/>
                    <a:pt x="1083" y="109"/>
                    <a:pt x="1084" y="109"/>
                  </a:cubicBezTo>
                  <a:cubicBezTo>
                    <a:pt x="1085" y="108"/>
                    <a:pt x="1086" y="109"/>
                    <a:pt x="1086" y="110"/>
                  </a:cubicBezTo>
                  <a:cubicBezTo>
                    <a:pt x="1086" y="110"/>
                    <a:pt x="1086" y="110"/>
                    <a:pt x="1086" y="111"/>
                  </a:cubicBezTo>
                  <a:cubicBezTo>
                    <a:pt x="1087" y="112"/>
                    <a:pt x="1087" y="112"/>
                    <a:pt x="1087" y="113"/>
                  </a:cubicBezTo>
                  <a:cubicBezTo>
                    <a:pt x="1087" y="114"/>
                    <a:pt x="1088" y="116"/>
                    <a:pt x="1086" y="118"/>
                  </a:cubicBezTo>
                  <a:cubicBezTo>
                    <a:pt x="1085" y="120"/>
                    <a:pt x="1087" y="121"/>
                    <a:pt x="1088" y="122"/>
                  </a:cubicBezTo>
                  <a:cubicBezTo>
                    <a:pt x="1090" y="123"/>
                    <a:pt x="1092" y="125"/>
                    <a:pt x="1092" y="126"/>
                  </a:cubicBezTo>
                  <a:cubicBezTo>
                    <a:pt x="1092" y="127"/>
                    <a:pt x="1092" y="127"/>
                    <a:pt x="1094" y="128"/>
                  </a:cubicBezTo>
                  <a:cubicBezTo>
                    <a:pt x="1096" y="129"/>
                    <a:pt x="1097" y="128"/>
                    <a:pt x="1097" y="127"/>
                  </a:cubicBezTo>
                  <a:cubicBezTo>
                    <a:pt x="1098" y="126"/>
                    <a:pt x="1099" y="126"/>
                    <a:pt x="1100" y="126"/>
                  </a:cubicBezTo>
                  <a:cubicBezTo>
                    <a:pt x="1101" y="125"/>
                    <a:pt x="1103" y="125"/>
                    <a:pt x="1104" y="126"/>
                  </a:cubicBezTo>
                  <a:cubicBezTo>
                    <a:pt x="1105" y="127"/>
                    <a:pt x="1105" y="127"/>
                    <a:pt x="1106" y="126"/>
                  </a:cubicBezTo>
                  <a:cubicBezTo>
                    <a:pt x="1106" y="125"/>
                    <a:pt x="1108" y="126"/>
                    <a:pt x="1109" y="126"/>
                  </a:cubicBezTo>
                  <a:cubicBezTo>
                    <a:pt x="1110" y="126"/>
                    <a:pt x="1111" y="125"/>
                    <a:pt x="1111" y="125"/>
                  </a:cubicBezTo>
                  <a:cubicBezTo>
                    <a:pt x="1112" y="124"/>
                    <a:pt x="1112" y="124"/>
                    <a:pt x="1113" y="124"/>
                  </a:cubicBezTo>
                  <a:cubicBezTo>
                    <a:pt x="1114" y="124"/>
                    <a:pt x="1114" y="124"/>
                    <a:pt x="1115" y="123"/>
                  </a:cubicBezTo>
                  <a:cubicBezTo>
                    <a:pt x="1115" y="123"/>
                    <a:pt x="1115" y="123"/>
                    <a:pt x="1116" y="122"/>
                  </a:cubicBezTo>
                  <a:cubicBezTo>
                    <a:pt x="1117" y="121"/>
                    <a:pt x="1118" y="122"/>
                    <a:pt x="1119" y="122"/>
                  </a:cubicBezTo>
                  <a:cubicBezTo>
                    <a:pt x="1120" y="122"/>
                    <a:pt x="1121" y="122"/>
                    <a:pt x="1121" y="121"/>
                  </a:cubicBezTo>
                  <a:cubicBezTo>
                    <a:pt x="1122" y="120"/>
                    <a:pt x="1122" y="119"/>
                    <a:pt x="1122" y="119"/>
                  </a:cubicBezTo>
                  <a:cubicBezTo>
                    <a:pt x="1121" y="118"/>
                    <a:pt x="1121" y="117"/>
                    <a:pt x="1121" y="116"/>
                  </a:cubicBezTo>
                  <a:cubicBezTo>
                    <a:pt x="1122" y="114"/>
                    <a:pt x="1122" y="115"/>
                    <a:pt x="1123" y="115"/>
                  </a:cubicBezTo>
                  <a:cubicBezTo>
                    <a:pt x="1124" y="116"/>
                    <a:pt x="1124" y="115"/>
                    <a:pt x="1124" y="114"/>
                  </a:cubicBezTo>
                  <a:cubicBezTo>
                    <a:pt x="1124" y="114"/>
                    <a:pt x="1124" y="113"/>
                    <a:pt x="1126" y="113"/>
                  </a:cubicBezTo>
                  <a:cubicBezTo>
                    <a:pt x="1127" y="112"/>
                    <a:pt x="1127" y="112"/>
                    <a:pt x="1127" y="111"/>
                  </a:cubicBezTo>
                  <a:cubicBezTo>
                    <a:pt x="1127" y="110"/>
                    <a:pt x="1128" y="110"/>
                    <a:pt x="1128" y="110"/>
                  </a:cubicBezTo>
                  <a:cubicBezTo>
                    <a:pt x="1129" y="110"/>
                    <a:pt x="1129" y="110"/>
                    <a:pt x="1129" y="109"/>
                  </a:cubicBezTo>
                  <a:cubicBezTo>
                    <a:pt x="1129" y="108"/>
                    <a:pt x="1130" y="108"/>
                    <a:pt x="1130" y="108"/>
                  </a:cubicBezTo>
                  <a:cubicBezTo>
                    <a:pt x="1131" y="108"/>
                    <a:pt x="1131" y="109"/>
                    <a:pt x="1132" y="108"/>
                  </a:cubicBezTo>
                  <a:cubicBezTo>
                    <a:pt x="1133" y="108"/>
                    <a:pt x="1133" y="108"/>
                    <a:pt x="1135" y="108"/>
                  </a:cubicBezTo>
                  <a:cubicBezTo>
                    <a:pt x="1137" y="107"/>
                    <a:pt x="1137" y="106"/>
                    <a:pt x="1137" y="105"/>
                  </a:cubicBezTo>
                  <a:cubicBezTo>
                    <a:pt x="1138" y="104"/>
                    <a:pt x="1139" y="102"/>
                    <a:pt x="1140" y="102"/>
                  </a:cubicBezTo>
                  <a:cubicBezTo>
                    <a:pt x="1142" y="102"/>
                    <a:pt x="1142" y="102"/>
                    <a:pt x="1142" y="101"/>
                  </a:cubicBezTo>
                  <a:cubicBezTo>
                    <a:pt x="1142" y="101"/>
                    <a:pt x="1142" y="100"/>
                    <a:pt x="1143" y="100"/>
                  </a:cubicBezTo>
                  <a:cubicBezTo>
                    <a:pt x="1145" y="99"/>
                    <a:pt x="1145" y="98"/>
                    <a:pt x="1147" y="98"/>
                  </a:cubicBezTo>
                  <a:cubicBezTo>
                    <a:pt x="1148" y="98"/>
                    <a:pt x="1149" y="97"/>
                    <a:pt x="1150" y="96"/>
                  </a:cubicBezTo>
                  <a:cubicBezTo>
                    <a:pt x="1151" y="96"/>
                    <a:pt x="1152" y="95"/>
                    <a:pt x="1154" y="96"/>
                  </a:cubicBezTo>
                  <a:cubicBezTo>
                    <a:pt x="1154" y="96"/>
                    <a:pt x="1154" y="96"/>
                    <a:pt x="1155" y="96"/>
                  </a:cubicBezTo>
                  <a:cubicBezTo>
                    <a:pt x="1156" y="95"/>
                    <a:pt x="1157" y="94"/>
                    <a:pt x="1157" y="94"/>
                  </a:cubicBezTo>
                  <a:cubicBezTo>
                    <a:pt x="1158" y="93"/>
                    <a:pt x="1159" y="93"/>
                    <a:pt x="1159" y="93"/>
                  </a:cubicBezTo>
                  <a:cubicBezTo>
                    <a:pt x="1159" y="93"/>
                    <a:pt x="1160" y="94"/>
                    <a:pt x="1159" y="95"/>
                  </a:cubicBezTo>
                  <a:cubicBezTo>
                    <a:pt x="1158" y="96"/>
                    <a:pt x="1157" y="97"/>
                    <a:pt x="1156" y="98"/>
                  </a:cubicBezTo>
                  <a:cubicBezTo>
                    <a:pt x="1155" y="98"/>
                    <a:pt x="1155" y="99"/>
                    <a:pt x="1155" y="100"/>
                  </a:cubicBezTo>
                  <a:cubicBezTo>
                    <a:pt x="1155" y="100"/>
                    <a:pt x="1155" y="102"/>
                    <a:pt x="1154" y="103"/>
                  </a:cubicBezTo>
                  <a:cubicBezTo>
                    <a:pt x="1154" y="104"/>
                    <a:pt x="1154" y="105"/>
                    <a:pt x="1154" y="106"/>
                  </a:cubicBezTo>
                  <a:cubicBezTo>
                    <a:pt x="1153" y="107"/>
                    <a:pt x="1154" y="108"/>
                    <a:pt x="1155" y="108"/>
                  </a:cubicBezTo>
                  <a:cubicBezTo>
                    <a:pt x="1157" y="108"/>
                    <a:pt x="1157" y="108"/>
                    <a:pt x="1157" y="109"/>
                  </a:cubicBezTo>
                  <a:cubicBezTo>
                    <a:pt x="1157" y="109"/>
                    <a:pt x="1158" y="110"/>
                    <a:pt x="1158" y="111"/>
                  </a:cubicBezTo>
                  <a:cubicBezTo>
                    <a:pt x="1159" y="111"/>
                    <a:pt x="1160" y="113"/>
                    <a:pt x="1159" y="114"/>
                  </a:cubicBezTo>
                  <a:cubicBezTo>
                    <a:pt x="1159" y="115"/>
                    <a:pt x="1160" y="116"/>
                    <a:pt x="1159" y="117"/>
                  </a:cubicBezTo>
                  <a:cubicBezTo>
                    <a:pt x="1158" y="118"/>
                    <a:pt x="1158" y="120"/>
                    <a:pt x="1156" y="121"/>
                  </a:cubicBezTo>
                  <a:cubicBezTo>
                    <a:pt x="1153" y="121"/>
                    <a:pt x="1153" y="123"/>
                    <a:pt x="1152" y="124"/>
                  </a:cubicBezTo>
                  <a:cubicBezTo>
                    <a:pt x="1152" y="125"/>
                    <a:pt x="1152" y="126"/>
                    <a:pt x="1153" y="127"/>
                  </a:cubicBezTo>
                  <a:cubicBezTo>
                    <a:pt x="1153" y="128"/>
                    <a:pt x="1154" y="130"/>
                    <a:pt x="1152" y="131"/>
                  </a:cubicBezTo>
                  <a:cubicBezTo>
                    <a:pt x="1151" y="133"/>
                    <a:pt x="1152" y="135"/>
                    <a:pt x="1152" y="137"/>
                  </a:cubicBezTo>
                  <a:cubicBezTo>
                    <a:pt x="1153" y="138"/>
                    <a:pt x="1152" y="141"/>
                    <a:pt x="1153" y="142"/>
                  </a:cubicBezTo>
                  <a:cubicBezTo>
                    <a:pt x="1153" y="142"/>
                    <a:pt x="1153" y="143"/>
                    <a:pt x="1153" y="143"/>
                  </a:cubicBezTo>
                  <a:cubicBezTo>
                    <a:pt x="1153" y="144"/>
                    <a:pt x="1152" y="144"/>
                    <a:pt x="1152" y="145"/>
                  </a:cubicBezTo>
                  <a:cubicBezTo>
                    <a:pt x="1151" y="145"/>
                    <a:pt x="1151" y="146"/>
                    <a:pt x="1151" y="147"/>
                  </a:cubicBezTo>
                  <a:cubicBezTo>
                    <a:pt x="1152" y="149"/>
                    <a:pt x="1153" y="150"/>
                    <a:pt x="1153" y="151"/>
                  </a:cubicBezTo>
                  <a:cubicBezTo>
                    <a:pt x="1154" y="152"/>
                    <a:pt x="1154" y="154"/>
                    <a:pt x="1152" y="155"/>
                  </a:cubicBezTo>
                  <a:cubicBezTo>
                    <a:pt x="1151" y="156"/>
                    <a:pt x="1151" y="158"/>
                    <a:pt x="1151" y="158"/>
                  </a:cubicBezTo>
                  <a:cubicBezTo>
                    <a:pt x="1152" y="159"/>
                    <a:pt x="1152" y="159"/>
                    <a:pt x="1152" y="160"/>
                  </a:cubicBezTo>
                  <a:cubicBezTo>
                    <a:pt x="1152" y="162"/>
                    <a:pt x="1151" y="163"/>
                    <a:pt x="1150" y="164"/>
                  </a:cubicBezTo>
                  <a:cubicBezTo>
                    <a:pt x="1150" y="165"/>
                    <a:pt x="1148" y="165"/>
                    <a:pt x="1149" y="166"/>
                  </a:cubicBezTo>
                  <a:cubicBezTo>
                    <a:pt x="1149" y="167"/>
                    <a:pt x="1149" y="168"/>
                    <a:pt x="1149" y="168"/>
                  </a:cubicBezTo>
                  <a:cubicBezTo>
                    <a:pt x="1148" y="168"/>
                    <a:pt x="1148" y="169"/>
                    <a:pt x="1149" y="170"/>
                  </a:cubicBezTo>
                  <a:cubicBezTo>
                    <a:pt x="1149" y="170"/>
                    <a:pt x="1149" y="171"/>
                    <a:pt x="1149" y="171"/>
                  </a:cubicBezTo>
                  <a:cubicBezTo>
                    <a:pt x="1149" y="172"/>
                    <a:pt x="1148" y="173"/>
                    <a:pt x="1146" y="175"/>
                  </a:cubicBezTo>
                  <a:cubicBezTo>
                    <a:pt x="1146" y="175"/>
                    <a:pt x="1146" y="177"/>
                    <a:pt x="1145" y="178"/>
                  </a:cubicBezTo>
                  <a:cubicBezTo>
                    <a:pt x="1145" y="179"/>
                    <a:pt x="1145" y="180"/>
                    <a:pt x="1145" y="180"/>
                  </a:cubicBezTo>
                  <a:cubicBezTo>
                    <a:pt x="1145" y="182"/>
                    <a:pt x="1145" y="183"/>
                    <a:pt x="1146" y="183"/>
                  </a:cubicBezTo>
                  <a:cubicBezTo>
                    <a:pt x="1146" y="184"/>
                    <a:pt x="1147" y="184"/>
                    <a:pt x="1147" y="185"/>
                  </a:cubicBezTo>
                  <a:cubicBezTo>
                    <a:pt x="1147" y="187"/>
                    <a:pt x="1147" y="186"/>
                    <a:pt x="1146" y="188"/>
                  </a:cubicBezTo>
                  <a:cubicBezTo>
                    <a:pt x="1145" y="190"/>
                    <a:pt x="1142" y="189"/>
                    <a:pt x="1142" y="189"/>
                  </a:cubicBezTo>
                  <a:cubicBezTo>
                    <a:pt x="1142" y="189"/>
                    <a:pt x="1142" y="189"/>
                    <a:pt x="1142" y="189"/>
                  </a:cubicBezTo>
                  <a:cubicBezTo>
                    <a:pt x="1142" y="189"/>
                    <a:pt x="1136" y="189"/>
                    <a:pt x="1135" y="189"/>
                  </a:cubicBezTo>
                  <a:cubicBezTo>
                    <a:pt x="1134" y="189"/>
                    <a:pt x="1128" y="188"/>
                    <a:pt x="1127" y="188"/>
                  </a:cubicBezTo>
                  <a:cubicBezTo>
                    <a:pt x="1126" y="188"/>
                    <a:pt x="1124" y="188"/>
                    <a:pt x="1124" y="187"/>
                  </a:cubicBezTo>
                  <a:cubicBezTo>
                    <a:pt x="1124" y="186"/>
                    <a:pt x="1123" y="185"/>
                    <a:pt x="1122" y="186"/>
                  </a:cubicBezTo>
                  <a:cubicBezTo>
                    <a:pt x="1122" y="186"/>
                    <a:pt x="1122" y="188"/>
                    <a:pt x="1122" y="188"/>
                  </a:cubicBezTo>
                  <a:cubicBezTo>
                    <a:pt x="1122" y="189"/>
                    <a:pt x="1122" y="190"/>
                    <a:pt x="1121" y="190"/>
                  </a:cubicBezTo>
                  <a:cubicBezTo>
                    <a:pt x="1119" y="190"/>
                    <a:pt x="1120" y="191"/>
                    <a:pt x="1120" y="191"/>
                  </a:cubicBezTo>
                  <a:cubicBezTo>
                    <a:pt x="1120" y="191"/>
                    <a:pt x="1120" y="191"/>
                    <a:pt x="1120" y="192"/>
                  </a:cubicBezTo>
                  <a:cubicBezTo>
                    <a:pt x="1120" y="192"/>
                    <a:pt x="1120" y="193"/>
                    <a:pt x="1120" y="194"/>
                  </a:cubicBezTo>
                  <a:cubicBezTo>
                    <a:pt x="1119" y="194"/>
                    <a:pt x="1118" y="195"/>
                    <a:pt x="1118" y="196"/>
                  </a:cubicBezTo>
                  <a:cubicBezTo>
                    <a:pt x="1117" y="196"/>
                    <a:pt x="1117" y="196"/>
                    <a:pt x="1117" y="197"/>
                  </a:cubicBezTo>
                  <a:cubicBezTo>
                    <a:pt x="1118" y="197"/>
                    <a:pt x="1118" y="198"/>
                    <a:pt x="1117" y="198"/>
                  </a:cubicBezTo>
                  <a:cubicBezTo>
                    <a:pt x="1117" y="198"/>
                    <a:pt x="1114" y="198"/>
                    <a:pt x="1114" y="199"/>
                  </a:cubicBezTo>
                  <a:cubicBezTo>
                    <a:pt x="1114" y="200"/>
                    <a:pt x="1114" y="201"/>
                    <a:pt x="1113" y="200"/>
                  </a:cubicBezTo>
                  <a:cubicBezTo>
                    <a:pt x="1112" y="200"/>
                    <a:pt x="1111" y="200"/>
                    <a:pt x="1111" y="200"/>
                  </a:cubicBezTo>
                  <a:cubicBezTo>
                    <a:pt x="1111" y="201"/>
                    <a:pt x="1111" y="202"/>
                    <a:pt x="1111" y="202"/>
                  </a:cubicBezTo>
                  <a:cubicBezTo>
                    <a:pt x="1110" y="202"/>
                    <a:pt x="1110" y="202"/>
                    <a:pt x="1110" y="203"/>
                  </a:cubicBezTo>
                  <a:cubicBezTo>
                    <a:pt x="1110" y="204"/>
                    <a:pt x="1110" y="204"/>
                    <a:pt x="1111" y="204"/>
                  </a:cubicBezTo>
                  <a:cubicBezTo>
                    <a:pt x="1111" y="203"/>
                    <a:pt x="1112" y="205"/>
                    <a:pt x="1112" y="206"/>
                  </a:cubicBezTo>
                  <a:cubicBezTo>
                    <a:pt x="1113" y="207"/>
                    <a:pt x="1118" y="218"/>
                    <a:pt x="1118" y="218"/>
                  </a:cubicBezTo>
                  <a:cubicBezTo>
                    <a:pt x="1119" y="220"/>
                    <a:pt x="1119" y="220"/>
                    <a:pt x="1119" y="220"/>
                  </a:cubicBezTo>
                  <a:cubicBezTo>
                    <a:pt x="1120" y="222"/>
                    <a:pt x="1119" y="222"/>
                    <a:pt x="1119" y="223"/>
                  </a:cubicBezTo>
                  <a:cubicBezTo>
                    <a:pt x="1119" y="224"/>
                    <a:pt x="1119" y="224"/>
                    <a:pt x="1119" y="226"/>
                  </a:cubicBezTo>
                  <a:cubicBezTo>
                    <a:pt x="1119" y="227"/>
                    <a:pt x="1119" y="229"/>
                    <a:pt x="1119" y="229"/>
                  </a:cubicBezTo>
                  <a:cubicBezTo>
                    <a:pt x="1120" y="230"/>
                    <a:pt x="1121" y="232"/>
                    <a:pt x="1121" y="234"/>
                  </a:cubicBezTo>
                  <a:cubicBezTo>
                    <a:pt x="1121" y="234"/>
                    <a:pt x="1121" y="234"/>
                    <a:pt x="1121" y="235"/>
                  </a:cubicBezTo>
                  <a:cubicBezTo>
                    <a:pt x="1120" y="235"/>
                    <a:pt x="1121" y="236"/>
                    <a:pt x="1121" y="236"/>
                  </a:cubicBezTo>
                  <a:cubicBezTo>
                    <a:pt x="1121" y="236"/>
                    <a:pt x="1122" y="236"/>
                    <a:pt x="1122" y="236"/>
                  </a:cubicBezTo>
                  <a:cubicBezTo>
                    <a:pt x="1122" y="237"/>
                    <a:pt x="1122" y="237"/>
                    <a:pt x="1122" y="237"/>
                  </a:cubicBezTo>
                  <a:cubicBezTo>
                    <a:pt x="1122" y="237"/>
                    <a:pt x="1123" y="238"/>
                    <a:pt x="1123" y="239"/>
                  </a:cubicBezTo>
                  <a:cubicBezTo>
                    <a:pt x="1123" y="241"/>
                    <a:pt x="1123" y="241"/>
                    <a:pt x="1123" y="241"/>
                  </a:cubicBezTo>
                  <a:cubicBezTo>
                    <a:pt x="1123" y="241"/>
                    <a:pt x="1123" y="243"/>
                    <a:pt x="1123" y="243"/>
                  </a:cubicBezTo>
                  <a:cubicBezTo>
                    <a:pt x="1122" y="243"/>
                    <a:pt x="1122" y="244"/>
                    <a:pt x="1123" y="245"/>
                  </a:cubicBezTo>
                  <a:cubicBezTo>
                    <a:pt x="1123" y="245"/>
                    <a:pt x="1123" y="247"/>
                    <a:pt x="1122" y="248"/>
                  </a:cubicBezTo>
                  <a:cubicBezTo>
                    <a:pt x="1122" y="248"/>
                    <a:pt x="1121" y="249"/>
                    <a:pt x="1122" y="250"/>
                  </a:cubicBezTo>
                  <a:cubicBezTo>
                    <a:pt x="1122" y="250"/>
                    <a:pt x="1123" y="253"/>
                    <a:pt x="1122" y="252"/>
                  </a:cubicBezTo>
                  <a:cubicBezTo>
                    <a:pt x="1120" y="251"/>
                    <a:pt x="1120" y="252"/>
                    <a:pt x="1121" y="253"/>
                  </a:cubicBezTo>
                  <a:cubicBezTo>
                    <a:pt x="1121" y="253"/>
                    <a:pt x="1122" y="254"/>
                    <a:pt x="1121" y="254"/>
                  </a:cubicBezTo>
                  <a:cubicBezTo>
                    <a:pt x="1119" y="254"/>
                    <a:pt x="1119" y="254"/>
                    <a:pt x="1119" y="254"/>
                  </a:cubicBezTo>
                  <a:cubicBezTo>
                    <a:pt x="1119" y="254"/>
                    <a:pt x="1119" y="255"/>
                    <a:pt x="1118" y="254"/>
                  </a:cubicBezTo>
                  <a:cubicBezTo>
                    <a:pt x="1118" y="254"/>
                    <a:pt x="1117" y="254"/>
                    <a:pt x="1117" y="255"/>
                  </a:cubicBezTo>
                  <a:cubicBezTo>
                    <a:pt x="1117" y="255"/>
                    <a:pt x="1117" y="256"/>
                    <a:pt x="1116" y="256"/>
                  </a:cubicBezTo>
                  <a:cubicBezTo>
                    <a:pt x="1115" y="256"/>
                    <a:pt x="1114" y="256"/>
                    <a:pt x="1114" y="257"/>
                  </a:cubicBezTo>
                  <a:cubicBezTo>
                    <a:pt x="1113" y="257"/>
                    <a:pt x="1113" y="258"/>
                    <a:pt x="1112" y="258"/>
                  </a:cubicBezTo>
                  <a:cubicBezTo>
                    <a:pt x="1112" y="259"/>
                    <a:pt x="1111" y="259"/>
                    <a:pt x="1111" y="259"/>
                  </a:cubicBezTo>
                  <a:cubicBezTo>
                    <a:pt x="1111" y="260"/>
                    <a:pt x="1110" y="260"/>
                    <a:pt x="1111" y="260"/>
                  </a:cubicBezTo>
                  <a:cubicBezTo>
                    <a:pt x="1112" y="261"/>
                    <a:pt x="1113" y="261"/>
                    <a:pt x="1113" y="260"/>
                  </a:cubicBezTo>
                  <a:cubicBezTo>
                    <a:pt x="1113" y="259"/>
                    <a:pt x="1114" y="260"/>
                    <a:pt x="1114" y="261"/>
                  </a:cubicBezTo>
                  <a:cubicBezTo>
                    <a:pt x="1115" y="262"/>
                    <a:pt x="1116" y="264"/>
                    <a:pt x="1115" y="264"/>
                  </a:cubicBezTo>
                  <a:cubicBezTo>
                    <a:pt x="1115" y="264"/>
                    <a:pt x="1115" y="265"/>
                    <a:pt x="1116" y="266"/>
                  </a:cubicBezTo>
                  <a:cubicBezTo>
                    <a:pt x="1116" y="266"/>
                    <a:pt x="1116" y="266"/>
                    <a:pt x="1116" y="267"/>
                  </a:cubicBezTo>
                  <a:cubicBezTo>
                    <a:pt x="1116" y="267"/>
                    <a:pt x="1116" y="268"/>
                    <a:pt x="1115" y="267"/>
                  </a:cubicBezTo>
                  <a:cubicBezTo>
                    <a:pt x="1114" y="267"/>
                    <a:pt x="1114" y="265"/>
                    <a:pt x="1113" y="265"/>
                  </a:cubicBezTo>
                  <a:cubicBezTo>
                    <a:pt x="1113" y="264"/>
                    <a:pt x="1113" y="263"/>
                    <a:pt x="1112" y="264"/>
                  </a:cubicBezTo>
                  <a:cubicBezTo>
                    <a:pt x="1112" y="265"/>
                    <a:pt x="1113" y="265"/>
                    <a:pt x="1112" y="265"/>
                  </a:cubicBezTo>
                  <a:cubicBezTo>
                    <a:pt x="1112" y="265"/>
                    <a:pt x="1111" y="265"/>
                    <a:pt x="1111" y="264"/>
                  </a:cubicBezTo>
                  <a:cubicBezTo>
                    <a:pt x="1111" y="264"/>
                    <a:pt x="1111" y="264"/>
                    <a:pt x="1110" y="264"/>
                  </a:cubicBezTo>
                  <a:cubicBezTo>
                    <a:pt x="1110" y="264"/>
                    <a:pt x="1109" y="263"/>
                    <a:pt x="1109" y="262"/>
                  </a:cubicBezTo>
                  <a:cubicBezTo>
                    <a:pt x="1108" y="262"/>
                    <a:pt x="1107" y="260"/>
                    <a:pt x="1107" y="259"/>
                  </a:cubicBezTo>
                  <a:cubicBezTo>
                    <a:pt x="1108" y="258"/>
                    <a:pt x="1107" y="257"/>
                    <a:pt x="1107" y="257"/>
                  </a:cubicBezTo>
                  <a:cubicBezTo>
                    <a:pt x="1106" y="256"/>
                    <a:pt x="1104" y="257"/>
                    <a:pt x="1104" y="256"/>
                  </a:cubicBezTo>
                  <a:cubicBezTo>
                    <a:pt x="1104" y="255"/>
                    <a:pt x="1103" y="255"/>
                    <a:pt x="1103" y="255"/>
                  </a:cubicBezTo>
                  <a:cubicBezTo>
                    <a:pt x="1102" y="255"/>
                    <a:pt x="1102" y="255"/>
                    <a:pt x="1101" y="255"/>
                  </a:cubicBezTo>
                  <a:cubicBezTo>
                    <a:pt x="1101" y="255"/>
                    <a:pt x="1101" y="255"/>
                    <a:pt x="1100" y="255"/>
                  </a:cubicBezTo>
                  <a:cubicBezTo>
                    <a:pt x="1100" y="255"/>
                    <a:pt x="1100" y="255"/>
                    <a:pt x="1100" y="255"/>
                  </a:cubicBezTo>
                  <a:cubicBezTo>
                    <a:pt x="1099" y="255"/>
                    <a:pt x="1100" y="256"/>
                    <a:pt x="1099" y="257"/>
                  </a:cubicBezTo>
                  <a:cubicBezTo>
                    <a:pt x="1099" y="257"/>
                    <a:pt x="1099" y="258"/>
                    <a:pt x="1099" y="258"/>
                  </a:cubicBezTo>
                  <a:cubicBezTo>
                    <a:pt x="1099" y="258"/>
                    <a:pt x="1099" y="259"/>
                    <a:pt x="1099" y="260"/>
                  </a:cubicBezTo>
                  <a:cubicBezTo>
                    <a:pt x="1099" y="260"/>
                    <a:pt x="1099" y="262"/>
                    <a:pt x="1099" y="263"/>
                  </a:cubicBezTo>
                  <a:cubicBezTo>
                    <a:pt x="1100" y="263"/>
                    <a:pt x="1100" y="265"/>
                    <a:pt x="1099" y="266"/>
                  </a:cubicBezTo>
                  <a:cubicBezTo>
                    <a:pt x="1099" y="267"/>
                    <a:pt x="1099" y="269"/>
                    <a:pt x="1100" y="269"/>
                  </a:cubicBezTo>
                  <a:cubicBezTo>
                    <a:pt x="1100" y="269"/>
                    <a:pt x="1099" y="271"/>
                    <a:pt x="1098" y="271"/>
                  </a:cubicBezTo>
                  <a:cubicBezTo>
                    <a:pt x="1097" y="271"/>
                    <a:pt x="1097" y="271"/>
                    <a:pt x="1097" y="272"/>
                  </a:cubicBezTo>
                  <a:cubicBezTo>
                    <a:pt x="1097" y="273"/>
                    <a:pt x="1097" y="273"/>
                    <a:pt x="1097" y="273"/>
                  </a:cubicBezTo>
                  <a:cubicBezTo>
                    <a:pt x="1096" y="273"/>
                    <a:pt x="1096" y="273"/>
                    <a:pt x="1094" y="272"/>
                  </a:cubicBezTo>
                  <a:cubicBezTo>
                    <a:pt x="1093" y="272"/>
                    <a:pt x="1092" y="272"/>
                    <a:pt x="1092" y="273"/>
                  </a:cubicBezTo>
                  <a:cubicBezTo>
                    <a:pt x="1092" y="273"/>
                    <a:pt x="1092" y="274"/>
                    <a:pt x="1091" y="274"/>
                  </a:cubicBezTo>
                  <a:cubicBezTo>
                    <a:pt x="1091" y="274"/>
                    <a:pt x="1090" y="276"/>
                    <a:pt x="1091" y="277"/>
                  </a:cubicBezTo>
                  <a:cubicBezTo>
                    <a:pt x="1091" y="278"/>
                    <a:pt x="1090" y="280"/>
                    <a:pt x="1089" y="281"/>
                  </a:cubicBezTo>
                  <a:cubicBezTo>
                    <a:pt x="1088" y="281"/>
                    <a:pt x="1088" y="282"/>
                    <a:pt x="1088" y="282"/>
                  </a:cubicBezTo>
                  <a:cubicBezTo>
                    <a:pt x="1088" y="283"/>
                    <a:pt x="1088" y="283"/>
                    <a:pt x="1088" y="284"/>
                  </a:cubicBezTo>
                  <a:cubicBezTo>
                    <a:pt x="1087" y="286"/>
                    <a:pt x="1084" y="285"/>
                    <a:pt x="1083" y="285"/>
                  </a:cubicBezTo>
                  <a:cubicBezTo>
                    <a:pt x="1082" y="285"/>
                    <a:pt x="1080" y="286"/>
                    <a:pt x="1079" y="286"/>
                  </a:cubicBezTo>
                  <a:cubicBezTo>
                    <a:pt x="1079" y="287"/>
                    <a:pt x="1078" y="287"/>
                    <a:pt x="1076" y="288"/>
                  </a:cubicBezTo>
                  <a:cubicBezTo>
                    <a:pt x="1074" y="288"/>
                    <a:pt x="1073" y="288"/>
                    <a:pt x="1072" y="288"/>
                  </a:cubicBezTo>
                  <a:cubicBezTo>
                    <a:pt x="1071" y="288"/>
                    <a:pt x="1070" y="288"/>
                    <a:pt x="1070" y="288"/>
                  </a:cubicBezTo>
                  <a:cubicBezTo>
                    <a:pt x="1070" y="289"/>
                    <a:pt x="1069" y="289"/>
                    <a:pt x="1071" y="290"/>
                  </a:cubicBezTo>
                  <a:cubicBezTo>
                    <a:pt x="1071" y="290"/>
                    <a:pt x="1071" y="290"/>
                    <a:pt x="1071" y="291"/>
                  </a:cubicBezTo>
                  <a:cubicBezTo>
                    <a:pt x="1072" y="292"/>
                    <a:pt x="1072" y="293"/>
                    <a:pt x="1072" y="294"/>
                  </a:cubicBezTo>
                  <a:cubicBezTo>
                    <a:pt x="1072" y="294"/>
                    <a:pt x="1072" y="295"/>
                    <a:pt x="1073" y="295"/>
                  </a:cubicBezTo>
                  <a:cubicBezTo>
                    <a:pt x="1073" y="296"/>
                    <a:pt x="1073" y="296"/>
                    <a:pt x="1074" y="296"/>
                  </a:cubicBezTo>
                  <a:cubicBezTo>
                    <a:pt x="1075" y="296"/>
                    <a:pt x="1076" y="296"/>
                    <a:pt x="1076" y="297"/>
                  </a:cubicBezTo>
                  <a:cubicBezTo>
                    <a:pt x="1077" y="298"/>
                    <a:pt x="1077" y="299"/>
                    <a:pt x="1077" y="299"/>
                  </a:cubicBezTo>
                  <a:cubicBezTo>
                    <a:pt x="1078" y="299"/>
                    <a:pt x="1077" y="300"/>
                    <a:pt x="1077" y="301"/>
                  </a:cubicBezTo>
                  <a:cubicBezTo>
                    <a:pt x="1077" y="301"/>
                    <a:pt x="1076" y="302"/>
                    <a:pt x="1076" y="302"/>
                  </a:cubicBezTo>
                  <a:cubicBezTo>
                    <a:pt x="1076" y="303"/>
                    <a:pt x="1076" y="303"/>
                    <a:pt x="1076" y="304"/>
                  </a:cubicBezTo>
                  <a:cubicBezTo>
                    <a:pt x="1076" y="304"/>
                    <a:pt x="1076" y="305"/>
                    <a:pt x="1075" y="305"/>
                  </a:cubicBezTo>
                  <a:cubicBezTo>
                    <a:pt x="1075" y="305"/>
                    <a:pt x="1074" y="305"/>
                    <a:pt x="1073" y="304"/>
                  </a:cubicBezTo>
                  <a:cubicBezTo>
                    <a:pt x="1072" y="304"/>
                    <a:pt x="1071" y="304"/>
                    <a:pt x="1070" y="304"/>
                  </a:cubicBezTo>
                  <a:cubicBezTo>
                    <a:pt x="1070" y="305"/>
                    <a:pt x="1069" y="305"/>
                    <a:pt x="1068" y="305"/>
                  </a:cubicBezTo>
                  <a:cubicBezTo>
                    <a:pt x="1068" y="306"/>
                    <a:pt x="1066" y="306"/>
                    <a:pt x="1066" y="306"/>
                  </a:cubicBezTo>
                  <a:cubicBezTo>
                    <a:pt x="1065" y="306"/>
                    <a:pt x="1064" y="306"/>
                    <a:pt x="1063" y="305"/>
                  </a:cubicBezTo>
                  <a:cubicBezTo>
                    <a:pt x="1063" y="305"/>
                    <a:pt x="1063" y="304"/>
                    <a:pt x="1062" y="305"/>
                  </a:cubicBezTo>
                  <a:cubicBezTo>
                    <a:pt x="1061" y="305"/>
                    <a:pt x="1061" y="306"/>
                    <a:pt x="1060" y="305"/>
                  </a:cubicBezTo>
                  <a:cubicBezTo>
                    <a:pt x="1059" y="305"/>
                    <a:pt x="1058" y="306"/>
                    <a:pt x="1057" y="305"/>
                  </a:cubicBezTo>
                  <a:cubicBezTo>
                    <a:pt x="1057" y="304"/>
                    <a:pt x="1057" y="304"/>
                    <a:pt x="1056" y="304"/>
                  </a:cubicBezTo>
                  <a:cubicBezTo>
                    <a:pt x="1055" y="304"/>
                    <a:pt x="1055" y="303"/>
                    <a:pt x="1055" y="303"/>
                  </a:cubicBezTo>
                  <a:cubicBezTo>
                    <a:pt x="1056" y="303"/>
                    <a:pt x="1055" y="303"/>
                    <a:pt x="1055" y="302"/>
                  </a:cubicBezTo>
                  <a:cubicBezTo>
                    <a:pt x="1055" y="302"/>
                    <a:pt x="1055" y="302"/>
                    <a:pt x="1054" y="302"/>
                  </a:cubicBezTo>
                  <a:cubicBezTo>
                    <a:pt x="1054" y="302"/>
                    <a:pt x="1052" y="301"/>
                    <a:pt x="1053" y="300"/>
                  </a:cubicBezTo>
                  <a:cubicBezTo>
                    <a:pt x="1053" y="299"/>
                    <a:pt x="1052" y="299"/>
                    <a:pt x="1052" y="299"/>
                  </a:cubicBezTo>
                  <a:cubicBezTo>
                    <a:pt x="1051" y="299"/>
                    <a:pt x="1050" y="298"/>
                    <a:pt x="1049" y="299"/>
                  </a:cubicBezTo>
                  <a:cubicBezTo>
                    <a:pt x="1049" y="299"/>
                    <a:pt x="1049" y="301"/>
                    <a:pt x="1048" y="301"/>
                  </a:cubicBezTo>
                  <a:cubicBezTo>
                    <a:pt x="1047" y="300"/>
                    <a:pt x="1046" y="300"/>
                    <a:pt x="1046" y="301"/>
                  </a:cubicBezTo>
                  <a:cubicBezTo>
                    <a:pt x="1046" y="302"/>
                    <a:pt x="1046" y="302"/>
                    <a:pt x="1045" y="302"/>
                  </a:cubicBezTo>
                  <a:cubicBezTo>
                    <a:pt x="1044" y="303"/>
                    <a:pt x="1044" y="304"/>
                    <a:pt x="1044" y="305"/>
                  </a:cubicBezTo>
                  <a:cubicBezTo>
                    <a:pt x="1045" y="305"/>
                    <a:pt x="1045" y="306"/>
                    <a:pt x="1044" y="307"/>
                  </a:cubicBezTo>
                  <a:cubicBezTo>
                    <a:pt x="1044" y="307"/>
                    <a:pt x="1044" y="308"/>
                    <a:pt x="1044" y="308"/>
                  </a:cubicBezTo>
                  <a:cubicBezTo>
                    <a:pt x="1043" y="309"/>
                    <a:pt x="1044" y="309"/>
                    <a:pt x="1044" y="309"/>
                  </a:cubicBezTo>
                  <a:cubicBezTo>
                    <a:pt x="1044" y="310"/>
                    <a:pt x="1044" y="310"/>
                    <a:pt x="1044" y="310"/>
                  </a:cubicBezTo>
                  <a:cubicBezTo>
                    <a:pt x="1045" y="311"/>
                    <a:pt x="1044" y="311"/>
                    <a:pt x="1043" y="311"/>
                  </a:cubicBezTo>
                  <a:cubicBezTo>
                    <a:pt x="1043" y="311"/>
                    <a:pt x="1042" y="311"/>
                    <a:pt x="1042" y="312"/>
                  </a:cubicBezTo>
                  <a:cubicBezTo>
                    <a:pt x="1042" y="313"/>
                    <a:pt x="1040" y="316"/>
                    <a:pt x="1040" y="317"/>
                  </a:cubicBezTo>
                  <a:cubicBezTo>
                    <a:pt x="1040" y="318"/>
                    <a:pt x="1038" y="319"/>
                    <a:pt x="1038" y="320"/>
                  </a:cubicBezTo>
                  <a:cubicBezTo>
                    <a:pt x="1037" y="320"/>
                    <a:pt x="1038" y="321"/>
                    <a:pt x="1037" y="322"/>
                  </a:cubicBezTo>
                  <a:cubicBezTo>
                    <a:pt x="1037" y="322"/>
                    <a:pt x="1036" y="323"/>
                    <a:pt x="1036" y="324"/>
                  </a:cubicBezTo>
                  <a:cubicBezTo>
                    <a:pt x="1037" y="325"/>
                    <a:pt x="1036" y="325"/>
                    <a:pt x="1035" y="325"/>
                  </a:cubicBezTo>
                  <a:cubicBezTo>
                    <a:pt x="1033" y="325"/>
                    <a:pt x="1033" y="325"/>
                    <a:pt x="1033" y="326"/>
                  </a:cubicBezTo>
                  <a:cubicBezTo>
                    <a:pt x="1032" y="326"/>
                    <a:pt x="1031" y="326"/>
                    <a:pt x="1031" y="327"/>
                  </a:cubicBezTo>
                  <a:cubicBezTo>
                    <a:pt x="1030" y="327"/>
                    <a:pt x="1029" y="328"/>
                    <a:pt x="1030" y="329"/>
                  </a:cubicBezTo>
                  <a:cubicBezTo>
                    <a:pt x="1030" y="330"/>
                    <a:pt x="1028" y="330"/>
                    <a:pt x="1028" y="330"/>
                  </a:cubicBezTo>
                  <a:cubicBezTo>
                    <a:pt x="1028" y="330"/>
                    <a:pt x="1027" y="332"/>
                    <a:pt x="1026" y="332"/>
                  </a:cubicBezTo>
                  <a:cubicBezTo>
                    <a:pt x="1026" y="332"/>
                    <a:pt x="1026" y="334"/>
                    <a:pt x="1024" y="334"/>
                  </a:cubicBezTo>
                  <a:cubicBezTo>
                    <a:pt x="1022" y="334"/>
                    <a:pt x="1021" y="335"/>
                    <a:pt x="1021" y="335"/>
                  </a:cubicBezTo>
                  <a:cubicBezTo>
                    <a:pt x="1021" y="336"/>
                    <a:pt x="1019" y="337"/>
                    <a:pt x="1019" y="337"/>
                  </a:cubicBezTo>
                  <a:cubicBezTo>
                    <a:pt x="1018" y="337"/>
                    <a:pt x="1018" y="338"/>
                    <a:pt x="1018" y="338"/>
                  </a:cubicBezTo>
                  <a:cubicBezTo>
                    <a:pt x="1018" y="339"/>
                    <a:pt x="1017" y="340"/>
                    <a:pt x="1017" y="340"/>
                  </a:cubicBezTo>
                  <a:cubicBezTo>
                    <a:pt x="1017" y="340"/>
                    <a:pt x="1015" y="340"/>
                    <a:pt x="1015" y="341"/>
                  </a:cubicBezTo>
                  <a:cubicBezTo>
                    <a:pt x="1014" y="342"/>
                    <a:pt x="1013" y="342"/>
                    <a:pt x="1013" y="343"/>
                  </a:cubicBezTo>
                  <a:cubicBezTo>
                    <a:pt x="1013" y="343"/>
                    <a:pt x="1013" y="345"/>
                    <a:pt x="1012" y="345"/>
                  </a:cubicBezTo>
                  <a:cubicBezTo>
                    <a:pt x="1011" y="346"/>
                    <a:pt x="1010" y="348"/>
                    <a:pt x="1009" y="349"/>
                  </a:cubicBezTo>
                  <a:cubicBezTo>
                    <a:pt x="1008" y="349"/>
                    <a:pt x="1007" y="350"/>
                    <a:pt x="1007" y="351"/>
                  </a:cubicBezTo>
                  <a:cubicBezTo>
                    <a:pt x="1006" y="352"/>
                    <a:pt x="1005" y="355"/>
                    <a:pt x="1004" y="356"/>
                  </a:cubicBezTo>
                  <a:cubicBezTo>
                    <a:pt x="1004" y="358"/>
                    <a:pt x="1000" y="359"/>
                    <a:pt x="997" y="359"/>
                  </a:cubicBezTo>
                  <a:cubicBezTo>
                    <a:pt x="994" y="360"/>
                    <a:pt x="990" y="361"/>
                    <a:pt x="987" y="363"/>
                  </a:cubicBezTo>
                  <a:cubicBezTo>
                    <a:pt x="984" y="364"/>
                    <a:pt x="980" y="367"/>
                    <a:pt x="977" y="370"/>
                  </a:cubicBezTo>
                  <a:cubicBezTo>
                    <a:pt x="975" y="373"/>
                    <a:pt x="973" y="373"/>
                    <a:pt x="971" y="374"/>
                  </a:cubicBezTo>
                  <a:cubicBezTo>
                    <a:pt x="968" y="376"/>
                    <a:pt x="966" y="380"/>
                    <a:pt x="965" y="383"/>
                  </a:cubicBezTo>
                  <a:cubicBezTo>
                    <a:pt x="963" y="387"/>
                    <a:pt x="962" y="389"/>
                    <a:pt x="960" y="387"/>
                  </a:cubicBezTo>
                  <a:cubicBezTo>
                    <a:pt x="958" y="386"/>
                    <a:pt x="956" y="388"/>
                    <a:pt x="956" y="390"/>
                  </a:cubicBezTo>
                  <a:cubicBezTo>
                    <a:pt x="956" y="391"/>
                    <a:pt x="956" y="392"/>
                    <a:pt x="953" y="393"/>
                  </a:cubicBezTo>
                  <a:cubicBezTo>
                    <a:pt x="951" y="394"/>
                    <a:pt x="950" y="394"/>
                    <a:pt x="948" y="395"/>
                  </a:cubicBezTo>
                  <a:cubicBezTo>
                    <a:pt x="947" y="397"/>
                    <a:pt x="947" y="395"/>
                    <a:pt x="947" y="393"/>
                  </a:cubicBezTo>
                  <a:cubicBezTo>
                    <a:pt x="946" y="391"/>
                    <a:pt x="948" y="390"/>
                    <a:pt x="951" y="389"/>
                  </a:cubicBezTo>
                  <a:cubicBezTo>
                    <a:pt x="954" y="387"/>
                    <a:pt x="954" y="387"/>
                    <a:pt x="956" y="385"/>
                  </a:cubicBezTo>
                  <a:cubicBezTo>
                    <a:pt x="957" y="382"/>
                    <a:pt x="957" y="380"/>
                    <a:pt x="957" y="378"/>
                  </a:cubicBezTo>
                  <a:cubicBezTo>
                    <a:pt x="957" y="377"/>
                    <a:pt x="955" y="377"/>
                    <a:pt x="951" y="378"/>
                  </a:cubicBezTo>
                  <a:cubicBezTo>
                    <a:pt x="947" y="379"/>
                    <a:pt x="947" y="376"/>
                    <a:pt x="947" y="374"/>
                  </a:cubicBezTo>
                  <a:cubicBezTo>
                    <a:pt x="947" y="372"/>
                    <a:pt x="948" y="372"/>
                    <a:pt x="950" y="371"/>
                  </a:cubicBezTo>
                  <a:cubicBezTo>
                    <a:pt x="953" y="370"/>
                    <a:pt x="952" y="369"/>
                    <a:pt x="951" y="367"/>
                  </a:cubicBezTo>
                  <a:cubicBezTo>
                    <a:pt x="950" y="365"/>
                    <a:pt x="952" y="365"/>
                    <a:pt x="954" y="363"/>
                  </a:cubicBezTo>
                  <a:cubicBezTo>
                    <a:pt x="956" y="361"/>
                    <a:pt x="957" y="362"/>
                    <a:pt x="958" y="359"/>
                  </a:cubicBezTo>
                  <a:cubicBezTo>
                    <a:pt x="960" y="357"/>
                    <a:pt x="963" y="351"/>
                    <a:pt x="964" y="348"/>
                  </a:cubicBezTo>
                  <a:cubicBezTo>
                    <a:pt x="965" y="345"/>
                    <a:pt x="962" y="344"/>
                    <a:pt x="960" y="341"/>
                  </a:cubicBezTo>
                  <a:cubicBezTo>
                    <a:pt x="957" y="337"/>
                    <a:pt x="958" y="339"/>
                    <a:pt x="957" y="336"/>
                  </a:cubicBezTo>
                  <a:cubicBezTo>
                    <a:pt x="956" y="334"/>
                    <a:pt x="956" y="333"/>
                    <a:pt x="954" y="332"/>
                  </a:cubicBezTo>
                  <a:cubicBezTo>
                    <a:pt x="952" y="332"/>
                    <a:pt x="952" y="333"/>
                    <a:pt x="952" y="336"/>
                  </a:cubicBezTo>
                  <a:cubicBezTo>
                    <a:pt x="952" y="338"/>
                    <a:pt x="948" y="337"/>
                    <a:pt x="945" y="337"/>
                  </a:cubicBezTo>
                  <a:cubicBezTo>
                    <a:pt x="941" y="336"/>
                    <a:pt x="937" y="341"/>
                    <a:pt x="936" y="343"/>
                  </a:cubicBezTo>
                  <a:cubicBezTo>
                    <a:pt x="935" y="344"/>
                    <a:pt x="935" y="346"/>
                    <a:pt x="933" y="348"/>
                  </a:cubicBezTo>
                  <a:cubicBezTo>
                    <a:pt x="932" y="351"/>
                    <a:pt x="931" y="352"/>
                    <a:pt x="930" y="355"/>
                  </a:cubicBezTo>
                  <a:cubicBezTo>
                    <a:pt x="929" y="358"/>
                    <a:pt x="928" y="358"/>
                    <a:pt x="924" y="360"/>
                  </a:cubicBezTo>
                  <a:cubicBezTo>
                    <a:pt x="921" y="363"/>
                    <a:pt x="916" y="366"/>
                    <a:pt x="913" y="368"/>
                  </a:cubicBezTo>
                  <a:cubicBezTo>
                    <a:pt x="910" y="370"/>
                    <a:pt x="908" y="375"/>
                    <a:pt x="907" y="379"/>
                  </a:cubicBezTo>
                  <a:cubicBezTo>
                    <a:pt x="907" y="383"/>
                    <a:pt x="906" y="385"/>
                    <a:pt x="905" y="387"/>
                  </a:cubicBezTo>
                  <a:cubicBezTo>
                    <a:pt x="903" y="389"/>
                    <a:pt x="901" y="390"/>
                    <a:pt x="898" y="390"/>
                  </a:cubicBezTo>
                  <a:cubicBezTo>
                    <a:pt x="895" y="390"/>
                    <a:pt x="894" y="390"/>
                    <a:pt x="892" y="392"/>
                  </a:cubicBezTo>
                  <a:cubicBezTo>
                    <a:pt x="890" y="394"/>
                    <a:pt x="888" y="393"/>
                    <a:pt x="887" y="391"/>
                  </a:cubicBezTo>
                  <a:cubicBezTo>
                    <a:pt x="885" y="388"/>
                    <a:pt x="883" y="389"/>
                    <a:pt x="881" y="390"/>
                  </a:cubicBezTo>
                  <a:cubicBezTo>
                    <a:pt x="880" y="390"/>
                    <a:pt x="878" y="392"/>
                    <a:pt x="878" y="395"/>
                  </a:cubicBezTo>
                  <a:cubicBezTo>
                    <a:pt x="878" y="398"/>
                    <a:pt x="877" y="399"/>
                    <a:pt x="876" y="401"/>
                  </a:cubicBezTo>
                  <a:cubicBezTo>
                    <a:pt x="874" y="403"/>
                    <a:pt x="874" y="407"/>
                    <a:pt x="876" y="408"/>
                  </a:cubicBezTo>
                  <a:cubicBezTo>
                    <a:pt x="878" y="410"/>
                    <a:pt x="878" y="412"/>
                    <a:pt x="881" y="415"/>
                  </a:cubicBezTo>
                  <a:cubicBezTo>
                    <a:pt x="883" y="418"/>
                    <a:pt x="885" y="420"/>
                    <a:pt x="886" y="422"/>
                  </a:cubicBezTo>
                  <a:cubicBezTo>
                    <a:pt x="887" y="424"/>
                    <a:pt x="888" y="422"/>
                    <a:pt x="889" y="420"/>
                  </a:cubicBezTo>
                  <a:cubicBezTo>
                    <a:pt x="890" y="418"/>
                    <a:pt x="891" y="420"/>
                    <a:pt x="894" y="420"/>
                  </a:cubicBezTo>
                  <a:cubicBezTo>
                    <a:pt x="897" y="421"/>
                    <a:pt x="898" y="419"/>
                    <a:pt x="899" y="417"/>
                  </a:cubicBezTo>
                  <a:cubicBezTo>
                    <a:pt x="900" y="416"/>
                    <a:pt x="902" y="416"/>
                    <a:pt x="904" y="418"/>
                  </a:cubicBezTo>
                  <a:cubicBezTo>
                    <a:pt x="906" y="420"/>
                    <a:pt x="907" y="422"/>
                    <a:pt x="908" y="424"/>
                  </a:cubicBezTo>
                  <a:cubicBezTo>
                    <a:pt x="909" y="426"/>
                    <a:pt x="909" y="427"/>
                    <a:pt x="907" y="430"/>
                  </a:cubicBezTo>
                  <a:cubicBezTo>
                    <a:pt x="905" y="432"/>
                    <a:pt x="905" y="434"/>
                    <a:pt x="906" y="437"/>
                  </a:cubicBezTo>
                  <a:cubicBezTo>
                    <a:pt x="906" y="440"/>
                    <a:pt x="907" y="441"/>
                    <a:pt x="910" y="442"/>
                  </a:cubicBezTo>
                  <a:cubicBezTo>
                    <a:pt x="913" y="443"/>
                    <a:pt x="915" y="443"/>
                    <a:pt x="917" y="443"/>
                  </a:cubicBezTo>
                  <a:cubicBezTo>
                    <a:pt x="919" y="443"/>
                    <a:pt x="919" y="442"/>
                    <a:pt x="921" y="442"/>
                  </a:cubicBezTo>
                  <a:cubicBezTo>
                    <a:pt x="924" y="442"/>
                    <a:pt x="923" y="443"/>
                    <a:pt x="924" y="441"/>
                  </a:cubicBezTo>
                  <a:cubicBezTo>
                    <a:pt x="925" y="440"/>
                    <a:pt x="926" y="438"/>
                    <a:pt x="926" y="437"/>
                  </a:cubicBezTo>
                  <a:cubicBezTo>
                    <a:pt x="925" y="435"/>
                    <a:pt x="926" y="435"/>
                    <a:pt x="928" y="434"/>
                  </a:cubicBezTo>
                  <a:cubicBezTo>
                    <a:pt x="929" y="434"/>
                    <a:pt x="929" y="433"/>
                    <a:pt x="931" y="432"/>
                  </a:cubicBezTo>
                  <a:cubicBezTo>
                    <a:pt x="933" y="430"/>
                    <a:pt x="934" y="428"/>
                    <a:pt x="936" y="425"/>
                  </a:cubicBezTo>
                  <a:cubicBezTo>
                    <a:pt x="938" y="422"/>
                    <a:pt x="940" y="422"/>
                    <a:pt x="943" y="421"/>
                  </a:cubicBezTo>
                  <a:cubicBezTo>
                    <a:pt x="946" y="421"/>
                    <a:pt x="946" y="422"/>
                    <a:pt x="948" y="424"/>
                  </a:cubicBezTo>
                  <a:cubicBezTo>
                    <a:pt x="950" y="426"/>
                    <a:pt x="953" y="427"/>
                    <a:pt x="955" y="426"/>
                  </a:cubicBezTo>
                  <a:cubicBezTo>
                    <a:pt x="957" y="425"/>
                    <a:pt x="957" y="426"/>
                    <a:pt x="957" y="428"/>
                  </a:cubicBezTo>
                  <a:cubicBezTo>
                    <a:pt x="958" y="430"/>
                    <a:pt x="959" y="430"/>
                    <a:pt x="962" y="429"/>
                  </a:cubicBezTo>
                  <a:cubicBezTo>
                    <a:pt x="965" y="429"/>
                    <a:pt x="967" y="428"/>
                    <a:pt x="968" y="426"/>
                  </a:cubicBezTo>
                  <a:cubicBezTo>
                    <a:pt x="970" y="425"/>
                    <a:pt x="971" y="425"/>
                    <a:pt x="973" y="427"/>
                  </a:cubicBezTo>
                  <a:cubicBezTo>
                    <a:pt x="975" y="429"/>
                    <a:pt x="975" y="429"/>
                    <a:pt x="976" y="429"/>
                  </a:cubicBezTo>
                  <a:cubicBezTo>
                    <a:pt x="978" y="429"/>
                    <a:pt x="980" y="428"/>
                    <a:pt x="982" y="428"/>
                  </a:cubicBezTo>
                  <a:cubicBezTo>
                    <a:pt x="984" y="427"/>
                    <a:pt x="984" y="429"/>
                    <a:pt x="983" y="429"/>
                  </a:cubicBezTo>
                  <a:cubicBezTo>
                    <a:pt x="982" y="430"/>
                    <a:pt x="981" y="431"/>
                    <a:pt x="981" y="432"/>
                  </a:cubicBezTo>
                  <a:cubicBezTo>
                    <a:pt x="982" y="433"/>
                    <a:pt x="982" y="435"/>
                    <a:pt x="980" y="436"/>
                  </a:cubicBezTo>
                  <a:cubicBezTo>
                    <a:pt x="978" y="437"/>
                    <a:pt x="979" y="439"/>
                    <a:pt x="981" y="441"/>
                  </a:cubicBezTo>
                  <a:cubicBezTo>
                    <a:pt x="983" y="442"/>
                    <a:pt x="982" y="442"/>
                    <a:pt x="980" y="444"/>
                  </a:cubicBezTo>
                  <a:cubicBezTo>
                    <a:pt x="978" y="445"/>
                    <a:pt x="976" y="445"/>
                    <a:pt x="975" y="444"/>
                  </a:cubicBezTo>
                  <a:cubicBezTo>
                    <a:pt x="974" y="444"/>
                    <a:pt x="972" y="443"/>
                    <a:pt x="970" y="443"/>
                  </a:cubicBezTo>
                  <a:cubicBezTo>
                    <a:pt x="968" y="443"/>
                    <a:pt x="966" y="444"/>
                    <a:pt x="965" y="446"/>
                  </a:cubicBezTo>
                  <a:cubicBezTo>
                    <a:pt x="963" y="448"/>
                    <a:pt x="958" y="450"/>
                    <a:pt x="955" y="451"/>
                  </a:cubicBezTo>
                  <a:cubicBezTo>
                    <a:pt x="953" y="452"/>
                    <a:pt x="951" y="455"/>
                    <a:pt x="950" y="458"/>
                  </a:cubicBezTo>
                  <a:cubicBezTo>
                    <a:pt x="950" y="461"/>
                    <a:pt x="949" y="460"/>
                    <a:pt x="948" y="459"/>
                  </a:cubicBezTo>
                  <a:cubicBezTo>
                    <a:pt x="947" y="457"/>
                    <a:pt x="945" y="458"/>
                    <a:pt x="945" y="460"/>
                  </a:cubicBezTo>
                  <a:cubicBezTo>
                    <a:pt x="945" y="462"/>
                    <a:pt x="946" y="463"/>
                    <a:pt x="946" y="465"/>
                  </a:cubicBezTo>
                  <a:cubicBezTo>
                    <a:pt x="947" y="467"/>
                    <a:pt x="947" y="468"/>
                    <a:pt x="945" y="468"/>
                  </a:cubicBezTo>
                  <a:cubicBezTo>
                    <a:pt x="942" y="468"/>
                    <a:pt x="942" y="469"/>
                    <a:pt x="939" y="470"/>
                  </a:cubicBezTo>
                  <a:cubicBezTo>
                    <a:pt x="937" y="471"/>
                    <a:pt x="937" y="469"/>
                    <a:pt x="938" y="467"/>
                  </a:cubicBezTo>
                  <a:cubicBezTo>
                    <a:pt x="939" y="464"/>
                    <a:pt x="936" y="464"/>
                    <a:pt x="934" y="466"/>
                  </a:cubicBezTo>
                  <a:cubicBezTo>
                    <a:pt x="933" y="468"/>
                    <a:pt x="933" y="468"/>
                    <a:pt x="934" y="470"/>
                  </a:cubicBezTo>
                  <a:cubicBezTo>
                    <a:pt x="936" y="472"/>
                    <a:pt x="936" y="473"/>
                    <a:pt x="935" y="475"/>
                  </a:cubicBezTo>
                  <a:cubicBezTo>
                    <a:pt x="933" y="476"/>
                    <a:pt x="933" y="477"/>
                    <a:pt x="932" y="480"/>
                  </a:cubicBezTo>
                  <a:cubicBezTo>
                    <a:pt x="930" y="484"/>
                    <a:pt x="929" y="483"/>
                    <a:pt x="927" y="486"/>
                  </a:cubicBezTo>
                  <a:cubicBezTo>
                    <a:pt x="924" y="489"/>
                    <a:pt x="922" y="494"/>
                    <a:pt x="921" y="496"/>
                  </a:cubicBezTo>
                  <a:cubicBezTo>
                    <a:pt x="920" y="499"/>
                    <a:pt x="920" y="498"/>
                    <a:pt x="919" y="499"/>
                  </a:cubicBezTo>
                  <a:cubicBezTo>
                    <a:pt x="917" y="501"/>
                    <a:pt x="917" y="504"/>
                    <a:pt x="919" y="507"/>
                  </a:cubicBezTo>
                  <a:cubicBezTo>
                    <a:pt x="922" y="509"/>
                    <a:pt x="924" y="509"/>
                    <a:pt x="927" y="511"/>
                  </a:cubicBezTo>
                  <a:cubicBezTo>
                    <a:pt x="931" y="512"/>
                    <a:pt x="933" y="513"/>
                    <a:pt x="937" y="515"/>
                  </a:cubicBezTo>
                  <a:cubicBezTo>
                    <a:pt x="941" y="516"/>
                    <a:pt x="943" y="518"/>
                    <a:pt x="944" y="520"/>
                  </a:cubicBezTo>
                  <a:cubicBezTo>
                    <a:pt x="945" y="522"/>
                    <a:pt x="944" y="522"/>
                    <a:pt x="947" y="527"/>
                  </a:cubicBezTo>
                  <a:cubicBezTo>
                    <a:pt x="950" y="531"/>
                    <a:pt x="952" y="537"/>
                    <a:pt x="953" y="541"/>
                  </a:cubicBezTo>
                  <a:cubicBezTo>
                    <a:pt x="954" y="545"/>
                    <a:pt x="957" y="547"/>
                    <a:pt x="958" y="550"/>
                  </a:cubicBezTo>
                  <a:cubicBezTo>
                    <a:pt x="960" y="552"/>
                    <a:pt x="960" y="555"/>
                    <a:pt x="960" y="557"/>
                  </a:cubicBezTo>
                  <a:cubicBezTo>
                    <a:pt x="960" y="559"/>
                    <a:pt x="960" y="561"/>
                    <a:pt x="962" y="562"/>
                  </a:cubicBezTo>
                  <a:cubicBezTo>
                    <a:pt x="964" y="563"/>
                    <a:pt x="964" y="563"/>
                    <a:pt x="968" y="564"/>
                  </a:cubicBezTo>
                  <a:cubicBezTo>
                    <a:pt x="972" y="565"/>
                    <a:pt x="972" y="567"/>
                    <a:pt x="972" y="568"/>
                  </a:cubicBezTo>
                  <a:cubicBezTo>
                    <a:pt x="973" y="569"/>
                    <a:pt x="972" y="570"/>
                    <a:pt x="974" y="572"/>
                  </a:cubicBezTo>
                  <a:cubicBezTo>
                    <a:pt x="975" y="573"/>
                    <a:pt x="977" y="573"/>
                    <a:pt x="980" y="574"/>
                  </a:cubicBezTo>
                  <a:cubicBezTo>
                    <a:pt x="984" y="576"/>
                    <a:pt x="986" y="581"/>
                    <a:pt x="986" y="582"/>
                  </a:cubicBezTo>
                  <a:cubicBezTo>
                    <a:pt x="986" y="584"/>
                    <a:pt x="984" y="584"/>
                    <a:pt x="982" y="583"/>
                  </a:cubicBezTo>
                  <a:cubicBezTo>
                    <a:pt x="980" y="582"/>
                    <a:pt x="977" y="581"/>
                    <a:pt x="975" y="580"/>
                  </a:cubicBezTo>
                  <a:cubicBezTo>
                    <a:pt x="973" y="579"/>
                    <a:pt x="970" y="580"/>
                    <a:pt x="969" y="581"/>
                  </a:cubicBezTo>
                  <a:cubicBezTo>
                    <a:pt x="968" y="582"/>
                    <a:pt x="966" y="582"/>
                    <a:pt x="965" y="581"/>
                  </a:cubicBezTo>
                  <a:cubicBezTo>
                    <a:pt x="964" y="581"/>
                    <a:pt x="964" y="580"/>
                    <a:pt x="961" y="578"/>
                  </a:cubicBezTo>
                  <a:cubicBezTo>
                    <a:pt x="959" y="576"/>
                    <a:pt x="955" y="575"/>
                    <a:pt x="953" y="577"/>
                  </a:cubicBezTo>
                  <a:cubicBezTo>
                    <a:pt x="951" y="578"/>
                    <a:pt x="950" y="578"/>
                    <a:pt x="950" y="580"/>
                  </a:cubicBezTo>
                  <a:cubicBezTo>
                    <a:pt x="950" y="581"/>
                    <a:pt x="952" y="581"/>
                    <a:pt x="953" y="580"/>
                  </a:cubicBezTo>
                  <a:cubicBezTo>
                    <a:pt x="955" y="579"/>
                    <a:pt x="957" y="578"/>
                    <a:pt x="959" y="579"/>
                  </a:cubicBezTo>
                  <a:cubicBezTo>
                    <a:pt x="960" y="579"/>
                    <a:pt x="961" y="582"/>
                    <a:pt x="962" y="583"/>
                  </a:cubicBezTo>
                  <a:cubicBezTo>
                    <a:pt x="962" y="584"/>
                    <a:pt x="963" y="584"/>
                    <a:pt x="966" y="584"/>
                  </a:cubicBezTo>
                  <a:cubicBezTo>
                    <a:pt x="969" y="584"/>
                    <a:pt x="972" y="588"/>
                    <a:pt x="973" y="590"/>
                  </a:cubicBezTo>
                  <a:cubicBezTo>
                    <a:pt x="974" y="591"/>
                    <a:pt x="976" y="592"/>
                    <a:pt x="978" y="593"/>
                  </a:cubicBezTo>
                  <a:cubicBezTo>
                    <a:pt x="981" y="593"/>
                    <a:pt x="982" y="594"/>
                    <a:pt x="984" y="596"/>
                  </a:cubicBezTo>
                  <a:cubicBezTo>
                    <a:pt x="986" y="599"/>
                    <a:pt x="988" y="602"/>
                    <a:pt x="988" y="604"/>
                  </a:cubicBezTo>
                  <a:cubicBezTo>
                    <a:pt x="988" y="605"/>
                    <a:pt x="986" y="606"/>
                    <a:pt x="983" y="606"/>
                  </a:cubicBezTo>
                  <a:cubicBezTo>
                    <a:pt x="980" y="606"/>
                    <a:pt x="980" y="607"/>
                    <a:pt x="978" y="610"/>
                  </a:cubicBezTo>
                  <a:cubicBezTo>
                    <a:pt x="975" y="612"/>
                    <a:pt x="975" y="611"/>
                    <a:pt x="972" y="613"/>
                  </a:cubicBezTo>
                  <a:cubicBezTo>
                    <a:pt x="969" y="615"/>
                    <a:pt x="969" y="616"/>
                    <a:pt x="968" y="618"/>
                  </a:cubicBezTo>
                  <a:cubicBezTo>
                    <a:pt x="968" y="621"/>
                    <a:pt x="968" y="620"/>
                    <a:pt x="967" y="621"/>
                  </a:cubicBezTo>
                  <a:cubicBezTo>
                    <a:pt x="965" y="622"/>
                    <a:pt x="965" y="622"/>
                    <a:pt x="963" y="621"/>
                  </a:cubicBezTo>
                  <a:cubicBezTo>
                    <a:pt x="962" y="620"/>
                    <a:pt x="959" y="620"/>
                    <a:pt x="957" y="622"/>
                  </a:cubicBezTo>
                  <a:cubicBezTo>
                    <a:pt x="955" y="623"/>
                    <a:pt x="954" y="624"/>
                    <a:pt x="954" y="625"/>
                  </a:cubicBezTo>
                  <a:cubicBezTo>
                    <a:pt x="955" y="626"/>
                    <a:pt x="956" y="625"/>
                    <a:pt x="957" y="624"/>
                  </a:cubicBezTo>
                  <a:cubicBezTo>
                    <a:pt x="959" y="622"/>
                    <a:pt x="959" y="623"/>
                    <a:pt x="960" y="623"/>
                  </a:cubicBezTo>
                  <a:cubicBezTo>
                    <a:pt x="961" y="623"/>
                    <a:pt x="962" y="626"/>
                    <a:pt x="963" y="627"/>
                  </a:cubicBezTo>
                  <a:cubicBezTo>
                    <a:pt x="964" y="629"/>
                    <a:pt x="965" y="628"/>
                    <a:pt x="966" y="628"/>
                  </a:cubicBezTo>
                  <a:cubicBezTo>
                    <a:pt x="968" y="627"/>
                    <a:pt x="969" y="626"/>
                    <a:pt x="971" y="624"/>
                  </a:cubicBezTo>
                  <a:cubicBezTo>
                    <a:pt x="972" y="622"/>
                    <a:pt x="974" y="621"/>
                    <a:pt x="977" y="622"/>
                  </a:cubicBezTo>
                  <a:cubicBezTo>
                    <a:pt x="980" y="622"/>
                    <a:pt x="981" y="624"/>
                    <a:pt x="984" y="627"/>
                  </a:cubicBezTo>
                  <a:cubicBezTo>
                    <a:pt x="986" y="630"/>
                    <a:pt x="991" y="630"/>
                    <a:pt x="992" y="630"/>
                  </a:cubicBezTo>
                  <a:cubicBezTo>
                    <a:pt x="992" y="630"/>
                    <a:pt x="995" y="630"/>
                    <a:pt x="996" y="630"/>
                  </a:cubicBezTo>
                  <a:cubicBezTo>
                    <a:pt x="997" y="631"/>
                    <a:pt x="996" y="632"/>
                    <a:pt x="994" y="633"/>
                  </a:cubicBezTo>
                  <a:cubicBezTo>
                    <a:pt x="991" y="634"/>
                    <a:pt x="991" y="635"/>
                    <a:pt x="989" y="638"/>
                  </a:cubicBezTo>
                  <a:cubicBezTo>
                    <a:pt x="988" y="641"/>
                    <a:pt x="986" y="641"/>
                    <a:pt x="984" y="641"/>
                  </a:cubicBezTo>
                  <a:cubicBezTo>
                    <a:pt x="982" y="642"/>
                    <a:pt x="982" y="643"/>
                    <a:pt x="982" y="644"/>
                  </a:cubicBezTo>
                  <a:cubicBezTo>
                    <a:pt x="982" y="645"/>
                    <a:pt x="983" y="645"/>
                    <a:pt x="986" y="643"/>
                  </a:cubicBezTo>
                  <a:cubicBezTo>
                    <a:pt x="989" y="642"/>
                    <a:pt x="990" y="641"/>
                    <a:pt x="991" y="640"/>
                  </a:cubicBezTo>
                  <a:cubicBezTo>
                    <a:pt x="991" y="639"/>
                    <a:pt x="993" y="638"/>
                    <a:pt x="994" y="638"/>
                  </a:cubicBezTo>
                  <a:cubicBezTo>
                    <a:pt x="995" y="639"/>
                    <a:pt x="995" y="640"/>
                    <a:pt x="995" y="642"/>
                  </a:cubicBezTo>
                  <a:cubicBezTo>
                    <a:pt x="995" y="645"/>
                    <a:pt x="995" y="646"/>
                    <a:pt x="995" y="648"/>
                  </a:cubicBezTo>
                  <a:cubicBezTo>
                    <a:pt x="995" y="650"/>
                    <a:pt x="992" y="650"/>
                    <a:pt x="991" y="650"/>
                  </a:cubicBezTo>
                  <a:cubicBezTo>
                    <a:pt x="989" y="651"/>
                    <a:pt x="988" y="650"/>
                    <a:pt x="987" y="649"/>
                  </a:cubicBezTo>
                  <a:cubicBezTo>
                    <a:pt x="987" y="648"/>
                    <a:pt x="987" y="647"/>
                    <a:pt x="986" y="648"/>
                  </a:cubicBezTo>
                  <a:cubicBezTo>
                    <a:pt x="985" y="649"/>
                    <a:pt x="985" y="650"/>
                    <a:pt x="984" y="651"/>
                  </a:cubicBezTo>
                  <a:cubicBezTo>
                    <a:pt x="984" y="653"/>
                    <a:pt x="985" y="653"/>
                    <a:pt x="986" y="653"/>
                  </a:cubicBezTo>
                  <a:cubicBezTo>
                    <a:pt x="988" y="653"/>
                    <a:pt x="989" y="654"/>
                    <a:pt x="989" y="655"/>
                  </a:cubicBezTo>
                  <a:cubicBezTo>
                    <a:pt x="990" y="656"/>
                    <a:pt x="990" y="657"/>
                    <a:pt x="990" y="659"/>
                  </a:cubicBezTo>
                  <a:cubicBezTo>
                    <a:pt x="989" y="662"/>
                    <a:pt x="990" y="662"/>
                    <a:pt x="987" y="664"/>
                  </a:cubicBezTo>
                  <a:cubicBezTo>
                    <a:pt x="985" y="665"/>
                    <a:pt x="986" y="665"/>
                    <a:pt x="987" y="667"/>
                  </a:cubicBezTo>
                  <a:cubicBezTo>
                    <a:pt x="988" y="669"/>
                    <a:pt x="989" y="670"/>
                    <a:pt x="989" y="671"/>
                  </a:cubicBezTo>
                  <a:cubicBezTo>
                    <a:pt x="989" y="673"/>
                    <a:pt x="989" y="674"/>
                    <a:pt x="988" y="674"/>
                  </a:cubicBezTo>
                  <a:cubicBezTo>
                    <a:pt x="986" y="674"/>
                    <a:pt x="986" y="675"/>
                    <a:pt x="985" y="677"/>
                  </a:cubicBezTo>
                  <a:cubicBezTo>
                    <a:pt x="985" y="679"/>
                    <a:pt x="984" y="680"/>
                    <a:pt x="983" y="681"/>
                  </a:cubicBezTo>
                  <a:cubicBezTo>
                    <a:pt x="982" y="682"/>
                    <a:pt x="980" y="682"/>
                    <a:pt x="980" y="681"/>
                  </a:cubicBezTo>
                  <a:cubicBezTo>
                    <a:pt x="980" y="680"/>
                    <a:pt x="980" y="679"/>
                    <a:pt x="981" y="678"/>
                  </a:cubicBezTo>
                  <a:cubicBezTo>
                    <a:pt x="982" y="676"/>
                    <a:pt x="983" y="676"/>
                    <a:pt x="982" y="675"/>
                  </a:cubicBezTo>
                  <a:cubicBezTo>
                    <a:pt x="981" y="673"/>
                    <a:pt x="980" y="674"/>
                    <a:pt x="979" y="675"/>
                  </a:cubicBezTo>
                  <a:cubicBezTo>
                    <a:pt x="978" y="677"/>
                    <a:pt x="978" y="679"/>
                    <a:pt x="977" y="683"/>
                  </a:cubicBezTo>
                  <a:cubicBezTo>
                    <a:pt x="975" y="686"/>
                    <a:pt x="974" y="684"/>
                    <a:pt x="971" y="684"/>
                  </a:cubicBezTo>
                  <a:cubicBezTo>
                    <a:pt x="969" y="684"/>
                    <a:pt x="970" y="686"/>
                    <a:pt x="972" y="686"/>
                  </a:cubicBezTo>
                  <a:cubicBezTo>
                    <a:pt x="974" y="687"/>
                    <a:pt x="974" y="688"/>
                    <a:pt x="973" y="689"/>
                  </a:cubicBezTo>
                  <a:cubicBezTo>
                    <a:pt x="972" y="690"/>
                    <a:pt x="972" y="691"/>
                    <a:pt x="970" y="693"/>
                  </a:cubicBezTo>
                  <a:cubicBezTo>
                    <a:pt x="969" y="695"/>
                    <a:pt x="969" y="697"/>
                    <a:pt x="970" y="699"/>
                  </a:cubicBezTo>
                  <a:cubicBezTo>
                    <a:pt x="972" y="700"/>
                    <a:pt x="971" y="700"/>
                    <a:pt x="970" y="702"/>
                  </a:cubicBezTo>
                  <a:cubicBezTo>
                    <a:pt x="970" y="704"/>
                    <a:pt x="969" y="705"/>
                    <a:pt x="968" y="706"/>
                  </a:cubicBezTo>
                  <a:cubicBezTo>
                    <a:pt x="968" y="707"/>
                    <a:pt x="966" y="706"/>
                    <a:pt x="964" y="705"/>
                  </a:cubicBezTo>
                  <a:cubicBezTo>
                    <a:pt x="962" y="704"/>
                    <a:pt x="960" y="705"/>
                    <a:pt x="961" y="707"/>
                  </a:cubicBezTo>
                  <a:cubicBezTo>
                    <a:pt x="961" y="708"/>
                    <a:pt x="962" y="707"/>
                    <a:pt x="965" y="708"/>
                  </a:cubicBezTo>
                  <a:cubicBezTo>
                    <a:pt x="967" y="709"/>
                    <a:pt x="965" y="710"/>
                    <a:pt x="964" y="710"/>
                  </a:cubicBezTo>
                  <a:cubicBezTo>
                    <a:pt x="964" y="710"/>
                    <a:pt x="963" y="711"/>
                    <a:pt x="963" y="713"/>
                  </a:cubicBezTo>
                  <a:cubicBezTo>
                    <a:pt x="963" y="715"/>
                    <a:pt x="963" y="714"/>
                    <a:pt x="960" y="715"/>
                  </a:cubicBezTo>
                  <a:cubicBezTo>
                    <a:pt x="958" y="716"/>
                    <a:pt x="959" y="717"/>
                    <a:pt x="960" y="718"/>
                  </a:cubicBezTo>
                  <a:cubicBezTo>
                    <a:pt x="962" y="720"/>
                    <a:pt x="962" y="722"/>
                    <a:pt x="960" y="723"/>
                  </a:cubicBezTo>
                  <a:cubicBezTo>
                    <a:pt x="959" y="724"/>
                    <a:pt x="958" y="725"/>
                    <a:pt x="956" y="725"/>
                  </a:cubicBezTo>
                  <a:cubicBezTo>
                    <a:pt x="954" y="726"/>
                    <a:pt x="956" y="724"/>
                    <a:pt x="957" y="723"/>
                  </a:cubicBezTo>
                  <a:cubicBezTo>
                    <a:pt x="958" y="722"/>
                    <a:pt x="958" y="722"/>
                    <a:pt x="958" y="720"/>
                  </a:cubicBezTo>
                  <a:cubicBezTo>
                    <a:pt x="958" y="718"/>
                    <a:pt x="956" y="719"/>
                    <a:pt x="956" y="720"/>
                  </a:cubicBezTo>
                  <a:cubicBezTo>
                    <a:pt x="955" y="722"/>
                    <a:pt x="953" y="720"/>
                    <a:pt x="953" y="718"/>
                  </a:cubicBezTo>
                  <a:cubicBezTo>
                    <a:pt x="953" y="717"/>
                    <a:pt x="949" y="719"/>
                    <a:pt x="948" y="720"/>
                  </a:cubicBezTo>
                  <a:cubicBezTo>
                    <a:pt x="948" y="721"/>
                    <a:pt x="948" y="723"/>
                    <a:pt x="951" y="724"/>
                  </a:cubicBezTo>
                  <a:cubicBezTo>
                    <a:pt x="955" y="726"/>
                    <a:pt x="954" y="728"/>
                    <a:pt x="951" y="728"/>
                  </a:cubicBezTo>
                  <a:cubicBezTo>
                    <a:pt x="948" y="727"/>
                    <a:pt x="949" y="729"/>
                    <a:pt x="950" y="730"/>
                  </a:cubicBezTo>
                  <a:cubicBezTo>
                    <a:pt x="952" y="731"/>
                    <a:pt x="952" y="730"/>
                    <a:pt x="954" y="730"/>
                  </a:cubicBezTo>
                  <a:cubicBezTo>
                    <a:pt x="956" y="730"/>
                    <a:pt x="958" y="730"/>
                    <a:pt x="957" y="731"/>
                  </a:cubicBezTo>
                  <a:cubicBezTo>
                    <a:pt x="956" y="732"/>
                    <a:pt x="955" y="733"/>
                    <a:pt x="954" y="733"/>
                  </a:cubicBezTo>
                  <a:cubicBezTo>
                    <a:pt x="953" y="733"/>
                    <a:pt x="953" y="733"/>
                    <a:pt x="952" y="734"/>
                  </a:cubicBezTo>
                  <a:cubicBezTo>
                    <a:pt x="951" y="735"/>
                    <a:pt x="951" y="735"/>
                    <a:pt x="950" y="737"/>
                  </a:cubicBezTo>
                  <a:cubicBezTo>
                    <a:pt x="949" y="738"/>
                    <a:pt x="950" y="739"/>
                    <a:pt x="953" y="740"/>
                  </a:cubicBezTo>
                  <a:cubicBezTo>
                    <a:pt x="955" y="740"/>
                    <a:pt x="954" y="742"/>
                    <a:pt x="953" y="743"/>
                  </a:cubicBezTo>
                  <a:cubicBezTo>
                    <a:pt x="951" y="744"/>
                    <a:pt x="950" y="745"/>
                    <a:pt x="951" y="745"/>
                  </a:cubicBezTo>
                  <a:cubicBezTo>
                    <a:pt x="952" y="746"/>
                    <a:pt x="952" y="746"/>
                    <a:pt x="952" y="748"/>
                  </a:cubicBezTo>
                  <a:cubicBezTo>
                    <a:pt x="951" y="750"/>
                    <a:pt x="951" y="749"/>
                    <a:pt x="949" y="749"/>
                  </a:cubicBezTo>
                  <a:cubicBezTo>
                    <a:pt x="947" y="750"/>
                    <a:pt x="949" y="751"/>
                    <a:pt x="951" y="753"/>
                  </a:cubicBezTo>
                  <a:cubicBezTo>
                    <a:pt x="952" y="754"/>
                    <a:pt x="953" y="755"/>
                    <a:pt x="953" y="756"/>
                  </a:cubicBezTo>
                  <a:cubicBezTo>
                    <a:pt x="953" y="757"/>
                    <a:pt x="952" y="757"/>
                    <a:pt x="951" y="756"/>
                  </a:cubicBezTo>
                  <a:cubicBezTo>
                    <a:pt x="949" y="756"/>
                    <a:pt x="948" y="754"/>
                    <a:pt x="947" y="753"/>
                  </a:cubicBezTo>
                  <a:cubicBezTo>
                    <a:pt x="946" y="751"/>
                    <a:pt x="945" y="752"/>
                    <a:pt x="945" y="755"/>
                  </a:cubicBezTo>
                  <a:cubicBezTo>
                    <a:pt x="945" y="757"/>
                    <a:pt x="944" y="756"/>
                    <a:pt x="942" y="756"/>
                  </a:cubicBezTo>
                  <a:cubicBezTo>
                    <a:pt x="940" y="757"/>
                    <a:pt x="941" y="758"/>
                    <a:pt x="944" y="759"/>
                  </a:cubicBezTo>
                  <a:cubicBezTo>
                    <a:pt x="947" y="760"/>
                    <a:pt x="947" y="762"/>
                    <a:pt x="946" y="762"/>
                  </a:cubicBezTo>
                  <a:cubicBezTo>
                    <a:pt x="944" y="763"/>
                    <a:pt x="944" y="763"/>
                    <a:pt x="942" y="764"/>
                  </a:cubicBezTo>
                  <a:cubicBezTo>
                    <a:pt x="941" y="765"/>
                    <a:pt x="940" y="765"/>
                    <a:pt x="939" y="764"/>
                  </a:cubicBezTo>
                  <a:cubicBezTo>
                    <a:pt x="939" y="762"/>
                    <a:pt x="937" y="761"/>
                    <a:pt x="937" y="762"/>
                  </a:cubicBezTo>
                  <a:cubicBezTo>
                    <a:pt x="936" y="762"/>
                    <a:pt x="937" y="764"/>
                    <a:pt x="938" y="766"/>
                  </a:cubicBezTo>
                  <a:cubicBezTo>
                    <a:pt x="938" y="768"/>
                    <a:pt x="939" y="770"/>
                    <a:pt x="938" y="771"/>
                  </a:cubicBezTo>
                  <a:cubicBezTo>
                    <a:pt x="938" y="773"/>
                    <a:pt x="934" y="773"/>
                    <a:pt x="932" y="773"/>
                  </a:cubicBezTo>
                  <a:cubicBezTo>
                    <a:pt x="931" y="773"/>
                    <a:pt x="931" y="774"/>
                    <a:pt x="933" y="775"/>
                  </a:cubicBezTo>
                  <a:cubicBezTo>
                    <a:pt x="935" y="775"/>
                    <a:pt x="934" y="776"/>
                    <a:pt x="934" y="777"/>
                  </a:cubicBezTo>
                  <a:cubicBezTo>
                    <a:pt x="933" y="778"/>
                    <a:pt x="933" y="778"/>
                    <a:pt x="932" y="780"/>
                  </a:cubicBezTo>
                  <a:cubicBezTo>
                    <a:pt x="931" y="782"/>
                    <a:pt x="930" y="782"/>
                    <a:pt x="929" y="781"/>
                  </a:cubicBezTo>
                  <a:cubicBezTo>
                    <a:pt x="929" y="779"/>
                    <a:pt x="926" y="779"/>
                    <a:pt x="924" y="780"/>
                  </a:cubicBezTo>
                  <a:cubicBezTo>
                    <a:pt x="923" y="782"/>
                    <a:pt x="921" y="781"/>
                    <a:pt x="921" y="780"/>
                  </a:cubicBezTo>
                  <a:cubicBezTo>
                    <a:pt x="921" y="778"/>
                    <a:pt x="920" y="777"/>
                    <a:pt x="919" y="779"/>
                  </a:cubicBezTo>
                  <a:cubicBezTo>
                    <a:pt x="919" y="780"/>
                    <a:pt x="919" y="781"/>
                    <a:pt x="920" y="783"/>
                  </a:cubicBezTo>
                  <a:cubicBezTo>
                    <a:pt x="921" y="785"/>
                    <a:pt x="919" y="785"/>
                    <a:pt x="918" y="785"/>
                  </a:cubicBezTo>
                  <a:cubicBezTo>
                    <a:pt x="917" y="784"/>
                    <a:pt x="916" y="784"/>
                    <a:pt x="914" y="785"/>
                  </a:cubicBezTo>
                  <a:cubicBezTo>
                    <a:pt x="913" y="785"/>
                    <a:pt x="914" y="786"/>
                    <a:pt x="916" y="786"/>
                  </a:cubicBezTo>
                  <a:cubicBezTo>
                    <a:pt x="917" y="786"/>
                    <a:pt x="918" y="786"/>
                    <a:pt x="919" y="787"/>
                  </a:cubicBezTo>
                  <a:cubicBezTo>
                    <a:pt x="920" y="788"/>
                    <a:pt x="919" y="790"/>
                    <a:pt x="917" y="791"/>
                  </a:cubicBezTo>
                  <a:cubicBezTo>
                    <a:pt x="915" y="792"/>
                    <a:pt x="915" y="793"/>
                    <a:pt x="915" y="795"/>
                  </a:cubicBezTo>
                  <a:cubicBezTo>
                    <a:pt x="914" y="796"/>
                    <a:pt x="914" y="796"/>
                    <a:pt x="912" y="796"/>
                  </a:cubicBezTo>
                  <a:cubicBezTo>
                    <a:pt x="910" y="796"/>
                    <a:pt x="910" y="797"/>
                    <a:pt x="910" y="800"/>
                  </a:cubicBezTo>
                  <a:cubicBezTo>
                    <a:pt x="909" y="802"/>
                    <a:pt x="908" y="801"/>
                    <a:pt x="907" y="800"/>
                  </a:cubicBezTo>
                  <a:cubicBezTo>
                    <a:pt x="907" y="799"/>
                    <a:pt x="906" y="800"/>
                    <a:pt x="905" y="801"/>
                  </a:cubicBezTo>
                  <a:cubicBezTo>
                    <a:pt x="905" y="802"/>
                    <a:pt x="904" y="803"/>
                    <a:pt x="903" y="803"/>
                  </a:cubicBezTo>
                  <a:cubicBezTo>
                    <a:pt x="901" y="804"/>
                    <a:pt x="900" y="804"/>
                    <a:pt x="900" y="806"/>
                  </a:cubicBezTo>
                  <a:cubicBezTo>
                    <a:pt x="899" y="808"/>
                    <a:pt x="899" y="808"/>
                    <a:pt x="897" y="808"/>
                  </a:cubicBezTo>
                  <a:cubicBezTo>
                    <a:pt x="896" y="808"/>
                    <a:pt x="895" y="808"/>
                    <a:pt x="894" y="808"/>
                  </a:cubicBezTo>
                  <a:cubicBezTo>
                    <a:pt x="892" y="808"/>
                    <a:pt x="891" y="808"/>
                    <a:pt x="891" y="810"/>
                  </a:cubicBezTo>
                  <a:cubicBezTo>
                    <a:pt x="891" y="812"/>
                    <a:pt x="891" y="812"/>
                    <a:pt x="890" y="813"/>
                  </a:cubicBezTo>
                  <a:cubicBezTo>
                    <a:pt x="890" y="814"/>
                    <a:pt x="890" y="814"/>
                    <a:pt x="889" y="817"/>
                  </a:cubicBezTo>
                  <a:cubicBezTo>
                    <a:pt x="888" y="819"/>
                    <a:pt x="887" y="819"/>
                    <a:pt x="886" y="820"/>
                  </a:cubicBezTo>
                  <a:cubicBezTo>
                    <a:pt x="884" y="821"/>
                    <a:pt x="884" y="822"/>
                    <a:pt x="884" y="823"/>
                  </a:cubicBezTo>
                  <a:cubicBezTo>
                    <a:pt x="884" y="825"/>
                    <a:pt x="883" y="826"/>
                    <a:pt x="882" y="826"/>
                  </a:cubicBezTo>
                  <a:cubicBezTo>
                    <a:pt x="881" y="827"/>
                    <a:pt x="880" y="827"/>
                    <a:pt x="878" y="827"/>
                  </a:cubicBezTo>
                  <a:cubicBezTo>
                    <a:pt x="876" y="827"/>
                    <a:pt x="876" y="827"/>
                    <a:pt x="874" y="829"/>
                  </a:cubicBezTo>
                  <a:cubicBezTo>
                    <a:pt x="873" y="831"/>
                    <a:pt x="873" y="830"/>
                    <a:pt x="871" y="831"/>
                  </a:cubicBezTo>
                  <a:cubicBezTo>
                    <a:pt x="869" y="831"/>
                    <a:pt x="869" y="831"/>
                    <a:pt x="867" y="832"/>
                  </a:cubicBezTo>
                  <a:cubicBezTo>
                    <a:pt x="866" y="833"/>
                    <a:pt x="865" y="833"/>
                    <a:pt x="865" y="831"/>
                  </a:cubicBezTo>
                  <a:cubicBezTo>
                    <a:pt x="865" y="830"/>
                    <a:pt x="863" y="830"/>
                    <a:pt x="862" y="830"/>
                  </a:cubicBezTo>
                  <a:cubicBezTo>
                    <a:pt x="860" y="830"/>
                    <a:pt x="860" y="831"/>
                    <a:pt x="860" y="833"/>
                  </a:cubicBezTo>
                  <a:cubicBezTo>
                    <a:pt x="859" y="836"/>
                    <a:pt x="859" y="836"/>
                    <a:pt x="857" y="836"/>
                  </a:cubicBezTo>
                  <a:cubicBezTo>
                    <a:pt x="855" y="835"/>
                    <a:pt x="855" y="835"/>
                    <a:pt x="854" y="833"/>
                  </a:cubicBezTo>
                  <a:cubicBezTo>
                    <a:pt x="852" y="832"/>
                    <a:pt x="851" y="832"/>
                    <a:pt x="849" y="833"/>
                  </a:cubicBezTo>
                  <a:cubicBezTo>
                    <a:pt x="847" y="834"/>
                    <a:pt x="846" y="836"/>
                    <a:pt x="845" y="838"/>
                  </a:cubicBezTo>
                  <a:cubicBezTo>
                    <a:pt x="844" y="840"/>
                    <a:pt x="844" y="840"/>
                    <a:pt x="842" y="840"/>
                  </a:cubicBezTo>
                  <a:cubicBezTo>
                    <a:pt x="840" y="839"/>
                    <a:pt x="840" y="838"/>
                    <a:pt x="840" y="836"/>
                  </a:cubicBezTo>
                  <a:cubicBezTo>
                    <a:pt x="840" y="833"/>
                    <a:pt x="839" y="834"/>
                    <a:pt x="837" y="835"/>
                  </a:cubicBezTo>
                  <a:cubicBezTo>
                    <a:pt x="835" y="836"/>
                    <a:pt x="835" y="838"/>
                    <a:pt x="836" y="840"/>
                  </a:cubicBezTo>
                  <a:cubicBezTo>
                    <a:pt x="837" y="841"/>
                    <a:pt x="837" y="842"/>
                    <a:pt x="835" y="842"/>
                  </a:cubicBezTo>
                  <a:cubicBezTo>
                    <a:pt x="834" y="843"/>
                    <a:pt x="834" y="842"/>
                    <a:pt x="833" y="840"/>
                  </a:cubicBezTo>
                  <a:cubicBezTo>
                    <a:pt x="832" y="839"/>
                    <a:pt x="830" y="839"/>
                    <a:pt x="829" y="840"/>
                  </a:cubicBezTo>
                  <a:cubicBezTo>
                    <a:pt x="828" y="840"/>
                    <a:pt x="829" y="841"/>
                    <a:pt x="830" y="842"/>
                  </a:cubicBezTo>
                  <a:cubicBezTo>
                    <a:pt x="831" y="843"/>
                    <a:pt x="831" y="845"/>
                    <a:pt x="831" y="846"/>
                  </a:cubicBezTo>
                  <a:cubicBezTo>
                    <a:pt x="830" y="847"/>
                    <a:pt x="826" y="847"/>
                    <a:pt x="826" y="846"/>
                  </a:cubicBezTo>
                  <a:cubicBezTo>
                    <a:pt x="825" y="845"/>
                    <a:pt x="825" y="846"/>
                    <a:pt x="823" y="846"/>
                  </a:cubicBezTo>
                  <a:cubicBezTo>
                    <a:pt x="822" y="846"/>
                    <a:pt x="821" y="845"/>
                    <a:pt x="820" y="844"/>
                  </a:cubicBezTo>
                  <a:cubicBezTo>
                    <a:pt x="819" y="843"/>
                    <a:pt x="818" y="840"/>
                    <a:pt x="817" y="838"/>
                  </a:cubicBezTo>
                  <a:cubicBezTo>
                    <a:pt x="816" y="836"/>
                    <a:pt x="815" y="836"/>
                    <a:pt x="814" y="835"/>
                  </a:cubicBezTo>
                  <a:cubicBezTo>
                    <a:pt x="813" y="835"/>
                    <a:pt x="813" y="834"/>
                    <a:pt x="812" y="832"/>
                  </a:cubicBezTo>
                  <a:cubicBezTo>
                    <a:pt x="811" y="829"/>
                    <a:pt x="810" y="830"/>
                    <a:pt x="810" y="832"/>
                  </a:cubicBezTo>
                  <a:cubicBezTo>
                    <a:pt x="809" y="833"/>
                    <a:pt x="810" y="833"/>
                    <a:pt x="811" y="836"/>
                  </a:cubicBezTo>
                  <a:cubicBezTo>
                    <a:pt x="812" y="838"/>
                    <a:pt x="812" y="839"/>
                    <a:pt x="812" y="841"/>
                  </a:cubicBezTo>
                  <a:cubicBezTo>
                    <a:pt x="811" y="844"/>
                    <a:pt x="812" y="845"/>
                    <a:pt x="812" y="846"/>
                  </a:cubicBezTo>
                  <a:cubicBezTo>
                    <a:pt x="813" y="848"/>
                    <a:pt x="813" y="849"/>
                    <a:pt x="812" y="850"/>
                  </a:cubicBezTo>
                  <a:cubicBezTo>
                    <a:pt x="812" y="852"/>
                    <a:pt x="809" y="851"/>
                    <a:pt x="808" y="851"/>
                  </a:cubicBezTo>
                  <a:cubicBezTo>
                    <a:pt x="808" y="850"/>
                    <a:pt x="807" y="851"/>
                    <a:pt x="807" y="852"/>
                  </a:cubicBezTo>
                  <a:cubicBezTo>
                    <a:pt x="807" y="853"/>
                    <a:pt x="807" y="852"/>
                    <a:pt x="806" y="854"/>
                  </a:cubicBezTo>
                  <a:cubicBezTo>
                    <a:pt x="804" y="857"/>
                    <a:pt x="803" y="856"/>
                    <a:pt x="802" y="855"/>
                  </a:cubicBezTo>
                  <a:cubicBezTo>
                    <a:pt x="801" y="853"/>
                    <a:pt x="801" y="852"/>
                    <a:pt x="801" y="849"/>
                  </a:cubicBezTo>
                  <a:cubicBezTo>
                    <a:pt x="801" y="846"/>
                    <a:pt x="799" y="848"/>
                    <a:pt x="799" y="850"/>
                  </a:cubicBezTo>
                  <a:cubicBezTo>
                    <a:pt x="799" y="851"/>
                    <a:pt x="799" y="852"/>
                    <a:pt x="799" y="853"/>
                  </a:cubicBezTo>
                  <a:cubicBezTo>
                    <a:pt x="798" y="854"/>
                    <a:pt x="798" y="855"/>
                    <a:pt x="798" y="856"/>
                  </a:cubicBezTo>
                  <a:cubicBezTo>
                    <a:pt x="799" y="857"/>
                    <a:pt x="799" y="857"/>
                    <a:pt x="798" y="859"/>
                  </a:cubicBezTo>
                  <a:cubicBezTo>
                    <a:pt x="797" y="860"/>
                    <a:pt x="796" y="860"/>
                    <a:pt x="795" y="859"/>
                  </a:cubicBezTo>
                  <a:cubicBezTo>
                    <a:pt x="795" y="858"/>
                    <a:pt x="794" y="858"/>
                    <a:pt x="792" y="859"/>
                  </a:cubicBezTo>
                  <a:cubicBezTo>
                    <a:pt x="790" y="860"/>
                    <a:pt x="790" y="860"/>
                    <a:pt x="790" y="862"/>
                  </a:cubicBezTo>
                  <a:cubicBezTo>
                    <a:pt x="789" y="864"/>
                    <a:pt x="788" y="863"/>
                    <a:pt x="786" y="862"/>
                  </a:cubicBezTo>
                  <a:cubicBezTo>
                    <a:pt x="785" y="861"/>
                    <a:pt x="784" y="862"/>
                    <a:pt x="784" y="863"/>
                  </a:cubicBezTo>
                  <a:cubicBezTo>
                    <a:pt x="783" y="865"/>
                    <a:pt x="782" y="865"/>
                    <a:pt x="781" y="865"/>
                  </a:cubicBezTo>
                  <a:cubicBezTo>
                    <a:pt x="779" y="865"/>
                    <a:pt x="779" y="865"/>
                    <a:pt x="779" y="863"/>
                  </a:cubicBezTo>
                  <a:cubicBezTo>
                    <a:pt x="778" y="862"/>
                    <a:pt x="778" y="862"/>
                    <a:pt x="776" y="862"/>
                  </a:cubicBezTo>
                  <a:cubicBezTo>
                    <a:pt x="774" y="862"/>
                    <a:pt x="773" y="862"/>
                    <a:pt x="772" y="863"/>
                  </a:cubicBezTo>
                  <a:cubicBezTo>
                    <a:pt x="772" y="864"/>
                    <a:pt x="772" y="865"/>
                    <a:pt x="773" y="867"/>
                  </a:cubicBezTo>
                  <a:cubicBezTo>
                    <a:pt x="774" y="868"/>
                    <a:pt x="772" y="868"/>
                    <a:pt x="770" y="869"/>
                  </a:cubicBezTo>
                  <a:cubicBezTo>
                    <a:pt x="769" y="869"/>
                    <a:pt x="769" y="868"/>
                    <a:pt x="769" y="865"/>
                  </a:cubicBezTo>
                  <a:cubicBezTo>
                    <a:pt x="769" y="863"/>
                    <a:pt x="768" y="863"/>
                    <a:pt x="767" y="863"/>
                  </a:cubicBezTo>
                  <a:cubicBezTo>
                    <a:pt x="766" y="863"/>
                    <a:pt x="766" y="864"/>
                    <a:pt x="767" y="865"/>
                  </a:cubicBezTo>
                  <a:cubicBezTo>
                    <a:pt x="769" y="866"/>
                    <a:pt x="767" y="868"/>
                    <a:pt x="766" y="869"/>
                  </a:cubicBezTo>
                  <a:cubicBezTo>
                    <a:pt x="764" y="870"/>
                    <a:pt x="762" y="870"/>
                    <a:pt x="761" y="870"/>
                  </a:cubicBezTo>
                  <a:cubicBezTo>
                    <a:pt x="759" y="870"/>
                    <a:pt x="758" y="869"/>
                    <a:pt x="754" y="871"/>
                  </a:cubicBezTo>
                  <a:cubicBezTo>
                    <a:pt x="751" y="872"/>
                    <a:pt x="747" y="873"/>
                    <a:pt x="744" y="873"/>
                  </a:cubicBezTo>
                  <a:cubicBezTo>
                    <a:pt x="741" y="874"/>
                    <a:pt x="740" y="877"/>
                    <a:pt x="739" y="880"/>
                  </a:cubicBezTo>
                  <a:cubicBezTo>
                    <a:pt x="738" y="882"/>
                    <a:pt x="737" y="881"/>
                    <a:pt x="737" y="880"/>
                  </a:cubicBezTo>
                  <a:cubicBezTo>
                    <a:pt x="736" y="879"/>
                    <a:pt x="736" y="879"/>
                    <a:pt x="736" y="877"/>
                  </a:cubicBezTo>
                  <a:cubicBezTo>
                    <a:pt x="735" y="875"/>
                    <a:pt x="734" y="873"/>
                    <a:pt x="733" y="873"/>
                  </a:cubicBezTo>
                  <a:cubicBezTo>
                    <a:pt x="733" y="874"/>
                    <a:pt x="733" y="875"/>
                    <a:pt x="734" y="878"/>
                  </a:cubicBezTo>
                  <a:cubicBezTo>
                    <a:pt x="734" y="880"/>
                    <a:pt x="733" y="880"/>
                    <a:pt x="731" y="881"/>
                  </a:cubicBezTo>
                  <a:cubicBezTo>
                    <a:pt x="730" y="882"/>
                    <a:pt x="729" y="882"/>
                    <a:pt x="728" y="883"/>
                  </a:cubicBezTo>
                  <a:cubicBezTo>
                    <a:pt x="727" y="885"/>
                    <a:pt x="728" y="886"/>
                    <a:pt x="728" y="887"/>
                  </a:cubicBezTo>
                  <a:cubicBezTo>
                    <a:pt x="729" y="889"/>
                    <a:pt x="729" y="888"/>
                    <a:pt x="732" y="889"/>
                  </a:cubicBezTo>
                  <a:cubicBezTo>
                    <a:pt x="734" y="889"/>
                    <a:pt x="733" y="890"/>
                    <a:pt x="733" y="892"/>
                  </a:cubicBezTo>
                  <a:cubicBezTo>
                    <a:pt x="733" y="894"/>
                    <a:pt x="734" y="894"/>
                    <a:pt x="736" y="895"/>
                  </a:cubicBezTo>
                  <a:cubicBezTo>
                    <a:pt x="738" y="896"/>
                    <a:pt x="737" y="898"/>
                    <a:pt x="736" y="900"/>
                  </a:cubicBezTo>
                  <a:cubicBezTo>
                    <a:pt x="734" y="902"/>
                    <a:pt x="733" y="902"/>
                    <a:pt x="731" y="903"/>
                  </a:cubicBezTo>
                  <a:cubicBezTo>
                    <a:pt x="729" y="904"/>
                    <a:pt x="728" y="904"/>
                    <a:pt x="726" y="903"/>
                  </a:cubicBezTo>
                  <a:cubicBezTo>
                    <a:pt x="725" y="902"/>
                    <a:pt x="724" y="903"/>
                    <a:pt x="722" y="903"/>
                  </a:cubicBezTo>
                  <a:cubicBezTo>
                    <a:pt x="721" y="904"/>
                    <a:pt x="722" y="901"/>
                    <a:pt x="722" y="901"/>
                  </a:cubicBezTo>
                  <a:cubicBezTo>
                    <a:pt x="723" y="901"/>
                    <a:pt x="724" y="900"/>
                    <a:pt x="724" y="899"/>
                  </a:cubicBezTo>
                  <a:cubicBezTo>
                    <a:pt x="724" y="898"/>
                    <a:pt x="723" y="898"/>
                    <a:pt x="721" y="897"/>
                  </a:cubicBezTo>
                  <a:cubicBezTo>
                    <a:pt x="719" y="896"/>
                    <a:pt x="719" y="896"/>
                    <a:pt x="718" y="894"/>
                  </a:cubicBezTo>
                  <a:cubicBezTo>
                    <a:pt x="716" y="891"/>
                    <a:pt x="716" y="890"/>
                    <a:pt x="715" y="887"/>
                  </a:cubicBezTo>
                  <a:cubicBezTo>
                    <a:pt x="715" y="885"/>
                    <a:pt x="716" y="884"/>
                    <a:pt x="717" y="881"/>
                  </a:cubicBezTo>
                  <a:cubicBezTo>
                    <a:pt x="718" y="877"/>
                    <a:pt x="718" y="877"/>
                    <a:pt x="717" y="875"/>
                  </a:cubicBezTo>
                  <a:cubicBezTo>
                    <a:pt x="717" y="874"/>
                    <a:pt x="718" y="875"/>
                    <a:pt x="720" y="875"/>
                  </a:cubicBezTo>
                  <a:cubicBezTo>
                    <a:pt x="722" y="874"/>
                    <a:pt x="722" y="874"/>
                    <a:pt x="722" y="873"/>
                  </a:cubicBezTo>
                  <a:cubicBezTo>
                    <a:pt x="722" y="872"/>
                    <a:pt x="721" y="872"/>
                    <a:pt x="719" y="872"/>
                  </a:cubicBezTo>
                  <a:cubicBezTo>
                    <a:pt x="717" y="872"/>
                    <a:pt x="717" y="872"/>
                    <a:pt x="715" y="870"/>
                  </a:cubicBezTo>
                  <a:cubicBezTo>
                    <a:pt x="714" y="869"/>
                    <a:pt x="714" y="868"/>
                    <a:pt x="714" y="866"/>
                  </a:cubicBezTo>
                  <a:cubicBezTo>
                    <a:pt x="713" y="864"/>
                    <a:pt x="713" y="864"/>
                    <a:pt x="712" y="865"/>
                  </a:cubicBezTo>
                  <a:cubicBezTo>
                    <a:pt x="710" y="866"/>
                    <a:pt x="711" y="867"/>
                    <a:pt x="712" y="868"/>
                  </a:cubicBezTo>
                  <a:cubicBezTo>
                    <a:pt x="713" y="869"/>
                    <a:pt x="713" y="871"/>
                    <a:pt x="711" y="871"/>
                  </a:cubicBezTo>
                  <a:cubicBezTo>
                    <a:pt x="710" y="872"/>
                    <a:pt x="710" y="872"/>
                    <a:pt x="707" y="873"/>
                  </a:cubicBezTo>
                  <a:cubicBezTo>
                    <a:pt x="705" y="873"/>
                    <a:pt x="703" y="874"/>
                    <a:pt x="701" y="873"/>
                  </a:cubicBezTo>
                  <a:cubicBezTo>
                    <a:pt x="700" y="872"/>
                    <a:pt x="701" y="872"/>
                    <a:pt x="702" y="870"/>
                  </a:cubicBezTo>
                  <a:cubicBezTo>
                    <a:pt x="703" y="868"/>
                    <a:pt x="701" y="868"/>
                    <a:pt x="698" y="868"/>
                  </a:cubicBezTo>
                  <a:cubicBezTo>
                    <a:pt x="696" y="868"/>
                    <a:pt x="696" y="866"/>
                    <a:pt x="696" y="865"/>
                  </a:cubicBezTo>
                  <a:cubicBezTo>
                    <a:pt x="696" y="863"/>
                    <a:pt x="696" y="863"/>
                    <a:pt x="695" y="863"/>
                  </a:cubicBezTo>
                  <a:cubicBezTo>
                    <a:pt x="694" y="863"/>
                    <a:pt x="694" y="863"/>
                    <a:pt x="694" y="866"/>
                  </a:cubicBezTo>
                  <a:cubicBezTo>
                    <a:pt x="694" y="868"/>
                    <a:pt x="693" y="868"/>
                    <a:pt x="691" y="866"/>
                  </a:cubicBezTo>
                  <a:cubicBezTo>
                    <a:pt x="690" y="865"/>
                    <a:pt x="689" y="864"/>
                    <a:pt x="689" y="862"/>
                  </a:cubicBezTo>
                  <a:cubicBezTo>
                    <a:pt x="689" y="860"/>
                    <a:pt x="688" y="860"/>
                    <a:pt x="687" y="860"/>
                  </a:cubicBezTo>
                  <a:cubicBezTo>
                    <a:pt x="686" y="861"/>
                    <a:pt x="686" y="862"/>
                    <a:pt x="687" y="864"/>
                  </a:cubicBezTo>
                  <a:cubicBezTo>
                    <a:pt x="688" y="866"/>
                    <a:pt x="688" y="868"/>
                    <a:pt x="686" y="869"/>
                  </a:cubicBezTo>
                  <a:cubicBezTo>
                    <a:pt x="685" y="870"/>
                    <a:pt x="684" y="869"/>
                    <a:pt x="685" y="867"/>
                  </a:cubicBezTo>
                  <a:cubicBezTo>
                    <a:pt x="686" y="866"/>
                    <a:pt x="685" y="865"/>
                    <a:pt x="684" y="866"/>
                  </a:cubicBezTo>
                  <a:cubicBezTo>
                    <a:pt x="683" y="866"/>
                    <a:pt x="682" y="866"/>
                    <a:pt x="681" y="869"/>
                  </a:cubicBezTo>
                  <a:cubicBezTo>
                    <a:pt x="681" y="871"/>
                    <a:pt x="680" y="869"/>
                    <a:pt x="680" y="868"/>
                  </a:cubicBezTo>
                  <a:cubicBezTo>
                    <a:pt x="681" y="867"/>
                    <a:pt x="679" y="867"/>
                    <a:pt x="678" y="868"/>
                  </a:cubicBezTo>
                  <a:cubicBezTo>
                    <a:pt x="678" y="869"/>
                    <a:pt x="677" y="870"/>
                    <a:pt x="676" y="869"/>
                  </a:cubicBezTo>
                  <a:cubicBezTo>
                    <a:pt x="676" y="869"/>
                    <a:pt x="675" y="869"/>
                    <a:pt x="675" y="869"/>
                  </a:cubicBezTo>
                  <a:cubicBezTo>
                    <a:pt x="674" y="869"/>
                    <a:pt x="674" y="869"/>
                    <a:pt x="674" y="868"/>
                  </a:cubicBezTo>
                  <a:cubicBezTo>
                    <a:pt x="673" y="868"/>
                    <a:pt x="673" y="868"/>
                    <a:pt x="672" y="868"/>
                  </a:cubicBezTo>
                  <a:cubicBezTo>
                    <a:pt x="672" y="867"/>
                    <a:pt x="671" y="866"/>
                    <a:pt x="671" y="866"/>
                  </a:cubicBezTo>
                  <a:cubicBezTo>
                    <a:pt x="670" y="866"/>
                    <a:pt x="668" y="866"/>
                    <a:pt x="667" y="866"/>
                  </a:cubicBezTo>
                  <a:cubicBezTo>
                    <a:pt x="667" y="866"/>
                    <a:pt x="666" y="867"/>
                    <a:pt x="666" y="867"/>
                  </a:cubicBezTo>
                  <a:cubicBezTo>
                    <a:pt x="665" y="867"/>
                    <a:pt x="665" y="867"/>
                    <a:pt x="664" y="867"/>
                  </a:cubicBezTo>
                  <a:cubicBezTo>
                    <a:pt x="662" y="867"/>
                    <a:pt x="662" y="867"/>
                    <a:pt x="662" y="867"/>
                  </a:cubicBezTo>
                  <a:cubicBezTo>
                    <a:pt x="661" y="867"/>
                    <a:pt x="662" y="867"/>
                    <a:pt x="661" y="866"/>
                  </a:cubicBezTo>
                  <a:cubicBezTo>
                    <a:pt x="659" y="865"/>
                    <a:pt x="660" y="866"/>
                    <a:pt x="659" y="866"/>
                  </a:cubicBezTo>
                  <a:cubicBezTo>
                    <a:pt x="658" y="866"/>
                    <a:pt x="657" y="865"/>
                    <a:pt x="657" y="865"/>
                  </a:cubicBezTo>
                  <a:cubicBezTo>
                    <a:pt x="657" y="864"/>
                    <a:pt x="657" y="863"/>
                    <a:pt x="656" y="863"/>
                  </a:cubicBezTo>
                  <a:cubicBezTo>
                    <a:pt x="656" y="863"/>
                    <a:pt x="656" y="864"/>
                    <a:pt x="655" y="864"/>
                  </a:cubicBezTo>
                  <a:cubicBezTo>
                    <a:pt x="655" y="864"/>
                    <a:pt x="654" y="864"/>
                    <a:pt x="654" y="864"/>
                  </a:cubicBezTo>
                  <a:cubicBezTo>
                    <a:pt x="654" y="864"/>
                    <a:pt x="653" y="864"/>
                    <a:pt x="653" y="863"/>
                  </a:cubicBezTo>
                  <a:cubicBezTo>
                    <a:pt x="652" y="863"/>
                    <a:pt x="652" y="862"/>
                    <a:pt x="652" y="862"/>
                  </a:cubicBezTo>
                  <a:cubicBezTo>
                    <a:pt x="651" y="862"/>
                    <a:pt x="651" y="862"/>
                    <a:pt x="651" y="862"/>
                  </a:cubicBezTo>
                  <a:cubicBezTo>
                    <a:pt x="651" y="862"/>
                    <a:pt x="651" y="862"/>
                    <a:pt x="651" y="862"/>
                  </a:cubicBezTo>
                  <a:cubicBezTo>
                    <a:pt x="650" y="862"/>
                    <a:pt x="650" y="862"/>
                    <a:pt x="650" y="862"/>
                  </a:cubicBezTo>
                  <a:cubicBezTo>
                    <a:pt x="650" y="862"/>
                    <a:pt x="649" y="861"/>
                    <a:pt x="649" y="861"/>
                  </a:cubicBezTo>
                  <a:cubicBezTo>
                    <a:pt x="649" y="861"/>
                    <a:pt x="649" y="860"/>
                    <a:pt x="650" y="860"/>
                  </a:cubicBezTo>
                  <a:cubicBezTo>
                    <a:pt x="650" y="860"/>
                    <a:pt x="650" y="859"/>
                    <a:pt x="650" y="859"/>
                  </a:cubicBezTo>
                  <a:cubicBezTo>
                    <a:pt x="650" y="859"/>
                    <a:pt x="650" y="859"/>
                    <a:pt x="649" y="858"/>
                  </a:cubicBezTo>
                  <a:cubicBezTo>
                    <a:pt x="649" y="858"/>
                    <a:pt x="649" y="858"/>
                    <a:pt x="648" y="858"/>
                  </a:cubicBezTo>
                  <a:cubicBezTo>
                    <a:pt x="648" y="859"/>
                    <a:pt x="647" y="858"/>
                    <a:pt x="647" y="858"/>
                  </a:cubicBezTo>
                  <a:cubicBezTo>
                    <a:pt x="647" y="858"/>
                    <a:pt x="647" y="857"/>
                    <a:pt x="647" y="857"/>
                  </a:cubicBezTo>
                  <a:cubicBezTo>
                    <a:pt x="646" y="857"/>
                    <a:pt x="646" y="857"/>
                    <a:pt x="645" y="857"/>
                  </a:cubicBezTo>
                  <a:cubicBezTo>
                    <a:pt x="645" y="857"/>
                    <a:pt x="645" y="857"/>
                    <a:pt x="644" y="857"/>
                  </a:cubicBezTo>
                  <a:cubicBezTo>
                    <a:pt x="644" y="857"/>
                    <a:pt x="643" y="856"/>
                    <a:pt x="643" y="857"/>
                  </a:cubicBezTo>
                  <a:cubicBezTo>
                    <a:pt x="643" y="858"/>
                    <a:pt x="643" y="858"/>
                    <a:pt x="642" y="857"/>
                  </a:cubicBezTo>
                  <a:cubicBezTo>
                    <a:pt x="642" y="857"/>
                    <a:pt x="642" y="857"/>
                    <a:pt x="642" y="856"/>
                  </a:cubicBezTo>
                  <a:cubicBezTo>
                    <a:pt x="642" y="855"/>
                    <a:pt x="642" y="851"/>
                    <a:pt x="642" y="851"/>
                  </a:cubicBezTo>
                  <a:cubicBezTo>
                    <a:pt x="642" y="850"/>
                    <a:pt x="642" y="849"/>
                    <a:pt x="642" y="849"/>
                  </a:cubicBezTo>
                  <a:cubicBezTo>
                    <a:pt x="642" y="848"/>
                    <a:pt x="641" y="848"/>
                    <a:pt x="640" y="848"/>
                  </a:cubicBezTo>
                  <a:cubicBezTo>
                    <a:pt x="640" y="848"/>
                    <a:pt x="639" y="847"/>
                    <a:pt x="639" y="847"/>
                  </a:cubicBezTo>
                  <a:cubicBezTo>
                    <a:pt x="640" y="846"/>
                    <a:pt x="640" y="846"/>
                    <a:pt x="639" y="846"/>
                  </a:cubicBezTo>
                  <a:cubicBezTo>
                    <a:pt x="639" y="846"/>
                    <a:pt x="639" y="844"/>
                    <a:pt x="639" y="844"/>
                  </a:cubicBezTo>
                  <a:cubicBezTo>
                    <a:pt x="640" y="844"/>
                    <a:pt x="639" y="844"/>
                    <a:pt x="640" y="843"/>
                  </a:cubicBezTo>
                  <a:cubicBezTo>
                    <a:pt x="640" y="843"/>
                    <a:pt x="640" y="843"/>
                    <a:pt x="640" y="843"/>
                  </a:cubicBezTo>
                  <a:cubicBezTo>
                    <a:pt x="640" y="842"/>
                    <a:pt x="640" y="842"/>
                    <a:pt x="641" y="841"/>
                  </a:cubicBezTo>
                  <a:cubicBezTo>
                    <a:pt x="641" y="841"/>
                    <a:pt x="641" y="841"/>
                    <a:pt x="642" y="841"/>
                  </a:cubicBezTo>
                  <a:cubicBezTo>
                    <a:pt x="643" y="842"/>
                    <a:pt x="643" y="839"/>
                    <a:pt x="644" y="838"/>
                  </a:cubicBezTo>
                  <a:cubicBezTo>
                    <a:pt x="644" y="838"/>
                    <a:pt x="645" y="837"/>
                    <a:pt x="645" y="837"/>
                  </a:cubicBezTo>
                  <a:cubicBezTo>
                    <a:pt x="645" y="836"/>
                    <a:pt x="645" y="836"/>
                    <a:pt x="645" y="836"/>
                  </a:cubicBezTo>
                  <a:cubicBezTo>
                    <a:pt x="644" y="835"/>
                    <a:pt x="642" y="835"/>
                    <a:pt x="642" y="834"/>
                  </a:cubicBezTo>
                  <a:cubicBezTo>
                    <a:pt x="640" y="832"/>
                    <a:pt x="640" y="832"/>
                    <a:pt x="639" y="832"/>
                  </a:cubicBezTo>
                  <a:cubicBezTo>
                    <a:pt x="639" y="832"/>
                    <a:pt x="638" y="832"/>
                    <a:pt x="638" y="832"/>
                  </a:cubicBezTo>
                  <a:cubicBezTo>
                    <a:pt x="638" y="833"/>
                    <a:pt x="636" y="833"/>
                    <a:pt x="635" y="834"/>
                  </a:cubicBezTo>
                  <a:cubicBezTo>
                    <a:pt x="634" y="834"/>
                    <a:pt x="633" y="833"/>
                    <a:pt x="632" y="833"/>
                  </a:cubicBezTo>
                  <a:cubicBezTo>
                    <a:pt x="632" y="832"/>
                    <a:pt x="632" y="832"/>
                    <a:pt x="631" y="831"/>
                  </a:cubicBezTo>
                  <a:cubicBezTo>
                    <a:pt x="630" y="830"/>
                    <a:pt x="629" y="830"/>
                    <a:pt x="628" y="830"/>
                  </a:cubicBezTo>
                  <a:cubicBezTo>
                    <a:pt x="626" y="830"/>
                    <a:pt x="626" y="830"/>
                    <a:pt x="626" y="831"/>
                  </a:cubicBezTo>
                  <a:cubicBezTo>
                    <a:pt x="626" y="832"/>
                    <a:pt x="625" y="831"/>
                    <a:pt x="624" y="831"/>
                  </a:cubicBezTo>
                  <a:cubicBezTo>
                    <a:pt x="623" y="832"/>
                    <a:pt x="623" y="832"/>
                    <a:pt x="623" y="831"/>
                  </a:cubicBezTo>
                  <a:cubicBezTo>
                    <a:pt x="623" y="831"/>
                    <a:pt x="622" y="830"/>
                    <a:pt x="621" y="830"/>
                  </a:cubicBezTo>
                  <a:cubicBezTo>
                    <a:pt x="621" y="830"/>
                    <a:pt x="620" y="829"/>
                    <a:pt x="620" y="828"/>
                  </a:cubicBezTo>
                  <a:cubicBezTo>
                    <a:pt x="619" y="828"/>
                    <a:pt x="617" y="827"/>
                    <a:pt x="617" y="828"/>
                  </a:cubicBezTo>
                  <a:cubicBezTo>
                    <a:pt x="615" y="828"/>
                    <a:pt x="616" y="827"/>
                    <a:pt x="616" y="826"/>
                  </a:cubicBezTo>
                  <a:cubicBezTo>
                    <a:pt x="616" y="825"/>
                    <a:pt x="615" y="824"/>
                    <a:pt x="614" y="824"/>
                  </a:cubicBezTo>
                  <a:cubicBezTo>
                    <a:pt x="614" y="824"/>
                    <a:pt x="614" y="824"/>
                    <a:pt x="614" y="824"/>
                  </a:cubicBezTo>
                  <a:cubicBezTo>
                    <a:pt x="614" y="824"/>
                    <a:pt x="613" y="823"/>
                    <a:pt x="613" y="823"/>
                  </a:cubicBezTo>
                  <a:cubicBezTo>
                    <a:pt x="613" y="822"/>
                    <a:pt x="613" y="821"/>
                    <a:pt x="613" y="821"/>
                  </a:cubicBezTo>
                  <a:cubicBezTo>
                    <a:pt x="612" y="822"/>
                    <a:pt x="612" y="822"/>
                    <a:pt x="612" y="821"/>
                  </a:cubicBezTo>
                  <a:cubicBezTo>
                    <a:pt x="611" y="820"/>
                    <a:pt x="611" y="821"/>
                    <a:pt x="610" y="820"/>
                  </a:cubicBezTo>
                  <a:cubicBezTo>
                    <a:pt x="610" y="819"/>
                    <a:pt x="610" y="819"/>
                    <a:pt x="609" y="820"/>
                  </a:cubicBezTo>
                  <a:cubicBezTo>
                    <a:pt x="609" y="820"/>
                    <a:pt x="608" y="821"/>
                    <a:pt x="608" y="821"/>
                  </a:cubicBezTo>
                  <a:cubicBezTo>
                    <a:pt x="608" y="821"/>
                    <a:pt x="608" y="822"/>
                    <a:pt x="607" y="822"/>
                  </a:cubicBezTo>
                  <a:cubicBezTo>
                    <a:pt x="607" y="822"/>
                    <a:pt x="606" y="822"/>
                    <a:pt x="606" y="822"/>
                  </a:cubicBezTo>
                  <a:cubicBezTo>
                    <a:pt x="605" y="822"/>
                    <a:pt x="605" y="821"/>
                    <a:pt x="604" y="822"/>
                  </a:cubicBezTo>
                  <a:cubicBezTo>
                    <a:pt x="604" y="822"/>
                    <a:pt x="604" y="822"/>
                    <a:pt x="604" y="822"/>
                  </a:cubicBezTo>
                  <a:cubicBezTo>
                    <a:pt x="603" y="822"/>
                    <a:pt x="603" y="823"/>
                    <a:pt x="602" y="823"/>
                  </a:cubicBezTo>
                  <a:cubicBezTo>
                    <a:pt x="602" y="823"/>
                    <a:pt x="602" y="823"/>
                    <a:pt x="602" y="823"/>
                  </a:cubicBezTo>
                  <a:cubicBezTo>
                    <a:pt x="602" y="823"/>
                    <a:pt x="600" y="825"/>
                    <a:pt x="600" y="824"/>
                  </a:cubicBezTo>
                  <a:cubicBezTo>
                    <a:pt x="599" y="824"/>
                    <a:pt x="599" y="824"/>
                    <a:pt x="598" y="825"/>
                  </a:cubicBezTo>
                  <a:cubicBezTo>
                    <a:pt x="598" y="825"/>
                    <a:pt x="597" y="826"/>
                    <a:pt x="597" y="826"/>
                  </a:cubicBezTo>
                  <a:cubicBezTo>
                    <a:pt x="597" y="827"/>
                    <a:pt x="597" y="828"/>
                    <a:pt x="597" y="828"/>
                  </a:cubicBezTo>
                  <a:cubicBezTo>
                    <a:pt x="598" y="829"/>
                    <a:pt x="598" y="829"/>
                    <a:pt x="598" y="829"/>
                  </a:cubicBezTo>
                  <a:cubicBezTo>
                    <a:pt x="598" y="829"/>
                    <a:pt x="599" y="831"/>
                    <a:pt x="597" y="830"/>
                  </a:cubicBezTo>
                  <a:cubicBezTo>
                    <a:pt x="596" y="830"/>
                    <a:pt x="596" y="831"/>
                    <a:pt x="595" y="831"/>
                  </a:cubicBezTo>
                  <a:cubicBezTo>
                    <a:pt x="595" y="832"/>
                    <a:pt x="595" y="832"/>
                    <a:pt x="595" y="832"/>
                  </a:cubicBezTo>
                  <a:cubicBezTo>
                    <a:pt x="595" y="832"/>
                    <a:pt x="594" y="833"/>
                    <a:pt x="593" y="833"/>
                  </a:cubicBezTo>
                  <a:cubicBezTo>
                    <a:pt x="593" y="832"/>
                    <a:pt x="593" y="832"/>
                    <a:pt x="592" y="832"/>
                  </a:cubicBezTo>
                  <a:cubicBezTo>
                    <a:pt x="592" y="833"/>
                    <a:pt x="592" y="833"/>
                    <a:pt x="591" y="832"/>
                  </a:cubicBezTo>
                  <a:cubicBezTo>
                    <a:pt x="591" y="831"/>
                    <a:pt x="590" y="832"/>
                    <a:pt x="589" y="833"/>
                  </a:cubicBezTo>
                  <a:cubicBezTo>
                    <a:pt x="589" y="833"/>
                    <a:pt x="588" y="834"/>
                    <a:pt x="588" y="834"/>
                  </a:cubicBezTo>
                  <a:cubicBezTo>
                    <a:pt x="587" y="834"/>
                    <a:pt x="587" y="835"/>
                    <a:pt x="586" y="836"/>
                  </a:cubicBezTo>
                  <a:cubicBezTo>
                    <a:pt x="585" y="836"/>
                    <a:pt x="585" y="836"/>
                    <a:pt x="584" y="835"/>
                  </a:cubicBezTo>
                  <a:cubicBezTo>
                    <a:pt x="583" y="834"/>
                    <a:pt x="583" y="836"/>
                    <a:pt x="583" y="834"/>
                  </a:cubicBezTo>
                  <a:cubicBezTo>
                    <a:pt x="583" y="834"/>
                    <a:pt x="583" y="833"/>
                    <a:pt x="583" y="833"/>
                  </a:cubicBezTo>
                  <a:cubicBezTo>
                    <a:pt x="583" y="832"/>
                    <a:pt x="584" y="831"/>
                    <a:pt x="583" y="831"/>
                  </a:cubicBezTo>
                  <a:cubicBezTo>
                    <a:pt x="583" y="831"/>
                    <a:pt x="582" y="832"/>
                    <a:pt x="581" y="832"/>
                  </a:cubicBezTo>
                  <a:cubicBezTo>
                    <a:pt x="580" y="832"/>
                    <a:pt x="579" y="832"/>
                    <a:pt x="579" y="833"/>
                  </a:cubicBezTo>
                  <a:cubicBezTo>
                    <a:pt x="579" y="833"/>
                    <a:pt x="579" y="833"/>
                    <a:pt x="579" y="833"/>
                  </a:cubicBezTo>
                  <a:cubicBezTo>
                    <a:pt x="579" y="833"/>
                    <a:pt x="577" y="835"/>
                    <a:pt x="577" y="837"/>
                  </a:cubicBezTo>
                  <a:cubicBezTo>
                    <a:pt x="577" y="838"/>
                    <a:pt x="576" y="838"/>
                    <a:pt x="576" y="839"/>
                  </a:cubicBezTo>
                  <a:cubicBezTo>
                    <a:pt x="577" y="840"/>
                    <a:pt x="577" y="840"/>
                    <a:pt x="576" y="840"/>
                  </a:cubicBezTo>
                  <a:cubicBezTo>
                    <a:pt x="576" y="841"/>
                    <a:pt x="576" y="841"/>
                    <a:pt x="576" y="841"/>
                  </a:cubicBezTo>
                  <a:cubicBezTo>
                    <a:pt x="576" y="841"/>
                    <a:pt x="576" y="841"/>
                    <a:pt x="576" y="841"/>
                  </a:cubicBezTo>
                  <a:cubicBezTo>
                    <a:pt x="575" y="841"/>
                    <a:pt x="575" y="840"/>
                    <a:pt x="574" y="839"/>
                  </a:cubicBezTo>
                  <a:cubicBezTo>
                    <a:pt x="573" y="838"/>
                    <a:pt x="572" y="837"/>
                    <a:pt x="570" y="835"/>
                  </a:cubicBezTo>
                  <a:cubicBezTo>
                    <a:pt x="569" y="834"/>
                    <a:pt x="569" y="834"/>
                    <a:pt x="569" y="833"/>
                  </a:cubicBezTo>
                  <a:cubicBezTo>
                    <a:pt x="568" y="832"/>
                    <a:pt x="568" y="832"/>
                    <a:pt x="567" y="832"/>
                  </a:cubicBezTo>
                  <a:cubicBezTo>
                    <a:pt x="566" y="833"/>
                    <a:pt x="566" y="836"/>
                    <a:pt x="565" y="837"/>
                  </a:cubicBezTo>
                  <a:cubicBezTo>
                    <a:pt x="564" y="838"/>
                    <a:pt x="563" y="837"/>
                    <a:pt x="563" y="835"/>
                  </a:cubicBezTo>
                  <a:cubicBezTo>
                    <a:pt x="562" y="833"/>
                    <a:pt x="562" y="832"/>
                    <a:pt x="561" y="832"/>
                  </a:cubicBezTo>
                  <a:cubicBezTo>
                    <a:pt x="560" y="831"/>
                    <a:pt x="560" y="832"/>
                    <a:pt x="559" y="833"/>
                  </a:cubicBezTo>
                  <a:cubicBezTo>
                    <a:pt x="559" y="833"/>
                    <a:pt x="559" y="833"/>
                    <a:pt x="559" y="833"/>
                  </a:cubicBezTo>
                  <a:cubicBezTo>
                    <a:pt x="558" y="834"/>
                    <a:pt x="558" y="834"/>
                    <a:pt x="558" y="834"/>
                  </a:cubicBezTo>
                  <a:cubicBezTo>
                    <a:pt x="558" y="835"/>
                    <a:pt x="557" y="835"/>
                    <a:pt x="557" y="835"/>
                  </a:cubicBezTo>
                  <a:cubicBezTo>
                    <a:pt x="556" y="836"/>
                    <a:pt x="556" y="836"/>
                    <a:pt x="556" y="837"/>
                  </a:cubicBezTo>
                  <a:cubicBezTo>
                    <a:pt x="556" y="838"/>
                    <a:pt x="555" y="839"/>
                    <a:pt x="555" y="839"/>
                  </a:cubicBezTo>
                  <a:cubicBezTo>
                    <a:pt x="554" y="839"/>
                    <a:pt x="553" y="839"/>
                    <a:pt x="553" y="840"/>
                  </a:cubicBezTo>
                  <a:cubicBezTo>
                    <a:pt x="553" y="840"/>
                    <a:pt x="553" y="840"/>
                    <a:pt x="552" y="840"/>
                  </a:cubicBezTo>
                  <a:cubicBezTo>
                    <a:pt x="551" y="840"/>
                    <a:pt x="551" y="840"/>
                    <a:pt x="550" y="839"/>
                  </a:cubicBezTo>
                  <a:cubicBezTo>
                    <a:pt x="549" y="838"/>
                    <a:pt x="549" y="838"/>
                    <a:pt x="549" y="837"/>
                  </a:cubicBezTo>
                  <a:cubicBezTo>
                    <a:pt x="549" y="836"/>
                    <a:pt x="548" y="836"/>
                    <a:pt x="548" y="836"/>
                  </a:cubicBezTo>
                  <a:cubicBezTo>
                    <a:pt x="547" y="835"/>
                    <a:pt x="545" y="834"/>
                    <a:pt x="545" y="833"/>
                  </a:cubicBezTo>
                  <a:cubicBezTo>
                    <a:pt x="544" y="833"/>
                    <a:pt x="543" y="832"/>
                    <a:pt x="542" y="832"/>
                  </a:cubicBezTo>
                  <a:cubicBezTo>
                    <a:pt x="541" y="832"/>
                    <a:pt x="541" y="832"/>
                    <a:pt x="541" y="832"/>
                  </a:cubicBezTo>
                  <a:cubicBezTo>
                    <a:pt x="540" y="831"/>
                    <a:pt x="540" y="831"/>
                    <a:pt x="540" y="831"/>
                  </a:cubicBezTo>
                  <a:cubicBezTo>
                    <a:pt x="539" y="831"/>
                    <a:pt x="539" y="831"/>
                    <a:pt x="539" y="832"/>
                  </a:cubicBezTo>
                  <a:cubicBezTo>
                    <a:pt x="539" y="833"/>
                    <a:pt x="538" y="833"/>
                    <a:pt x="537" y="833"/>
                  </a:cubicBezTo>
                  <a:cubicBezTo>
                    <a:pt x="537" y="832"/>
                    <a:pt x="537" y="833"/>
                    <a:pt x="537" y="834"/>
                  </a:cubicBezTo>
                  <a:cubicBezTo>
                    <a:pt x="537" y="834"/>
                    <a:pt x="537" y="835"/>
                    <a:pt x="537" y="835"/>
                  </a:cubicBezTo>
                  <a:cubicBezTo>
                    <a:pt x="534" y="836"/>
                    <a:pt x="534" y="836"/>
                    <a:pt x="534" y="836"/>
                  </a:cubicBezTo>
                  <a:cubicBezTo>
                    <a:pt x="534" y="837"/>
                    <a:pt x="534" y="837"/>
                    <a:pt x="533" y="838"/>
                  </a:cubicBezTo>
                  <a:cubicBezTo>
                    <a:pt x="533" y="839"/>
                    <a:pt x="533" y="839"/>
                    <a:pt x="532" y="839"/>
                  </a:cubicBezTo>
                  <a:cubicBezTo>
                    <a:pt x="531" y="839"/>
                    <a:pt x="530" y="839"/>
                    <a:pt x="530" y="839"/>
                  </a:cubicBezTo>
                  <a:cubicBezTo>
                    <a:pt x="529" y="838"/>
                    <a:pt x="528" y="838"/>
                    <a:pt x="528" y="838"/>
                  </a:cubicBezTo>
                  <a:cubicBezTo>
                    <a:pt x="526" y="838"/>
                    <a:pt x="525" y="838"/>
                    <a:pt x="525" y="839"/>
                  </a:cubicBezTo>
                  <a:cubicBezTo>
                    <a:pt x="524" y="839"/>
                    <a:pt x="524" y="839"/>
                    <a:pt x="523" y="839"/>
                  </a:cubicBezTo>
                  <a:cubicBezTo>
                    <a:pt x="522" y="839"/>
                    <a:pt x="523" y="838"/>
                    <a:pt x="522" y="837"/>
                  </a:cubicBezTo>
                  <a:cubicBezTo>
                    <a:pt x="522" y="836"/>
                    <a:pt x="521" y="836"/>
                    <a:pt x="520" y="836"/>
                  </a:cubicBezTo>
                  <a:cubicBezTo>
                    <a:pt x="519" y="837"/>
                    <a:pt x="519" y="837"/>
                    <a:pt x="519" y="837"/>
                  </a:cubicBezTo>
                  <a:cubicBezTo>
                    <a:pt x="519" y="838"/>
                    <a:pt x="519" y="838"/>
                    <a:pt x="519" y="838"/>
                  </a:cubicBezTo>
                  <a:cubicBezTo>
                    <a:pt x="519" y="839"/>
                    <a:pt x="518" y="840"/>
                    <a:pt x="518" y="841"/>
                  </a:cubicBezTo>
                  <a:cubicBezTo>
                    <a:pt x="518" y="842"/>
                    <a:pt x="517" y="842"/>
                    <a:pt x="516" y="842"/>
                  </a:cubicBezTo>
                  <a:cubicBezTo>
                    <a:pt x="516" y="842"/>
                    <a:pt x="516" y="843"/>
                    <a:pt x="516" y="843"/>
                  </a:cubicBezTo>
                  <a:cubicBezTo>
                    <a:pt x="516" y="844"/>
                    <a:pt x="517" y="845"/>
                    <a:pt x="516" y="846"/>
                  </a:cubicBezTo>
                  <a:cubicBezTo>
                    <a:pt x="516" y="846"/>
                    <a:pt x="516" y="847"/>
                    <a:pt x="517" y="847"/>
                  </a:cubicBezTo>
                  <a:cubicBezTo>
                    <a:pt x="517" y="848"/>
                    <a:pt x="517" y="849"/>
                    <a:pt x="517" y="849"/>
                  </a:cubicBezTo>
                  <a:cubicBezTo>
                    <a:pt x="517" y="850"/>
                    <a:pt x="517" y="850"/>
                    <a:pt x="517" y="851"/>
                  </a:cubicBezTo>
                  <a:cubicBezTo>
                    <a:pt x="518" y="851"/>
                    <a:pt x="518" y="851"/>
                    <a:pt x="518" y="851"/>
                  </a:cubicBezTo>
                  <a:cubicBezTo>
                    <a:pt x="518" y="852"/>
                    <a:pt x="519" y="853"/>
                    <a:pt x="519" y="853"/>
                  </a:cubicBezTo>
                  <a:cubicBezTo>
                    <a:pt x="520" y="855"/>
                    <a:pt x="519" y="856"/>
                    <a:pt x="520" y="857"/>
                  </a:cubicBezTo>
                  <a:cubicBezTo>
                    <a:pt x="520" y="858"/>
                    <a:pt x="520" y="858"/>
                    <a:pt x="521" y="859"/>
                  </a:cubicBezTo>
                  <a:cubicBezTo>
                    <a:pt x="522" y="861"/>
                    <a:pt x="520" y="861"/>
                    <a:pt x="519" y="861"/>
                  </a:cubicBezTo>
                  <a:cubicBezTo>
                    <a:pt x="519" y="861"/>
                    <a:pt x="519" y="861"/>
                    <a:pt x="519" y="862"/>
                  </a:cubicBezTo>
                  <a:cubicBezTo>
                    <a:pt x="519" y="862"/>
                    <a:pt x="519" y="863"/>
                    <a:pt x="519" y="863"/>
                  </a:cubicBezTo>
                  <a:cubicBezTo>
                    <a:pt x="519" y="864"/>
                    <a:pt x="519" y="864"/>
                    <a:pt x="518" y="865"/>
                  </a:cubicBezTo>
                  <a:cubicBezTo>
                    <a:pt x="518" y="865"/>
                    <a:pt x="518" y="867"/>
                    <a:pt x="518" y="868"/>
                  </a:cubicBezTo>
                  <a:cubicBezTo>
                    <a:pt x="519" y="868"/>
                    <a:pt x="520" y="868"/>
                    <a:pt x="520" y="869"/>
                  </a:cubicBezTo>
                  <a:cubicBezTo>
                    <a:pt x="521" y="869"/>
                    <a:pt x="521" y="870"/>
                    <a:pt x="520" y="870"/>
                  </a:cubicBezTo>
                  <a:cubicBezTo>
                    <a:pt x="519" y="870"/>
                    <a:pt x="519" y="871"/>
                    <a:pt x="519" y="871"/>
                  </a:cubicBezTo>
                  <a:cubicBezTo>
                    <a:pt x="519" y="872"/>
                    <a:pt x="519" y="872"/>
                    <a:pt x="518" y="872"/>
                  </a:cubicBezTo>
                  <a:cubicBezTo>
                    <a:pt x="517" y="872"/>
                    <a:pt x="515" y="870"/>
                    <a:pt x="514" y="870"/>
                  </a:cubicBezTo>
                  <a:cubicBezTo>
                    <a:pt x="513" y="870"/>
                    <a:pt x="513" y="869"/>
                    <a:pt x="511" y="869"/>
                  </a:cubicBezTo>
                  <a:cubicBezTo>
                    <a:pt x="511" y="870"/>
                    <a:pt x="510" y="869"/>
                    <a:pt x="510" y="870"/>
                  </a:cubicBezTo>
                  <a:cubicBezTo>
                    <a:pt x="509" y="870"/>
                    <a:pt x="508" y="870"/>
                    <a:pt x="507" y="870"/>
                  </a:cubicBezTo>
                  <a:cubicBezTo>
                    <a:pt x="506" y="870"/>
                    <a:pt x="505" y="868"/>
                    <a:pt x="506" y="868"/>
                  </a:cubicBezTo>
                  <a:cubicBezTo>
                    <a:pt x="506" y="867"/>
                    <a:pt x="507" y="867"/>
                    <a:pt x="506" y="867"/>
                  </a:cubicBezTo>
                  <a:cubicBezTo>
                    <a:pt x="506" y="866"/>
                    <a:pt x="505" y="866"/>
                    <a:pt x="505" y="865"/>
                  </a:cubicBezTo>
                  <a:cubicBezTo>
                    <a:pt x="504" y="865"/>
                    <a:pt x="504" y="864"/>
                    <a:pt x="505" y="864"/>
                  </a:cubicBezTo>
                  <a:cubicBezTo>
                    <a:pt x="505" y="864"/>
                    <a:pt x="506" y="863"/>
                    <a:pt x="506" y="863"/>
                  </a:cubicBezTo>
                  <a:cubicBezTo>
                    <a:pt x="506" y="862"/>
                    <a:pt x="505" y="862"/>
                    <a:pt x="506" y="861"/>
                  </a:cubicBezTo>
                  <a:cubicBezTo>
                    <a:pt x="506" y="861"/>
                    <a:pt x="506" y="860"/>
                    <a:pt x="505" y="860"/>
                  </a:cubicBezTo>
                  <a:cubicBezTo>
                    <a:pt x="505" y="860"/>
                    <a:pt x="504" y="860"/>
                    <a:pt x="505" y="859"/>
                  </a:cubicBezTo>
                  <a:cubicBezTo>
                    <a:pt x="505" y="858"/>
                    <a:pt x="506" y="857"/>
                    <a:pt x="504" y="855"/>
                  </a:cubicBezTo>
                  <a:cubicBezTo>
                    <a:pt x="504" y="855"/>
                    <a:pt x="504" y="855"/>
                    <a:pt x="503" y="855"/>
                  </a:cubicBezTo>
                  <a:cubicBezTo>
                    <a:pt x="503" y="855"/>
                    <a:pt x="503" y="855"/>
                    <a:pt x="503" y="855"/>
                  </a:cubicBezTo>
                  <a:cubicBezTo>
                    <a:pt x="502" y="855"/>
                    <a:pt x="501" y="856"/>
                    <a:pt x="500" y="856"/>
                  </a:cubicBezTo>
                  <a:cubicBezTo>
                    <a:pt x="500" y="856"/>
                    <a:pt x="499" y="856"/>
                    <a:pt x="498" y="856"/>
                  </a:cubicBezTo>
                  <a:cubicBezTo>
                    <a:pt x="497" y="856"/>
                    <a:pt x="497" y="856"/>
                    <a:pt x="497" y="857"/>
                  </a:cubicBezTo>
                  <a:cubicBezTo>
                    <a:pt x="496" y="858"/>
                    <a:pt x="495" y="859"/>
                    <a:pt x="494" y="859"/>
                  </a:cubicBezTo>
                  <a:cubicBezTo>
                    <a:pt x="494" y="860"/>
                    <a:pt x="494" y="860"/>
                    <a:pt x="494" y="860"/>
                  </a:cubicBezTo>
                  <a:cubicBezTo>
                    <a:pt x="494" y="860"/>
                    <a:pt x="492" y="861"/>
                    <a:pt x="491" y="861"/>
                  </a:cubicBezTo>
                  <a:cubicBezTo>
                    <a:pt x="491" y="861"/>
                    <a:pt x="490" y="862"/>
                    <a:pt x="489" y="862"/>
                  </a:cubicBezTo>
                  <a:cubicBezTo>
                    <a:pt x="489" y="861"/>
                    <a:pt x="487" y="861"/>
                    <a:pt x="487" y="860"/>
                  </a:cubicBezTo>
                  <a:cubicBezTo>
                    <a:pt x="487" y="859"/>
                    <a:pt x="487" y="859"/>
                    <a:pt x="485" y="859"/>
                  </a:cubicBezTo>
                  <a:cubicBezTo>
                    <a:pt x="485" y="859"/>
                    <a:pt x="483" y="859"/>
                    <a:pt x="483" y="859"/>
                  </a:cubicBezTo>
                  <a:cubicBezTo>
                    <a:pt x="483" y="860"/>
                    <a:pt x="482" y="861"/>
                    <a:pt x="482" y="860"/>
                  </a:cubicBezTo>
                  <a:cubicBezTo>
                    <a:pt x="481" y="859"/>
                    <a:pt x="480" y="859"/>
                    <a:pt x="480" y="859"/>
                  </a:cubicBezTo>
                  <a:cubicBezTo>
                    <a:pt x="478" y="859"/>
                    <a:pt x="478" y="857"/>
                    <a:pt x="479" y="856"/>
                  </a:cubicBezTo>
                  <a:cubicBezTo>
                    <a:pt x="480" y="856"/>
                    <a:pt x="480" y="855"/>
                    <a:pt x="480" y="855"/>
                  </a:cubicBezTo>
                  <a:cubicBezTo>
                    <a:pt x="480" y="854"/>
                    <a:pt x="480" y="854"/>
                    <a:pt x="479" y="854"/>
                  </a:cubicBezTo>
                  <a:cubicBezTo>
                    <a:pt x="478" y="854"/>
                    <a:pt x="478" y="856"/>
                    <a:pt x="477" y="855"/>
                  </a:cubicBezTo>
                  <a:cubicBezTo>
                    <a:pt x="476" y="855"/>
                    <a:pt x="477" y="854"/>
                    <a:pt x="475" y="853"/>
                  </a:cubicBezTo>
                  <a:cubicBezTo>
                    <a:pt x="474" y="852"/>
                    <a:pt x="475" y="850"/>
                    <a:pt x="475" y="849"/>
                  </a:cubicBezTo>
                  <a:cubicBezTo>
                    <a:pt x="475" y="849"/>
                    <a:pt x="476" y="848"/>
                    <a:pt x="476" y="847"/>
                  </a:cubicBezTo>
                  <a:cubicBezTo>
                    <a:pt x="477" y="846"/>
                    <a:pt x="476" y="845"/>
                    <a:pt x="475" y="844"/>
                  </a:cubicBezTo>
                  <a:cubicBezTo>
                    <a:pt x="475" y="844"/>
                    <a:pt x="474" y="844"/>
                    <a:pt x="474" y="845"/>
                  </a:cubicBezTo>
                  <a:cubicBezTo>
                    <a:pt x="474" y="845"/>
                    <a:pt x="473" y="845"/>
                    <a:pt x="472" y="844"/>
                  </a:cubicBezTo>
                  <a:cubicBezTo>
                    <a:pt x="472" y="843"/>
                    <a:pt x="471" y="843"/>
                    <a:pt x="471" y="843"/>
                  </a:cubicBezTo>
                  <a:cubicBezTo>
                    <a:pt x="471" y="844"/>
                    <a:pt x="470" y="844"/>
                    <a:pt x="470" y="844"/>
                  </a:cubicBezTo>
                  <a:cubicBezTo>
                    <a:pt x="470" y="844"/>
                    <a:pt x="469" y="843"/>
                    <a:pt x="468" y="843"/>
                  </a:cubicBezTo>
                  <a:cubicBezTo>
                    <a:pt x="468" y="842"/>
                    <a:pt x="466" y="842"/>
                    <a:pt x="466" y="842"/>
                  </a:cubicBezTo>
                  <a:cubicBezTo>
                    <a:pt x="465" y="841"/>
                    <a:pt x="463" y="842"/>
                    <a:pt x="463" y="842"/>
                  </a:cubicBezTo>
                  <a:cubicBezTo>
                    <a:pt x="462" y="842"/>
                    <a:pt x="462" y="842"/>
                    <a:pt x="462" y="842"/>
                  </a:cubicBezTo>
                  <a:cubicBezTo>
                    <a:pt x="459" y="842"/>
                    <a:pt x="457" y="840"/>
                    <a:pt x="457" y="840"/>
                  </a:cubicBezTo>
                  <a:cubicBezTo>
                    <a:pt x="456" y="840"/>
                    <a:pt x="456" y="839"/>
                    <a:pt x="457" y="839"/>
                  </a:cubicBezTo>
                  <a:cubicBezTo>
                    <a:pt x="457" y="838"/>
                    <a:pt x="458" y="838"/>
                    <a:pt x="458" y="837"/>
                  </a:cubicBezTo>
                  <a:cubicBezTo>
                    <a:pt x="459" y="837"/>
                    <a:pt x="460" y="836"/>
                    <a:pt x="460" y="834"/>
                  </a:cubicBezTo>
                  <a:cubicBezTo>
                    <a:pt x="460" y="832"/>
                    <a:pt x="461" y="832"/>
                    <a:pt x="462" y="832"/>
                  </a:cubicBezTo>
                  <a:cubicBezTo>
                    <a:pt x="463" y="831"/>
                    <a:pt x="463" y="830"/>
                    <a:pt x="463" y="829"/>
                  </a:cubicBezTo>
                  <a:cubicBezTo>
                    <a:pt x="463" y="827"/>
                    <a:pt x="462" y="827"/>
                    <a:pt x="462" y="826"/>
                  </a:cubicBezTo>
                  <a:cubicBezTo>
                    <a:pt x="462" y="825"/>
                    <a:pt x="464" y="824"/>
                    <a:pt x="465" y="823"/>
                  </a:cubicBezTo>
                  <a:cubicBezTo>
                    <a:pt x="465" y="823"/>
                    <a:pt x="466" y="821"/>
                    <a:pt x="466" y="821"/>
                  </a:cubicBezTo>
                  <a:cubicBezTo>
                    <a:pt x="466" y="820"/>
                    <a:pt x="466" y="820"/>
                    <a:pt x="467" y="821"/>
                  </a:cubicBezTo>
                  <a:cubicBezTo>
                    <a:pt x="469" y="822"/>
                    <a:pt x="468" y="819"/>
                    <a:pt x="468" y="819"/>
                  </a:cubicBezTo>
                  <a:cubicBezTo>
                    <a:pt x="468" y="818"/>
                    <a:pt x="468" y="817"/>
                    <a:pt x="468" y="817"/>
                  </a:cubicBezTo>
                  <a:cubicBezTo>
                    <a:pt x="468" y="816"/>
                    <a:pt x="467" y="816"/>
                    <a:pt x="467" y="816"/>
                  </a:cubicBezTo>
                  <a:cubicBezTo>
                    <a:pt x="466" y="816"/>
                    <a:pt x="466" y="816"/>
                    <a:pt x="466" y="816"/>
                  </a:cubicBezTo>
                  <a:cubicBezTo>
                    <a:pt x="466" y="816"/>
                    <a:pt x="465" y="816"/>
                    <a:pt x="465" y="815"/>
                  </a:cubicBezTo>
                  <a:cubicBezTo>
                    <a:pt x="464" y="815"/>
                    <a:pt x="464" y="815"/>
                    <a:pt x="463" y="815"/>
                  </a:cubicBezTo>
                  <a:cubicBezTo>
                    <a:pt x="462" y="816"/>
                    <a:pt x="461" y="815"/>
                    <a:pt x="461" y="815"/>
                  </a:cubicBezTo>
                  <a:cubicBezTo>
                    <a:pt x="461" y="815"/>
                    <a:pt x="461" y="815"/>
                    <a:pt x="461" y="815"/>
                  </a:cubicBezTo>
                  <a:cubicBezTo>
                    <a:pt x="460" y="815"/>
                    <a:pt x="460" y="815"/>
                    <a:pt x="459" y="815"/>
                  </a:cubicBezTo>
                  <a:cubicBezTo>
                    <a:pt x="458" y="815"/>
                    <a:pt x="458" y="815"/>
                    <a:pt x="458" y="815"/>
                  </a:cubicBezTo>
                  <a:cubicBezTo>
                    <a:pt x="457" y="814"/>
                    <a:pt x="457" y="814"/>
                    <a:pt x="457" y="813"/>
                  </a:cubicBezTo>
                  <a:cubicBezTo>
                    <a:pt x="457" y="812"/>
                    <a:pt x="456" y="812"/>
                    <a:pt x="456" y="812"/>
                  </a:cubicBezTo>
                  <a:cubicBezTo>
                    <a:pt x="454" y="813"/>
                    <a:pt x="454" y="813"/>
                    <a:pt x="453" y="812"/>
                  </a:cubicBezTo>
                  <a:cubicBezTo>
                    <a:pt x="453" y="811"/>
                    <a:pt x="453" y="811"/>
                    <a:pt x="454" y="810"/>
                  </a:cubicBezTo>
                  <a:cubicBezTo>
                    <a:pt x="455" y="809"/>
                    <a:pt x="455" y="809"/>
                    <a:pt x="454" y="808"/>
                  </a:cubicBezTo>
                  <a:cubicBezTo>
                    <a:pt x="453" y="808"/>
                    <a:pt x="454" y="807"/>
                    <a:pt x="454" y="807"/>
                  </a:cubicBezTo>
                  <a:cubicBezTo>
                    <a:pt x="455" y="806"/>
                    <a:pt x="454" y="805"/>
                    <a:pt x="453" y="804"/>
                  </a:cubicBezTo>
                  <a:cubicBezTo>
                    <a:pt x="452" y="803"/>
                    <a:pt x="452" y="803"/>
                    <a:pt x="453" y="802"/>
                  </a:cubicBezTo>
                  <a:cubicBezTo>
                    <a:pt x="454" y="801"/>
                    <a:pt x="453" y="801"/>
                    <a:pt x="453" y="800"/>
                  </a:cubicBezTo>
                  <a:cubicBezTo>
                    <a:pt x="453" y="800"/>
                    <a:pt x="453" y="798"/>
                    <a:pt x="453" y="798"/>
                  </a:cubicBezTo>
                  <a:cubicBezTo>
                    <a:pt x="453" y="797"/>
                    <a:pt x="453" y="797"/>
                    <a:pt x="453" y="797"/>
                  </a:cubicBezTo>
                  <a:cubicBezTo>
                    <a:pt x="452" y="796"/>
                    <a:pt x="452" y="796"/>
                    <a:pt x="451" y="796"/>
                  </a:cubicBezTo>
                  <a:cubicBezTo>
                    <a:pt x="449" y="796"/>
                    <a:pt x="449" y="796"/>
                    <a:pt x="450" y="795"/>
                  </a:cubicBezTo>
                  <a:cubicBezTo>
                    <a:pt x="450" y="793"/>
                    <a:pt x="450" y="792"/>
                    <a:pt x="450" y="792"/>
                  </a:cubicBezTo>
                  <a:cubicBezTo>
                    <a:pt x="450" y="791"/>
                    <a:pt x="450" y="791"/>
                    <a:pt x="452" y="790"/>
                  </a:cubicBezTo>
                  <a:cubicBezTo>
                    <a:pt x="452" y="790"/>
                    <a:pt x="453" y="790"/>
                    <a:pt x="453" y="790"/>
                  </a:cubicBezTo>
                  <a:cubicBezTo>
                    <a:pt x="453" y="790"/>
                    <a:pt x="454" y="789"/>
                    <a:pt x="455" y="789"/>
                  </a:cubicBezTo>
                  <a:cubicBezTo>
                    <a:pt x="456" y="789"/>
                    <a:pt x="456" y="789"/>
                    <a:pt x="455" y="788"/>
                  </a:cubicBezTo>
                  <a:cubicBezTo>
                    <a:pt x="455" y="787"/>
                    <a:pt x="455" y="786"/>
                    <a:pt x="455" y="787"/>
                  </a:cubicBezTo>
                  <a:cubicBezTo>
                    <a:pt x="454" y="788"/>
                    <a:pt x="454" y="788"/>
                    <a:pt x="453" y="788"/>
                  </a:cubicBezTo>
                  <a:cubicBezTo>
                    <a:pt x="453" y="788"/>
                    <a:pt x="453" y="788"/>
                    <a:pt x="451" y="788"/>
                  </a:cubicBezTo>
                  <a:cubicBezTo>
                    <a:pt x="450" y="788"/>
                    <a:pt x="449" y="788"/>
                    <a:pt x="448" y="788"/>
                  </a:cubicBezTo>
                  <a:cubicBezTo>
                    <a:pt x="448" y="788"/>
                    <a:pt x="448" y="788"/>
                    <a:pt x="448" y="787"/>
                  </a:cubicBezTo>
                  <a:cubicBezTo>
                    <a:pt x="448" y="787"/>
                    <a:pt x="447" y="786"/>
                    <a:pt x="446" y="786"/>
                  </a:cubicBezTo>
                  <a:cubicBezTo>
                    <a:pt x="445" y="787"/>
                    <a:pt x="444" y="787"/>
                    <a:pt x="443" y="787"/>
                  </a:cubicBezTo>
                  <a:cubicBezTo>
                    <a:pt x="443" y="787"/>
                    <a:pt x="442" y="787"/>
                    <a:pt x="441" y="787"/>
                  </a:cubicBezTo>
                  <a:cubicBezTo>
                    <a:pt x="441" y="787"/>
                    <a:pt x="440" y="786"/>
                    <a:pt x="440" y="786"/>
                  </a:cubicBezTo>
                  <a:cubicBezTo>
                    <a:pt x="438" y="786"/>
                    <a:pt x="438" y="786"/>
                    <a:pt x="437" y="787"/>
                  </a:cubicBezTo>
                  <a:cubicBezTo>
                    <a:pt x="437" y="787"/>
                    <a:pt x="436" y="787"/>
                    <a:pt x="435" y="787"/>
                  </a:cubicBezTo>
                  <a:cubicBezTo>
                    <a:pt x="435" y="787"/>
                    <a:pt x="433" y="787"/>
                    <a:pt x="433" y="787"/>
                  </a:cubicBezTo>
                  <a:cubicBezTo>
                    <a:pt x="431" y="787"/>
                    <a:pt x="430" y="788"/>
                    <a:pt x="429" y="789"/>
                  </a:cubicBezTo>
                  <a:cubicBezTo>
                    <a:pt x="428" y="789"/>
                    <a:pt x="427" y="790"/>
                    <a:pt x="427" y="790"/>
                  </a:cubicBezTo>
                  <a:cubicBezTo>
                    <a:pt x="424" y="792"/>
                    <a:pt x="424" y="791"/>
                    <a:pt x="423" y="789"/>
                  </a:cubicBezTo>
                  <a:cubicBezTo>
                    <a:pt x="422" y="789"/>
                    <a:pt x="424" y="788"/>
                    <a:pt x="424" y="788"/>
                  </a:cubicBezTo>
                  <a:cubicBezTo>
                    <a:pt x="424" y="787"/>
                    <a:pt x="425" y="787"/>
                    <a:pt x="425" y="786"/>
                  </a:cubicBezTo>
                  <a:cubicBezTo>
                    <a:pt x="425" y="786"/>
                    <a:pt x="427" y="785"/>
                    <a:pt x="427" y="785"/>
                  </a:cubicBezTo>
                  <a:cubicBezTo>
                    <a:pt x="428" y="784"/>
                    <a:pt x="428" y="784"/>
                    <a:pt x="428" y="783"/>
                  </a:cubicBezTo>
                  <a:cubicBezTo>
                    <a:pt x="429" y="783"/>
                    <a:pt x="428" y="782"/>
                    <a:pt x="429" y="781"/>
                  </a:cubicBezTo>
                  <a:cubicBezTo>
                    <a:pt x="429" y="780"/>
                    <a:pt x="428" y="780"/>
                    <a:pt x="428" y="780"/>
                  </a:cubicBezTo>
                  <a:cubicBezTo>
                    <a:pt x="427" y="780"/>
                    <a:pt x="427" y="780"/>
                    <a:pt x="427" y="780"/>
                  </a:cubicBezTo>
                  <a:cubicBezTo>
                    <a:pt x="426" y="778"/>
                    <a:pt x="429" y="779"/>
                    <a:pt x="428" y="778"/>
                  </a:cubicBezTo>
                  <a:cubicBezTo>
                    <a:pt x="428" y="777"/>
                    <a:pt x="427" y="776"/>
                    <a:pt x="427" y="776"/>
                  </a:cubicBezTo>
                  <a:cubicBezTo>
                    <a:pt x="427" y="775"/>
                    <a:pt x="426" y="776"/>
                    <a:pt x="425" y="776"/>
                  </a:cubicBezTo>
                  <a:cubicBezTo>
                    <a:pt x="424" y="775"/>
                    <a:pt x="424" y="775"/>
                    <a:pt x="425" y="774"/>
                  </a:cubicBezTo>
                  <a:cubicBezTo>
                    <a:pt x="425" y="773"/>
                    <a:pt x="425" y="772"/>
                    <a:pt x="425" y="772"/>
                  </a:cubicBezTo>
                  <a:cubicBezTo>
                    <a:pt x="425" y="771"/>
                    <a:pt x="426" y="769"/>
                    <a:pt x="426" y="769"/>
                  </a:cubicBezTo>
                  <a:cubicBezTo>
                    <a:pt x="426" y="767"/>
                    <a:pt x="428" y="767"/>
                    <a:pt x="428" y="766"/>
                  </a:cubicBezTo>
                  <a:cubicBezTo>
                    <a:pt x="429" y="765"/>
                    <a:pt x="432" y="767"/>
                    <a:pt x="431" y="765"/>
                  </a:cubicBezTo>
                  <a:cubicBezTo>
                    <a:pt x="431" y="765"/>
                    <a:pt x="431" y="764"/>
                    <a:pt x="431" y="764"/>
                  </a:cubicBezTo>
                  <a:cubicBezTo>
                    <a:pt x="430" y="764"/>
                    <a:pt x="430" y="763"/>
                    <a:pt x="430" y="763"/>
                  </a:cubicBezTo>
                  <a:cubicBezTo>
                    <a:pt x="430" y="762"/>
                    <a:pt x="430" y="761"/>
                    <a:pt x="431" y="761"/>
                  </a:cubicBezTo>
                  <a:cubicBezTo>
                    <a:pt x="431" y="760"/>
                    <a:pt x="430" y="759"/>
                    <a:pt x="432" y="759"/>
                  </a:cubicBezTo>
                  <a:cubicBezTo>
                    <a:pt x="432" y="758"/>
                    <a:pt x="433" y="757"/>
                    <a:pt x="433" y="756"/>
                  </a:cubicBezTo>
                  <a:cubicBezTo>
                    <a:pt x="434" y="756"/>
                    <a:pt x="434" y="754"/>
                    <a:pt x="435" y="755"/>
                  </a:cubicBezTo>
                  <a:cubicBezTo>
                    <a:pt x="435" y="756"/>
                    <a:pt x="436" y="756"/>
                    <a:pt x="436" y="756"/>
                  </a:cubicBezTo>
                  <a:cubicBezTo>
                    <a:pt x="437" y="756"/>
                    <a:pt x="438" y="754"/>
                    <a:pt x="438" y="754"/>
                  </a:cubicBezTo>
                  <a:cubicBezTo>
                    <a:pt x="438" y="754"/>
                    <a:pt x="438" y="753"/>
                    <a:pt x="439" y="753"/>
                  </a:cubicBezTo>
                  <a:cubicBezTo>
                    <a:pt x="440" y="753"/>
                    <a:pt x="440" y="752"/>
                    <a:pt x="441" y="751"/>
                  </a:cubicBezTo>
                  <a:cubicBezTo>
                    <a:pt x="442" y="751"/>
                    <a:pt x="442" y="750"/>
                    <a:pt x="442" y="749"/>
                  </a:cubicBezTo>
                  <a:cubicBezTo>
                    <a:pt x="442" y="749"/>
                    <a:pt x="442" y="749"/>
                    <a:pt x="442" y="748"/>
                  </a:cubicBezTo>
                  <a:cubicBezTo>
                    <a:pt x="442" y="747"/>
                    <a:pt x="443" y="746"/>
                    <a:pt x="443" y="746"/>
                  </a:cubicBezTo>
                  <a:cubicBezTo>
                    <a:pt x="443" y="744"/>
                    <a:pt x="445" y="747"/>
                    <a:pt x="446" y="747"/>
                  </a:cubicBezTo>
                  <a:cubicBezTo>
                    <a:pt x="447" y="748"/>
                    <a:pt x="447" y="748"/>
                    <a:pt x="448" y="746"/>
                  </a:cubicBezTo>
                  <a:cubicBezTo>
                    <a:pt x="449" y="745"/>
                    <a:pt x="449" y="745"/>
                    <a:pt x="450" y="744"/>
                  </a:cubicBezTo>
                  <a:cubicBezTo>
                    <a:pt x="451" y="743"/>
                    <a:pt x="450" y="743"/>
                    <a:pt x="451" y="742"/>
                  </a:cubicBezTo>
                  <a:cubicBezTo>
                    <a:pt x="451" y="741"/>
                    <a:pt x="452" y="741"/>
                    <a:pt x="453" y="741"/>
                  </a:cubicBezTo>
                  <a:cubicBezTo>
                    <a:pt x="454" y="741"/>
                    <a:pt x="454" y="742"/>
                    <a:pt x="454" y="742"/>
                  </a:cubicBezTo>
                  <a:cubicBezTo>
                    <a:pt x="455" y="742"/>
                    <a:pt x="456" y="742"/>
                    <a:pt x="456" y="741"/>
                  </a:cubicBezTo>
                  <a:cubicBezTo>
                    <a:pt x="457" y="740"/>
                    <a:pt x="457" y="740"/>
                    <a:pt x="456" y="739"/>
                  </a:cubicBezTo>
                  <a:cubicBezTo>
                    <a:pt x="456" y="739"/>
                    <a:pt x="455" y="738"/>
                    <a:pt x="455" y="738"/>
                  </a:cubicBezTo>
                  <a:cubicBezTo>
                    <a:pt x="454" y="737"/>
                    <a:pt x="454" y="736"/>
                    <a:pt x="454" y="735"/>
                  </a:cubicBezTo>
                  <a:cubicBezTo>
                    <a:pt x="454" y="735"/>
                    <a:pt x="454" y="735"/>
                    <a:pt x="454" y="734"/>
                  </a:cubicBezTo>
                  <a:cubicBezTo>
                    <a:pt x="453" y="732"/>
                    <a:pt x="454" y="733"/>
                    <a:pt x="455" y="733"/>
                  </a:cubicBezTo>
                  <a:cubicBezTo>
                    <a:pt x="456" y="733"/>
                    <a:pt x="456" y="733"/>
                    <a:pt x="456" y="734"/>
                  </a:cubicBezTo>
                  <a:cubicBezTo>
                    <a:pt x="456" y="734"/>
                    <a:pt x="456" y="735"/>
                    <a:pt x="457" y="734"/>
                  </a:cubicBezTo>
                  <a:cubicBezTo>
                    <a:pt x="458" y="734"/>
                    <a:pt x="458" y="733"/>
                    <a:pt x="458" y="732"/>
                  </a:cubicBezTo>
                  <a:cubicBezTo>
                    <a:pt x="457" y="731"/>
                    <a:pt x="456" y="731"/>
                    <a:pt x="457" y="729"/>
                  </a:cubicBezTo>
                  <a:cubicBezTo>
                    <a:pt x="458" y="728"/>
                    <a:pt x="459" y="727"/>
                    <a:pt x="459" y="726"/>
                  </a:cubicBezTo>
                  <a:cubicBezTo>
                    <a:pt x="459" y="726"/>
                    <a:pt x="460" y="724"/>
                    <a:pt x="459" y="724"/>
                  </a:cubicBezTo>
                  <a:cubicBezTo>
                    <a:pt x="459" y="723"/>
                    <a:pt x="459" y="723"/>
                    <a:pt x="460" y="722"/>
                  </a:cubicBezTo>
                  <a:cubicBezTo>
                    <a:pt x="460" y="721"/>
                    <a:pt x="460" y="720"/>
                    <a:pt x="460" y="719"/>
                  </a:cubicBezTo>
                  <a:cubicBezTo>
                    <a:pt x="460" y="719"/>
                    <a:pt x="460" y="718"/>
                    <a:pt x="460" y="718"/>
                  </a:cubicBezTo>
                  <a:cubicBezTo>
                    <a:pt x="460" y="717"/>
                    <a:pt x="460" y="716"/>
                    <a:pt x="460" y="715"/>
                  </a:cubicBezTo>
                  <a:cubicBezTo>
                    <a:pt x="460" y="714"/>
                    <a:pt x="460" y="713"/>
                    <a:pt x="460" y="712"/>
                  </a:cubicBezTo>
                  <a:cubicBezTo>
                    <a:pt x="460" y="712"/>
                    <a:pt x="461" y="711"/>
                    <a:pt x="461" y="711"/>
                  </a:cubicBezTo>
                  <a:cubicBezTo>
                    <a:pt x="461" y="710"/>
                    <a:pt x="461" y="710"/>
                    <a:pt x="460" y="709"/>
                  </a:cubicBezTo>
                  <a:cubicBezTo>
                    <a:pt x="460" y="708"/>
                    <a:pt x="460" y="707"/>
                    <a:pt x="460" y="707"/>
                  </a:cubicBezTo>
                  <a:cubicBezTo>
                    <a:pt x="460" y="706"/>
                    <a:pt x="461" y="705"/>
                    <a:pt x="461" y="703"/>
                  </a:cubicBezTo>
                  <a:cubicBezTo>
                    <a:pt x="461" y="703"/>
                    <a:pt x="461" y="700"/>
                    <a:pt x="461" y="700"/>
                  </a:cubicBezTo>
                  <a:cubicBezTo>
                    <a:pt x="461" y="699"/>
                    <a:pt x="460" y="698"/>
                    <a:pt x="461" y="696"/>
                  </a:cubicBezTo>
                  <a:cubicBezTo>
                    <a:pt x="461" y="696"/>
                    <a:pt x="461" y="696"/>
                    <a:pt x="460" y="695"/>
                  </a:cubicBezTo>
                  <a:cubicBezTo>
                    <a:pt x="460" y="694"/>
                    <a:pt x="459" y="696"/>
                    <a:pt x="458" y="694"/>
                  </a:cubicBezTo>
                  <a:cubicBezTo>
                    <a:pt x="458" y="694"/>
                    <a:pt x="458" y="693"/>
                    <a:pt x="457" y="693"/>
                  </a:cubicBezTo>
                  <a:cubicBezTo>
                    <a:pt x="457" y="693"/>
                    <a:pt x="457" y="693"/>
                    <a:pt x="456" y="693"/>
                  </a:cubicBezTo>
                  <a:cubicBezTo>
                    <a:pt x="455" y="692"/>
                    <a:pt x="455" y="693"/>
                    <a:pt x="455" y="695"/>
                  </a:cubicBezTo>
                  <a:cubicBezTo>
                    <a:pt x="455" y="695"/>
                    <a:pt x="455" y="696"/>
                    <a:pt x="454" y="696"/>
                  </a:cubicBezTo>
                  <a:cubicBezTo>
                    <a:pt x="454" y="696"/>
                    <a:pt x="453" y="696"/>
                    <a:pt x="453" y="696"/>
                  </a:cubicBezTo>
                  <a:cubicBezTo>
                    <a:pt x="452" y="696"/>
                    <a:pt x="452" y="696"/>
                    <a:pt x="452" y="695"/>
                  </a:cubicBezTo>
                  <a:cubicBezTo>
                    <a:pt x="452" y="695"/>
                    <a:pt x="452" y="694"/>
                    <a:pt x="452" y="694"/>
                  </a:cubicBezTo>
                  <a:cubicBezTo>
                    <a:pt x="452" y="692"/>
                    <a:pt x="451" y="691"/>
                    <a:pt x="451" y="691"/>
                  </a:cubicBezTo>
                  <a:cubicBezTo>
                    <a:pt x="451" y="690"/>
                    <a:pt x="451" y="690"/>
                    <a:pt x="451" y="689"/>
                  </a:cubicBezTo>
                  <a:cubicBezTo>
                    <a:pt x="451" y="688"/>
                    <a:pt x="451" y="688"/>
                    <a:pt x="450" y="687"/>
                  </a:cubicBezTo>
                  <a:cubicBezTo>
                    <a:pt x="450" y="687"/>
                    <a:pt x="450" y="686"/>
                    <a:pt x="450" y="685"/>
                  </a:cubicBezTo>
                  <a:cubicBezTo>
                    <a:pt x="450" y="684"/>
                    <a:pt x="450" y="684"/>
                    <a:pt x="449" y="683"/>
                  </a:cubicBezTo>
                  <a:cubicBezTo>
                    <a:pt x="449" y="683"/>
                    <a:pt x="449" y="681"/>
                    <a:pt x="449" y="681"/>
                  </a:cubicBezTo>
                  <a:cubicBezTo>
                    <a:pt x="450" y="681"/>
                    <a:pt x="450" y="681"/>
                    <a:pt x="450" y="681"/>
                  </a:cubicBezTo>
                  <a:cubicBezTo>
                    <a:pt x="450" y="680"/>
                    <a:pt x="450" y="680"/>
                    <a:pt x="450" y="679"/>
                  </a:cubicBezTo>
                  <a:cubicBezTo>
                    <a:pt x="450" y="678"/>
                    <a:pt x="449" y="678"/>
                    <a:pt x="449" y="678"/>
                  </a:cubicBezTo>
                  <a:cubicBezTo>
                    <a:pt x="448" y="678"/>
                    <a:pt x="447" y="678"/>
                    <a:pt x="447" y="677"/>
                  </a:cubicBezTo>
                  <a:cubicBezTo>
                    <a:pt x="447" y="676"/>
                    <a:pt x="446" y="676"/>
                    <a:pt x="446" y="675"/>
                  </a:cubicBezTo>
                  <a:cubicBezTo>
                    <a:pt x="446" y="675"/>
                    <a:pt x="445" y="674"/>
                    <a:pt x="445" y="673"/>
                  </a:cubicBezTo>
                  <a:cubicBezTo>
                    <a:pt x="445" y="672"/>
                    <a:pt x="444" y="672"/>
                    <a:pt x="444" y="672"/>
                  </a:cubicBezTo>
                  <a:cubicBezTo>
                    <a:pt x="443" y="674"/>
                    <a:pt x="443" y="673"/>
                    <a:pt x="442" y="673"/>
                  </a:cubicBezTo>
                  <a:cubicBezTo>
                    <a:pt x="442" y="673"/>
                    <a:pt x="441" y="672"/>
                    <a:pt x="441" y="671"/>
                  </a:cubicBezTo>
                  <a:cubicBezTo>
                    <a:pt x="441" y="671"/>
                    <a:pt x="441" y="670"/>
                    <a:pt x="441" y="670"/>
                  </a:cubicBezTo>
                  <a:cubicBezTo>
                    <a:pt x="441" y="669"/>
                    <a:pt x="440" y="668"/>
                    <a:pt x="440" y="668"/>
                  </a:cubicBezTo>
                  <a:cubicBezTo>
                    <a:pt x="439" y="668"/>
                    <a:pt x="439" y="668"/>
                    <a:pt x="438" y="668"/>
                  </a:cubicBezTo>
                  <a:cubicBezTo>
                    <a:pt x="437" y="668"/>
                    <a:pt x="437" y="667"/>
                    <a:pt x="436" y="668"/>
                  </a:cubicBezTo>
                  <a:cubicBezTo>
                    <a:pt x="436" y="670"/>
                    <a:pt x="436" y="670"/>
                    <a:pt x="436" y="670"/>
                  </a:cubicBezTo>
                  <a:cubicBezTo>
                    <a:pt x="436" y="670"/>
                    <a:pt x="436" y="672"/>
                    <a:pt x="436" y="672"/>
                  </a:cubicBezTo>
                  <a:cubicBezTo>
                    <a:pt x="436" y="672"/>
                    <a:pt x="433" y="674"/>
                    <a:pt x="432" y="674"/>
                  </a:cubicBezTo>
                  <a:cubicBezTo>
                    <a:pt x="432" y="674"/>
                    <a:pt x="432" y="675"/>
                    <a:pt x="432" y="675"/>
                  </a:cubicBezTo>
                  <a:cubicBezTo>
                    <a:pt x="432" y="676"/>
                    <a:pt x="432" y="676"/>
                    <a:pt x="432" y="676"/>
                  </a:cubicBezTo>
                  <a:cubicBezTo>
                    <a:pt x="431" y="677"/>
                    <a:pt x="431" y="677"/>
                    <a:pt x="431" y="677"/>
                  </a:cubicBezTo>
                  <a:cubicBezTo>
                    <a:pt x="431" y="677"/>
                    <a:pt x="431" y="678"/>
                    <a:pt x="431" y="678"/>
                  </a:cubicBezTo>
                  <a:cubicBezTo>
                    <a:pt x="432" y="680"/>
                    <a:pt x="432" y="679"/>
                    <a:pt x="432" y="681"/>
                  </a:cubicBezTo>
                  <a:cubicBezTo>
                    <a:pt x="432" y="681"/>
                    <a:pt x="432" y="682"/>
                    <a:pt x="432" y="682"/>
                  </a:cubicBezTo>
                  <a:cubicBezTo>
                    <a:pt x="431" y="683"/>
                    <a:pt x="432" y="684"/>
                    <a:pt x="431" y="684"/>
                  </a:cubicBezTo>
                  <a:cubicBezTo>
                    <a:pt x="430" y="684"/>
                    <a:pt x="430" y="684"/>
                    <a:pt x="430" y="683"/>
                  </a:cubicBezTo>
                  <a:cubicBezTo>
                    <a:pt x="429" y="683"/>
                    <a:pt x="429" y="683"/>
                    <a:pt x="429" y="683"/>
                  </a:cubicBezTo>
                  <a:cubicBezTo>
                    <a:pt x="428" y="684"/>
                    <a:pt x="426" y="685"/>
                    <a:pt x="426" y="685"/>
                  </a:cubicBezTo>
                  <a:cubicBezTo>
                    <a:pt x="426" y="685"/>
                    <a:pt x="425" y="686"/>
                    <a:pt x="425" y="686"/>
                  </a:cubicBezTo>
                  <a:cubicBezTo>
                    <a:pt x="424" y="687"/>
                    <a:pt x="424" y="686"/>
                    <a:pt x="423" y="685"/>
                  </a:cubicBezTo>
                  <a:cubicBezTo>
                    <a:pt x="423" y="684"/>
                    <a:pt x="423" y="684"/>
                    <a:pt x="422" y="683"/>
                  </a:cubicBezTo>
                  <a:cubicBezTo>
                    <a:pt x="422" y="683"/>
                    <a:pt x="421" y="683"/>
                    <a:pt x="421" y="682"/>
                  </a:cubicBezTo>
                  <a:cubicBezTo>
                    <a:pt x="421" y="681"/>
                    <a:pt x="421" y="681"/>
                    <a:pt x="420" y="682"/>
                  </a:cubicBezTo>
                  <a:cubicBezTo>
                    <a:pt x="420" y="682"/>
                    <a:pt x="419" y="682"/>
                    <a:pt x="419" y="681"/>
                  </a:cubicBezTo>
                  <a:cubicBezTo>
                    <a:pt x="418" y="681"/>
                    <a:pt x="418" y="681"/>
                    <a:pt x="418" y="680"/>
                  </a:cubicBezTo>
                  <a:cubicBezTo>
                    <a:pt x="417" y="679"/>
                    <a:pt x="416" y="679"/>
                    <a:pt x="416" y="679"/>
                  </a:cubicBezTo>
                  <a:cubicBezTo>
                    <a:pt x="415" y="679"/>
                    <a:pt x="414" y="678"/>
                    <a:pt x="414" y="677"/>
                  </a:cubicBezTo>
                  <a:cubicBezTo>
                    <a:pt x="413" y="676"/>
                    <a:pt x="412" y="676"/>
                    <a:pt x="411" y="676"/>
                  </a:cubicBezTo>
                  <a:cubicBezTo>
                    <a:pt x="411" y="676"/>
                    <a:pt x="410" y="676"/>
                    <a:pt x="409" y="675"/>
                  </a:cubicBezTo>
                  <a:cubicBezTo>
                    <a:pt x="408" y="675"/>
                    <a:pt x="408" y="675"/>
                    <a:pt x="408" y="675"/>
                  </a:cubicBezTo>
                  <a:cubicBezTo>
                    <a:pt x="408" y="675"/>
                    <a:pt x="407" y="675"/>
                    <a:pt x="407" y="675"/>
                  </a:cubicBezTo>
                  <a:cubicBezTo>
                    <a:pt x="406" y="675"/>
                    <a:pt x="407" y="673"/>
                    <a:pt x="407" y="672"/>
                  </a:cubicBezTo>
                  <a:cubicBezTo>
                    <a:pt x="407" y="671"/>
                    <a:pt x="407" y="671"/>
                    <a:pt x="406" y="671"/>
                  </a:cubicBezTo>
                  <a:cubicBezTo>
                    <a:pt x="405" y="671"/>
                    <a:pt x="404" y="671"/>
                    <a:pt x="403" y="671"/>
                  </a:cubicBezTo>
                  <a:cubicBezTo>
                    <a:pt x="403" y="671"/>
                    <a:pt x="402" y="671"/>
                    <a:pt x="402" y="671"/>
                  </a:cubicBezTo>
                  <a:cubicBezTo>
                    <a:pt x="401" y="671"/>
                    <a:pt x="401" y="671"/>
                    <a:pt x="400" y="671"/>
                  </a:cubicBezTo>
                  <a:cubicBezTo>
                    <a:pt x="399" y="670"/>
                    <a:pt x="399" y="670"/>
                    <a:pt x="399" y="670"/>
                  </a:cubicBezTo>
                  <a:cubicBezTo>
                    <a:pt x="398" y="669"/>
                    <a:pt x="397" y="670"/>
                    <a:pt x="396" y="670"/>
                  </a:cubicBezTo>
                  <a:cubicBezTo>
                    <a:pt x="395" y="670"/>
                    <a:pt x="396" y="668"/>
                    <a:pt x="395" y="668"/>
                  </a:cubicBezTo>
                  <a:cubicBezTo>
                    <a:pt x="394" y="668"/>
                    <a:pt x="393" y="668"/>
                    <a:pt x="392" y="669"/>
                  </a:cubicBezTo>
                  <a:cubicBezTo>
                    <a:pt x="391" y="669"/>
                    <a:pt x="389" y="670"/>
                    <a:pt x="389" y="670"/>
                  </a:cubicBezTo>
                  <a:cubicBezTo>
                    <a:pt x="387" y="671"/>
                    <a:pt x="385" y="671"/>
                    <a:pt x="385" y="673"/>
                  </a:cubicBezTo>
                  <a:cubicBezTo>
                    <a:pt x="384" y="674"/>
                    <a:pt x="384" y="674"/>
                    <a:pt x="384" y="674"/>
                  </a:cubicBezTo>
                  <a:cubicBezTo>
                    <a:pt x="384" y="675"/>
                    <a:pt x="383" y="676"/>
                    <a:pt x="383" y="676"/>
                  </a:cubicBezTo>
                  <a:cubicBezTo>
                    <a:pt x="381" y="676"/>
                    <a:pt x="380" y="676"/>
                    <a:pt x="379" y="677"/>
                  </a:cubicBezTo>
                  <a:cubicBezTo>
                    <a:pt x="379" y="677"/>
                    <a:pt x="377" y="678"/>
                    <a:pt x="376" y="678"/>
                  </a:cubicBezTo>
                  <a:cubicBezTo>
                    <a:pt x="375" y="678"/>
                    <a:pt x="374" y="679"/>
                    <a:pt x="374" y="679"/>
                  </a:cubicBezTo>
                  <a:cubicBezTo>
                    <a:pt x="373" y="679"/>
                    <a:pt x="373" y="679"/>
                    <a:pt x="373" y="679"/>
                  </a:cubicBezTo>
                  <a:cubicBezTo>
                    <a:pt x="372" y="679"/>
                    <a:pt x="371" y="680"/>
                    <a:pt x="370" y="680"/>
                  </a:cubicBezTo>
                  <a:cubicBezTo>
                    <a:pt x="369" y="680"/>
                    <a:pt x="368" y="681"/>
                    <a:pt x="368" y="681"/>
                  </a:cubicBezTo>
                  <a:cubicBezTo>
                    <a:pt x="367" y="681"/>
                    <a:pt x="367" y="681"/>
                    <a:pt x="367" y="681"/>
                  </a:cubicBezTo>
                  <a:cubicBezTo>
                    <a:pt x="367" y="681"/>
                    <a:pt x="366" y="681"/>
                    <a:pt x="365" y="681"/>
                  </a:cubicBezTo>
                  <a:cubicBezTo>
                    <a:pt x="364" y="682"/>
                    <a:pt x="363" y="682"/>
                    <a:pt x="362" y="682"/>
                  </a:cubicBezTo>
                  <a:cubicBezTo>
                    <a:pt x="361" y="682"/>
                    <a:pt x="360" y="681"/>
                    <a:pt x="359" y="681"/>
                  </a:cubicBezTo>
                  <a:cubicBezTo>
                    <a:pt x="358" y="681"/>
                    <a:pt x="357" y="683"/>
                    <a:pt x="357" y="683"/>
                  </a:cubicBezTo>
                  <a:cubicBezTo>
                    <a:pt x="356" y="684"/>
                    <a:pt x="355" y="685"/>
                    <a:pt x="354" y="685"/>
                  </a:cubicBezTo>
                  <a:cubicBezTo>
                    <a:pt x="353" y="686"/>
                    <a:pt x="353" y="686"/>
                    <a:pt x="352" y="687"/>
                  </a:cubicBezTo>
                  <a:cubicBezTo>
                    <a:pt x="351" y="687"/>
                    <a:pt x="348" y="690"/>
                    <a:pt x="348" y="690"/>
                  </a:cubicBezTo>
                  <a:cubicBezTo>
                    <a:pt x="348" y="691"/>
                    <a:pt x="348" y="691"/>
                    <a:pt x="348" y="691"/>
                  </a:cubicBezTo>
                  <a:cubicBezTo>
                    <a:pt x="347" y="691"/>
                    <a:pt x="347" y="692"/>
                    <a:pt x="347" y="693"/>
                  </a:cubicBezTo>
                  <a:cubicBezTo>
                    <a:pt x="347" y="694"/>
                    <a:pt x="346" y="695"/>
                    <a:pt x="346" y="695"/>
                  </a:cubicBezTo>
                  <a:cubicBezTo>
                    <a:pt x="345" y="695"/>
                    <a:pt x="344" y="695"/>
                    <a:pt x="343" y="696"/>
                  </a:cubicBezTo>
                  <a:cubicBezTo>
                    <a:pt x="342" y="696"/>
                    <a:pt x="341" y="696"/>
                    <a:pt x="341" y="696"/>
                  </a:cubicBezTo>
                  <a:cubicBezTo>
                    <a:pt x="340" y="696"/>
                    <a:pt x="339" y="696"/>
                    <a:pt x="338" y="696"/>
                  </a:cubicBezTo>
                  <a:cubicBezTo>
                    <a:pt x="337" y="696"/>
                    <a:pt x="335" y="696"/>
                    <a:pt x="335" y="696"/>
                  </a:cubicBezTo>
                  <a:cubicBezTo>
                    <a:pt x="334" y="696"/>
                    <a:pt x="334" y="696"/>
                    <a:pt x="334" y="696"/>
                  </a:cubicBezTo>
                  <a:cubicBezTo>
                    <a:pt x="334" y="696"/>
                    <a:pt x="333" y="696"/>
                    <a:pt x="332" y="696"/>
                  </a:cubicBezTo>
                  <a:cubicBezTo>
                    <a:pt x="331" y="696"/>
                    <a:pt x="329" y="696"/>
                    <a:pt x="329" y="696"/>
                  </a:cubicBezTo>
                  <a:cubicBezTo>
                    <a:pt x="328" y="696"/>
                    <a:pt x="328" y="696"/>
                    <a:pt x="328" y="696"/>
                  </a:cubicBezTo>
                  <a:cubicBezTo>
                    <a:pt x="328" y="696"/>
                    <a:pt x="327" y="695"/>
                    <a:pt x="326" y="695"/>
                  </a:cubicBezTo>
                  <a:cubicBezTo>
                    <a:pt x="325" y="694"/>
                    <a:pt x="324" y="694"/>
                    <a:pt x="324" y="694"/>
                  </a:cubicBezTo>
                  <a:cubicBezTo>
                    <a:pt x="323" y="694"/>
                    <a:pt x="323" y="694"/>
                    <a:pt x="323" y="694"/>
                  </a:cubicBezTo>
                  <a:cubicBezTo>
                    <a:pt x="322" y="694"/>
                    <a:pt x="320" y="693"/>
                    <a:pt x="319" y="692"/>
                  </a:cubicBezTo>
                  <a:cubicBezTo>
                    <a:pt x="319" y="692"/>
                    <a:pt x="317" y="692"/>
                    <a:pt x="317" y="692"/>
                  </a:cubicBezTo>
                  <a:cubicBezTo>
                    <a:pt x="316" y="692"/>
                    <a:pt x="316" y="692"/>
                    <a:pt x="316" y="692"/>
                  </a:cubicBezTo>
                  <a:cubicBezTo>
                    <a:pt x="315" y="692"/>
                    <a:pt x="311" y="692"/>
                    <a:pt x="311" y="692"/>
                  </a:cubicBezTo>
                  <a:cubicBezTo>
                    <a:pt x="310" y="692"/>
                    <a:pt x="309" y="692"/>
                    <a:pt x="308" y="692"/>
                  </a:cubicBezTo>
                  <a:cubicBezTo>
                    <a:pt x="306" y="692"/>
                    <a:pt x="305" y="693"/>
                    <a:pt x="306" y="691"/>
                  </a:cubicBezTo>
                  <a:cubicBezTo>
                    <a:pt x="306" y="690"/>
                    <a:pt x="306" y="689"/>
                    <a:pt x="306" y="688"/>
                  </a:cubicBezTo>
                  <a:cubicBezTo>
                    <a:pt x="306" y="687"/>
                    <a:pt x="305" y="687"/>
                    <a:pt x="305" y="686"/>
                  </a:cubicBezTo>
                  <a:cubicBezTo>
                    <a:pt x="305" y="684"/>
                    <a:pt x="305" y="683"/>
                    <a:pt x="306" y="682"/>
                  </a:cubicBezTo>
                  <a:cubicBezTo>
                    <a:pt x="307" y="681"/>
                    <a:pt x="309" y="681"/>
                    <a:pt x="308" y="679"/>
                  </a:cubicBezTo>
                  <a:cubicBezTo>
                    <a:pt x="307" y="679"/>
                    <a:pt x="307" y="678"/>
                    <a:pt x="307" y="677"/>
                  </a:cubicBezTo>
                  <a:cubicBezTo>
                    <a:pt x="306" y="676"/>
                    <a:pt x="306" y="676"/>
                    <a:pt x="306" y="675"/>
                  </a:cubicBezTo>
                  <a:cubicBezTo>
                    <a:pt x="305" y="675"/>
                    <a:pt x="304" y="675"/>
                    <a:pt x="303" y="675"/>
                  </a:cubicBezTo>
                  <a:cubicBezTo>
                    <a:pt x="302" y="674"/>
                    <a:pt x="301" y="674"/>
                    <a:pt x="300" y="674"/>
                  </a:cubicBezTo>
                  <a:cubicBezTo>
                    <a:pt x="299" y="674"/>
                    <a:pt x="299" y="674"/>
                    <a:pt x="298" y="673"/>
                  </a:cubicBezTo>
                  <a:cubicBezTo>
                    <a:pt x="297" y="672"/>
                    <a:pt x="297" y="672"/>
                    <a:pt x="298" y="671"/>
                  </a:cubicBezTo>
                  <a:cubicBezTo>
                    <a:pt x="298" y="670"/>
                    <a:pt x="298" y="669"/>
                    <a:pt x="298" y="669"/>
                  </a:cubicBezTo>
                  <a:cubicBezTo>
                    <a:pt x="299" y="668"/>
                    <a:pt x="299" y="666"/>
                    <a:pt x="299" y="666"/>
                  </a:cubicBezTo>
                  <a:cubicBezTo>
                    <a:pt x="299" y="666"/>
                    <a:pt x="299" y="666"/>
                    <a:pt x="299" y="666"/>
                  </a:cubicBezTo>
                  <a:cubicBezTo>
                    <a:pt x="299" y="665"/>
                    <a:pt x="298" y="665"/>
                    <a:pt x="298" y="665"/>
                  </a:cubicBezTo>
                  <a:cubicBezTo>
                    <a:pt x="297" y="665"/>
                    <a:pt x="298" y="664"/>
                    <a:pt x="298" y="664"/>
                  </a:cubicBezTo>
                  <a:cubicBezTo>
                    <a:pt x="299" y="664"/>
                    <a:pt x="299" y="663"/>
                    <a:pt x="299" y="663"/>
                  </a:cubicBezTo>
                  <a:cubicBezTo>
                    <a:pt x="299" y="663"/>
                    <a:pt x="298" y="662"/>
                    <a:pt x="297" y="662"/>
                  </a:cubicBezTo>
                  <a:cubicBezTo>
                    <a:pt x="296" y="661"/>
                    <a:pt x="295" y="659"/>
                    <a:pt x="295" y="659"/>
                  </a:cubicBezTo>
                  <a:cubicBezTo>
                    <a:pt x="295" y="658"/>
                    <a:pt x="295" y="658"/>
                    <a:pt x="295" y="658"/>
                  </a:cubicBezTo>
                  <a:cubicBezTo>
                    <a:pt x="294" y="658"/>
                    <a:pt x="294" y="658"/>
                    <a:pt x="293" y="658"/>
                  </a:cubicBezTo>
                  <a:cubicBezTo>
                    <a:pt x="292" y="658"/>
                    <a:pt x="292" y="659"/>
                    <a:pt x="292" y="659"/>
                  </a:cubicBezTo>
                  <a:cubicBezTo>
                    <a:pt x="292" y="660"/>
                    <a:pt x="291" y="659"/>
                    <a:pt x="290" y="659"/>
                  </a:cubicBezTo>
                  <a:cubicBezTo>
                    <a:pt x="290" y="659"/>
                    <a:pt x="289" y="658"/>
                    <a:pt x="289" y="659"/>
                  </a:cubicBezTo>
                  <a:cubicBezTo>
                    <a:pt x="289" y="660"/>
                    <a:pt x="288" y="661"/>
                    <a:pt x="288" y="660"/>
                  </a:cubicBezTo>
                  <a:cubicBezTo>
                    <a:pt x="287" y="660"/>
                    <a:pt x="285" y="659"/>
                    <a:pt x="285" y="659"/>
                  </a:cubicBezTo>
                  <a:cubicBezTo>
                    <a:pt x="284" y="658"/>
                    <a:pt x="283" y="657"/>
                    <a:pt x="281" y="656"/>
                  </a:cubicBezTo>
                  <a:cubicBezTo>
                    <a:pt x="281" y="656"/>
                    <a:pt x="281" y="656"/>
                    <a:pt x="281" y="656"/>
                  </a:cubicBezTo>
                  <a:cubicBezTo>
                    <a:pt x="281" y="655"/>
                    <a:pt x="279" y="653"/>
                    <a:pt x="279" y="654"/>
                  </a:cubicBezTo>
                  <a:cubicBezTo>
                    <a:pt x="278" y="654"/>
                    <a:pt x="277" y="654"/>
                    <a:pt x="276" y="654"/>
                  </a:cubicBezTo>
                  <a:cubicBezTo>
                    <a:pt x="276" y="653"/>
                    <a:pt x="275" y="653"/>
                    <a:pt x="274" y="653"/>
                  </a:cubicBezTo>
                  <a:cubicBezTo>
                    <a:pt x="274" y="652"/>
                    <a:pt x="273" y="652"/>
                    <a:pt x="272" y="651"/>
                  </a:cubicBezTo>
                  <a:cubicBezTo>
                    <a:pt x="272" y="651"/>
                    <a:pt x="271" y="651"/>
                    <a:pt x="271" y="650"/>
                  </a:cubicBezTo>
                  <a:cubicBezTo>
                    <a:pt x="270" y="649"/>
                    <a:pt x="268" y="650"/>
                    <a:pt x="268" y="649"/>
                  </a:cubicBezTo>
                  <a:cubicBezTo>
                    <a:pt x="267" y="648"/>
                    <a:pt x="267" y="648"/>
                    <a:pt x="267" y="649"/>
                  </a:cubicBezTo>
                  <a:cubicBezTo>
                    <a:pt x="267" y="650"/>
                    <a:pt x="267" y="649"/>
                    <a:pt x="266" y="649"/>
                  </a:cubicBezTo>
                  <a:cubicBezTo>
                    <a:pt x="265" y="648"/>
                    <a:pt x="265" y="650"/>
                    <a:pt x="264" y="648"/>
                  </a:cubicBezTo>
                  <a:cubicBezTo>
                    <a:pt x="264" y="648"/>
                    <a:pt x="263" y="647"/>
                    <a:pt x="262" y="647"/>
                  </a:cubicBezTo>
                  <a:cubicBezTo>
                    <a:pt x="261" y="647"/>
                    <a:pt x="261" y="645"/>
                    <a:pt x="260" y="645"/>
                  </a:cubicBezTo>
                  <a:cubicBezTo>
                    <a:pt x="259" y="645"/>
                    <a:pt x="259" y="646"/>
                    <a:pt x="258" y="646"/>
                  </a:cubicBezTo>
                  <a:cubicBezTo>
                    <a:pt x="258" y="647"/>
                    <a:pt x="258" y="647"/>
                    <a:pt x="257" y="647"/>
                  </a:cubicBezTo>
                  <a:cubicBezTo>
                    <a:pt x="257" y="646"/>
                    <a:pt x="255" y="647"/>
                    <a:pt x="255" y="647"/>
                  </a:cubicBezTo>
                  <a:cubicBezTo>
                    <a:pt x="254" y="647"/>
                    <a:pt x="254" y="647"/>
                    <a:pt x="253" y="647"/>
                  </a:cubicBezTo>
                  <a:cubicBezTo>
                    <a:pt x="252" y="648"/>
                    <a:pt x="251" y="649"/>
                    <a:pt x="250" y="650"/>
                  </a:cubicBezTo>
                  <a:cubicBezTo>
                    <a:pt x="250" y="651"/>
                    <a:pt x="246" y="653"/>
                    <a:pt x="246" y="653"/>
                  </a:cubicBezTo>
                  <a:cubicBezTo>
                    <a:pt x="246" y="653"/>
                    <a:pt x="243" y="655"/>
                    <a:pt x="242" y="657"/>
                  </a:cubicBezTo>
                  <a:cubicBezTo>
                    <a:pt x="242" y="658"/>
                    <a:pt x="242" y="658"/>
                    <a:pt x="242" y="659"/>
                  </a:cubicBezTo>
                  <a:cubicBezTo>
                    <a:pt x="242" y="661"/>
                    <a:pt x="240" y="661"/>
                    <a:pt x="240" y="662"/>
                  </a:cubicBezTo>
                  <a:cubicBezTo>
                    <a:pt x="240" y="663"/>
                    <a:pt x="242" y="666"/>
                    <a:pt x="240" y="666"/>
                  </a:cubicBezTo>
                  <a:cubicBezTo>
                    <a:pt x="239" y="666"/>
                    <a:pt x="238" y="667"/>
                    <a:pt x="238" y="667"/>
                  </a:cubicBezTo>
                  <a:cubicBezTo>
                    <a:pt x="238" y="667"/>
                    <a:pt x="238" y="667"/>
                    <a:pt x="238" y="667"/>
                  </a:cubicBezTo>
                  <a:cubicBezTo>
                    <a:pt x="237" y="667"/>
                    <a:pt x="236" y="667"/>
                    <a:pt x="235" y="667"/>
                  </a:cubicBezTo>
                  <a:cubicBezTo>
                    <a:pt x="235" y="666"/>
                    <a:pt x="234" y="664"/>
                    <a:pt x="234" y="663"/>
                  </a:cubicBezTo>
                  <a:cubicBezTo>
                    <a:pt x="234" y="663"/>
                    <a:pt x="233" y="663"/>
                    <a:pt x="233" y="663"/>
                  </a:cubicBezTo>
                  <a:cubicBezTo>
                    <a:pt x="233" y="662"/>
                    <a:pt x="233" y="662"/>
                    <a:pt x="233" y="662"/>
                  </a:cubicBezTo>
                  <a:cubicBezTo>
                    <a:pt x="233" y="661"/>
                    <a:pt x="232" y="661"/>
                    <a:pt x="233" y="659"/>
                  </a:cubicBezTo>
                  <a:cubicBezTo>
                    <a:pt x="233" y="658"/>
                    <a:pt x="233" y="657"/>
                    <a:pt x="234" y="657"/>
                  </a:cubicBezTo>
                  <a:cubicBezTo>
                    <a:pt x="234" y="656"/>
                    <a:pt x="235" y="655"/>
                    <a:pt x="235" y="655"/>
                  </a:cubicBezTo>
                  <a:cubicBezTo>
                    <a:pt x="236" y="653"/>
                    <a:pt x="236" y="652"/>
                    <a:pt x="237" y="650"/>
                  </a:cubicBezTo>
                  <a:cubicBezTo>
                    <a:pt x="237" y="649"/>
                    <a:pt x="236" y="648"/>
                    <a:pt x="236" y="647"/>
                  </a:cubicBezTo>
                  <a:cubicBezTo>
                    <a:pt x="236" y="646"/>
                    <a:pt x="236" y="646"/>
                    <a:pt x="236" y="645"/>
                  </a:cubicBezTo>
                  <a:cubicBezTo>
                    <a:pt x="235" y="645"/>
                    <a:pt x="235" y="644"/>
                    <a:pt x="234" y="644"/>
                  </a:cubicBezTo>
                  <a:cubicBezTo>
                    <a:pt x="233" y="644"/>
                    <a:pt x="233" y="642"/>
                    <a:pt x="232" y="643"/>
                  </a:cubicBezTo>
                  <a:cubicBezTo>
                    <a:pt x="232" y="643"/>
                    <a:pt x="231" y="644"/>
                    <a:pt x="231" y="644"/>
                  </a:cubicBezTo>
                  <a:cubicBezTo>
                    <a:pt x="230" y="645"/>
                    <a:pt x="230" y="645"/>
                    <a:pt x="230" y="644"/>
                  </a:cubicBezTo>
                  <a:cubicBezTo>
                    <a:pt x="229" y="644"/>
                    <a:pt x="228" y="645"/>
                    <a:pt x="228" y="645"/>
                  </a:cubicBezTo>
                  <a:cubicBezTo>
                    <a:pt x="228" y="645"/>
                    <a:pt x="228" y="645"/>
                    <a:pt x="228" y="645"/>
                  </a:cubicBezTo>
                  <a:cubicBezTo>
                    <a:pt x="227" y="645"/>
                    <a:pt x="226" y="646"/>
                    <a:pt x="226" y="646"/>
                  </a:cubicBezTo>
                  <a:cubicBezTo>
                    <a:pt x="225" y="645"/>
                    <a:pt x="224" y="646"/>
                    <a:pt x="224" y="646"/>
                  </a:cubicBezTo>
                  <a:cubicBezTo>
                    <a:pt x="224" y="647"/>
                    <a:pt x="224" y="647"/>
                    <a:pt x="224" y="647"/>
                  </a:cubicBezTo>
                  <a:cubicBezTo>
                    <a:pt x="223" y="647"/>
                    <a:pt x="223" y="646"/>
                    <a:pt x="222" y="646"/>
                  </a:cubicBezTo>
                  <a:cubicBezTo>
                    <a:pt x="222" y="647"/>
                    <a:pt x="222" y="646"/>
                    <a:pt x="221" y="646"/>
                  </a:cubicBezTo>
                  <a:cubicBezTo>
                    <a:pt x="220" y="645"/>
                    <a:pt x="220" y="647"/>
                    <a:pt x="219" y="647"/>
                  </a:cubicBezTo>
                  <a:cubicBezTo>
                    <a:pt x="219" y="646"/>
                    <a:pt x="218" y="646"/>
                    <a:pt x="217" y="646"/>
                  </a:cubicBezTo>
                  <a:cubicBezTo>
                    <a:pt x="216" y="646"/>
                    <a:pt x="216" y="645"/>
                    <a:pt x="216" y="645"/>
                  </a:cubicBezTo>
                  <a:cubicBezTo>
                    <a:pt x="215" y="645"/>
                    <a:pt x="215" y="645"/>
                    <a:pt x="215" y="645"/>
                  </a:cubicBezTo>
                  <a:cubicBezTo>
                    <a:pt x="214" y="645"/>
                    <a:pt x="214" y="645"/>
                    <a:pt x="214" y="644"/>
                  </a:cubicBezTo>
                  <a:cubicBezTo>
                    <a:pt x="214" y="644"/>
                    <a:pt x="214" y="644"/>
                    <a:pt x="213" y="644"/>
                  </a:cubicBezTo>
                  <a:cubicBezTo>
                    <a:pt x="213" y="644"/>
                    <a:pt x="212" y="645"/>
                    <a:pt x="212" y="645"/>
                  </a:cubicBezTo>
                  <a:cubicBezTo>
                    <a:pt x="211" y="646"/>
                    <a:pt x="211" y="646"/>
                    <a:pt x="211" y="646"/>
                  </a:cubicBezTo>
                  <a:cubicBezTo>
                    <a:pt x="211" y="646"/>
                    <a:pt x="210" y="647"/>
                    <a:pt x="210" y="647"/>
                  </a:cubicBezTo>
                  <a:cubicBezTo>
                    <a:pt x="209" y="647"/>
                    <a:pt x="209" y="646"/>
                    <a:pt x="209" y="646"/>
                  </a:cubicBezTo>
                  <a:cubicBezTo>
                    <a:pt x="208" y="647"/>
                    <a:pt x="207" y="645"/>
                    <a:pt x="207" y="645"/>
                  </a:cubicBezTo>
                  <a:cubicBezTo>
                    <a:pt x="206" y="644"/>
                    <a:pt x="206" y="644"/>
                    <a:pt x="205" y="645"/>
                  </a:cubicBezTo>
                  <a:cubicBezTo>
                    <a:pt x="205" y="645"/>
                    <a:pt x="204" y="645"/>
                    <a:pt x="204" y="645"/>
                  </a:cubicBezTo>
                  <a:cubicBezTo>
                    <a:pt x="203" y="644"/>
                    <a:pt x="204" y="644"/>
                    <a:pt x="203" y="644"/>
                  </a:cubicBezTo>
                  <a:cubicBezTo>
                    <a:pt x="203" y="644"/>
                    <a:pt x="203" y="644"/>
                    <a:pt x="202" y="644"/>
                  </a:cubicBezTo>
                  <a:cubicBezTo>
                    <a:pt x="202" y="644"/>
                    <a:pt x="201" y="644"/>
                    <a:pt x="201" y="644"/>
                  </a:cubicBezTo>
                  <a:cubicBezTo>
                    <a:pt x="201" y="644"/>
                    <a:pt x="200" y="643"/>
                    <a:pt x="199" y="644"/>
                  </a:cubicBezTo>
                  <a:cubicBezTo>
                    <a:pt x="199" y="644"/>
                    <a:pt x="198" y="643"/>
                    <a:pt x="198" y="643"/>
                  </a:cubicBezTo>
                  <a:cubicBezTo>
                    <a:pt x="197" y="643"/>
                    <a:pt x="197" y="643"/>
                    <a:pt x="197" y="642"/>
                  </a:cubicBezTo>
                  <a:cubicBezTo>
                    <a:pt x="196" y="640"/>
                    <a:pt x="196" y="639"/>
                    <a:pt x="195" y="639"/>
                  </a:cubicBezTo>
                  <a:cubicBezTo>
                    <a:pt x="194" y="639"/>
                    <a:pt x="194" y="639"/>
                    <a:pt x="194" y="639"/>
                  </a:cubicBezTo>
                  <a:cubicBezTo>
                    <a:pt x="193" y="638"/>
                    <a:pt x="193" y="638"/>
                    <a:pt x="193" y="638"/>
                  </a:cubicBezTo>
                  <a:cubicBezTo>
                    <a:pt x="193" y="637"/>
                    <a:pt x="193" y="637"/>
                    <a:pt x="192" y="637"/>
                  </a:cubicBezTo>
                  <a:cubicBezTo>
                    <a:pt x="192" y="636"/>
                    <a:pt x="192" y="636"/>
                    <a:pt x="191" y="636"/>
                  </a:cubicBezTo>
                  <a:cubicBezTo>
                    <a:pt x="190" y="636"/>
                    <a:pt x="191" y="634"/>
                    <a:pt x="189" y="634"/>
                  </a:cubicBezTo>
                  <a:cubicBezTo>
                    <a:pt x="188" y="634"/>
                    <a:pt x="187" y="634"/>
                    <a:pt x="187" y="633"/>
                  </a:cubicBezTo>
                  <a:cubicBezTo>
                    <a:pt x="186" y="633"/>
                    <a:pt x="186" y="633"/>
                    <a:pt x="186" y="633"/>
                  </a:cubicBezTo>
                  <a:cubicBezTo>
                    <a:pt x="185" y="633"/>
                    <a:pt x="185" y="634"/>
                    <a:pt x="185" y="634"/>
                  </a:cubicBezTo>
                  <a:cubicBezTo>
                    <a:pt x="185" y="635"/>
                    <a:pt x="185" y="635"/>
                    <a:pt x="184" y="636"/>
                  </a:cubicBezTo>
                  <a:cubicBezTo>
                    <a:pt x="184" y="636"/>
                    <a:pt x="184" y="636"/>
                    <a:pt x="183" y="637"/>
                  </a:cubicBezTo>
                  <a:cubicBezTo>
                    <a:pt x="183" y="637"/>
                    <a:pt x="182" y="637"/>
                    <a:pt x="181" y="637"/>
                  </a:cubicBezTo>
                  <a:cubicBezTo>
                    <a:pt x="181" y="636"/>
                    <a:pt x="180" y="636"/>
                    <a:pt x="180" y="636"/>
                  </a:cubicBezTo>
                  <a:cubicBezTo>
                    <a:pt x="179" y="635"/>
                    <a:pt x="178" y="635"/>
                    <a:pt x="178" y="634"/>
                  </a:cubicBezTo>
                  <a:cubicBezTo>
                    <a:pt x="177" y="634"/>
                    <a:pt x="177" y="633"/>
                    <a:pt x="178" y="632"/>
                  </a:cubicBezTo>
                  <a:cubicBezTo>
                    <a:pt x="178" y="631"/>
                    <a:pt x="179" y="631"/>
                    <a:pt x="178" y="630"/>
                  </a:cubicBezTo>
                  <a:cubicBezTo>
                    <a:pt x="178" y="629"/>
                    <a:pt x="178" y="629"/>
                    <a:pt x="177" y="629"/>
                  </a:cubicBezTo>
                  <a:cubicBezTo>
                    <a:pt x="177" y="630"/>
                    <a:pt x="176" y="630"/>
                    <a:pt x="176" y="630"/>
                  </a:cubicBezTo>
                  <a:cubicBezTo>
                    <a:pt x="175" y="630"/>
                    <a:pt x="175" y="632"/>
                    <a:pt x="175" y="632"/>
                  </a:cubicBezTo>
                  <a:cubicBezTo>
                    <a:pt x="175" y="634"/>
                    <a:pt x="175" y="634"/>
                    <a:pt x="175" y="634"/>
                  </a:cubicBezTo>
                  <a:cubicBezTo>
                    <a:pt x="174" y="636"/>
                    <a:pt x="172" y="635"/>
                    <a:pt x="171" y="634"/>
                  </a:cubicBezTo>
                  <a:cubicBezTo>
                    <a:pt x="171" y="634"/>
                    <a:pt x="172" y="632"/>
                    <a:pt x="172" y="631"/>
                  </a:cubicBezTo>
                  <a:cubicBezTo>
                    <a:pt x="172" y="631"/>
                    <a:pt x="171" y="631"/>
                    <a:pt x="171" y="630"/>
                  </a:cubicBezTo>
                  <a:cubicBezTo>
                    <a:pt x="171" y="629"/>
                    <a:pt x="170" y="628"/>
                    <a:pt x="170" y="627"/>
                  </a:cubicBezTo>
                  <a:cubicBezTo>
                    <a:pt x="169" y="626"/>
                    <a:pt x="168" y="625"/>
                    <a:pt x="168" y="625"/>
                  </a:cubicBezTo>
                  <a:cubicBezTo>
                    <a:pt x="168" y="624"/>
                    <a:pt x="168" y="624"/>
                    <a:pt x="168" y="624"/>
                  </a:cubicBezTo>
                  <a:cubicBezTo>
                    <a:pt x="168" y="623"/>
                    <a:pt x="169" y="622"/>
                    <a:pt x="169" y="621"/>
                  </a:cubicBezTo>
                  <a:cubicBezTo>
                    <a:pt x="168" y="621"/>
                    <a:pt x="168" y="621"/>
                    <a:pt x="167" y="622"/>
                  </a:cubicBezTo>
                  <a:cubicBezTo>
                    <a:pt x="166" y="624"/>
                    <a:pt x="166" y="624"/>
                    <a:pt x="165" y="622"/>
                  </a:cubicBezTo>
                  <a:cubicBezTo>
                    <a:pt x="164" y="621"/>
                    <a:pt x="163" y="621"/>
                    <a:pt x="162" y="621"/>
                  </a:cubicBezTo>
                  <a:cubicBezTo>
                    <a:pt x="160" y="621"/>
                    <a:pt x="159" y="621"/>
                    <a:pt x="158" y="620"/>
                  </a:cubicBezTo>
                  <a:cubicBezTo>
                    <a:pt x="158" y="619"/>
                    <a:pt x="157" y="619"/>
                    <a:pt x="156" y="619"/>
                  </a:cubicBezTo>
                  <a:cubicBezTo>
                    <a:pt x="155" y="619"/>
                    <a:pt x="155" y="617"/>
                    <a:pt x="155" y="617"/>
                  </a:cubicBezTo>
                  <a:cubicBezTo>
                    <a:pt x="155" y="616"/>
                    <a:pt x="155" y="616"/>
                    <a:pt x="155" y="616"/>
                  </a:cubicBezTo>
                  <a:cubicBezTo>
                    <a:pt x="156" y="615"/>
                    <a:pt x="156" y="614"/>
                    <a:pt x="157" y="614"/>
                  </a:cubicBezTo>
                  <a:cubicBezTo>
                    <a:pt x="158" y="613"/>
                    <a:pt x="158" y="612"/>
                    <a:pt x="158" y="611"/>
                  </a:cubicBezTo>
                  <a:cubicBezTo>
                    <a:pt x="158" y="610"/>
                    <a:pt x="158" y="610"/>
                    <a:pt x="157" y="609"/>
                  </a:cubicBezTo>
                  <a:cubicBezTo>
                    <a:pt x="156" y="609"/>
                    <a:pt x="154" y="610"/>
                    <a:pt x="154" y="610"/>
                  </a:cubicBezTo>
                  <a:cubicBezTo>
                    <a:pt x="154" y="611"/>
                    <a:pt x="154" y="611"/>
                    <a:pt x="154" y="611"/>
                  </a:cubicBezTo>
                  <a:cubicBezTo>
                    <a:pt x="153" y="611"/>
                    <a:pt x="152" y="611"/>
                    <a:pt x="151" y="611"/>
                  </a:cubicBezTo>
                  <a:cubicBezTo>
                    <a:pt x="151" y="611"/>
                    <a:pt x="150" y="610"/>
                    <a:pt x="150" y="610"/>
                  </a:cubicBezTo>
                  <a:cubicBezTo>
                    <a:pt x="149" y="609"/>
                    <a:pt x="149" y="609"/>
                    <a:pt x="149" y="609"/>
                  </a:cubicBezTo>
                  <a:cubicBezTo>
                    <a:pt x="148" y="609"/>
                    <a:pt x="147" y="608"/>
                    <a:pt x="148" y="607"/>
                  </a:cubicBezTo>
                  <a:cubicBezTo>
                    <a:pt x="148" y="607"/>
                    <a:pt x="146" y="606"/>
                    <a:pt x="146" y="606"/>
                  </a:cubicBezTo>
                  <a:cubicBezTo>
                    <a:pt x="146" y="605"/>
                    <a:pt x="145" y="605"/>
                    <a:pt x="144" y="604"/>
                  </a:cubicBezTo>
                  <a:cubicBezTo>
                    <a:pt x="143" y="604"/>
                    <a:pt x="143" y="604"/>
                    <a:pt x="143" y="603"/>
                  </a:cubicBezTo>
                  <a:cubicBezTo>
                    <a:pt x="143" y="602"/>
                    <a:pt x="143" y="602"/>
                    <a:pt x="143" y="602"/>
                  </a:cubicBezTo>
                  <a:cubicBezTo>
                    <a:pt x="143" y="601"/>
                    <a:pt x="142" y="600"/>
                    <a:pt x="141" y="600"/>
                  </a:cubicBezTo>
                  <a:cubicBezTo>
                    <a:pt x="140" y="600"/>
                    <a:pt x="139" y="600"/>
                    <a:pt x="139" y="599"/>
                  </a:cubicBezTo>
                  <a:cubicBezTo>
                    <a:pt x="139" y="598"/>
                    <a:pt x="139" y="598"/>
                    <a:pt x="140" y="597"/>
                  </a:cubicBezTo>
                  <a:cubicBezTo>
                    <a:pt x="140" y="596"/>
                    <a:pt x="140" y="596"/>
                    <a:pt x="140" y="595"/>
                  </a:cubicBezTo>
                  <a:cubicBezTo>
                    <a:pt x="139" y="595"/>
                    <a:pt x="139" y="593"/>
                    <a:pt x="139" y="593"/>
                  </a:cubicBezTo>
                  <a:cubicBezTo>
                    <a:pt x="139" y="592"/>
                    <a:pt x="139" y="591"/>
                    <a:pt x="140" y="591"/>
                  </a:cubicBezTo>
                  <a:cubicBezTo>
                    <a:pt x="140" y="590"/>
                    <a:pt x="140" y="590"/>
                    <a:pt x="140" y="590"/>
                  </a:cubicBezTo>
                  <a:cubicBezTo>
                    <a:pt x="139" y="589"/>
                    <a:pt x="138" y="588"/>
                    <a:pt x="138" y="588"/>
                  </a:cubicBezTo>
                  <a:cubicBezTo>
                    <a:pt x="137" y="587"/>
                    <a:pt x="137" y="587"/>
                    <a:pt x="137" y="587"/>
                  </a:cubicBezTo>
                  <a:cubicBezTo>
                    <a:pt x="136" y="587"/>
                    <a:pt x="137" y="586"/>
                    <a:pt x="135" y="586"/>
                  </a:cubicBezTo>
                  <a:cubicBezTo>
                    <a:pt x="134" y="587"/>
                    <a:pt x="133" y="585"/>
                    <a:pt x="132" y="587"/>
                  </a:cubicBezTo>
                  <a:cubicBezTo>
                    <a:pt x="132" y="588"/>
                    <a:pt x="131" y="588"/>
                    <a:pt x="130" y="587"/>
                  </a:cubicBezTo>
                  <a:cubicBezTo>
                    <a:pt x="129" y="587"/>
                    <a:pt x="129" y="588"/>
                    <a:pt x="128" y="588"/>
                  </a:cubicBezTo>
                  <a:cubicBezTo>
                    <a:pt x="127" y="588"/>
                    <a:pt x="127" y="588"/>
                    <a:pt x="126" y="587"/>
                  </a:cubicBezTo>
                  <a:cubicBezTo>
                    <a:pt x="126" y="586"/>
                    <a:pt x="125" y="585"/>
                    <a:pt x="125" y="584"/>
                  </a:cubicBezTo>
                  <a:cubicBezTo>
                    <a:pt x="124" y="583"/>
                    <a:pt x="124" y="583"/>
                    <a:pt x="124" y="582"/>
                  </a:cubicBezTo>
                  <a:cubicBezTo>
                    <a:pt x="124" y="581"/>
                    <a:pt x="124" y="581"/>
                    <a:pt x="124" y="581"/>
                  </a:cubicBezTo>
                  <a:cubicBezTo>
                    <a:pt x="123" y="580"/>
                    <a:pt x="123" y="579"/>
                    <a:pt x="123" y="578"/>
                  </a:cubicBezTo>
                  <a:cubicBezTo>
                    <a:pt x="122" y="577"/>
                    <a:pt x="122" y="576"/>
                    <a:pt x="122" y="575"/>
                  </a:cubicBezTo>
                  <a:cubicBezTo>
                    <a:pt x="122" y="574"/>
                    <a:pt x="120" y="574"/>
                    <a:pt x="120" y="574"/>
                  </a:cubicBezTo>
                  <a:cubicBezTo>
                    <a:pt x="119" y="574"/>
                    <a:pt x="119" y="574"/>
                    <a:pt x="119" y="574"/>
                  </a:cubicBezTo>
                  <a:cubicBezTo>
                    <a:pt x="118" y="574"/>
                    <a:pt x="118" y="573"/>
                    <a:pt x="117" y="572"/>
                  </a:cubicBezTo>
                  <a:cubicBezTo>
                    <a:pt x="117" y="572"/>
                    <a:pt x="115" y="571"/>
                    <a:pt x="115" y="571"/>
                  </a:cubicBezTo>
                  <a:cubicBezTo>
                    <a:pt x="114" y="570"/>
                    <a:pt x="114" y="570"/>
                    <a:pt x="114" y="570"/>
                  </a:cubicBezTo>
                  <a:cubicBezTo>
                    <a:pt x="114" y="570"/>
                    <a:pt x="113" y="570"/>
                    <a:pt x="113" y="569"/>
                  </a:cubicBezTo>
                  <a:cubicBezTo>
                    <a:pt x="113" y="569"/>
                    <a:pt x="111" y="568"/>
                    <a:pt x="111" y="568"/>
                  </a:cubicBezTo>
                  <a:cubicBezTo>
                    <a:pt x="111" y="567"/>
                    <a:pt x="112" y="567"/>
                    <a:pt x="112" y="567"/>
                  </a:cubicBezTo>
                  <a:cubicBezTo>
                    <a:pt x="112" y="566"/>
                    <a:pt x="112" y="566"/>
                    <a:pt x="111" y="566"/>
                  </a:cubicBezTo>
                  <a:cubicBezTo>
                    <a:pt x="111" y="565"/>
                    <a:pt x="109" y="566"/>
                    <a:pt x="110" y="565"/>
                  </a:cubicBezTo>
                  <a:cubicBezTo>
                    <a:pt x="110" y="565"/>
                    <a:pt x="110" y="564"/>
                    <a:pt x="110" y="564"/>
                  </a:cubicBezTo>
                  <a:cubicBezTo>
                    <a:pt x="110" y="563"/>
                    <a:pt x="109" y="562"/>
                    <a:pt x="108" y="561"/>
                  </a:cubicBezTo>
                  <a:cubicBezTo>
                    <a:pt x="108" y="560"/>
                    <a:pt x="107" y="560"/>
                    <a:pt x="106" y="559"/>
                  </a:cubicBezTo>
                  <a:cubicBezTo>
                    <a:pt x="106" y="559"/>
                    <a:pt x="106" y="559"/>
                    <a:pt x="106" y="559"/>
                  </a:cubicBezTo>
                  <a:cubicBezTo>
                    <a:pt x="105" y="559"/>
                    <a:pt x="104" y="558"/>
                    <a:pt x="104" y="558"/>
                  </a:cubicBezTo>
                  <a:cubicBezTo>
                    <a:pt x="103" y="557"/>
                    <a:pt x="103" y="557"/>
                    <a:pt x="103" y="557"/>
                  </a:cubicBezTo>
                  <a:cubicBezTo>
                    <a:pt x="102" y="557"/>
                    <a:pt x="102" y="556"/>
                    <a:pt x="103" y="555"/>
                  </a:cubicBezTo>
                  <a:cubicBezTo>
                    <a:pt x="103" y="554"/>
                    <a:pt x="102" y="553"/>
                    <a:pt x="101" y="553"/>
                  </a:cubicBezTo>
                  <a:cubicBezTo>
                    <a:pt x="101" y="552"/>
                    <a:pt x="102" y="550"/>
                    <a:pt x="102" y="550"/>
                  </a:cubicBezTo>
                  <a:cubicBezTo>
                    <a:pt x="102" y="549"/>
                    <a:pt x="100" y="549"/>
                    <a:pt x="100" y="549"/>
                  </a:cubicBezTo>
                  <a:cubicBezTo>
                    <a:pt x="99" y="549"/>
                    <a:pt x="99" y="549"/>
                    <a:pt x="99" y="549"/>
                  </a:cubicBezTo>
                  <a:cubicBezTo>
                    <a:pt x="99" y="548"/>
                    <a:pt x="98" y="548"/>
                    <a:pt x="98" y="547"/>
                  </a:cubicBezTo>
                  <a:cubicBezTo>
                    <a:pt x="97" y="547"/>
                    <a:pt x="96" y="546"/>
                    <a:pt x="96" y="546"/>
                  </a:cubicBezTo>
                  <a:cubicBezTo>
                    <a:pt x="95" y="546"/>
                    <a:pt x="95" y="546"/>
                    <a:pt x="94" y="545"/>
                  </a:cubicBezTo>
                  <a:cubicBezTo>
                    <a:pt x="94" y="544"/>
                    <a:pt x="93" y="544"/>
                    <a:pt x="93" y="544"/>
                  </a:cubicBezTo>
                  <a:cubicBezTo>
                    <a:pt x="92" y="544"/>
                    <a:pt x="92" y="544"/>
                    <a:pt x="92" y="544"/>
                  </a:cubicBezTo>
                  <a:cubicBezTo>
                    <a:pt x="92" y="543"/>
                    <a:pt x="91" y="544"/>
                    <a:pt x="91" y="544"/>
                  </a:cubicBezTo>
                  <a:cubicBezTo>
                    <a:pt x="91" y="545"/>
                    <a:pt x="90" y="545"/>
                    <a:pt x="90" y="545"/>
                  </a:cubicBezTo>
                  <a:cubicBezTo>
                    <a:pt x="90" y="544"/>
                    <a:pt x="89" y="544"/>
                    <a:pt x="89" y="543"/>
                  </a:cubicBezTo>
                  <a:cubicBezTo>
                    <a:pt x="88" y="543"/>
                    <a:pt x="88" y="543"/>
                    <a:pt x="88" y="543"/>
                  </a:cubicBezTo>
                  <a:cubicBezTo>
                    <a:pt x="87" y="544"/>
                    <a:pt x="87" y="545"/>
                    <a:pt x="87" y="546"/>
                  </a:cubicBezTo>
                  <a:cubicBezTo>
                    <a:pt x="87" y="546"/>
                    <a:pt x="86" y="547"/>
                    <a:pt x="86" y="547"/>
                  </a:cubicBezTo>
                  <a:cubicBezTo>
                    <a:pt x="86" y="548"/>
                    <a:pt x="84" y="549"/>
                    <a:pt x="84" y="549"/>
                  </a:cubicBezTo>
                  <a:cubicBezTo>
                    <a:pt x="84" y="549"/>
                    <a:pt x="84" y="548"/>
                    <a:pt x="83" y="548"/>
                  </a:cubicBezTo>
                  <a:cubicBezTo>
                    <a:pt x="83" y="548"/>
                    <a:pt x="82" y="549"/>
                    <a:pt x="83" y="549"/>
                  </a:cubicBezTo>
                  <a:cubicBezTo>
                    <a:pt x="83" y="549"/>
                    <a:pt x="83" y="551"/>
                    <a:pt x="83" y="551"/>
                  </a:cubicBezTo>
                  <a:cubicBezTo>
                    <a:pt x="83" y="552"/>
                    <a:pt x="79" y="551"/>
                    <a:pt x="79" y="551"/>
                  </a:cubicBezTo>
                  <a:cubicBezTo>
                    <a:pt x="78" y="550"/>
                    <a:pt x="78" y="549"/>
                    <a:pt x="78" y="549"/>
                  </a:cubicBezTo>
                  <a:cubicBezTo>
                    <a:pt x="78" y="548"/>
                    <a:pt x="79" y="547"/>
                    <a:pt x="79" y="546"/>
                  </a:cubicBezTo>
                  <a:cubicBezTo>
                    <a:pt x="79" y="544"/>
                    <a:pt x="77" y="543"/>
                    <a:pt x="75" y="542"/>
                  </a:cubicBezTo>
                  <a:cubicBezTo>
                    <a:pt x="75" y="542"/>
                    <a:pt x="75" y="542"/>
                    <a:pt x="75" y="542"/>
                  </a:cubicBezTo>
                  <a:cubicBezTo>
                    <a:pt x="74" y="541"/>
                    <a:pt x="73" y="539"/>
                    <a:pt x="73" y="539"/>
                  </a:cubicBezTo>
                  <a:cubicBezTo>
                    <a:pt x="72" y="539"/>
                    <a:pt x="72" y="539"/>
                    <a:pt x="72" y="538"/>
                  </a:cubicBezTo>
                  <a:cubicBezTo>
                    <a:pt x="71" y="538"/>
                    <a:pt x="72" y="537"/>
                    <a:pt x="71" y="536"/>
                  </a:cubicBezTo>
                  <a:cubicBezTo>
                    <a:pt x="70" y="536"/>
                    <a:pt x="70" y="536"/>
                    <a:pt x="69" y="536"/>
                  </a:cubicBezTo>
                  <a:cubicBezTo>
                    <a:pt x="68" y="535"/>
                    <a:pt x="68" y="534"/>
                    <a:pt x="67" y="534"/>
                  </a:cubicBezTo>
                  <a:cubicBezTo>
                    <a:pt x="67" y="533"/>
                    <a:pt x="66" y="533"/>
                    <a:pt x="66" y="533"/>
                  </a:cubicBezTo>
                  <a:cubicBezTo>
                    <a:pt x="65" y="532"/>
                    <a:pt x="65" y="532"/>
                    <a:pt x="65" y="532"/>
                  </a:cubicBezTo>
                  <a:cubicBezTo>
                    <a:pt x="65" y="532"/>
                    <a:pt x="65" y="531"/>
                    <a:pt x="64" y="531"/>
                  </a:cubicBezTo>
                  <a:cubicBezTo>
                    <a:pt x="64" y="530"/>
                    <a:pt x="62" y="530"/>
                    <a:pt x="61" y="529"/>
                  </a:cubicBezTo>
                  <a:cubicBezTo>
                    <a:pt x="61" y="529"/>
                    <a:pt x="60" y="529"/>
                    <a:pt x="60" y="528"/>
                  </a:cubicBezTo>
                  <a:cubicBezTo>
                    <a:pt x="60" y="528"/>
                    <a:pt x="60" y="527"/>
                    <a:pt x="59" y="527"/>
                  </a:cubicBezTo>
                  <a:cubicBezTo>
                    <a:pt x="59" y="526"/>
                    <a:pt x="59" y="526"/>
                    <a:pt x="59" y="525"/>
                  </a:cubicBezTo>
                  <a:cubicBezTo>
                    <a:pt x="59" y="524"/>
                    <a:pt x="59" y="524"/>
                    <a:pt x="59" y="524"/>
                  </a:cubicBezTo>
                  <a:cubicBezTo>
                    <a:pt x="59" y="524"/>
                    <a:pt x="59" y="523"/>
                    <a:pt x="59" y="523"/>
                  </a:cubicBezTo>
                  <a:cubicBezTo>
                    <a:pt x="59" y="523"/>
                    <a:pt x="59" y="522"/>
                    <a:pt x="58" y="522"/>
                  </a:cubicBezTo>
                  <a:cubicBezTo>
                    <a:pt x="58" y="521"/>
                    <a:pt x="58" y="520"/>
                    <a:pt x="58" y="520"/>
                  </a:cubicBezTo>
                  <a:cubicBezTo>
                    <a:pt x="57" y="519"/>
                    <a:pt x="57" y="518"/>
                    <a:pt x="57" y="518"/>
                  </a:cubicBezTo>
                  <a:cubicBezTo>
                    <a:pt x="56" y="517"/>
                    <a:pt x="56" y="517"/>
                    <a:pt x="55" y="517"/>
                  </a:cubicBezTo>
                  <a:cubicBezTo>
                    <a:pt x="54" y="516"/>
                    <a:pt x="54" y="517"/>
                    <a:pt x="53" y="516"/>
                  </a:cubicBezTo>
                  <a:cubicBezTo>
                    <a:pt x="52" y="516"/>
                    <a:pt x="52" y="515"/>
                    <a:pt x="52" y="515"/>
                  </a:cubicBezTo>
                  <a:cubicBezTo>
                    <a:pt x="51" y="514"/>
                    <a:pt x="51" y="513"/>
                    <a:pt x="50" y="513"/>
                  </a:cubicBezTo>
                  <a:cubicBezTo>
                    <a:pt x="49" y="513"/>
                    <a:pt x="48" y="513"/>
                    <a:pt x="48" y="514"/>
                  </a:cubicBezTo>
                  <a:cubicBezTo>
                    <a:pt x="48" y="515"/>
                    <a:pt x="47" y="514"/>
                    <a:pt x="47" y="514"/>
                  </a:cubicBezTo>
                  <a:cubicBezTo>
                    <a:pt x="46" y="514"/>
                    <a:pt x="46" y="514"/>
                    <a:pt x="46" y="513"/>
                  </a:cubicBezTo>
                  <a:cubicBezTo>
                    <a:pt x="46" y="512"/>
                    <a:pt x="46" y="512"/>
                    <a:pt x="44" y="512"/>
                  </a:cubicBezTo>
                  <a:cubicBezTo>
                    <a:pt x="43" y="512"/>
                    <a:pt x="42" y="511"/>
                    <a:pt x="42" y="510"/>
                  </a:cubicBezTo>
                  <a:cubicBezTo>
                    <a:pt x="42" y="509"/>
                    <a:pt x="42" y="508"/>
                    <a:pt x="42" y="507"/>
                  </a:cubicBezTo>
                  <a:cubicBezTo>
                    <a:pt x="42" y="506"/>
                    <a:pt x="42" y="505"/>
                    <a:pt x="41" y="504"/>
                  </a:cubicBezTo>
                  <a:cubicBezTo>
                    <a:pt x="41" y="504"/>
                    <a:pt x="41" y="504"/>
                    <a:pt x="41" y="503"/>
                  </a:cubicBezTo>
                  <a:cubicBezTo>
                    <a:pt x="41" y="503"/>
                    <a:pt x="41" y="503"/>
                    <a:pt x="41" y="503"/>
                  </a:cubicBezTo>
                  <a:cubicBezTo>
                    <a:pt x="41" y="503"/>
                    <a:pt x="41" y="502"/>
                    <a:pt x="40" y="502"/>
                  </a:cubicBezTo>
                  <a:cubicBezTo>
                    <a:pt x="40" y="502"/>
                    <a:pt x="39" y="502"/>
                    <a:pt x="39" y="502"/>
                  </a:cubicBezTo>
                  <a:cubicBezTo>
                    <a:pt x="39" y="501"/>
                    <a:pt x="39" y="500"/>
                    <a:pt x="40" y="499"/>
                  </a:cubicBezTo>
                  <a:cubicBezTo>
                    <a:pt x="40" y="499"/>
                    <a:pt x="41" y="498"/>
                    <a:pt x="40" y="498"/>
                  </a:cubicBezTo>
                  <a:cubicBezTo>
                    <a:pt x="39" y="498"/>
                    <a:pt x="39" y="498"/>
                    <a:pt x="40" y="497"/>
                  </a:cubicBezTo>
                  <a:cubicBezTo>
                    <a:pt x="40" y="496"/>
                    <a:pt x="41" y="496"/>
                    <a:pt x="42" y="496"/>
                  </a:cubicBezTo>
                  <a:cubicBezTo>
                    <a:pt x="43" y="495"/>
                    <a:pt x="43" y="495"/>
                    <a:pt x="43" y="494"/>
                  </a:cubicBezTo>
                  <a:cubicBezTo>
                    <a:pt x="43" y="493"/>
                    <a:pt x="43" y="493"/>
                    <a:pt x="42" y="493"/>
                  </a:cubicBezTo>
                  <a:cubicBezTo>
                    <a:pt x="42" y="492"/>
                    <a:pt x="41" y="492"/>
                    <a:pt x="41" y="491"/>
                  </a:cubicBezTo>
                  <a:cubicBezTo>
                    <a:pt x="41" y="490"/>
                    <a:pt x="41" y="489"/>
                    <a:pt x="41" y="489"/>
                  </a:cubicBezTo>
                  <a:cubicBezTo>
                    <a:pt x="41" y="488"/>
                    <a:pt x="41" y="487"/>
                    <a:pt x="42" y="487"/>
                  </a:cubicBezTo>
                  <a:cubicBezTo>
                    <a:pt x="43" y="487"/>
                    <a:pt x="45" y="486"/>
                    <a:pt x="43" y="485"/>
                  </a:cubicBezTo>
                  <a:cubicBezTo>
                    <a:pt x="43" y="485"/>
                    <a:pt x="43" y="485"/>
                    <a:pt x="43" y="485"/>
                  </a:cubicBezTo>
                  <a:cubicBezTo>
                    <a:pt x="43" y="485"/>
                    <a:pt x="42" y="484"/>
                    <a:pt x="41" y="484"/>
                  </a:cubicBezTo>
                  <a:cubicBezTo>
                    <a:pt x="41" y="483"/>
                    <a:pt x="41" y="482"/>
                    <a:pt x="41" y="481"/>
                  </a:cubicBezTo>
                  <a:cubicBezTo>
                    <a:pt x="41" y="481"/>
                    <a:pt x="40" y="481"/>
                    <a:pt x="40" y="480"/>
                  </a:cubicBezTo>
                  <a:cubicBezTo>
                    <a:pt x="40" y="480"/>
                    <a:pt x="39" y="480"/>
                    <a:pt x="39" y="479"/>
                  </a:cubicBezTo>
                  <a:cubicBezTo>
                    <a:pt x="39" y="478"/>
                    <a:pt x="39" y="477"/>
                    <a:pt x="40" y="477"/>
                  </a:cubicBezTo>
                  <a:cubicBezTo>
                    <a:pt x="40" y="476"/>
                    <a:pt x="41" y="475"/>
                    <a:pt x="41" y="475"/>
                  </a:cubicBezTo>
                  <a:cubicBezTo>
                    <a:pt x="41" y="474"/>
                    <a:pt x="41" y="473"/>
                    <a:pt x="41" y="472"/>
                  </a:cubicBezTo>
                  <a:cubicBezTo>
                    <a:pt x="41" y="472"/>
                    <a:pt x="41" y="471"/>
                    <a:pt x="41" y="470"/>
                  </a:cubicBezTo>
                  <a:cubicBezTo>
                    <a:pt x="41" y="470"/>
                    <a:pt x="41" y="469"/>
                    <a:pt x="41" y="468"/>
                  </a:cubicBezTo>
                  <a:cubicBezTo>
                    <a:pt x="42" y="468"/>
                    <a:pt x="43" y="467"/>
                    <a:pt x="44" y="468"/>
                  </a:cubicBezTo>
                  <a:cubicBezTo>
                    <a:pt x="45" y="468"/>
                    <a:pt x="45" y="468"/>
                    <a:pt x="45" y="467"/>
                  </a:cubicBezTo>
                  <a:cubicBezTo>
                    <a:pt x="46" y="467"/>
                    <a:pt x="47" y="467"/>
                    <a:pt x="48" y="467"/>
                  </a:cubicBezTo>
                  <a:cubicBezTo>
                    <a:pt x="49" y="466"/>
                    <a:pt x="49" y="467"/>
                    <a:pt x="49" y="468"/>
                  </a:cubicBezTo>
                  <a:cubicBezTo>
                    <a:pt x="49" y="468"/>
                    <a:pt x="49" y="468"/>
                    <a:pt x="49" y="469"/>
                  </a:cubicBezTo>
                  <a:cubicBezTo>
                    <a:pt x="49" y="469"/>
                    <a:pt x="48" y="470"/>
                    <a:pt x="49" y="471"/>
                  </a:cubicBezTo>
                  <a:cubicBezTo>
                    <a:pt x="49" y="472"/>
                    <a:pt x="48" y="472"/>
                    <a:pt x="48" y="473"/>
                  </a:cubicBezTo>
                  <a:cubicBezTo>
                    <a:pt x="48" y="474"/>
                    <a:pt x="48" y="474"/>
                    <a:pt x="49" y="474"/>
                  </a:cubicBezTo>
                  <a:cubicBezTo>
                    <a:pt x="50" y="475"/>
                    <a:pt x="50" y="476"/>
                    <a:pt x="50" y="476"/>
                  </a:cubicBezTo>
                  <a:cubicBezTo>
                    <a:pt x="51" y="477"/>
                    <a:pt x="51" y="477"/>
                    <a:pt x="53" y="477"/>
                  </a:cubicBezTo>
                  <a:cubicBezTo>
                    <a:pt x="54" y="477"/>
                    <a:pt x="55" y="478"/>
                    <a:pt x="55" y="476"/>
                  </a:cubicBezTo>
                  <a:cubicBezTo>
                    <a:pt x="55" y="474"/>
                    <a:pt x="56" y="476"/>
                    <a:pt x="57" y="475"/>
                  </a:cubicBezTo>
                  <a:cubicBezTo>
                    <a:pt x="57" y="475"/>
                    <a:pt x="57" y="475"/>
                    <a:pt x="58" y="475"/>
                  </a:cubicBezTo>
                  <a:cubicBezTo>
                    <a:pt x="58" y="475"/>
                    <a:pt x="60" y="474"/>
                    <a:pt x="60" y="473"/>
                  </a:cubicBezTo>
                  <a:cubicBezTo>
                    <a:pt x="60" y="472"/>
                    <a:pt x="60" y="472"/>
                    <a:pt x="60" y="472"/>
                  </a:cubicBezTo>
                  <a:cubicBezTo>
                    <a:pt x="60" y="472"/>
                    <a:pt x="60" y="472"/>
                    <a:pt x="60" y="471"/>
                  </a:cubicBezTo>
                  <a:cubicBezTo>
                    <a:pt x="61" y="470"/>
                    <a:pt x="61" y="469"/>
                    <a:pt x="61" y="469"/>
                  </a:cubicBezTo>
                  <a:cubicBezTo>
                    <a:pt x="60" y="468"/>
                    <a:pt x="60" y="467"/>
                    <a:pt x="60" y="467"/>
                  </a:cubicBezTo>
                  <a:cubicBezTo>
                    <a:pt x="61" y="466"/>
                    <a:pt x="61" y="466"/>
                    <a:pt x="61" y="465"/>
                  </a:cubicBezTo>
                  <a:cubicBezTo>
                    <a:pt x="61" y="465"/>
                    <a:pt x="61" y="464"/>
                    <a:pt x="61" y="464"/>
                  </a:cubicBezTo>
                  <a:cubicBezTo>
                    <a:pt x="61" y="464"/>
                    <a:pt x="61" y="463"/>
                    <a:pt x="61" y="463"/>
                  </a:cubicBezTo>
                  <a:cubicBezTo>
                    <a:pt x="61" y="462"/>
                    <a:pt x="61" y="462"/>
                    <a:pt x="61" y="461"/>
                  </a:cubicBezTo>
                  <a:cubicBezTo>
                    <a:pt x="60" y="460"/>
                    <a:pt x="60" y="459"/>
                    <a:pt x="61" y="459"/>
                  </a:cubicBezTo>
                  <a:close/>
                </a:path>
              </a:pathLst>
            </a:custGeom>
            <a:solidFill>
              <a:srgbClr val="C00000"/>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76"/>
            <p:cNvSpPr>
              <a:spLocks/>
            </p:cNvSpPr>
            <p:nvPr/>
          </p:nvSpPr>
          <p:spPr bwMode="auto">
            <a:xfrm>
              <a:off x="4573713" y="3189117"/>
              <a:ext cx="475570" cy="145695"/>
            </a:xfrm>
            <a:custGeom>
              <a:avLst/>
              <a:gdLst>
                <a:gd name="T0" fmla="*/ 0 w 146"/>
                <a:gd name="T1" fmla="*/ 5 h 45"/>
                <a:gd name="T2" fmla="*/ 0 w 146"/>
                <a:gd name="T3" fmla="*/ 0 h 45"/>
                <a:gd name="T4" fmla="*/ 146 w 146"/>
                <a:gd name="T5" fmla="*/ 0 h 45"/>
                <a:gd name="T6" fmla="*/ 143 w 146"/>
                <a:gd name="T7" fmla="*/ 1 h 45"/>
                <a:gd name="T8" fmla="*/ 138 w 146"/>
                <a:gd name="T9" fmla="*/ 6 h 45"/>
                <a:gd name="T10" fmla="*/ 134 w 146"/>
                <a:gd name="T11" fmla="*/ 10 h 45"/>
                <a:gd name="T12" fmla="*/ 131 w 146"/>
                <a:gd name="T13" fmla="*/ 11 h 45"/>
                <a:gd name="T14" fmla="*/ 127 w 146"/>
                <a:gd name="T15" fmla="*/ 11 h 45"/>
                <a:gd name="T16" fmla="*/ 125 w 146"/>
                <a:gd name="T17" fmla="*/ 12 h 45"/>
                <a:gd name="T18" fmla="*/ 121 w 146"/>
                <a:gd name="T19" fmla="*/ 12 h 45"/>
                <a:gd name="T20" fmla="*/ 117 w 146"/>
                <a:gd name="T21" fmla="*/ 13 h 45"/>
                <a:gd name="T22" fmla="*/ 114 w 146"/>
                <a:gd name="T23" fmla="*/ 13 h 45"/>
                <a:gd name="T24" fmla="*/ 113 w 146"/>
                <a:gd name="T25" fmla="*/ 14 h 45"/>
                <a:gd name="T26" fmla="*/ 111 w 146"/>
                <a:gd name="T27" fmla="*/ 17 h 45"/>
                <a:gd name="T28" fmla="*/ 107 w 146"/>
                <a:gd name="T29" fmla="*/ 18 h 45"/>
                <a:gd name="T30" fmla="*/ 104 w 146"/>
                <a:gd name="T31" fmla="*/ 16 h 45"/>
                <a:gd name="T32" fmla="*/ 102 w 146"/>
                <a:gd name="T33" fmla="*/ 13 h 45"/>
                <a:gd name="T34" fmla="*/ 100 w 146"/>
                <a:gd name="T35" fmla="*/ 16 h 45"/>
                <a:gd name="T36" fmla="*/ 99 w 146"/>
                <a:gd name="T37" fmla="*/ 21 h 45"/>
                <a:gd name="T38" fmla="*/ 95 w 146"/>
                <a:gd name="T39" fmla="*/ 21 h 45"/>
                <a:gd name="T40" fmla="*/ 93 w 146"/>
                <a:gd name="T41" fmla="*/ 22 h 45"/>
                <a:gd name="T42" fmla="*/ 92 w 146"/>
                <a:gd name="T43" fmla="*/ 24 h 45"/>
                <a:gd name="T44" fmla="*/ 88 w 146"/>
                <a:gd name="T45" fmla="*/ 25 h 45"/>
                <a:gd name="T46" fmla="*/ 83 w 146"/>
                <a:gd name="T47" fmla="*/ 26 h 45"/>
                <a:gd name="T48" fmla="*/ 79 w 146"/>
                <a:gd name="T49" fmla="*/ 27 h 45"/>
                <a:gd name="T50" fmla="*/ 74 w 146"/>
                <a:gd name="T51" fmla="*/ 29 h 45"/>
                <a:gd name="T52" fmla="*/ 67 w 146"/>
                <a:gd name="T53" fmla="*/ 29 h 45"/>
                <a:gd name="T54" fmla="*/ 63 w 146"/>
                <a:gd name="T55" fmla="*/ 32 h 45"/>
                <a:gd name="T56" fmla="*/ 61 w 146"/>
                <a:gd name="T57" fmla="*/ 34 h 45"/>
                <a:gd name="T58" fmla="*/ 62 w 146"/>
                <a:gd name="T59" fmla="*/ 36 h 45"/>
                <a:gd name="T60" fmla="*/ 59 w 146"/>
                <a:gd name="T61" fmla="*/ 35 h 45"/>
                <a:gd name="T62" fmla="*/ 59 w 146"/>
                <a:gd name="T63" fmla="*/ 37 h 45"/>
                <a:gd name="T64" fmla="*/ 61 w 146"/>
                <a:gd name="T65" fmla="*/ 40 h 45"/>
                <a:gd name="T66" fmla="*/ 61 w 146"/>
                <a:gd name="T67" fmla="*/ 44 h 45"/>
                <a:gd name="T68" fmla="*/ 56 w 146"/>
                <a:gd name="T69" fmla="*/ 45 h 45"/>
                <a:gd name="T70" fmla="*/ 53 w 146"/>
                <a:gd name="T71" fmla="*/ 40 h 45"/>
                <a:gd name="T72" fmla="*/ 52 w 146"/>
                <a:gd name="T73" fmla="*/ 34 h 45"/>
                <a:gd name="T74" fmla="*/ 54 w 146"/>
                <a:gd name="T75" fmla="*/ 31 h 45"/>
                <a:gd name="T76" fmla="*/ 54 w 146"/>
                <a:gd name="T77" fmla="*/ 29 h 45"/>
                <a:gd name="T78" fmla="*/ 52 w 146"/>
                <a:gd name="T79" fmla="*/ 27 h 45"/>
                <a:gd name="T80" fmla="*/ 50 w 146"/>
                <a:gd name="T81" fmla="*/ 28 h 45"/>
                <a:gd name="T82" fmla="*/ 48 w 146"/>
                <a:gd name="T83" fmla="*/ 30 h 45"/>
                <a:gd name="T84" fmla="*/ 45 w 146"/>
                <a:gd name="T85" fmla="*/ 29 h 45"/>
                <a:gd name="T86" fmla="*/ 42 w 146"/>
                <a:gd name="T87" fmla="*/ 27 h 45"/>
                <a:gd name="T88" fmla="*/ 39 w 146"/>
                <a:gd name="T89" fmla="*/ 25 h 45"/>
                <a:gd name="T90" fmla="*/ 37 w 146"/>
                <a:gd name="T91" fmla="*/ 26 h 45"/>
                <a:gd name="T92" fmla="*/ 34 w 146"/>
                <a:gd name="T93" fmla="*/ 28 h 45"/>
                <a:gd name="T94" fmla="*/ 30 w 146"/>
                <a:gd name="T95" fmla="*/ 28 h 45"/>
                <a:gd name="T96" fmla="*/ 28 w 146"/>
                <a:gd name="T97" fmla="*/ 27 h 45"/>
                <a:gd name="T98" fmla="*/ 23 w 146"/>
                <a:gd name="T99" fmla="*/ 26 h 45"/>
                <a:gd name="T100" fmla="*/ 19 w 146"/>
                <a:gd name="T101" fmla="*/ 24 h 45"/>
                <a:gd name="T102" fmla="*/ 16 w 146"/>
                <a:gd name="T103" fmla="*/ 22 h 45"/>
                <a:gd name="T104" fmla="*/ 14 w 146"/>
                <a:gd name="T105" fmla="*/ 20 h 45"/>
                <a:gd name="T106" fmla="*/ 14 w 146"/>
                <a:gd name="T107" fmla="*/ 17 h 45"/>
                <a:gd name="T108" fmla="*/ 14 w 146"/>
                <a:gd name="T109" fmla="*/ 15 h 45"/>
                <a:gd name="T110" fmla="*/ 16 w 146"/>
                <a:gd name="T111" fmla="*/ 12 h 45"/>
                <a:gd name="T112" fmla="*/ 14 w 146"/>
                <a:gd name="T113" fmla="*/ 10 h 45"/>
                <a:gd name="T114" fmla="*/ 9 w 146"/>
                <a:gd name="T115" fmla="*/ 9 h 45"/>
                <a:gd name="T116" fmla="*/ 7 w 146"/>
                <a:gd name="T117" fmla="*/ 9 h 45"/>
                <a:gd name="T118" fmla="*/ 0 w 146"/>
                <a:gd name="T11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45">
                  <a:moveTo>
                    <a:pt x="0" y="5"/>
                  </a:moveTo>
                  <a:cubicBezTo>
                    <a:pt x="0" y="0"/>
                    <a:pt x="0" y="0"/>
                    <a:pt x="0" y="0"/>
                  </a:cubicBezTo>
                  <a:cubicBezTo>
                    <a:pt x="146" y="0"/>
                    <a:pt x="146" y="0"/>
                    <a:pt x="146" y="0"/>
                  </a:cubicBezTo>
                  <a:cubicBezTo>
                    <a:pt x="145" y="1"/>
                    <a:pt x="145" y="1"/>
                    <a:pt x="143" y="1"/>
                  </a:cubicBezTo>
                  <a:cubicBezTo>
                    <a:pt x="141" y="2"/>
                    <a:pt x="139" y="4"/>
                    <a:pt x="138" y="6"/>
                  </a:cubicBezTo>
                  <a:cubicBezTo>
                    <a:pt x="137" y="8"/>
                    <a:pt x="135" y="9"/>
                    <a:pt x="134" y="10"/>
                  </a:cubicBezTo>
                  <a:cubicBezTo>
                    <a:pt x="133" y="10"/>
                    <a:pt x="133" y="10"/>
                    <a:pt x="131" y="11"/>
                  </a:cubicBezTo>
                  <a:cubicBezTo>
                    <a:pt x="130" y="12"/>
                    <a:pt x="128" y="12"/>
                    <a:pt x="127" y="11"/>
                  </a:cubicBezTo>
                  <a:cubicBezTo>
                    <a:pt x="126" y="10"/>
                    <a:pt x="125" y="11"/>
                    <a:pt x="125" y="12"/>
                  </a:cubicBezTo>
                  <a:cubicBezTo>
                    <a:pt x="124" y="13"/>
                    <a:pt x="123" y="13"/>
                    <a:pt x="121" y="12"/>
                  </a:cubicBezTo>
                  <a:cubicBezTo>
                    <a:pt x="119" y="11"/>
                    <a:pt x="118" y="12"/>
                    <a:pt x="117" y="13"/>
                  </a:cubicBezTo>
                  <a:cubicBezTo>
                    <a:pt x="116" y="14"/>
                    <a:pt x="116" y="15"/>
                    <a:pt x="114" y="13"/>
                  </a:cubicBezTo>
                  <a:cubicBezTo>
                    <a:pt x="113" y="12"/>
                    <a:pt x="113" y="12"/>
                    <a:pt x="113" y="14"/>
                  </a:cubicBezTo>
                  <a:cubicBezTo>
                    <a:pt x="112" y="15"/>
                    <a:pt x="112" y="16"/>
                    <a:pt x="111" y="17"/>
                  </a:cubicBezTo>
                  <a:cubicBezTo>
                    <a:pt x="109" y="17"/>
                    <a:pt x="108" y="18"/>
                    <a:pt x="107" y="18"/>
                  </a:cubicBezTo>
                  <a:cubicBezTo>
                    <a:pt x="105" y="17"/>
                    <a:pt x="105" y="17"/>
                    <a:pt x="104" y="16"/>
                  </a:cubicBezTo>
                  <a:cubicBezTo>
                    <a:pt x="104" y="15"/>
                    <a:pt x="103" y="13"/>
                    <a:pt x="102" y="13"/>
                  </a:cubicBezTo>
                  <a:cubicBezTo>
                    <a:pt x="101" y="12"/>
                    <a:pt x="100" y="13"/>
                    <a:pt x="100" y="16"/>
                  </a:cubicBezTo>
                  <a:cubicBezTo>
                    <a:pt x="100" y="18"/>
                    <a:pt x="100" y="20"/>
                    <a:pt x="99" y="21"/>
                  </a:cubicBezTo>
                  <a:cubicBezTo>
                    <a:pt x="98" y="22"/>
                    <a:pt x="96" y="23"/>
                    <a:pt x="95" y="21"/>
                  </a:cubicBezTo>
                  <a:cubicBezTo>
                    <a:pt x="94" y="19"/>
                    <a:pt x="93" y="20"/>
                    <a:pt x="93" y="22"/>
                  </a:cubicBezTo>
                  <a:cubicBezTo>
                    <a:pt x="93" y="23"/>
                    <a:pt x="93" y="24"/>
                    <a:pt x="92" y="24"/>
                  </a:cubicBezTo>
                  <a:cubicBezTo>
                    <a:pt x="91" y="23"/>
                    <a:pt x="90" y="24"/>
                    <a:pt x="88" y="25"/>
                  </a:cubicBezTo>
                  <a:cubicBezTo>
                    <a:pt x="87" y="27"/>
                    <a:pt x="84" y="26"/>
                    <a:pt x="83" y="26"/>
                  </a:cubicBezTo>
                  <a:cubicBezTo>
                    <a:pt x="82" y="25"/>
                    <a:pt x="81" y="26"/>
                    <a:pt x="79" y="27"/>
                  </a:cubicBezTo>
                  <a:cubicBezTo>
                    <a:pt x="77" y="28"/>
                    <a:pt x="75" y="29"/>
                    <a:pt x="74" y="29"/>
                  </a:cubicBezTo>
                  <a:cubicBezTo>
                    <a:pt x="72" y="29"/>
                    <a:pt x="69" y="29"/>
                    <a:pt x="67" y="29"/>
                  </a:cubicBezTo>
                  <a:cubicBezTo>
                    <a:pt x="65" y="30"/>
                    <a:pt x="64" y="31"/>
                    <a:pt x="63" y="32"/>
                  </a:cubicBezTo>
                  <a:cubicBezTo>
                    <a:pt x="61" y="32"/>
                    <a:pt x="60" y="33"/>
                    <a:pt x="61" y="34"/>
                  </a:cubicBezTo>
                  <a:cubicBezTo>
                    <a:pt x="63" y="34"/>
                    <a:pt x="62" y="35"/>
                    <a:pt x="62" y="36"/>
                  </a:cubicBezTo>
                  <a:cubicBezTo>
                    <a:pt x="62" y="36"/>
                    <a:pt x="61" y="36"/>
                    <a:pt x="59" y="35"/>
                  </a:cubicBezTo>
                  <a:cubicBezTo>
                    <a:pt x="57" y="34"/>
                    <a:pt x="58" y="36"/>
                    <a:pt x="59" y="37"/>
                  </a:cubicBezTo>
                  <a:cubicBezTo>
                    <a:pt x="60" y="38"/>
                    <a:pt x="61" y="39"/>
                    <a:pt x="61" y="40"/>
                  </a:cubicBezTo>
                  <a:cubicBezTo>
                    <a:pt x="62" y="42"/>
                    <a:pt x="62" y="42"/>
                    <a:pt x="61" y="44"/>
                  </a:cubicBezTo>
                  <a:cubicBezTo>
                    <a:pt x="60" y="45"/>
                    <a:pt x="58" y="45"/>
                    <a:pt x="56" y="45"/>
                  </a:cubicBezTo>
                  <a:cubicBezTo>
                    <a:pt x="54" y="44"/>
                    <a:pt x="54" y="42"/>
                    <a:pt x="53" y="40"/>
                  </a:cubicBezTo>
                  <a:cubicBezTo>
                    <a:pt x="52" y="38"/>
                    <a:pt x="52" y="36"/>
                    <a:pt x="52" y="34"/>
                  </a:cubicBezTo>
                  <a:cubicBezTo>
                    <a:pt x="52" y="33"/>
                    <a:pt x="53" y="32"/>
                    <a:pt x="54" y="31"/>
                  </a:cubicBezTo>
                  <a:cubicBezTo>
                    <a:pt x="55" y="30"/>
                    <a:pt x="55" y="29"/>
                    <a:pt x="54" y="29"/>
                  </a:cubicBezTo>
                  <a:cubicBezTo>
                    <a:pt x="52" y="28"/>
                    <a:pt x="52" y="28"/>
                    <a:pt x="52" y="27"/>
                  </a:cubicBezTo>
                  <a:cubicBezTo>
                    <a:pt x="51" y="26"/>
                    <a:pt x="50" y="26"/>
                    <a:pt x="50" y="28"/>
                  </a:cubicBezTo>
                  <a:cubicBezTo>
                    <a:pt x="49" y="30"/>
                    <a:pt x="49" y="30"/>
                    <a:pt x="48" y="30"/>
                  </a:cubicBezTo>
                  <a:cubicBezTo>
                    <a:pt x="47" y="30"/>
                    <a:pt x="45" y="30"/>
                    <a:pt x="45" y="29"/>
                  </a:cubicBezTo>
                  <a:cubicBezTo>
                    <a:pt x="45" y="28"/>
                    <a:pt x="45" y="28"/>
                    <a:pt x="42" y="27"/>
                  </a:cubicBezTo>
                  <a:cubicBezTo>
                    <a:pt x="39" y="27"/>
                    <a:pt x="40" y="26"/>
                    <a:pt x="39" y="25"/>
                  </a:cubicBezTo>
                  <a:cubicBezTo>
                    <a:pt x="37" y="23"/>
                    <a:pt x="37" y="24"/>
                    <a:pt x="37" y="26"/>
                  </a:cubicBezTo>
                  <a:cubicBezTo>
                    <a:pt x="36" y="27"/>
                    <a:pt x="36" y="28"/>
                    <a:pt x="34" y="28"/>
                  </a:cubicBezTo>
                  <a:cubicBezTo>
                    <a:pt x="32" y="28"/>
                    <a:pt x="30" y="28"/>
                    <a:pt x="30" y="28"/>
                  </a:cubicBezTo>
                  <a:cubicBezTo>
                    <a:pt x="30" y="28"/>
                    <a:pt x="29" y="27"/>
                    <a:pt x="28" y="27"/>
                  </a:cubicBezTo>
                  <a:cubicBezTo>
                    <a:pt x="27" y="27"/>
                    <a:pt x="25" y="27"/>
                    <a:pt x="23" y="26"/>
                  </a:cubicBezTo>
                  <a:cubicBezTo>
                    <a:pt x="22" y="26"/>
                    <a:pt x="19" y="25"/>
                    <a:pt x="19" y="24"/>
                  </a:cubicBezTo>
                  <a:cubicBezTo>
                    <a:pt x="19" y="23"/>
                    <a:pt x="16" y="22"/>
                    <a:pt x="16" y="22"/>
                  </a:cubicBezTo>
                  <a:cubicBezTo>
                    <a:pt x="15" y="21"/>
                    <a:pt x="14" y="21"/>
                    <a:pt x="14" y="20"/>
                  </a:cubicBezTo>
                  <a:cubicBezTo>
                    <a:pt x="15" y="19"/>
                    <a:pt x="14" y="18"/>
                    <a:pt x="14" y="17"/>
                  </a:cubicBezTo>
                  <a:cubicBezTo>
                    <a:pt x="14" y="16"/>
                    <a:pt x="13" y="16"/>
                    <a:pt x="14" y="15"/>
                  </a:cubicBezTo>
                  <a:cubicBezTo>
                    <a:pt x="14" y="14"/>
                    <a:pt x="16" y="13"/>
                    <a:pt x="16" y="12"/>
                  </a:cubicBezTo>
                  <a:cubicBezTo>
                    <a:pt x="16" y="11"/>
                    <a:pt x="14" y="10"/>
                    <a:pt x="14" y="10"/>
                  </a:cubicBezTo>
                  <a:cubicBezTo>
                    <a:pt x="13" y="10"/>
                    <a:pt x="10" y="10"/>
                    <a:pt x="9" y="9"/>
                  </a:cubicBezTo>
                  <a:cubicBezTo>
                    <a:pt x="9" y="9"/>
                    <a:pt x="8" y="9"/>
                    <a:pt x="7" y="9"/>
                  </a:cubicBezTo>
                  <a:cubicBezTo>
                    <a:pt x="6" y="9"/>
                    <a:pt x="2" y="6"/>
                    <a:pt x="0" y="5"/>
                  </a:cubicBezTo>
                  <a:close/>
                </a:path>
              </a:pathLst>
            </a:custGeom>
            <a:solidFill>
              <a:srgbClr val="C12521"/>
            </a:solidFill>
            <a:ln w="3175" cap="flat">
              <a:solidFill>
                <a:srgbClr val="C12521"/>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77"/>
            <p:cNvSpPr>
              <a:spLocks/>
            </p:cNvSpPr>
            <p:nvPr/>
          </p:nvSpPr>
          <p:spPr bwMode="auto">
            <a:xfrm>
              <a:off x="4573713" y="3189117"/>
              <a:ext cx="654253" cy="982754"/>
            </a:xfrm>
            <a:custGeom>
              <a:avLst/>
              <a:gdLst>
                <a:gd name="T0" fmla="*/ 43 w 476"/>
                <a:gd name="T1" fmla="*/ 0 h 715"/>
                <a:gd name="T2" fmla="*/ 476 w 476"/>
                <a:gd name="T3" fmla="*/ 0 h 715"/>
                <a:gd name="T4" fmla="*/ 476 w 476"/>
                <a:gd name="T5" fmla="*/ 715 h 715"/>
                <a:gd name="T6" fmla="*/ 0 w 476"/>
                <a:gd name="T7" fmla="*/ 715 h 715"/>
                <a:gd name="T8" fmla="*/ 0 w 476"/>
                <a:gd name="T9" fmla="*/ 0 h 715"/>
                <a:gd name="T10" fmla="*/ 43 w 476"/>
                <a:gd name="T11" fmla="*/ 0 h 715"/>
                <a:gd name="T12" fmla="*/ 43 w 476"/>
                <a:gd name="T13" fmla="*/ 0 h 715"/>
              </a:gdLst>
              <a:ahLst/>
              <a:cxnLst>
                <a:cxn ang="0">
                  <a:pos x="T0" y="T1"/>
                </a:cxn>
                <a:cxn ang="0">
                  <a:pos x="T2" y="T3"/>
                </a:cxn>
                <a:cxn ang="0">
                  <a:pos x="T4" y="T5"/>
                </a:cxn>
                <a:cxn ang="0">
                  <a:pos x="T6" y="T7"/>
                </a:cxn>
                <a:cxn ang="0">
                  <a:pos x="T8" y="T9"/>
                </a:cxn>
                <a:cxn ang="0">
                  <a:pos x="T10" y="T11"/>
                </a:cxn>
                <a:cxn ang="0">
                  <a:pos x="T12" y="T13"/>
                </a:cxn>
              </a:cxnLst>
              <a:rect l="0" t="0" r="r" b="b"/>
              <a:pathLst>
                <a:path w="476" h="715">
                  <a:moveTo>
                    <a:pt x="43" y="0"/>
                  </a:moveTo>
                  <a:lnTo>
                    <a:pt x="476" y="0"/>
                  </a:lnTo>
                  <a:lnTo>
                    <a:pt x="476" y="715"/>
                  </a:lnTo>
                  <a:lnTo>
                    <a:pt x="0" y="715"/>
                  </a:lnTo>
                  <a:lnTo>
                    <a:pt x="0" y="0"/>
                  </a:lnTo>
                  <a:lnTo>
                    <a:pt x="43" y="0"/>
                  </a:lnTo>
                  <a:lnTo>
                    <a:pt x="43" y="0"/>
                  </a:ln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78"/>
            <p:cNvSpPr>
              <a:spLocks noEditPoints="1"/>
            </p:cNvSpPr>
            <p:nvPr/>
          </p:nvSpPr>
          <p:spPr bwMode="auto">
            <a:xfrm>
              <a:off x="3445265" y="2199491"/>
              <a:ext cx="61852" cy="57728"/>
            </a:xfrm>
            <a:custGeom>
              <a:avLst/>
              <a:gdLst>
                <a:gd name="T0" fmla="*/ 6 w 19"/>
                <a:gd name="T1" fmla="*/ 13 h 18"/>
                <a:gd name="T2" fmla="*/ 6 w 19"/>
                <a:gd name="T3" fmla="*/ 7 h 18"/>
                <a:gd name="T4" fmla="*/ 1 w 19"/>
                <a:gd name="T5" fmla="*/ 8 h 18"/>
                <a:gd name="T6" fmla="*/ 1 w 19"/>
                <a:gd name="T7" fmla="*/ 7 h 18"/>
                <a:gd name="T8" fmla="*/ 3 w 19"/>
                <a:gd name="T9" fmla="*/ 6 h 18"/>
                <a:gd name="T10" fmla="*/ 6 w 19"/>
                <a:gd name="T11" fmla="*/ 4 h 18"/>
                <a:gd name="T12" fmla="*/ 6 w 19"/>
                <a:gd name="T13" fmla="*/ 0 h 18"/>
                <a:gd name="T14" fmla="*/ 8 w 19"/>
                <a:gd name="T15" fmla="*/ 0 h 18"/>
                <a:gd name="T16" fmla="*/ 8 w 19"/>
                <a:gd name="T17" fmla="*/ 4 h 18"/>
                <a:gd name="T18" fmla="*/ 8 w 19"/>
                <a:gd name="T19" fmla="*/ 16 h 18"/>
                <a:gd name="T20" fmla="*/ 7 w 19"/>
                <a:gd name="T21" fmla="*/ 18 h 18"/>
                <a:gd name="T22" fmla="*/ 6 w 19"/>
                <a:gd name="T23" fmla="*/ 17 h 18"/>
                <a:gd name="T24" fmla="*/ 6 w 19"/>
                <a:gd name="T25" fmla="*/ 15 h 18"/>
                <a:gd name="T26" fmla="*/ 1 w 19"/>
                <a:gd name="T27" fmla="*/ 17 h 18"/>
                <a:gd name="T28" fmla="*/ 0 w 19"/>
                <a:gd name="T29" fmla="*/ 15 h 18"/>
                <a:gd name="T30" fmla="*/ 11 w 19"/>
                <a:gd name="T31" fmla="*/ 0 h 18"/>
                <a:gd name="T32" fmla="*/ 12 w 19"/>
                <a:gd name="T33" fmla="*/ 2 h 18"/>
                <a:gd name="T34" fmla="*/ 12 w 19"/>
                <a:gd name="T35" fmla="*/ 7 h 18"/>
                <a:gd name="T36" fmla="*/ 16 w 19"/>
                <a:gd name="T37" fmla="*/ 5 h 18"/>
                <a:gd name="T38" fmla="*/ 18 w 19"/>
                <a:gd name="T39" fmla="*/ 6 h 18"/>
                <a:gd name="T40" fmla="*/ 15 w 19"/>
                <a:gd name="T41" fmla="*/ 8 h 18"/>
                <a:gd name="T42" fmla="*/ 12 w 19"/>
                <a:gd name="T43" fmla="*/ 14 h 18"/>
                <a:gd name="T44" fmla="*/ 13 w 19"/>
                <a:gd name="T45" fmla="*/ 16 h 18"/>
                <a:gd name="T46" fmla="*/ 16 w 19"/>
                <a:gd name="T47" fmla="*/ 16 h 18"/>
                <a:gd name="T48" fmla="*/ 16 w 19"/>
                <a:gd name="T49" fmla="*/ 14 h 18"/>
                <a:gd name="T50" fmla="*/ 17 w 19"/>
                <a:gd name="T51" fmla="*/ 13 h 18"/>
                <a:gd name="T52" fmla="*/ 19 w 19"/>
                <a:gd name="T53" fmla="*/ 14 h 18"/>
                <a:gd name="T54" fmla="*/ 18 w 19"/>
                <a:gd name="T55" fmla="*/ 16 h 18"/>
                <a:gd name="T56" fmla="*/ 17 w 19"/>
                <a:gd name="T57" fmla="*/ 17 h 18"/>
                <a:gd name="T58" fmla="*/ 13 w 19"/>
                <a:gd name="T59" fmla="*/ 18 h 18"/>
                <a:gd name="T60" fmla="*/ 11 w 19"/>
                <a:gd name="T61" fmla="*/ 17 h 18"/>
                <a:gd name="T62" fmla="*/ 10 w 19"/>
                <a:gd name="T63" fmla="*/ 3 h 18"/>
                <a:gd name="T64" fmla="*/ 10 w 19"/>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0" y="15"/>
                  </a:moveTo>
                  <a:cubicBezTo>
                    <a:pt x="3" y="14"/>
                    <a:pt x="4" y="14"/>
                    <a:pt x="6" y="13"/>
                  </a:cubicBezTo>
                  <a:cubicBezTo>
                    <a:pt x="6" y="13"/>
                    <a:pt x="6" y="13"/>
                    <a:pt x="6" y="13"/>
                  </a:cubicBezTo>
                  <a:cubicBezTo>
                    <a:pt x="6" y="7"/>
                    <a:pt x="6" y="7"/>
                    <a:pt x="6" y="7"/>
                  </a:cubicBezTo>
                  <a:cubicBezTo>
                    <a:pt x="3" y="7"/>
                    <a:pt x="3" y="7"/>
                    <a:pt x="3" y="7"/>
                  </a:cubicBezTo>
                  <a:cubicBezTo>
                    <a:pt x="3" y="7"/>
                    <a:pt x="2" y="7"/>
                    <a:pt x="1" y="8"/>
                  </a:cubicBezTo>
                  <a:cubicBezTo>
                    <a:pt x="1" y="7"/>
                    <a:pt x="1" y="7"/>
                    <a:pt x="1" y="7"/>
                  </a:cubicBezTo>
                  <a:cubicBezTo>
                    <a:pt x="1" y="7"/>
                    <a:pt x="1" y="7"/>
                    <a:pt x="1" y="7"/>
                  </a:cubicBezTo>
                  <a:cubicBezTo>
                    <a:pt x="1" y="6"/>
                    <a:pt x="1" y="6"/>
                    <a:pt x="1" y="6"/>
                  </a:cubicBezTo>
                  <a:cubicBezTo>
                    <a:pt x="2" y="6"/>
                    <a:pt x="3" y="6"/>
                    <a:pt x="3" y="6"/>
                  </a:cubicBezTo>
                  <a:cubicBezTo>
                    <a:pt x="6" y="6"/>
                    <a:pt x="6" y="6"/>
                    <a:pt x="6" y="6"/>
                  </a:cubicBezTo>
                  <a:cubicBezTo>
                    <a:pt x="6" y="4"/>
                    <a:pt x="6" y="4"/>
                    <a:pt x="6" y="4"/>
                  </a:cubicBezTo>
                  <a:cubicBezTo>
                    <a:pt x="6" y="2"/>
                    <a:pt x="6" y="2"/>
                    <a:pt x="6" y="2"/>
                  </a:cubicBezTo>
                  <a:cubicBezTo>
                    <a:pt x="6" y="0"/>
                    <a:pt x="6" y="0"/>
                    <a:pt x="6" y="0"/>
                  </a:cubicBezTo>
                  <a:cubicBezTo>
                    <a:pt x="7" y="0"/>
                    <a:pt x="7" y="0"/>
                    <a:pt x="7" y="0"/>
                  </a:cubicBezTo>
                  <a:cubicBezTo>
                    <a:pt x="7" y="0"/>
                    <a:pt x="7" y="0"/>
                    <a:pt x="8" y="0"/>
                  </a:cubicBezTo>
                  <a:cubicBezTo>
                    <a:pt x="8" y="1"/>
                    <a:pt x="8" y="2"/>
                    <a:pt x="8" y="2"/>
                  </a:cubicBezTo>
                  <a:cubicBezTo>
                    <a:pt x="8" y="3"/>
                    <a:pt x="8" y="3"/>
                    <a:pt x="8" y="4"/>
                  </a:cubicBezTo>
                  <a:cubicBezTo>
                    <a:pt x="8" y="14"/>
                    <a:pt x="8" y="14"/>
                    <a:pt x="8" y="14"/>
                  </a:cubicBezTo>
                  <a:cubicBezTo>
                    <a:pt x="8" y="15"/>
                    <a:pt x="8" y="16"/>
                    <a:pt x="8" y="16"/>
                  </a:cubicBezTo>
                  <a:cubicBezTo>
                    <a:pt x="8" y="18"/>
                    <a:pt x="8" y="18"/>
                    <a:pt x="8" y="18"/>
                  </a:cubicBezTo>
                  <a:cubicBezTo>
                    <a:pt x="7" y="18"/>
                    <a:pt x="7" y="18"/>
                    <a:pt x="7" y="18"/>
                  </a:cubicBezTo>
                  <a:cubicBezTo>
                    <a:pt x="7" y="18"/>
                    <a:pt x="6" y="18"/>
                    <a:pt x="6" y="18"/>
                  </a:cubicBezTo>
                  <a:cubicBezTo>
                    <a:pt x="6" y="17"/>
                    <a:pt x="6" y="17"/>
                    <a:pt x="6" y="17"/>
                  </a:cubicBezTo>
                  <a:cubicBezTo>
                    <a:pt x="6" y="16"/>
                    <a:pt x="6" y="16"/>
                    <a:pt x="6" y="16"/>
                  </a:cubicBezTo>
                  <a:cubicBezTo>
                    <a:pt x="6" y="15"/>
                    <a:pt x="6" y="15"/>
                    <a:pt x="6" y="15"/>
                  </a:cubicBezTo>
                  <a:cubicBezTo>
                    <a:pt x="5" y="15"/>
                    <a:pt x="5" y="15"/>
                    <a:pt x="5" y="15"/>
                  </a:cubicBezTo>
                  <a:cubicBezTo>
                    <a:pt x="3" y="16"/>
                    <a:pt x="2" y="16"/>
                    <a:pt x="1" y="17"/>
                  </a:cubicBezTo>
                  <a:cubicBezTo>
                    <a:pt x="1" y="16"/>
                    <a:pt x="1" y="16"/>
                    <a:pt x="1" y="15"/>
                  </a:cubicBezTo>
                  <a:cubicBezTo>
                    <a:pt x="0" y="15"/>
                    <a:pt x="0" y="15"/>
                    <a:pt x="0" y="15"/>
                  </a:cubicBezTo>
                  <a:close/>
                  <a:moveTo>
                    <a:pt x="10" y="0"/>
                  </a:moveTo>
                  <a:cubicBezTo>
                    <a:pt x="11" y="0"/>
                    <a:pt x="11" y="0"/>
                    <a:pt x="11" y="0"/>
                  </a:cubicBezTo>
                  <a:cubicBezTo>
                    <a:pt x="11" y="0"/>
                    <a:pt x="12" y="0"/>
                    <a:pt x="12" y="0"/>
                  </a:cubicBezTo>
                  <a:cubicBezTo>
                    <a:pt x="12" y="1"/>
                    <a:pt x="12" y="1"/>
                    <a:pt x="12" y="2"/>
                  </a:cubicBezTo>
                  <a:cubicBezTo>
                    <a:pt x="12" y="2"/>
                    <a:pt x="12" y="3"/>
                    <a:pt x="12" y="4"/>
                  </a:cubicBezTo>
                  <a:cubicBezTo>
                    <a:pt x="12" y="7"/>
                    <a:pt x="12" y="7"/>
                    <a:pt x="12" y="7"/>
                  </a:cubicBezTo>
                  <a:cubicBezTo>
                    <a:pt x="13" y="7"/>
                    <a:pt x="13" y="7"/>
                    <a:pt x="13" y="7"/>
                  </a:cubicBezTo>
                  <a:cubicBezTo>
                    <a:pt x="14" y="6"/>
                    <a:pt x="15" y="5"/>
                    <a:pt x="16" y="5"/>
                  </a:cubicBezTo>
                  <a:cubicBezTo>
                    <a:pt x="17" y="4"/>
                    <a:pt x="17" y="4"/>
                    <a:pt x="17" y="4"/>
                  </a:cubicBezTo>
                  <a:cubicBezTo>
                    <a:pt x="17" y="5"/>
                    <a:pt x="17" y="5"/>
                    <a:pt x="18" y="6"/>
                  </a:cubicBezTo>
                  <a:cubicBezTo>
                    <a:pt x="17" y="7"/>
                    <a:pt x="17" y="7"/>
                    <a:pt x="17" y="7"/>
                  </a:cubicBezTo>
                  <a:cubicBezTo>
                    <a:pt x="15" y="8"/>
                    <a:pt x="15" y="8"/>
                    <a:pt x="15" y="8"/>
                  </a:cubicBezTo>
                  <a:cubicBezTo>
                    <a:pt x="12" y="9"/>
                    <a:pt x="12" y="9"/>
                    <a:pt x="12" y="9"/>
                  </a:cubicBezTo>
                  <a:cubicBezTo>
                    <a:pt x="12" y="14"/>
                    <a:pt x="12" y="14"/>
                    <a:pt x="12" y="14"/>
                  </a:cubicBezTo>
                  <a:cubicBezTo>
                    <a:pt x="12" y="15"/>
                    <a:pt x="12" y="16"/>
                    <a:pt x="12" y="16"/>
                  </a:cubicBezTo>
                  <a:cubicBezTo>
                    <a:pt x="13" y="16"/>
                    <a:pt x="13" y="16"/>
                    <a:pt x="13" y="16"/>
                  </a:cubicBezTo>
                  <a:cubicBezTo>
                    <a:pt x="14" y="16"/>
                    <a:pt x="14" y="16"/>
                    <a:pt x="14" y="16"/>
                  </a:cubicBezTo>
                  <a:cubicBezTo>
                    <a:pt x="15" y="16"/>
                    <a:pt x="15" y="16"/>
                    <a:pt x="16" y="16"/>
                  </a:cubicBezTo>
                  <a:cubicBezTo>
                    <a:pt x="16" y="16"/>
                    <a:pt x="16" y="15"/>
                    <a:pt x="16" y="15"/>
                  </a:cubicBezTo>
                  <a:cubicBezTo>
                    <a:pt x="16" y="15"/>
                    <a:pt x="16" y="15"/>
                    <a:pt x="16" y="14"/>
                  </a:cubicBezTo>
                  <a:cubicBezTo>
                    <a:pt x="17" y="14"/>
                    <a:pt x="17" y="14"/>
                    <a:pt x="17" y="14"/>
                  </a:cubicBezTo>
                  <a:cubicBezTo>
                    <a:pt x="17" y="13"/>
                    <a:pt x="17" y="13"/>
                    <a:pt x="17" y="13"/>
                  </a:cubicBezTo>
                  <a:cubicBezTo>
                    <a:pt x="17" y="14"/>
                    <a:pt x="17" y="14"/>
                    <a:pt x="18" y="14"/>
                  </a:cubicBezTo>
                  <a:cubicBezTo>
                    <a:pt x="18" y="14"/>
                    <a:pt x="18" y="14"/>
                    <a:pt x="19" y="14"/>
                  </a:cubicBezTo>
                  <a:cubicBezTo>
                    <a:pt x="19" y="15"/>
                    <a:pt x="19" y="15"/>
                    <a:pt x="19" y="15"/>
                  </a:cubicBezTo>
                  <a:cubicBezTo>
                    <a:pt x="19" y="15"/>
                    <a:pt x="18" y="15"/>
                    <a:pt x="18" y="16"/>
                  </a:cubicBezTo>
                  <a:cubicBezTo>
                    <a:pt x="18" y="16"/>
                    <a:pt x="18" y="16"/>
                    <a:pt x="18" y="17"/>
                  </a:cubicBezTo>
                  <a:cubicBezTo>
                    <a:pt x="18" y="17"/>
                    <a:pt x="17" y="17"/>
                    <a:pt x="17" y="17"/>
                  </a:cubicBezTo>
                  <a:cubicBezTo>
                    <a:pt x="17" y="18"/>
                    <a:pt x="16" y="18"/>
                    <a:pt x="16" y="18"/>
                  </a:cubicBezTo>
                  <a:cubicBezTo>
                    <a:pt x="13" y="18"/>
                    <a:pt x="13" y="18"/>
                    <a:pt x="13" y="18"/>
                  </a:cubicBezTo>
                  <a:cubicBezTo>
                    <a:pt x="13" y="18"/>
                    <a:pt x="12" y="18"/>
                    <a:pt x="12" y="18"/>
                  </a:cubicBezTo>
                  <a:cubicBezTo>
                    <a:pt x="11" y="17"/>
                    <a:pt x="11" y="17"/>
                    <a:pt x="11" y="17"/>
                  </a:cubicBezTo>
                  <a:cubicBezTo>
                    <a:pt x="11" y="17"/>
                    <a:pt x="10" y="16"/>
                    <a:pt x="10" y="15"/>
                  </a:cubicBezTo>
                  <a:cubicBezTo>
                    <a:pt x="10" y="3"/>
                    <a:pt x="10" y="3"/>
                    <a:pt x="10" y="3"/>
                  </a:cubicBezTo>
                  <a:cubicBezTo>
                    <a:pt x="10" y="3"/>
                    <a:pt x="10" y="2"/>
                    <a:pt x="10" y="2"/>
                  </a:cubicBezTo>
                  <a:cubicBezTo>
                    <a:pt x="10" y="0"/>
                    <a:pt x="10" y="0"/>
                    <a:pt x="10" y="0"/>
                  </a:cubicBezTo>
                  <a:close/>
                </a:path>
              </a:pathLst>
            </a:custGeom>
            <a:solidFill>
              <a:srgbClr val="C1252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79"/>
            <p:cNvSpPr>
              <a:spLocks noEditPoints="1"/>
            </p:cNvSpPr>
            <p:nvPr/>
          </p:nvSpPr>
          <p:spPr bwMode="auto">
            <a:xfrm>
              <a:off x="3513989" y="2195368"/>
              <a:ext cx="57728" cy="61852"/>
            </a:xfrm>
            <a:custGeom>
              <a:avLst/>
              <a:gdLst>
                <a:gd name="T0" fmla="*/ 0 w 18"/>
                <a:gd name="T1" fmla="*/ 17 h 19"/>
                <a:gd name="T2" fmla="*/ 4 w 18"/>
                <a:gd name="T3" fmla="*/ 13 h 19"/>
                <a:gd name="T4" fmla="*/ 5 w 18"/>
                <a:gd name="T5" fmla="*/ 14 h 19"/>
                <a:gd name="T6" fmla="*/ 3 w 18"/>
                <a:gd name="T7" fmla="*/ 17 h 19"/>
                <a:gd name="T8" fmla="*/ 1 w 18"/>
                <a:gd name="T9" fmla="*/ 18 h 19"/>
                <a:gd name="T10" fmla="*/ 0 w 18"/>
                <a:gd name="T11" fmla="*/ 17 h 19"/>
                <a:gd name="T12" fmla="*/ 2 w 18"/>
                <a:gd name="T13" fmla="*/ 3 h 19"/>
                <a:gd name="T14" fmla="*/ 8 w 18"/>
                <a:gd name="T15" fmla="*/ 2 h 19"/>
                <a:gd name="T16" fmla="*/ 9 w 18"/>
                <a:gd name="T17" fmla="*/ 0 h 19"/>
                <a:gd name="T18" fmla="*/ 15 w 18"/>
                <a:gd name="T19" fmla="*/ 3 h 19"/>
                <a:gd name="T20" fmla="*/ 18 w 18"/>
                <a:gd name="T21" fmla="*/ 3 h 19"/>
                <a:gd name="T22" fmla="*/ 18 w 18"/>
                <a:gd name="T23" fmla="*/ 5 h 19"/>
                <a:gd name="T24" fmla="*/ 2 w 18"/>
                <a:gd name="T25" fmla="*/ 5 h 19"/>
                <a:gd name="T26" fmla="*/ 0 w 18"/>
                <a:gd name="T27" fmla="*/ 4 h 19"/>
                <a:gd name="T28" fmla="*/ 0 w 18"/>
                <a:gd name="T29" fmla="*/ 3 h 19"/>
                <a:gd name="T30" fmla="*/ 3 w 18"/>
                <a:gd name="T31" fmla="*/ 11 h 19"/>
                <a:gd name="T32" fmla="*/ 3 w 18"/>
                <a:gd name="T33" fmla="*/ 8 h 19"/>
                <a:gd name="T34" fmla="*/ 2 w 18"/>
                <a:gd name="T35" fmla="*/ 6 h 19"/>
                <a:gd name="T36" fmla="*/ 13 w 18"/>
                <a:gd name="T37" fmla="*/ 6 h 19"/>
                <a:gd name="T38" fmla="*/ 15 w 18"/>
                <a:gd name="T39" fmla="*/ 7 h 19"/>
                <a:gd name="T40" fmla="*/ 15 w 18"/>
                <a:gd name="T41" fmla="*/ 10 h 19"/>
                <a:gd name="T42" fmla="*/ 15 w 18"/>
                <a:gd name="T43" fmla="*/ 12 h 19"/>
                <a:gd name="T44" fmla="*/ 13 w 18"/>
                <a:gd name="T45" fmla="*/ 12 h 19"/>
                <a:gd name="T46" fmla="*/ 10 w 18"/>
                <a:gd name="T47" fmla="*/ 17 h 19"/>
                <a:gd name="T48" fmla="*/ 9 w 18"/>
                <a:gd name="T49" fmla="*/ 19 h 19"/>
                <a:gd name="T50" fmla="*/ 6 w 18"/>
                <a:gd name="T51" fmla="*/ 18 h 19"/>
                <a:gd name="T52" fmla="*/ 6 w 18"/>
                <a:gd name="T53" fmla="*/ 17 h 19"/>
                <a:gd name="T54" fmla="*/ 8 w 18"/>
                <a:gd name="T55" fmla="*/ 16 h 19"/>
                <a:gd name="T56" fmla="*/ 5 w 18"/>
                <a:gd name="T57" fmla="*/ 12 h 19"/>
                <a:gd name="T58" fmla="*/ 4 w 18"/>
                <a:gd name="T59" fmla="*/ 11 h 19"/>
                <a:gd name="T60" fmla="*/ 13 w 18"/>
                <a:gd name="T61" fmla="*/ 8 h 19"/>
                <a:gd name="T62" fmla="*/ 4 w 18"/>
                <a:gd name="T63" fmla="*/ 11 h 19"/>
                <a:gd name="T64" fmla="*/ 13 w 18"/>
                <a:gd name="T65" fmla="*/ 13 h 19"/>
                <a:gd name="T66" fmla="*/ 16 w 18"/>
                <a:gd name="T67" fmla="*/ 18 h 19"/>
                <a:gd name="T68" fmla="*/ 12 w 18"/>
                <a:gd name="T6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9">
                  <a:moveTo>
                    <a:pt x="0" y="17"/>
                  </a:moveTo>
                  <a:cubicBezTo>
                    <a:pt x="0" y="17"/>
                    <a:pt x="0" y="17"/>
                    <a:pt x="0" y="17"/>
                  </a:cubicBezTo>
                  <a:cubicBezTo>
                    <a:pt x="2" y="16"/>
                    <a:pt x="3" y="15"/>
                    <a:pt x="4" y="13"/>
                  </a:cubicBezTo>
                  <a:cubicBezTo>
                    <a:pt x="4" y="13"/>
                    <a:pt x="4" y="13"/>
                    <a:pt x="4" y="13"/>
                  </a:cubicBezTo>
                  <a:cubicBezTo>
                    <a:pt x="5" y="13"/>
                    <a:pt x="5" y="14"/>
                    <a:pt x="6" y="14"/>
                  </a:cubicBezTo>
                  <a:cubicBezTo>
                    <a:pt x="5" y="14"/>
                    <a:pt x="5" y="14"/>
                    <a:pt x="5" y="14"/>
                  </a:cubicBezTo>
                  <a:cubicBezTo>
                    <a:pt x="5" y="15"/>
                    <a:pt x="5" y="15"/>
                    <a:pt x="4" y="15"/>
                  </a:cubicBezTo>
                  <a:cubicBezTo>
                    <a:pt x="4" y="16"/>
                    <a:pt x="3" y="16"/>
                    <a:pt x="3" y="17"/>
                  </a:cubicBezTo>
                  <a:cubicBezTo>
                    <a:pt x="2" y="17"/>
                    <a:pt x="2" y="18"/>
                    <a:pt x="1" y="18"/>
                  </a:cubicBezTo>
                  <a:cubicBezTo>
                    <a:pt x="1" y="18"/>
                    <a:pt x="1" y="18"/>
                    <a:pt x="1" y="18"/>
                  </a:cubicBezTo>
                  <a:cubicBezTo>
                    <a:pt x="1" y="18"/>
                    <a:pt x="1" y="17"/>
                    <a:pt x="1" y="17"/>
                  </a:cubicBezTo>
                  <a:cubicBezTo>
                    <a:pt x="0" y="17"/>
                    <a:pt x="0" y="17"/>
                    <a:pt x="0" y="17"/>
                  </a:cubicBezTo>
                  <a:close/>
                  <a:moveTo>
                    <a:pt x="0" y="3"/>
                  </a:moveTo>
                  <a:cubicBezTo>
                    <a:pt x="1" y="3"/>
                    <a:pt x="2" y="3"/>
                    <a:pt x="2" y="3"/>
                  </a:cubicBezTo>
                  <a:cubicBezTo>
                    <a:pt x="8" y="3"/>
                    <a:pt x="8" y="3"/>
                    <a:pt x="8" y="3"/>
                  </a:cubicBezTo>
                  <a:cubicBezTo>
                    <a:pt x="8" y="3"/>
                    <a:pt x="8" y="2"/>
                    <a:pt x="8" y="2"/>
                  </a:cubicBezTo>
                  <a:cubicBezTo>
                    <a:pt x="7" y="1"/>
                    <a:pt x="7" y="1"/>
                    <a:pt x="7" y="1"/>
                  </a:cubicBezTo>
                  <a:cubicBezTo>
                    <a:pt x="8" y="1"/>
                    <a:pt x="9" y="1"/>
                    <a:pt x="9" y="0"/>
                  </a:cubicBezTo>
                  <a:cubicBezTo>
                    <a:pt x="10" y="3"/>
                    <a:pt x="10" y="3"/>
                    <a:pt x="10" y="3"/>
                  </a:cubicBezTo>
                  <a:cubicBezTo>
                    <a:pt x="15" y="3"/>
                    <a:pt x="15" y="3"/>
                    <a:pt x="15" y="3"/>
                  </a:cubicBezTo>
                  <a:cubicBezTo>
                    <a:pt x="15" y="3"/>
                    <a:pt x="16" y="3"/>
                    <a:pt x="18" y="3"/>
                  </a:cubicBezTo>
                  <a:cubicBezTo>
                    <a:pt x="18" y="3"/>
                    <a:pt x="18" y="3"/>
                    <a:pt x="18" y="3"/>
                  </a:cubicBezTo>
                  <a:cubicBezTo>
                    <a:pt x="18" y="4"/>
                    <a:pt x="18" y="4"/>
                    <a:pt x="18" y="4"/>
                  </a:cubicBezTo>
                  <a:cubicBezTo>
                    <a:pt x="18" y="4"/>
                    <a:pt x="18" y="4"/>
                    <a:pt x="18" y="5"/>
                  </a:cubicBezTo>
                  <a:cubicBezTo>
                    <a:pt x="16" y="5"/>
                    <a:pt x="15" y="5"/>
                    <a:pt x="15" y="5"/>
                  </a:cubicBezTo>
                  <a:cubicBezTo>
                    <a:pt x="2" y="5"/>
                    <a:pt x="2" y="5"/>
                    <a:pt x="2" y="5"/>
                  </a:cubicBezTo>
                  <a:cubicBezTo>
                    <a:pt x="2" y="5"/>
                    <a:pt x="1" y="5"/>
                    <a:pt x="0" y="5"/>
                  </a:cubicBezTo>
                  <a:cubicBezTo>
                    <a:pt x="0" y="4"/>
                    <a:pt x="0" y="4"/>
                    <a:pt x="0" y="4"/>
                  </a:cubicBezTo>
                  <a:cubicBezTo>
                    <a:pt x="0" y="4"/>
                    <a:pt x="0" y="4"/>
                    <a:pt x="0" y="4"/>
                  </a:cubicBezTo>
                  <a:cubicBezTo>
                    <a:pt x="0" y="4"/>
                    <a:pt x="0" y="3"/>
                    <a:pt x="0" y="3"/>
                  </a:cubicBezTo>
                  <a:close/>
                  <a:moveTo>
                    <a:pt x="2" y="12"/>
                  </a:moveTo>
                  <a:cubicBezTo>
                    <a:pt x="3" y="12"/>
                    <a:pt x="3" y="11"/>
                    <a:pt x="3" y="11"/>
                  </a:cubicBezTo>
                  <a:cubicBezTo>
                    <a:pt x="3" y="11"/>
                    <a:pt x="3" y="11"/>
                    <a:pt x="3" y="10"/>
                  </a:cubicBezTo>
                  <a:cubicBezTo>
                    <a:pt x="3" y="8"/>
                    <a:pt x="3" y="8"/>
                    <a:pt x="3" y="8"/>
                  </a:cubicBezTo>
                  <a:cubicBezTo>
                    <a:pt x="3" y="8"/>
                    <a:pt x="3" y="7"/>
                    <a:pt x="3" y="7"/>
                  </a:cubicBezTo>
                  <a:cubicBezTo>
                    <a:pt x="2" y="6"/>
                    <a:pt x="2" y="6"/>
                    <a:pt x="2" y="6"/>
                  </a:cubicBezTo>
                  <a:cubicBezTo>
                    <a:pt x="4" y="6"/>
                    <a:pt x="4" y="6"/>
                    <a:pt x="5" y="6"/>
                  </a:cubicBezTo>
                  <a:cubicBezTo>
                    <a:pt x="13" y="6"/>
                    <a:pt x="13" y="6"/>
                    <a:pt x="13" y="6"/>
                  </a:cubicBezTo>
                  <a:cubicBezTo>
                    <a:pt x="13" y="6"/>
                    <a:pt x="14" y="6"/>
                    <a:pt x="15" y="6"/>
                  </a:cubicBezTo>
                  <a:cubicBezTo>
                    <a:pt x="15" y="7"/>
                    <a:pt x="15" y="7"/>
                    <a:pt x="15" y="7"/>
                  </a:cubicBezTo>
                  <a:cubicBezTo>
                    <a:pt x="15" y="7"/>
                    <a:pt x="15" y="8"/>
                    <a:pt x="15" y="8"/>
                  </a:cubicBezTo>
                  <a:cubicBezTo>
                    <a:pt x="15" y="10"/>
                    <a:pt x="15" y="10"/>
                    <a:pt x="15" y="10"/>
                  </a:cubicBezTo>
                  <a:cubicBezTo>
                    <a:pt x="15" y="11"/>
                    <a:pt x="15" y="11"/>
                    <a:pt x="15" y="11"/>
                  </a:cubicBezTo>
                  <a:cubicBezTo>
                    <a:pt x="15" y="12"/>
                    <a:pt x="15" y="12"/>
                    <a:pt x="15" y="12"/>
                  </a:cubicBezTo>
                  <a:cubicBezTo>
                    <a:pt x="15" y="12"/>
                    <a:pt x="14" y="12"/>
                    <a:pt x="14" y="12"/>
                  </a:cubicBezTo>
                  <a:cubicBezTo>
                    <a:pt x="13" y="12"/>
                    <a:pt x="13" y="12"/>
                    <a:pt x="13" y="12"/>
                  </a:cubicBezTo>
                  <a:cubicBezTo>
                    <a:pt x="10" y="12"/>
                    <a:pt x="10" y="12"/>
                    <a:pt x="10" y="12"/>
                  </a:cubicBezTo>
                  <a:cubicBezTo>
                    <a:pt x="10" y="17"/>
                    <a:pt x="10" y="17"/>
                    <a:pt x="10" y="17"/>
                  </a:cubicBezTo>
                  <a:cubicBezTo>
                    <a:pt x="10" y="18"/>
                    <a:pt x="10" y="18"/>
                    <a:pt x="10" y="18"/>
                  </a:cubicBezTo>
                  <a:cubicBezTo>
                    <a:pt x="9" y="18"/>
                    <a:pt x="9" y="19"/>
                    <a:pt x="9" y="19"/>
                  </a:cubicBezTo>
                  <a:cubicBezTo>
                    <a:pt x="9" y="19"/>
                    <a:pt x="8" y="19"/>
                    <a:pt x="7" y="19"/>
                  </a:cubicBezTo>
                  <a:cubicBezTo>
                    <a:pt x="6" y="19"/>
                    <a:pt x="6" y="18"/>
                    <a:pt x="6" y="18"/>
                  </a:cubicBezTo>
                  <a:cubicBezTo>
                    <a:pt x="6" y="17"/>
                    <a:pt x="6" y="17"/>
                    <a:pt x="6" y="17"/>
                  </a:cubicBezTo>
                  <a:cubicBezTo>
                    <a:pt x="6" y="17"/>
                    <a:pt x="6" y="17"/>
                    <a:pt x="6" y="17"/>
                  </a:cubicBezTo>
                  <a:cubicBezTo>
                    <a:pt x="7" y="17"/>
                    <a:pt x="8" y="17"/>
                    <a:pt x="8" y="17"/>
                  </a:cubicBezTo>
                  <a:cubicBezTo>
                    <a:pt x="8" y="17"/>
                    <a:pt x="8" y="17"/>
                    <a:pt x="8" y="16"/>
                  </a:cubicBezTo>
                  <a:cubicBezTo>
                    <a:pt x="8" y="12"/>
                    <a:pt x="8" y="12"/>
                    <a:pt x="8" y="12"/>
                  </a:cubicBezTo>
                  <a:cubicBezTo>
                    <a:pt x="5" y="12"/>
                    <a:pt x="5" y="12"/>
                    <a:pt x="5" y="12"/>
                  </a:cubicBezTo>
                  <a:cubicBezTo>
                    <a:pt x="5" y="12"/>
                    <a:pt x="4" y="12"/>
                    <a:pt x="2" y="12"/>
                  </a:cubicBezTo>
                  <a:close/>
                  <a:moveTo>
                    <a:pt x="4" y="11"/>
                  </a:moveTo>
                  <a:cubicBezTo>
                    <a:pt x="13" y="11"/>
                    <a:pt x="13" y="11"/>
                    <a:pt x="13" y="11"/>
                  </a:cubicBezTo>
                  <a:cubicBezTo>
                    <a:pt x="13" y="8"/>
                    <a:pt x="13" y="8"/>
                    <a:pt x="13" y="8"/>
                  </a:cubicBezTo>
                  <a:cubicBezTo>
                    <a:pt x="4" y="8"/>
                    <a:pt x="4" y="8"/>
                    <a:pt x="4" y="8"/>
                  </a:cubicBezTo>
                  <a:cubicBezTo>
                    <a:pt x="4" y="11"/>
                    <a:pt x="4" y="11"/>
                    <a:pt x="4" y="11"/>
                  </a:cubicBezTo>
                  <a:close/>
                  <a:moveTo>
                    <a:pt x="11" y="14"/>
                  </a:moveTo>
                  <a:cubicBezTo>
                    <a:pt x="12" y="14"/>
                    <a:pt x="12" y="14"/>
                    <a:pt x="13" y="13"/>
                  </a:cubicBezTo>
                  <a:cubicBezTo>
                    <a:pt x="17" y="17"/>
                    <a:pt x="17" y="17"/>
                    <a:pt x="17" y="17"/>
                  </a:cubicBezTo>
                  <a:cubicBezTo>
                    <a:pt x="17" y="17"/>
                    <a:pt x="16" y="17"/>
                    <a:pt x="16" y="18"/>
                  </a:cubicBezTo>
                  <a:cubicBezTo>
                    <a:pt x="15" y="18"/>
                    <a:pt x="15" y="18"/>
                    <a:pt x="15" y="18"/>
                  </a:cubicBezTo>
                  <a:cubicBezTo>
                    <a:pt x="15" y="17"/>
                    <a:pt x="14" y="16"/>
                    <a:pt x="12" y="15"/>
                  </a:cubicBezTo>
                  <a:cubicBezTo>
                    <a:pt x="11" y="14"/>
                    <a:pt x="11" y="14"/>
                    <a:pt x="11" y="14"/>
                  </a:cubicBezTo>
                  <a:close/>
                </a:path>
              </a:pathLst>
            </a:custGeom>
            <a:solidFill>
              <a:srgbClr val="C1252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80"/>
            <p:cNvSpPr>
              <a:spLocks/>
            </p:cNvSpPr>
            <p:nvPr/>
          </p:nvSpPr>
          <p:spPr bwMode="auto">
            <a:xfrm>
              <a:off x="3575840" y="2199491"/>
              <a:ext cx="54979" cy="54979"/>
            </a:xfrm>
            <a:custGeom>
              <a:avLst/>
              <a:gdLst>
                <a:gd name="T0" fmla="*/ 11 w 40"/>
                <a:gd name="T1" fmla="*/ 23 h 40"/>
                <a:gd name="T2" fmla="*/ 0 w 40"/>
                <a:gd name="T3" fmla="*/ 14 h 40"/>
                <a:gd name="T4" fmla="*/ 14 w 40"/>
                <a:gd name="T5" fmla="*/ 14 h 40"/>
                <a:gd name="T6" fmla="*/ 19 w 40"/>
                <a:gd name="T7" fmla="*/ 0 h 40"/>
                <a:gd name="T8" fmla="*/ 26 w 40"/>
                <a:gd name="T9" fmla="*/ 14 h 40"/>
                <a:gd name="T10" fmla="*/ 40 w 40"/>
                <a:gd name="T11" fmla="*/ 14 h 40"/>
                <a:gd name="T12" fmla="*/ 28 w 40"/>
                <a:gd name="T13" fmla="*/ 23 h 40"/>
                <a:gd name="T14" fmla="*/ 33 w 40"/>
                <a:gd name="T15" fmla="*/ 38 h 40"/>
                <a:gd name="T16" fmla="*/ 19 w 40"/>
                <a:gd name="T17" fmla="*/ 28 h 40"/>
                <a:gd name="T18" fmla="*/ 7 w 40"/>
                <a:gd name="T19" fmla="*/ 40 h 40"/>
                <a:gd name="T20" fmla="*/ 11 w 40"/>
                <a:gd name="T21" fmla="*/ 23 h 40"/>
                <a:gd name="T22" fmla="*/ 11 w 40"/>
                <a:gd name="T2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0">
                  <a:moveTo>
                    <a:pt x="11" y="23"/>
                  </a:moveTo>
                  <a:lnTo>
                    <a:pt x="0" y="14"/>
                  </a:lnTo>
                  <a:lnTo>
                    <a:pt x="14" y="14"/>
                  </a:lnTo>
                  <a:lnTo>
                    <a:pt x="19" y="0"/>
                  </a:lnTo>
                  <a:lnTo>
                    <a:pt x="26" y="14"/>
                  </a:lnTo>
                  <a:lnTo>
                    <a:pt x="40" y="14"/>
                  </a:lnTo>
                  <a:lnTo>
                    <a:pt x="28" y="23"/>
                  </a:lnTo>
                  <a:lnTo>
                    <a:pt x="33" y="38"/>
                  </a:lnTo>
                  <a:lnTo>
                    <a:pt x="19" y="28"/>
                  </a:lnTo>
                  <a:lnTo>
                    <a:pt x="7" y="40"/>
                  </a:lnTo>
                  <a:lnTo>
                    <a:pt x="11" y="23"/>
                  </a:lnTo>
                  <a:lnTo>
                    <a:pt x="11" y="23"/>
                  </a:lnTo>
                  <a:close/>
                </a:path>
              </a:pathLst>
            </a:custGeom>
            <a:solidFill>
              <a:srgbClr val="C1252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81"/>
            <p:cNvSpPr>
              <a:spLocks/>
            </p:cNvSpPr>
            <p:nvPr/>
          </p:nvSpPr>
          <p:spPr bwMode="auto">
            <a:xfrm>
              <a:off x="4915959" y="4048167"/>
              <a:ext cx="312007" cy="123703"/>
            </a:xfrm>
            <a:custGeom>
              <a:avLst/>
              <a:gdLst>
                <a:gd name="T0" fmla="*/ 0 w 227"/>
                <a:gd name="T1" fmla="*/ 0 h 90"/>
                <a:gd name="T2" fmla="*/ 227 w 227"/>
                <a:gd name="T3" fmla="*/ 0 h 90"/>
                <a:gd name="T4" fmla="*/ 227 w 227"/>
                <a:gd name="T5" fmla="*/ 90 h 90"/>
                <a:gd name="T6" fmla="*/ 0 w 227"/>
                <a:gd name="T7" fmla="*/ 90 h 90"/>
                <a:gd name="T8" fmla="*/ 0 w 227"/>
                <a:gd name="T9" fmla="*/ 0 h 90"/>
                <a:gd name="T10" fmla="*/ 0 w 227"/>
                <a:gd name="T11" fmla="*/ 0 h 90"/>
              </a:gdLst>
              <a:ahLst/>
              <a:cxnLst>
                <a:cxn ang="0">
                  <a:pos x="T0" y="T1"/>
                </a:cxn>
                <a:cxn ang="0">
                  <a:pos x="T2" y="T3"/>
                </a:cxn>
                <a:cxn ang="0">
                  <a:pos x="T4" y="T5"/>
                </a:cxn>
                <a:cxn ang="0">
                  <a:pos x="T6" y="T7"/>
                </a:cxn>
                <a:cxn ang="0">
                  <a:pos x="T8" y="T9"/>
                </a:cxn>
                <a:cxn ang="0">
                  <a:pos x="T10" y="T11"/>
                </a:cxn>
              </a:cxnLst>
              <a:rect l="0" t="0" r="r" b="b"/>
              <a:pathLst>
                <a:path w="227" h="90">
                  <a:moveTo>
                    <a:pt x="0" y="0"/>
                  </a:moveTo>
                  <a:lnTo>
                    <a:pt x="227" y="0"/>
                  </a:lnTo>
                  <a:lnTo>
                    <a:pt x="227" y="90"/>
                  </a:lnTo>
                  <a:lnTo>
                    <a:pt x="0" y="90"/>
                  </a:lnTo>
                  <a:lnTo>
                    <a:pt x="0" y="0"/>
                  </a:lnTo>
                  <a:lnTo>
                    <a:pt x="0" y="0"/>
                  </a:lnTo>
                  <a:close/>
                </a:path>
              </a:pathLst>
            </a:custGeom>
            <a:solidFill>
              <a:srgbClr val="FFFFFF"/>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82"/>
            <p:cNvSpPr>
              <a:spLocks noEditPoints="1"/>
            </p:cNvSpPr>
            <p:nvPr/>
          </p:nvSpPr>
          <p:spPr bwMode="auto">
            <a:xfrm>
              <a:off x="4948946" y="4057789"/>
              <a:ext cx="54979" cy="52230"/>
            </a:xfrm>
            <a:custGeom>
              <a:avLst/>
              <a:gdLst>
                <a:gd name="T0" fmla="*/ 0 w 17"/>
                <a:gd name="T1" fmla="*/ 3 h 16"/>
                <a:gd name="T2" fmla="*/ 0 w 17"/>
                <a:gd name="T3" fmla="*/ 2 h 16"/>
                <a:gd name="T4" fmla="*/ 7 w 17"/>
                <a:gd name="T5" fmla="*/ 2 h 16"/>
                <a:gd name="T6" fmla="*/ 7 w 17"/>
                <a:gd name="T7" fmla="*/ 2 h 16"/>
                <a:gd name="T8" fmla="*/ 7 w 17"/>
                <a:gd name="T9" fmla="*/ 0 h 16"/>
                <a:gd name="T10" fmla="*/ 9 w 17"/>
                <a:gd name="T11" fmla="*/ 0 h 16"/>
                <a:gd name="T12" fmla="*/ 9 w 17"/>
                <a:gd name="T13" fmla="*/ 2 h 16"/>
                <a:gd name="T14" fmla="*/ 13 w 17"/>
                <a:gd name="T15" fmla="*/ 2 h 16"/>
                <a:gd name="T16" fmla="*/ 17 w 17"/>
                <a:gd name="T17" fmla="*/ 3 h 16"/>
                <a:gd name="T18" fmla="*/ 17 w 17"/>
                <a:gd name="T19" fmla="*/ 4 h 16"/>
                <a:gd name="T20" fmla="*/ 9 w 17"/>
                <a:gd name="T21" fmla="*/ 4 h 16"/>
                <a:gd name="T22" fmla="*/ 14 w 17"/>
                <a:gd name="T23" fmla="*/ 5 h 16"/>
                <a:gd name="T24" fmla="*/ 16 w 17"/>
                <a:gd name="T25" fmla="*/ 6 h 16"/>
                <a:gd name="T26" fmla="*/ 16 w 17"/>
                <a:gd name="T27" fmla="*/ 14 h 16"/>
                <a:gd name="T28" fmla="*/ 15 w 17"/>
                <a:gd name="T29" fmla="*/ 16 h 16"/>
                <a:gd name="T30" fmla="*/ 12 w 17"/>
                <a:gd name="T31" fmla="*/ 16 h 16"/>
                <a:gd name="T32" fmla="*/ 11 w 17"/>
                <a:gd name="T33" fmla="*/ 14 h 16"/>
                <a:gd name="T34" fmla="*/ 14 w 17"/>
                <a:gd name="T35" fmla="*/ 14 h 16"/>
                <a:gd name="T36" fmla="*/ 14 w 17"/>
                <a:gd name="T37" fmla="*/ 6 h 16"/>
                <a:gd name="T38" fmla="*/ 2 w 17"/>
                <a:gd name="T39" fmla="*/ 14 h 16"/>
                <a:gd name="T40" fmla="*/ 2 w 17"/>
                <a:gd name="T41" fmla="*/ 16 h 16"/>
                <a:gd name="T42" fmla="*/ 1 w 17"/>
                <a:gd name="T43" fmla="*/ 15 h 16"/>
                <a:gd name="T44" fmla="*/ 1 w 17"/>
                <a:gd name="T45" fmla="*/ 7 h 16"/>
                <a:gd name="T46" fmla="*/ 0 w 17"/>
                <a:gd name="T47" fmla="*/ 5 h 16"/>
                <a:gd name="T48" fmla="*/ 7 w 17"/>
                <a:gd name="T49" fmla="*/ 5 h 16"/>
                <a:gd name="T50" fmla="*/ 4 w 17"/>
                <a:gd name="T51" fmla="*/ 4 h 16"/>
                <a:gd name="T52" fmla="*/ 3 w 17"/>
                <a:gd name="T53" fmla="*/ 11 h 16"/>
                <a:gd name="T54" fmla="*/ 7 w 17"/>
                <a:gd name="T55" fmla="*/ 11 h 16"/>
                <a:gd name="T56" fmla="*/ 5 w 17"/>
                <a:gd name="T57" fmla="*/ 10 h 16"/>
                <a:gd name="T58" fmla="*/ 3 w 17"/>
                <a:gd name="T59" fmla="*/ 10 h 16"/>
                <a:gd name="T60" fmla="*/ 3 w 17"/>
                <a:gd name="T61" fmla="*/ 9 h 16"/>
                <a:gd name="T62" fmla="*/ 6 w 17"/>
                <a:gd name="T63" fmla="*/ 9 h 16"/>
                <a:gd name="T64" fmla="*/ 6 w 17"/>
                <a:gd name="T65" fmla="*/ 8 h 16"/>
                <a:gd name="T66" fmla="*/ 5 w 17"/>
                <a:gd name="T67" fmla="*/ 7 h 16"/>
                <a:gd name="T68" fmla="*/ 8 w 17"/>
                <a:gd name="T69" fmla="*/ 9 h 16"/>
                <a:gd name="T70" fmla="*/ 9 w 17"/>
                <a:gd name="T71" fmla="*/ 9 h 16"/>
                <a:gd name="T72" fmla="*/ 10 w 17"/>
                <a:gd name="T73" fmla="*/ 7 h 16"/>
                <a:gd name="T74" fmla="*/ 12 w 17"/>
                <a:gd name="T75" fmla="*/ 7 h 16"/>
                <a:gd name="T76" fmla="*/ 10 w 17"/>
                <a:gd name="T77" fmla="*/ 9 h 16"/>
                <a:gd name="T78" fmla="*/ 13 w 17"/>
                <a:gd name="T79" fmla="*/ 9 h 16"/>
                <a:gd name="T80" fmla="*/ 13 w 17"/>
                <a:gd name="T81" fmla="*/ 9 h 16"/>
                <a:gd name="T82" fmla="*/ 11 w 17"/>
                <a:gd name="T83" fmla="*/ 10 h 16"/>
                <a:gd name="T84" fmla="*/ 9 w 17"/>
                <a:gd name="T85" fmla="*/ 11 h 16"/>
                <a:gd name="T86" fmla="*/ 14 w 17"/>
                <a:gd name="T87" fmla="*/ 11 h 16"/>
                <a:gd name="T88" fmla="*/ 13 w 17"/>
                <a:gd name="T89" fmla="*/ 12 h 16"/>
                <a:gd name="T90" fmla="*/ 11 w 17"/>
                <a:gd name="T91" fmla="*/ 12 h 16"/>
                <a:gd name="T92" fmla="*/ 9 w 17"/>
                <a:gd name="T93" fmla="*/ 14 h 16"/>
                <a:gd name="T94" fmla="*/ 9 w 17"/>
                <a:gd name="T95" fmla="*/ 15 h 16"/>
                <a:gd name="T96" fmla="*/ 8 w 17"/>
                <a:gd name="T97" fmla="*/ 15 h 16"/>
                <a:gd name="T98" fmla="*/ 7 w 17"/>
                <a:gd name="T99" fmla="*/ 15 h 16"/>
                <a:gd name="T100" fmla="*/ 7 w 17"/>
                <a:gd name="T101" fmla="*/ 12 h 16"/>
                <a:gd name="T102" fmla="*/ 3 w 17"/>
                <a:gd name="T103" fmla="*/ 12 h 16"/>
                <a:gd name="T104" fmla="*/ 3 w 17"/>
                <a:gd name="T105" fmla="*/ 12 h 16"/>
                <a:gd name="T106" fmla="*/ 3 w 17"/>
                <a:gd name="T10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 h="16">
                  <a:moveTo>
                    <a:pt x="0" y="4"/>
                  </a:moveTo>
                  <a:cubicBezTo>
                    <a:pt x="0" y="3"/>
                    <a:pt x="0" y="3"/>
                    <a:pt x="0" y="3"/>
                  </a:cubicBezTo>
                  <a:cubicBezTo>
                    <a:pt x="0" y="3"/>
                    <a:pt x="0" y="3"/>
                    <a:pt x="0" y="3"/>
                  </a:cubicBezTo>
                  <a:cubicBezTo>
                    <a:pt x="0" y="3"/>
                    <a:pt x="0" y="3"/>
                    <a:pt x="0" y="2"/>
                  </a:cubicBezTo>
                  <a:cubicBezTo>
                    <a:pt x="2" y="2"/>
                    <a:pt x="4" y="2"/>
                    <a:pt x="4" y="2"/>
                  </a:cubicBezTo>
                  <a:cubicBezTo>
                    <a:pt x="7" y="2"/>
                    <a:pt x="7" y="2"/>
                    <a:pt x="7" y="2"/>
                  </a:cubicBezTo>
                  <a:cubicBezTo>
                    <a:pt x="7" y="2"/>
                    <a:pt x="7" y="2"/>
                    <a:pt x="7" y="2"/>
                  </a:cubicBezTo>
                  <a:cubicBezTo>
                    <a:pt x="7" y="2"/>
                    <a:pt x="7" y="2"/>
                    <a:pt x="7" y="2"/>
                  </a:cubicBezTo>
                  <a:cubicBezTo>
                    <a:pt x="7" y="2"/>
                    <a:pt x="7" y="1"/>
                    <a:pt x="7" y="1"/>
                  </a:cubicBezTo>
                  <a:cubicBezTo>
                    <a:pt x="7" y="0"/>
                    <a:pt x="7" y="0"/>
                    <a:pt x="7" y="0"/>
                  </a:cubicBezTo>
                  <a:cubicBezTo>
                    <a:pt x="8" y="0"/>
                    <a:pt x="8" y="0"/>
                    <a:pt x="8" y="0"/>
                  </a:cubicBezTo>
                  <a:cubicBezTo>
                    <a:pt x="8" y="0"/>
                    <a:pt x="9" y="0"/>
                    <a:pt x="9" y="0"/>
                  </a:cubicBezTo>
                  <a:cubicBezTo>
                    <a:pt x="9" y="1"/>
                    <a:pt x="9" y="1"/>
                    <a:pt x="9" y="1"/>
                  </a:cubicBezTo>
                  <a:cubicBezTo>
                    <a:pt x="9" y="2"/>
                    <a:pt x="9" y="2"/>
                    <a:pt x="9" y="2"/>
                  </a:cubicBezTo>
                  <a:cubicBezTo>
                    <a:pt x="9" y="2"/>
                    <a:pt x="9" y="2"/>
                    <a:pt x="9" y="2"/>
                  </a:cubicBezTo>
                  <a:cubicBezTo>
                    <a:pt x="13" y="2"/>
                    <a:pt x="13" y="2"/>
                    <a:pt x="13" y="2"/>
                  </a:cubicBezTo>
                  <a:cubicBezTo>
                    <a:pt x="13" y="2"/>
                    <a:pt x="15" y="2"/>
                    <a:pt x="17" y="2"/>
                  </a:cubicBezTo>
                  <a:cubicBezTo>
                    <a:pt x="17" y="2"/>
                    <a:pt x="17" y="3"/>
                    <a:pt x="17" y="3"/>
                  </a:cubicBezTo>
                  <a:cubicBezTo>
                    <a:pt x="17" y="3"/>
                    <a:pt x="17" y="3"/>
                    <a:pt x="17" y="3"/>
                  </a:cubicBezTo>
                  <a:cubicBezTo>
                    <a:pt x="17" y="3"/>
                    <a:pt x="17" y="3"/>
                    <a:pt x="17" y="4"/>
                  </a:cubicBezTo>
                  <a:cubicBezTo>
                    <a:pt x="16" y="4"/>
                    <a:pt x="14" y="4"/>
                    <a:pt x="13" y="4"/>
                  </a:cubicBezTo>
                  <a:cubicBezTo>
                    <a:pt x="9" y="4"/>
                    <a:pt x="9" y="4"/>
                    <a:pt x="9" y="4"/>
                  </a:cubicBezTo>
                  <a:cubicBezTo>
                    <a:pt x="9" y="5"/>
                    <a:pt x="9" y="5"/>
                    <a:pt x="9" y="5"/>
                  </a:cubicBezTo>
                  <a:cubicBezTo>
                    <a:pt x="14" y="5"/>
                    <a:pt x="14" y="5"/>
                    <a:pt x="14" y="5"/>
                  </a:cubicBezTo>
                  <a:cubicBezTo>
                    <a:pt x="14" y="5"/>
                    <a:pt x="15" y="5"/>
                    <a:pt x="16" y="5"/>
                  </a:cubicBezTo>
                  <a:cubicBezTo>
                    <a:pt x="16" y="5"/>
                    <a:pt x="16" y="6"/>
                    <a:pt x="16" y="6"/>
                  </a:cubicBezTo>
                  <a:cubicBezTo>
                    <a:pt x="16" y="6"/>
                    <a:pt x="16" y="7"/>
                    <a:pt x="16" y="7"/>
                  </a:cubicBezTo>
                  <a:cubicBezTo>
                    <a:pt x="16" y="14"/>
                    <a:pt x="16" y="14"/>
                    <a:pt x="16" y="14"/>
                  </a:cubicBezTo>
                  <a:cubicBezTo>
                    <a:pt x="16" y="15"/>
                    <a:pt x="16" y="15"/>
                    <a:pt x="16" y="15"/>
                  </a:cubicBezTo>
                  <a:cubicBezTo>
                    <a:pt x="15" y="15"/>
                    <a:pt x="15" y="16"/>
                    <a:pt x="15" y="16"/>
                  </a:cubicBezTo>
                  <a:cubicBezTo>
                    <a:pt x="14" y="16"/>
                    <a:pt x="14" y="16"/>
                    <a:pt x="12" y="16"/>
                  </a:cubicBezTo>
                  <a:cubicBezTo>
                    <a:pt x="12" y="16"/>
                    <a:pt x="12" y="16"/>
                    <a:pt x="12" y="16"/>
                  </a:cubicBezTo>
                  <a:cubicBezTo>
                    <a:pt x="12" y="15"/>
                    <a:pt x="12" y="15"/>
                    <a:pt x="12" y="15"/>
                  </a:cubicBezTo>
                  <a:cubicBezTo>
                    <a:pt x="12" y="15"/>
                    <a:pt x="12" y="15"/>
                    <a:pt x="11" y="14"/>
                  </a:cubicBezTo>
                  <a:cubicBezTo>
                    <a:pt x="12" y="14"/>
                    <a:pt x="13" y="14"/>
                    <a:pt x="13" y="14"/>
                  </a:cubicBezTo>
                  <a:cubicBezTo>
                    <a:pt x="14" y="14"/>
                    <a:pt x="14" y="14"/>
                    <a:pt x="14" y="14"/>
                  </a:cubicBezTo>
                  <a:cubicBezTo>
                    <a:pt x="14" y="14"/>
                    <a:pt x="14" y="14"/>
                    <a:pt x="14" y="14"/>
                  </a:cubicBezTo>
                  <a:cubicBezTo>
                    <a:pt x="14" y="6"/>
                    <a:pt x="14" y="6"/>
                    <a:pt x="14" y="6"/>
                  </a:cubicBezTo>
                  <a:cubicBezTo>
                    <a:pt x="2" y="6"/>
                    <a:pt x="2" y="6"/>
                    <a:pt x="2" y="6"/>
                  </a:cubicBezTo>
                  <a:cubicBezTo>
                    <a:pt x="2" y="14"/>
                    <a:pt x="2" y="14"/>
                    <a:pt x="2" y="14"/>
                  </a:cubicBezTo>
                  <a:cubicBezTo>
                    <a:pt x="2" y="14"/>
                    <a:pt x="2" y="15"/>
                    <a:pt x="2" y="15"/>
                  </a:cubicBezTo>
                  <a:cubicBezTo>
                    <a:pt x="2" y="16"/>
                    <a:pt x="2" y="16"/>
                    <a:pt x="2" y="16"/>
                  </a:cubicBezTo>
                  <a:cubicBezTo>
                    <a:pt x="2" y="16"/>
                    <a:pt x="1" y="16"/>
                    <a:pt x="0" y="16"/>
                  </a:cubicBezTo>
                  <a:cubicBezTo>
                    <a:pt x="1" y="15"/>
                    <a:pt x="1" y="15"/>
                    <a:pt x="1" y="15"/>
                  </a:cubicBezTo>
                  <a:cubicBezTo>
                    <a:pt x="1" y="14"/>
                    <a:pt x="1" y="14"/>
                    <a:pt x="1" y="13"/>
                  </a:cubicBezTo>
                  <a:cubicBezTo>
                    <a:pt x="1" y="7"/>
                    <a:pt x="1" y="7"/>
                    <a:pt x="1" y="7"/>
                  </a:cubicBezTo>
                  <a:cubicBezTo>
                    <a:pt x="1" y="6"/>
                    <a:pt x="1" y="6"/>
                    <a:pt x="1" y="6"/>
                  </a:cubicBezTo>
                  <a:cubicBezTo>
                    <a:pt x="0" y="5"/>
                    <a:pt x="0" y="5"/>
                    <a:pt x="0" y="5"/>
                  </a:cubicBezTo>
                  <a:cubicBezTo>
                    <a:pt x="1" y="5"/>
                    <a:pt x="2" y="5"/>
                    <a:pt x="3" y="5"/>
                  </a:cubicBezTo>
                  <a:cubicBezTo>
                    <a:pt x="7" y="5"/>
                    <a:pt x="7" y="5"/>
                    <a:pt x="7" y="5"/>
                  </a:cubicBezTo>
                  <a:cubicBezTo>
                    <a:pt x="7" y="4"/>
                    <a:pt x="7" y="4"/>
                    <a:pt x="7" y="4"/>
                  </a:cubicBezTo>
                  <a:cubicBezTo>
                    <a:pt x="4" y="4"/>
                    <a:pt x="4" y="4"/>
                    <a:pt x="4" y="4"/>
                  </a:cubicBezTo>
                  <a:cubicBezTo>
                    <a:pt x="3" y="4"/>
                    <a:pt x="1" y="4"/>
                    <a:pt x="0" y="4"/>
                  </a:cubicBezTo>
                  <a:close/>
                  <a:moveTo>
                    <a:pt x="3" y="11"/>
                  </a:moveTo>
                  <a:cubicBezTo>
                    <a:pt x="4" y="11"/>
                    <a:pt x="4" y="11"/>
                    <a:pt x="5" y="11"/>
                  </a:cubicBezTo>
                  <a:cubicBezTo>
                    <a:pt x="7" y="11"/>
                    <a:pt x="7" y="11"/>
                    <a:pt x="7" y="11"/>
                  </a:cubicBezTo>
                  <a:cubicBezTo>
                    <a:pt x="7" y="10"/>
                    <a:pt x="7" y="10"/>
                    <a:pt x="7" y="10"/>
                  </a:cubicBezTo>
                  <a:cubicBezTo>
                    <a:pt x="5" y="10"/>
                    <a:pt x="5" y="10"/>
                    <a:pt x="5" y="10"/>
                  </a:cubicBezTo>
                  <a:cubicBezTo>
                    <a:pt x="5" y="10"/>
                    <a:pt x="4" y="10"/>
                    <a:pt x="3" y="10"/>
                  </a:cubicBezTo>
                  <a:cubicBezTo>
                    <a:pt x="3" y="10"/>
                    <a:pt x="3" y="10"/>
                    <a:pt x="3" y="10"/>
                  </a:cubicBezTo>
                  <a:cubicBezTo>
                    <a:pt x="3" y="10"/>
                    <a:pt x="3" y="9"/>
                    <a:pt x="3" y="9"/>
                  </a:cubicBezTo>
                  <a:cubicBezTo>
                    <a:pt x="3" y="9"/>
                    <a:pt x="3" y="9"/>
                    <a:pt x="3" y="9"/>
                  </a:cubicBezTo>
                  <a:cubicBezTo>
                    <a:pt x="4" y="9"/>
                    <a:pt x="5" y="9"/>
                    <a:pt x="5" y="9"/>
                  </a:cubicBezTo>
                  <a:cubicBezTo>
                    <a:pt x="6" y="9"/>
                    <a:pt x="6" y="9"/>
                    <a:pt x="6" y="9"/>
                  </a:cubicBezTo>
                  <a:cubicBezTo>
                    <a:pt x="6" y="9"/>
                    <a:pt x="6" y="9"/>
                    <a:pt x="6" y="9"/>
                  </a:cubicBezTo>
                  <a:cubicBezTo>
                    <a:pt x="6" y="8"/>
                    <a:pt x="6" y="8"/>
                    <a:pt x="6" y="8"/>
                  </a:cubicBezTo>
                  <a:cubicBezTo>
                    <a:pt x="5" y="8"/>
                    <a:pt x="5" y="8"/>
                    <a:pt x="5" y="7"/>
                  </a:cubicBezTo>
                  <a:cubicBezTo>
                    <a:pt x="5" y="7"/>
                    <a:pt x="5" y="7"/>
                    <a:pt x="5" y="7"/>
                  </a:cubicBezTo>
                  <a:cubicBezTo>
                    <a:pt x="5" y="7"/>
                    <a:pt x="6" y="7"/>
                    <a:pt x="6" y="6"/>
                  </a:cubicBezTo>
                  <a:cubicBezTo>
                    <a:pt x="8" y="9"/>
                    <a:pt x="8" y="9"/>
                    <a:pt x="8" y="9"/>
                  </a:cubicBezTo>
                  <a:cubicBezTo>
                    <a:pt x="7" y="9"/>
                    <a:pt x="7" y="9"/>
                    <a:pt x="7" y="9"/>
                  </a:cubicBezTo>
                  <a:cubicBezTo>
                    <a:pt x="9" y="9"/>
                    <a:pt x="9" y="9"/>
                    <a:pt x="9" y="9"/>
                  </a:cubicBezTo>
                  <a:cubicBezTo>
                    <a:pt x="9" y="9"/>
                    <a:pt x="9" y="8"/>
                    <a:pt x="9" y="8"/>
                  </a:cubicBezTo>
                  <a:cubicBezTo>
                    <a:pt x="10" y="7"/>
                    <a:pt x="10" y="7"/>
                    <a:pt x="10" y="7"/>
                  </a:cubicBezTo>
                  <a:cubicBezTo>
                    <a:pt x="10" y="6"/>
                    <a:pt x="10" y="6"/>
                    <a:pt x="10" y="6"/>
                  </a:cubicBezTo>
                  <a:cubicBezTo>
                    <a:pt x="11" y="7"/>
                    <a:pt x="11" y="7"/>
                    <a:pt x="12" y="7"/>
                  </a:cubicBezTo>
                  <a:cubicBezTo>
                    <a:pt x="11" y="8"/>
                    <a:pt x="11" y="8"/>
                    <a:pt x="11" y="8"/>
                  </a:cubicBezTo>
                  <a:cubicBezTo>
                    <a:pt x="11" y="8"/>
                    <a:pt x="11" y="8"/>
                    <a:pt x="10" y="9"/>
                  </a:cubicBezTo>
                  <a:cubicBezTo>
                    <a:pt x="11" y="9"/>
                    <a:pt x="11" y="9"/>
                    <a:pt x="11" y="9"/>
                  </a:cubicBezTo>
                  <a:cubicBezTo>
                    <a:pt x="12" y="9"/>
                    <a:pt x="12" y="9"/>
                    <a:pt x="13" y="9"/>
                  </a:cubicBezTo>
                  <a:cubicBezTo>
                    <a:pt x="13" y="9"/>
                    <a:pt x="13" y="9"/>
                    <a:pt x="13" y="9"/>
                  </a:cubicBezTo>
                  <a:cubicBezTo>
                    <a:pt x="13" y="9"/>
                    <a:pt x="13" y="9"/>
                    <a:pt x="13" y="9"/>
                  </a:cubicBezTo>
                  <a:cubicBezTo>
                    <a:pt x="13" y="9"/>
                    <a:pt x="13" y="10"/>
                    <a:pt x="13" y="10"/>
                  </a:cubicBezTo>
                  <a:cubicBezTo>
                    <a:pt x="12" y="10"/>
                    <a:pt x="12" y="10"/>
                    <a:pt x="11" y="10"/>
                  </a:cubicBezTo>
                  <a:cubicBezTo>
                    <a:pt x="9" y="10"/>
                    <a:pt x="9" y="10"/>
                    <a:pt x="9" y="10"/>
                  </a:cubicBezTo>
                  <a:cubicBezTo>
                    <a:pt x="9" y="11"/>
                    <a:pt x="9" y="11"/>
                    <a:pt x="9" y="11"/>
                  </a:cubicBezTo>
                  <a:cubicBezTo>
                    <a:pt x="11" y="11"/>
                    <a:pt x="11" y="11"/>
                    <a:pt x="11" y="11"/>
                  </a:cubicBezTo>
                  <a:cubicBezTo>
                    <a:pt x="12" y="11"/>
                    <a:pt x="13" y="11"/>
                    <a:pt x="14" y="11"/>
                  </a:cubicBezTo>
                  <a:cubicBezTo>
                    <a:pt x="14" y="11"/>
                    <a:pt x="14" y="11"/>
                    <a:pt x="14" y="12"/>
                  </a:cubicBezTo>
                  <a:cubicBezTo>
                    <a:pt x="13" y="12"/>
                    <a:pt x="13" y="12"/>
                    <a:pt x="13" y="12"/>
                  </a:cubicBezTo>
                  <a:cubicBezTo>
                    <a:pt x="13" y="12"/>
                    <a:pt x="14" y="12"/>
                    <a:pt x="14" y="12"/>
                  </a:cubicBezTo>
                  <a:cubicBezTo>
                    <a:pt x="13" y="12"/>
                    <a:pt x="12" y="12"/>
                    <a:pt x="11" y="12"/>
                  </a:cubicBezTo>
                  <a:cubicBezTo>
                    <a:pt x="9" y="12"/>
                    <a:pt x="9" y="12"/>
                    <a:pt x="9" y="12"/>
                  </a:cubicBezTo>
                  <a:cubicBezTo>
                    <a:pt x="9" y="14"/>
                    <a:pt x="9" y="14"/>
                    <a:pt x="9" y="14"/>
                  </a:cubicBezTo>
                  <a:cubicBezTo>
                    <a:pt x="9" y="14"/>
                    <a:pt x="9" y="14"/>
                    <a:pt x="9" y="15"/>
                  </a:cubicBezTo>
                  <a:cubicBezTo>
                    <a:pt x="9" y="15"/>
                    <a:pt x="9" y="15"/>
                    <a:pt x="9" y="15"/>
                  </a:cubicBezTo>
                  <a:cubicBezTo>
                    <a:pt x="8" y="15"/>
                    <a:pt x="8" y="15"/>
                    <a:pt x="8" y="15"/>
                  </a:cubicBezTo>
                  <a:cubicBezTo>
                    <a:pt x="8" y="15"/>
                    <a:pt x="8" y="15"/>
                    <a:pt x="8" y="15"/>
                  </a:cubicBezTo>
                  <a:cubicBezTo>
                    <a:pt x="7" y="15"/>
                    <a:pt x="7" y="15"/>
                    <a:pt x="7" y="15"/>
                  </a:cubicBezTo>
                  <a:cubicBezTo>
                    <a:pt x="7" y="15"/>
                    <a:pt x="7" y="15"/>
                    <a:pt x="7" y="15"/>
                  </a:cubicBezTo>
                  <a:cubicBezTo>
                    <a:pt x="7" y="14"/>
                    <a:pt x="7" y="14"/>
                    <a:pt x="7" y="14"/>
                  </a:cubicBezTo>
                  <a:cubicBezTo>
                    <a:pt x="7" y="12"/>
                    <a:pt x="7" y="12"/>
                    <a:pt x="7" y="12"/>
                  </a:cubicBezTo>
                  <a:cubicBezTo>
                    <a:pt x="5" y="12"/>
                    <a:pt x="5" y="12"/>
                    <a:pt x="5" y="12"/>
                  </a:cubicBezTo>
                  <a:cubicBezTo>
                    <a:pt x="4" y="12"/>
                    <a:pt x="4" y="12"/>
                    <a:pt x="3" y="12"/>
                  </a:cubicBezTo>
                  <a:cubicBezTo>
                    <a:pt x="3" y="12"/>
                    <a:pt x="3" y="12"/>
                    <a:pt x="3" y="12"/>
                  </a:cubicBezTo>
                  <a:cubicBezTo>
                    <a:pt x="3" y="12"/>
                    <a:pt x="3" y="12"/>
                    <a:pt x="3" y="12"/>
                  </a:cubicBezTo>
                  <a:cubicBezTo>
                    <a:pt x="3" y="12"/>
                    <a:pt x="3" y="12"/>
                    <a:pt x="3" y="12"/>
                  </a:cubicBezTo>
                  <a:cubicBezTo>
                    <a:pt x="3" y="11"/>
                    <a:pt x="3" y="11"/>
                    <a:pt x="3"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83"/>
            <p:cNvSpPr>
              <a:spLocks noEditPoints="1"/>
            </p:cNvSpPr>
            <p:nvPr/>
          </p:nvSpPr>
          <p:spPr bwMode="auto">
            <a:xfrm>
              <a:off x="5013547" y="4057789"/>
              <a:ext cx="61852" cy="52230"/>
            </a:xfrm>
            <a:custGeom>
              <a:avLst/>
              <a:gdLst>
                <a:gd name="T0" fmla="*/ 12 w 19"/>
                <a:gd name="T1" fmla="*/ 10 h 16"/>
                <a:gd name="T2" fmla="*/ 11 w 19"/>
                <a:gd name="T3" fmla="*/ 12 h 16"/>
                <a:gd name="T4" fmla="*/ 11 w 19"/>
                <a:gd name="T5" fmla="*/ 11 h 16"/>
                <a:gd name="T6" fmla="*/ 10 w 19"/>
                <a:gd name="T7" fmla="*/ 10 h 16"/>
                <a:gd name="T8" fmla="*/ 12 w 19"/>
                <a:gd name="T9" fmla="*/ 6 h 16"/>
                <a:gd name="T10" fmla="*/ 11 w 19"/>
                <a:gd name="T11" fmla="*/ 8 h 16"/>
                <a:gd name="T12" fmla="*/ 11 w 19"/>
                <a:gd name="T13" fmla="*/ 7 h 16"/>
                <a:gd name="T14" fmla="*/ 10 w 19"/>
                <a:gd name="T15" fmla="*/ 6 h 16"/>
                <a:gd name="T16" fmla="*/ 5 w 19"/>
                <a:gd name="T17" fmla="*/ 5 h 16"/>
                <a:gd name="T18" fmla="*/ 8 w 19"/>
                <a:gd name="T19" fmla="*/ 2 h 16"/>
                <a:gd name="T20" fmla="*/ 9 w 19"/>
                <a:gd name="T21" fmla="*/ 0 h 16"/>
                <a:gd name="T22" fmla="*/ 11 w 19"/>
                <a:gd name="T23" fmla="*/ 1 h 16"/>
                <a:gd name="T24" fmla="*/ 10 w 19"/>
                <a:gd name="T25" fmla="*/ 2 h 16"/>
                <a:gd name="T26" fmla="*/ 18 w 19"/>
                <a:gd name="T27" fmla="*/ 2 h 16"/>
                <a:gd name="T28" fmla="*/ 18 w 19"/>
                <a:gd name="T29" fmla="*/ 3 h 16"/>
                <a:gd name="T30" fmla="*/ 18 w 19"/>
                <a:gd name="T31" fmla="*/ 3 h 16"/>
                <a:gd name="T32" fmla="*/ 9 w 19"/>
                <a:gd name="T33" fmla="*/ 3 h 16"/>
                <a:gd name="T34" fmla="*/ 9 w 19"/>
                <a:gd name="T35" fmla="*/ 5 h 16"/>
                <a:gd name="T36" fmla="*/ 17 w 19"/>
                <a:gd name="T37" fmla="*/ 4 h 16"/>
                <a:gd name="T38" fmla="*/ 16 w 19"/>
                <a:gd name="T39" fmla="*/ 8 h 16"/>
                <a:gd name="T40" fmla="*/ 19 w 19"/>
                <a:gd name="T41" fmla="*/ 8 h 16"/>
                <a:gd name="T42" fmla="*/ 19 w 19"/>
                <a:gd name="T43" fmla="*/ 9 h 16"/>
                <a:gd name="T44" fmla="*/ 17 w 19"/>
                <a:gd name="T45" fmla="*/ 10 h 16"/>
                <a:gd name="T46" fmla="*/ 16 w 19"/>
                <a:gd name="T47" fmla="*/ 12 h 16"/>
                <a:gd name="T48" fmla="*/ 18 w 19"/>
                <a:gd name="T49" fmla="*/ 12 h 16"/>
                <a:gd name="T50" fmla="*/ 18 w 19"/>
                <a:gd name="T51" fmla="*/ 13 h 16"/>
                <a:gd name="T52" fmla="*/ 17 w 19"/>
                <a:gd name="T53" fmla="*/ 14 h 16"/>
                <a:gd name="T54" fmla="*/ 16 w 19"/>
                <a:gd name="T55" fmla="*/ 15 h 16"/>
                <a:gd name="T56" fmla="*/ 13 w 19"/>
                <a:gd name="T57" fmla="*/ 16 h 16"/>
                <a:gd name="T58" fmla="*/ 11 w 19"/>
                <a:gd name="T59" fmla="*/ 14 h 16"/>
                <a:gd name="T60" fmla="*/ 14 w 19"/>
                <a:gd name="T61" fmla="*/ 14 h 16"/>
                <a:gd name="T62" fmla="*/ 8 w 19"/>
                <a:gd name="T63" fmla="*/ 14 h 16"/>
                <a:gd name="T64" fmla="*/ 6 w 19"/>
                <a:gd name="T65" fmla="*/ 12 h 16"/>
                <a:gd name="T66" fmla="*/ 6 w 19"/>
                <a:gd name="T67" fmla="*/ 10 h 16"/>
                <a:gd name="T68" fmla="*/ 5 w 19"/>
                <a:gd name="T69" fmla="*/ 10 h 16"/>
                <a:gd name="T70" fmla="*/ 5 w 19"/>
                <a:gd name="T71" fmla="*/ 9 h 16"/>
                <a:gd name="T72" fmla="*/ 6 w 19"/>
                <a:gd name="T73" fmla="*/ 8 h 16"/>
                <a:gd name="T74" fmla="*/ 7 w 19"/>
                <a:gd name="T75" fmla="*/ 6 h 16"/>
                <a:gd name="T76" fmla="*/ 7 w 19"/>
                <a:gd name="T77" fmla="*/ 5 h 16"/>
                <a:gd name="T78" fmla="*/ 4 w 19"/>
                <a:gd name="T79" fmla="*/ 5 h 16"/>
                <a:gd name="T80" fmla="*/ 15 w 19"/>
                <a:gd name="T81" fmla="*/ 12 h 16"/>
                <a:gd name="T82" fmla="*/ 8 w 19"/>
                <a:gd name="T83" fmla="*/ 10 h 16"/>
                <a:gd name="T84" fmla="*/ 8 w 19"/>
                <a:gd name="T85" fmla="*/ 8 h 16"/>
                <a:gd name="T86" fmla="*/ 15 w 19"/>
                <a:gd name="T87" fmla="*/ 6 h 16"/>
                <a:gd name="T88" fmla="*/ 8 w 19"/>
                <a:gd name="T89" fmla="*/ 8 h 16"/>
                <a:gd name="T90" fmla="*/ 2 w 19"/>
                <a:gd name="T91" fmla="*/ 1 h 16"/>
                <a:gd name="T92" fmla="*/ 4 w 19"/>
                <a:gd name="T93" fmla="*/ 4 h 16"/>
                <a:gd name="T94" fmla="*/ 2 w 19"/>
                <a:gd name="T95" fmla="*/ 2 h 16"/>
                <a:gd name="T96" fmla="*/ 0 w 19"/>
                <a:gd name="T97" fmla="*/ 6 h 16"/>
                <a:gd name="T98" fmla="*/ 4 w 19"/>
                <a:gd name="T99" fmla="*/ 6 h 16"/>
                <a:gd name="T100" fmla="*/ 2 w 19"/>
                <a:gd name="T101" fmla="*/ 7 h 16"/>
                <a:gd name="T102" fmla="*/ 0 w 19"/>
                <a:gd name="T103" fmla="*/ 6 h 16"/>
                <a:gd name="T104" fmla="*/ 0 w 19"/>
                <a:gd name="T105" fmla="*/ 14 h 16"/>
                <a:gd name="T106" fmla="*/ 2 w 19"/>
                <a:gd name="T107" fmla="*/ 11 h 16"/>
                <a:gd name="T108" fmla="*/ 3 w 19"/>
                <a:gd name="T109" fmla="*/ 8 h 16"/>
                <a:gd name="T110" fmla="*/ 4 w 19"/>
                <a:gd name="T111" fmla="*/ 9 h 16"/>
                <a:gd name="T112" fmla="*/ 3 w 19"/>
                <a:gd name="T113" fmla="*/ 11 h 16"/>
                <a:gd name="T114" fmla="*/ 2 w 19"/>
                <a:gd name="T11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16">
                  <a:moveTo>
                    <a:pt x="10" y="10"/>
                  </a:moveTo>
                  <a:cubicBezTo>
                    <a:pt x="11" y="10"/>
                    <a:pt x="11" y="10"/>
                    <a:pt x="12" y="10"/>
                  </a:cubicBezTo>
                  <a:cubicBezTo>
                    <a:pt x="13" y="12"/>
                    <a:pt x="13" y="12"/>
                    <a:pt x="13" y="12"/>
                  </a:cubicBezTo>
                  <a:cubicBezTo>
                    <a:pt x="12" y="12"/>
                    <a:pt x="12" y="12"/>
                    <a:pt x="11" y="12"/>
                  </a:cubicBezTo>
                  <a:cubicBezTo>
                    <a:pt x="11" y="12"/>
                    <a:pt x="11" y="12"/>
                    <a:pt x="11" y="12"/>
                  </a:cubicBezTo>
                  <a:cubicBezTo>
                    <a:pt x="11" y="12"/>
                    <a:pt x="11" y="11"/>
                    <a:pt x="11" y="11"/>
                  </a:cubicBezTo>
                  <a:cubicBezTo>
                    <a:pt x="11" y="11"/>
                    <a:pt x="10" y="11"/>
                    <a:pt x="10" y="10"/>
                  </a:cubicBezTo>
                  <a:cubicBezTo>
                    <a:pt x="10" y="10"/>
                    <a:pt x="10" y="10"/>
                    <a:pt x="10" y="10"/>
                  </a:cubicBezTo>
                  <a:close/>
                  <a:moveTo>
                    <a:pt x="10" y="6"/>
                  </a:moveTo>
                  <a:cubicBezTo>
                    <a:pt x="11" y="6"/>
                    <a:pt x="11" y="6"/>
                    <a:pt x="12" y="6"/>
                  </a:cubicBezTo>
                  <a:cubicBezTo>
                    <a:pt x="13" y="8"/>
                    <a:pt x="13" y="8"/>
                    <a:pt x="13" y="8"/>
                  </a:cubicBezTo>
                  <a:cubicBezTo>
                    <a:pt x="12" y="8"/>
                    <a:pt x="12" y="8"/>
                    <a:pt x="11" y="8"/>
                  </a:cubicBezTo>
                  <a:cubicBezTo>
                    <a:pt x="11" y="8"/>
                    <a:pt x="11" y="8"/>
                    <a:pt x="11" y="8"/>
                  </a:cubicBezTo>
                  <a:cubicBezTo>
                    <a:pt x="11" y="8"/>
                    <a:pt x="11" y="7"/>
                    <a:pt x="11" y="7"/>
                  </a:cubicBezTo>
                  <a:cubicBezTo>
                    <a:pt x="11" y="7"/>
                    <a:pt x="11" y="7"/>
                    <a:pt x="10" y="7"/>
                  </a:cubicBezTo>
                  <a:cubicBezTo>
                    <a:pt x="10" y="6"/>
                    <a:pt x="10" y="6"/>
                    <a:pt x="10" y="6"/>
                  </a:cubicBezTo>
                  <a:close/>
                  <a:moveTo>
                    <a:pt x="4" y="5"/>
                  </a:moveTo>
                  <a:cubicBezTo>
                    <a:pt x="5" y="5"/>
                    <a:pt x="5" y="5"/>
                    <a:pt x="5" y="5"/>
                  </a:cubicBezTo>
                  <a:cubicBezTo>
                    <a:pt x="6" y="4"/>
                    <a:pt x="6" y="4"/>
                    <a:pt x="7" y="3"/>
                  </a:cubicBezTo>
                  <a:cubicBezTo>
                    <a:pt x="7" y="3"/>
                    <a:pt x="7" y="2"/>
                    <a:pt x="8" y="2"/>
                  </a:cubicBezTo>
                  <a:cubicBezTo>
                    <a:pt x="8" y="2"/>
                    <a:pt x="8" y="1"/>
                    <a:pt x="8" y="1"/>
                  </a:cubicBezTo>
                  <a:cubicBezTo>
                    <a:pt x="8" y="1"/>
                    <a:pt x="8" y="1"/>
                    <a:pt x="9" y="0"/>
                  </a:cubicBezTo>
                  <a:cubicBezTo>
                    <a:pt x="9" y="0"/>
                    <a:pt x="9" y="0"/>
                    <a:pt x="9" y="0"/>
                  </a:cubicBezTo>
                  <a:cubicBezTo>
                    <a:pt x="10" y="0"/>
                    <a:pt x="10" y="1"/>
                    <a:pt x="11" y="1"/>
                  </a:cubicBezTo>
                  <a:cubicBezTo>
                    <a:pt x="10" y="1"/>
                    <a:pt x="10" y="1"/>
                    <a:pt x="10" y="1"/>
                  </a:cubicBezTo>
                  <a:cubicBezTo>
                    <a:pt x="10" y="2"/>
                    <a:pt x="10" y="2"/>
                    <a:pt x="10" y="2"/>
                  </a:cubicBezTo>
                  <a:cubicBezTo>
                    <a:pt x="16" y="2"/>
                    <a:pt x="16" y="2"/>
                    <a:pt x="16" y="2"/>
                  </a:cubicBezTo>
                  <a:cubicBezTo>
                    <a:pt x="16" y="2"/>
                    <a:pt x="17" y="2"/>
                    <a:pt x="18" y="2"/>
                  </a:cubicBezTo>
                  <a:cubicBezTo>
                    <a:pt x="18" y="2"/>
                    <a:pt x="18" y="2"/>
                    <a:pt x="18" y="2"/>
                  </a:cubicBezTo>
                  <a:cubicBezTo>
                    <a:pt x="18" y="3"/>
                    <a:pt x="18" y="3"/>
                    <a:pt x="18" y="3"/>
                  </a:cubicBezTo>
                  <a:cubicBezTo>
                    <a:pt x="18" y="3"/>
                    <a:pt x="18" y="3"/>
                    <a:pt x="18" y="3"/>
                  </a:cubicBezTo>
                  <a:cubicBezTo>
                    <a:pt x="18" y="3"/>
                    <a:pt x="18" y="3"/>
                    <a:pt x="18" y="3"/>
                  </a:cubicBezTo>
                  <a:cubicBezTo>
                    <a:pt x="17" y="3"/>
                    <a:pt x="16" y="3"/>
                    <a:pt x="16" y="3"/>
                  </a:cubicBezTo>
                  <a:cubicBezTo>
                    <a:pt x="9" y="3"/>
                    <a:pt x="9" y="3"/>
                    <a:pt x="9" y="3"/>
                  </a:cubicBezTo>
                  <a:cubicBezTo>
                    <a:pt x="7" y="4"/>
                    <a:pt x="7" y="4"/>
                    <a:pt x="7" y="4"/>
                  </a:cubicBezTo>
                  <a:cubicBezTo>
                    <a:pt x="8" y="5"/>
                    <a:pt x="8" y="5"/>
                    <a:pt x="9" y="5"/>
                  </a:cubicBezTo>
                  <a:cubicBezTo>
                    <a:pt x="15" y="5"/>
                    <a:pt x="15" y="5"/>
                    <a:pt x="15" y="5"/>
                  </a:cubicBezTo>
                  <a:cubicBezTo>
                    <a:pt x="15" y="5"/>
                    <a:pt x="16" y="5"/>
                    <a:pt x="17" y="4"/>
                  </a:cubicBezTo>
                  <a:cubicBezTo>
                    <a:pt x="17" y="5"/>
                    <a:pt x="16" y="6"/>
                    <a:pt x="16" y="6"/>
                  </a:cubicBezTo>
                  <a:cubicBezTo>
                    <a:pt x="16" y="8"/>
                    <a:pt x="16" y="8"/>
                    <a:pt x="16" y="8"/>
                  </a:cubicBezTo>
                  <a:cubicBezTo>
                    <a:pt x="17" y="8"/>
                    <a:pt x="17" y="8"/>
                    <a:pt x="17" y="8"/>
                  </a:cubicBezTo>
                  <a:cubicBezTo>
                    <a:pt x="17" y="8"/>
                    <a:pt x="18" y="8"/>
                    <a:pt x="19" y="8"/>
                  </a:cubicBezTo>
                  <a:cubicBezTo>
                    <a:pt x="19" y="8"/>
                    <a:pt x="19" y="9"/>
                    <a:pt x="19" y="9"/>
                  </a:cubicBezTo>
                  <a:cubicBezTo>
                    <a:pt x="19" y="9"/>
                    <a:pt x="19" y="9"/>
                    <a:pt x="19" y="9"/>
                  </a:cubicBezTo>
                  <a:cubicBezTo>
                    <a:pt x="19" y="9"/>
                    <a:pt x="19" y="9"/>
                    <a:pt x="19" y="10"/>
                  </a:cubicBezTo>
                  <a:cubicBezTo>
                    <a:pt x="18" y="10"/>
                    <a:pt x="17" y="10"/>
                    <a:pt x="17" y="10"/>
                  </a:cubicBezTo>
                  <a:cubicBezTo>
                    <a:pt x="16" y="10"/>
                    <a:pt x="16" y="10"/>
                    <a:pt x="16" y="10"/>
                  </a:cubicBezTo>
                  <a:cubicBezTo>
                    <a:pt x="16" y="12"/>
                    <a:pt x="16" y="12"/>
                    <a:pt x="16" y="12"/>
                  </a:cubicBezTo>
                  <a:cubicBezTo>
                    <a:pt x="17" y="12"/>
                    <a:pt x="17" y="12"/>
                    <a:pt x="17" y="12"/>
                  </a:cubicBezTo>
                  <a:cubicBezTo>
                    <a:pt x="17" y="12"/>
                    <a:pt x="18" y="12"/>
                    <a:pt x="18" y="12"/>
                  </a:cubicBezTo>
                  <a:cubicBezTo>
                    <a:pt x="18" y="13"/>
                    <a:pt x="18" y="13"/>
                    <a:pt x="18" y="13"/>
                  </a:cubicBezTo>
                  <a:cubicBezTo>
                    <a:pt x="18" y="13"/>
                    <a:pt x="18" y="13"/>
                    <a:pt x="18" y="13"/>
                  </a:cubicBezTo>
                  <a:cubicBezTo>
                    <a:pt x="18" y="13"/>
                    <a:pt x="18" y="13"/>
                    <a:pt x="18" y="14"/>
                  </a:cubicBezTo>
                  <a:cubicBezTo>
                    <a:pt x="18" y="14"/>
                    <a:pt x="17" y="14"/>
                    <a:pt x="17" y="14"/>
                  </a:cubicBezTo>
                  <a:cubicBezTo>
                    <a:pt x="16" y="14"/>
                    <a:pt x="16" y="14"/>
                    <a:pt x="16" y="14"/>
                  </a:cubicBezTo>
                  <a:cubicBezTo>
                    <a:pt x="16" y="14"/>
                    <a:pt x="16" y="14"/>
                    <a:pt x="16" y="15"/>
                  </a:cubicBezTo>
                  <a:cubicBezTo>
                    <a:pt x="16" y="15"/>
                    <a:pt x="15" y="15"/>
                    <a:pt x="15" y="16"/>
                  </a:cubicBezTo>
                  <a:cubicBezTo>
                    <a:pt x="14" y="16"/>
                    <a:pt x="14" y="16"/>
                    <a:pt x="13" y="16"/>
                  </a:cubicBezTo>
                  <a:cubicBezTo>
                    <a:pt x="13" y="16"/>
                    <a:pt x="13" y="16"/>
                    <a:pt x="13" y="15"/>
                  </a:cubicBezTo>
                  <a:cubicBezTo>
                    <a:pt x="12" y="15"/>
                    <a:pt x="12" y="15"/>
                    <a:pt x="11" y="14"/>
                  </a:cubicBezTo>
                  <a:cubicBezTo>
                    <a:pt x="12" y="14"/>
                    <a:pt x="13" y="14"/>
                    <a:pt x="13" y="14"/>
                  </a:cubicBezTo>
                  <a:cubicBezTo>
                    <a:pt x="14" y="14"/>
                    <a:pt x="14" y="14"/>
                    <a:pt x="14" y="14"/>
                  </a:cubicBezTo>
                  <a:cubicBezTo>
                    <a:pt x="14" y="14"/>
                    <a:pt x="14" y="14"/>
                    <a:pt x="14" y="14"/>
                  </a:cubicBezTo>
                  <a:cubicBezTo>
                    <a:pt x="8" y="14"/>
                    <a:pt x="8" y="14"/>
                    <a:pt x="8" y="14"/>
                  </a:cubicBezTo>
                  <a:cubicBezTo>
                    <a:pt x="7" y="14"/>
                    <a:pt x="7" y="14"/>
                    <a:pt x="6" y="14"/>
                  </a:cubicBezTo>
                  <a:cubicBezTo>
                    <a:pt x="6" y="13"/>
                    <a:pt x="6" y="13"/>
                    <a:pt x="6" y="12"/>
                  </a:cubicBezTo>
                  <a:cubicBezTo>
                    <a:pt x="7" y="10"/>
                    <a:pt x="7" y="10"/>
                    <a:pt x="7" y="10"/>
                  </a:cubicBezTo>
                  <a:cubicBezTo>
                    <a:pt x="6" y="10"/>
                    <a:pt x="6" y="10"/>
                    <a:pt x="6" y="10"/>
                  </a:cubicBezTo>
                  <a:cubicBezTo>
                    <a:pt x="6" y="10"/>
                    <a:pt x="6" y="10"/>
                    <a:pt x="6" y="10"/>
                  </a:cubicBezTo>
                  <a:cubicBezTo>
                    <a:pt x="5" y="10"/>
                    <a:pt x="5" y="10"/>
                    <a:pt x="5" y="10"/>
                  </a:cubicBezTo>
                  <a:cubicBezTo>
                    <a:pt x="5" y="9"/>
                    <a:pt x="5" y="9"/>
                    <a:pt x="5" y="9"/>
                  </a:cubicBezTo>
                  <a:cubicBezTo>
                    <a:pt x="5" y="9"/>
                    <a:pt x="5" y="9"/>
                    <a:pt x="5" y="9"/>
                  </a:cubicBezTo>
                  <a:cubicBezTo>
                    <a:pt x="5" y="9"/>
                    <a:pt x="5" y="9"/>
                    <a:pt x="5" y="8"/>
                  </a:cubicBezTo>
                  <a:cubicBezTo>
                    <a:pt x="5" y="8"/>
                    <a:pt x="6" y="8"/>
                    <a:pt x="6" y="8"/>
                  </a:cubicBezTo>
                  <a:cubicBezTo>
                    <a:pt x="7" y="8"/>
                    <a:pt x="7" y="8"/>
                    <a:pt x="7" y="8"/>
                  </a:cubicBezTo>
                  <a:cubicBezTo>
                    <a:pt x="7" y="6"/>
                    <a:pt x="7" y="6"/>
                    <a:pt x="7" y="6"/>
                  </a:cubicBezTo>
                  <a:cubicBezTo>
                    <a:pt x="7" y="6"/>
                    <a:pt x="7" y="5"/>
                    <a:pt x="7" y="5"/>
                  </a:cubicBezTo>
                  <a:cubicBezTo>
                    <a:pt x="7" y="5"/>
                    <a:pt x="7" y="5"/>
                    <a:pt x="7" y="5"/>
                  </a:cubicBezTo>
                  <a:cubicBezTo>
                    <a:pt x="6" y="6"/>
                    <a:pt x="6" y="6"/>
                    <a:pt x="6" y="6"/>
                  </a:cubicBezTo>
                  <a:cubicBezTo>
                    <a:pt x="6" y="5"/>
                    <a:pt x="5" y="5"/>
                    <a:pt x="4" y="5"/>
                  </a:cubicBezTo>
                  <a:close/>
                  <a:moveTo>
                    <a:pt x="8" y="12"/>
                  </a:moveTo>
                  <a:cubicBezTo>
                    <a:pt x="15" y="12"/>
                    <a:pt x="15" y="12"/>
                    <a:pt x="15" y="12"/>
                  </a:cubicBezTo>
                  <a:cubicBezTo>
                    <a:pt x="15" y="10"/>
                    <a:pt x="15" y="10"/>
                    <a:pt x="15" y="10"/>
                  </a:cubicBezTo>
                  <a:cubicBezTo>
                    <a:pt x="8" y="10"/>
                    <a:pt x="8" y="10"/>
                    <a:pt x="8" y="10"/>
                  </a:cubicBezTo>
                  <a:cubicBezTo>
                    <a:pt x="8" y="12"/>
                    <a:pt x="8" y="12"/>
                    <a:pt x="8" y="12"/>
                  </a:cubicBezTo>
                  <a:close/>
                  <a:moveTo>
                    <a:pt x="8" y="8"/>
                  </a:moveTo>
                  <a:cubicBezTo>
                    <a:pt x="15" y="8"/>
                    <a:pt x="15" y="8"/>
                    <a:pt x="15" y="8"/>
                  </a:cubicBezTo>
                  <a:cubicBezTo>
                    <a:pt x="15" y="6"/>
                    <a:pt x="15" y="6"/>
                    <a:pt x="15" y="6"/>
                  </a:cubicBezTo>
                  <a:cubicBezTo>
                    <a:pt x="8" y="6"/>
                    <a:pt x="8" y="6"/>
                    <a:pt x="8" y="6"/>
                  </a:cubicBezTo>
                  <a:cubicBezTo>
                    <a:pt x="8" y="8"/>
                    <a:pt x="8" y="8"/>
                    <a:pt x="8" y="8"/>
                  </a:cubicBezTo>
                  <a:close/>
                  <a:moveTo>
                    <a:pt x="1" y="2"/>
                  </a:moveTo>
                  <a:cubicBezTo>
                    <a:pt x="2" y="2"/>
                    <a:pt x="2" y="1"/>
                    <a:pt x="2" y="1"/>
                  </a:cubicBezTo>
                  <a:cubicBezTo>
                    <a:pt x="5" y="3"/>
                    <a:pt x="5" y="3"/>
                    <a:pt x="5" y="3"/>
                  </a:cubicBezTo>
                  <a:cubicBezTo>
                    <a:pt x="5" y="3"/>
                    <a:pt x="4" y="3"/>
                    <a:pt x="4" y="4"/>
                  </a:cubicBezTo>
                  <a:cubicBezTo>
                    <a:pt x="4" y="4"/>
                    <a:pt x="4" y="4"/>
                    <a:pt x="4" y="4"/>
                  </a:cubicBezTo>
                  <a:cubicBezTo>
                    <a:pt x="3" y="3"/>
                    <a:pt x="2" y="3"/>
                    <a:pt x="2" y="2"/>
                  </a:cubicBezTo>
                  <a:cubicBezTo>
                    <a:pt x="1" y="2"/>
                    <a:pt x="1" y="2"/>
                    <a:pt x="1" y="2"/>
                  </a:cubicBezTo>
                  <a:close/>
                  <a:moveTo>
                    <a:pt x="0" y="6"/>
                  </a:moveTo>
                  <a:cubicBezTo>
                    <a:pt x="0" y="5"/>
                    <a:pt x="0" y="5"/>
                    <a:pt x="1" y="4"/>
                  </a:cubicBezTo>
                  <a:cubicBezTo>
                    <a:pt x="4" y="6"/>
                    <a:pt x="4" y="6"/>
                    <a:pt x="4" y="6"/>
                  </a:cubicBezTo>
                  <a:cubicBezTo>
                    <a:pt x="4" y="6"/>
                    <a:pt x="3" y="7"/>
                    <a:pt x="3" y="7"/>
                  </a:cubicBezTo>
                  <a:cubicBezTo>
                    <a:pt x="2" y="7"/>
                    <a:pt x="2" y="7"/>
                    <a:pt x="2" y="7"/>
                  </a:cubicBezTo>
                  <a:cubicBezTo>
                    <a:pt x="2" y="7"/>
                    <a:pt x="2" y="7"/>
                    <a:pt x="1" y="7"/>
                  </a:cubicBezTo>
                  <a:cubicBezTo>
                    <a:pt x="1" y="6"/>
                    <a:pt x="1" y="6"/>
                    <a:pt x="0" y="6"/>
                  </a:cubicBezTo>
                  <a:cubicBezTo>
                    <a:pt x="0" y="6"/>
                    <a:pt x="0" y="6"/>
                    <a:pt x="0" y="6"/>
                  </a:cubicBezTo>
                  <a:close/>
                  <a:moveTo>
                    <a:pt x="0" y="14"/>
                  </a:moveTo>
                  <a:cubicBezTo>
                    <a:pt x="1" y="14"/>
                    <a:pt x="1" y="14"/>
                    <a:pt x="1" y="14"/>
                  </a:cubicBezTo>
                  <a:cubicBezTo>
                    <a:pt x="1" y="13"/>
                    <a:pt x="2" y="12"/>
                    <a:pt x="2" y="11"/>
                  </a:cubicBezTo>
                  <a:cubicBezTo>
                    <a:pt x="2" y="10"/>
                    <a:pt x="2" y="9"/>
                    <a:pt x="2" y="9"/>
                  </a:cubicBezTo>
                  <a:cubicBezTo>
                    <a:pt x="3" y="8"/>
                    <a:pt x="3" y="8"/>
                    <a:pt x="3" y="8"/>
                  </a:cubicBezTo>
                  <a:cubicBezTo>
                    <a:pt x="3" y="9"/>
                    <a:pt x="3" y="9"/>
                    <a:pt x="4" y="9"/>
                  </a:cubicBezTo>
                  <a:cubicBezTo>
                    <a:pt x="4" y="9"/>
                    <a:pt x="4" y="9"/>
                    <a:pt x="4" y="9"/>
                  </a:cubicBezTo>
                  <a:cubicBezTo>
                    <a:pt x="4" y="10"/>
                    <a:pt x="4" y="10"/>
                    <a:pt x="4" y="10"/>
                  </a:cubicBezTo>
                  <a:cubicBezTo>
                    <a:pt x="4" y="11"/>
                    <a:pt x="4" y="11"/>
                    <a:pt x="3" y="11"/>
                  </a:cubicBezTo>
                  <a:cubicBezTo>
                    <a:pt x="3" y="12"/>
                    <a:pt x="3" y="13"/>
                    <a:pt x="3" y="13"/>
                  </a:cubicBezTo>
                  <a:cubicBezTo>
                    <a:pt x="3" y="14"/>
                    <a:pt x="2" y="15"/>
                    <a:pt x="2" y="15"/>
                  </a:cubicBezTo>
                  <a:cubicBezTo>
                    <a:pt x="2" y="15"/>
                    <a:pt x="1" y="15"/>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84"/>
            <p:cNvSpPr>
              <a:spLocks noEditPoints="1"/>
            </p:cNvSpPr>
            <p:nvPr/>
          </p:nvSpPr>
          <p:spPr bwMode="auto">
            <a:xfrm>
              <a:off x="5078147" y="4057789"/>
              <a:ext cx="65975" cy="52230"/>
            </a:xfrm>
            <a:custGeom>
              <a:avLst/>
              <a:gdLst>
                <a:gd name="T0" fmla="*/ 0 w 20"/>
                <a:gd name="T1" fmla="*/ 7 h 16"/>
                <a:gd name="T2" fmla="*/ 0 w 20"/>
                <a:gd name="T3" fmla="*/ 5 h 16"/>
                <a:gd name="T4" fmla="*/ 3 w 20"/>
                <a:gd name="T5" fmla="*/ 6 h 16"/>
                <a:gd name="T6" fmla="*/ 4 w 20"/>
                <a:gd name="T7" fmla="*/ 6 h 16"/>
                <a:gd name="T8" fmla="*/ 4 w 20"/>
                <a:gd name="T9" fmla="*/ 13 h 16"/>
                <a:gd name="T10" fmla="*/ 6 w 20"/>
                <a:gd name="T11" fmla="*/ 12 h 16"/>
                <a:gd name="T12" fmla="*/ 7 w 20"/>
                <a:gd name="T13" fmla="*/ 13 h 16"/>
                <a:gd name="T14" fmla="*/ 5 w 20"/>
                <a:gd name="T15" fmla="*/ 14 h 16"/>
                <a:gd name="T16" fmla="*/ 3 w 20"/>
                <a:gd name="T17" fmla="*/ 16 h 16"/>
                <a:gd name="T18" fmla="*/ 2 w 20"/>
                <a:gd name="T19" fmla="*/ 14 h 16"/>
                <a:gd name="T20" fmla="*/ 3 w 20"/>
                <a:gd name="T21" fmla="*/ 13 h 16"/>
                <a:gd name="T22" fmla="*/ 2 w 20"/>
                <a:gd name="T23" fmla="*/ 7 h 16"/>
                <a:gd name="T24" fmla="*/ 2 w 20"/>
                <a:gd name="T25" fmla="*/ 1 h 16"/>
                <a:gd name="T26" fmla="*/ 6 w 20"/>
                <a:gd name="T27" fmla="*/ 3 h 16"/>
                <a:gd name="T28" fmla="*/ 5 w 20"/>
                <a:gd name="T29" fmla="*/ 4 h 16"/>
                <a:gd name="T30" fmla="*/ 4 w 20"/>
                <a:gd name="T31" fmla="*/ 4 h 16"/>
                <a:gd name="T32" fmla="*/ 2 w 20"/>
                <a:gd name="T33" fmla="*/ 1 h 16"/>
                <a:gd name="T34" fmla="*/ 5 w 20"/>
                <a:gd name="T35" fmla="*/ 10 h 16"/>
                <a:gd name="T36" fmla="*/ 8 w 20"/>
                <a:gd name="T37" fmla="*/ 8 h 16"/>
                <a:gd name="T38" fmla="*/ 12 w 20"/>
                <a:gd name="T39" fmla="*/ 7 h 16"/>
                <a:gd name="T40" fmla="*/ 5 w 20"/>
                <a:gd name="T41" fmla="*/ 7 h 16"/>
                <a:gd name="T42" fmla="*/ 5 w 20"/>
                <a:gd name="T43" fmla="*/ 6 h 16"/>
                <a:gd name="T44" fmla="*/ 8 w 20"/>
                <a:gd name="T45" fmla="*/ 5 h 16"/>
                <a:gd name="T46" fmla="*/ 10 w 20"/>
                <a:gd name="T47" fmla="*/ 4 h 16"/>
                <a:gd name="T48" fmla="*/ 7 w 20"/>
                <a:gd name="T49" fmla="*/ 4 h 16"/>
                <a:gd name="T50" fmla="*/ 7 w 20"/>
                <a:gd name="T51" fmla="*/ 3 h 16"/>
                <a:gd name="T52" fmla="*/ 9 w 20"/>
                <a:gd name="T53" fmla="*/ 2 h 16"/>
                <a:gd name="T54" fmla="*/ 10 w 20"/>
                <a:gd name="T55" fmla="*/ 2 h 16"/>
                <a:gd name="T56" fmla="*/ 10 w 20"/>
                <a:gd name="T57" fmla="*/ 0 h 16"/>
                <a:gd name="T58" fmla="*/ 12 w 20"/>
                <a:gd name="T59" fmla="*/ 0 h 16"/>
                <a:gd name="T60" fmla="*/ 12 w 20"/>
                <a:gd name="T61" fmla="*/ 2 h 16"/>
                <a:gd name="T62" fmla="*/ 13 w 20"/>
                <a:gd name="T63" fmla="*/ 2 h 16"/>
                <a:gd name="T64" fmla="*/ 15 w 20"/>
                <a:gd name="T65" fmla="*/ 3 h 16"/>
                <a:gd name="T66" fmla="*/ 15 w 20"/>
                <a:gd name="T67" fmla="*/ 4 h 16"/>
                <a:gd name="T68" fmla="*/ 16 w 20"/>
                <a:gd name="T69" fmla="*/ 1 h 16"/>
                <a:gd name="T70" fmla="*/ 18 w 20"/>
                <a:gd name="T71" fmla="*/ 2 h 16"/>
                <a:gd name="T72" fmla="*/ 15 w 20"/>
                <a:gd name="T73" fmla="*/ 5 h 16"/>
                <a:gd name="T74" fmla="*/ 20 w 20"/>
                <a:gd name="T75" fmla="*/ 5 h 16"/>
                <a:gd name="T76" fmla="*/ 19 w 20"/>
                <a:gd name="T77" fmla="*/ 6 h 16"/>
                <a:gd name="T78" fmla="*/ 17 w 20"/>
                <a:gd name="T79" fmla="*/ 7 h 16"/>
                <a:gd name="T80" fmla="*/ 12 w 20"/>
                <a:gd name="T81" fmla="*/ 8 h 16"/>
                <a:gd name="T82" fmla="*/ 17 w 20"/>
                <a:gd name="T83" fmla="*/ 8 h 16"/>
                <a:gd name="T84" fmla="*/ 17 w 20"/>
                <a:gd name="T85" fmla="*/ 10 h 16"/>
                <a:gd name="T86" fmla="*/ 17 w 20"/>
                <a:gd name="T87" fmla="*/ 15 h 16"/>
                <a:gd name="T88" fmla="*/ 16 w 20"/>
                <a:gd name="T89" fmla="*/ 16 h 16"/>
                <a:gd name="T90" fmla="*/ 15 w 20"/>
                <a:gd name="T91" fmla="*/ 15 h 16"/>
                <a:gd name="T92" fmla="*/ 15 w 20"/>
                <a:gd name="T93" fmla="*/ 15 h 16"/>
                <a:gd name="T94" fmla="*/ 10 w 20"/>
                <a:gd name="T95" fmla="*/ 15 h 16"/>
                <a:gd name="T96" fmla="*/ 10 w 20"/>
                <a:gd name="T97" fmla="*/ 16 h 16"/>
                <a:gd name="T98" fmla="*/ 8 w 20"/>
                <a:gd name="T99" fmla="*/ 16 h 16"/>
                <a:gd name="T100" fmla="*/ 8 w 20"/>
                <a:gd name="T101" fmla="*/ 14 h 16"/>
                <a:gd name="T102" fmla="*/ 7 w 20"/>
                <a:gd name="T103" fmla="*/ 11 h 16"/>
                <a:gd name="T104" fmla="*/ 6 w 20"/>
                <a:gd name="T105" fmla="*/ 12 h 16"/>
                <a:gd name="T106" fmla="*/ 5 w 20"/>
                <a:gd name="T107" fmla="*/ 10 h 16"/>
                <a:gd name="T108" fmla="*/ 15 w 20"/>
                <a:gd name="T109" fmla="*/ 14 h 16"/>
                <a:gd name="T110" fmla="*/ 10 w 20"/>
                <a:gd name="T111" fmla="*/ 12 h 16"/>
                <a:gd name="T112" fmla="*/ 10 w 20"/>
                <a:gd name="T113" fmla="*/ 11 h 16"/>
                <a:gd name="T114" fmla="*/ 15 w 20"/>
                <a:gd name="T115" fmla="*/ 9 h 16"/>
                <a:gd name="T116" fmla="*/ 10 w 20"/>
                <a:gd name="T117" fmla="*/ 11 h 16"/>
                <a:gd name="T118" fmla="*/ 13 w 20"/>
                <a:gd name="T119" fmla="*/ 5 h 16"/>
                <a:gd name="T120" fmla="*/ 15 w 20"/>
                <a:gd name="T121" fmla="*/ 4 h 16"/>
                <a:gd name="T122" fmla="*/ 12 w 20"/>
                <a:gd name="T1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16">
                  <a:moveTo>
                    <a:pt x="0" y="7"/>
                  </a:moveTo>
                  <a:cubicBezTo>
                    <a:pt x="0" y="7"/>
                    <a:pt x="0" y="7"/>
                    <a:pt x="0" y="7"/>
                  </a:cubicBezTo>
                  <a:cubicBezTo>
                    <a:pt x="0" y="6"/>
                    <a:pt x="0" y="6"/>
                    <a:pt x="0" y="6"/>
                  </a:cubicBezTo>
                  <a:cubicBezTo>
                    <a:pt x="0" y="6"/>
                    <a:pt x="0" y="6"/>
                    <a:pt x="0" y="5"/>
                  </a:cubicBezTo>
                  <a:cubicBezTo>
                    <a:pt x="1" y="5"/>
                    <a:pt x="1" y="6"/>
                    <a:pt x="2" y="6"/>
                  </a:cubicBezTo>
                  <a:cubicBezTo>
                    <a:pt x="3" y="6"/>
                    <a:pt x="3" y="6"/>
                    <a:pt x="3" y="6"/>
                  </a:cubicBezTo>
                  <a:cubicBezTo>
                    <a:pt x="3" y="6"/>
                    <a:pt x="4" y="5"/>
                    <a:pt x="4" y="5"/>
                  </a:cubicBezTo>
                  <a:cubicBezTo>
                    <a:pt x="4" y="6"/>
                    <a:pt x="4" y="6"/>
                    <a:pt x="4" y="6"/>
                  </a:cubicBezTo>
                  <a:cubicBezTo>
                    <a:pt x="4" y="7"/>
                    <a:pt x="4" y="7"/>
                    <a:pt x="4" y="7"/>
                  </a:cubicBezTo>
                  <a:cubicBezTo>
                    <a:pt x="4" y="13"/>
                    <a:pt x="4" y="13"/>
                    <a:pt x="4" y="13"/>
                  </a:cubicBezTo>
                  <a:cubicBezTo>
                    <a:pt x="5" y="12"/>
                    <a:pt x="5" y="12"/>
                    <a:pt x="5" y="12"/>
                  </a:cubicBezTo>
                  <a:cubicBezTo>
                    <a:pt x="5" y="12"/>
                    <a:pt x="6" y="12"/>
                    <a:pt x="6" y="12"/>
                  </a:cubicBezTo>
                  <a:cubicBezTo>
                    <a:pt x="6" y="12"/>
                    <a:pt x="6" y="12"/>
                    <a:pt x="6" y="12"/>
                  </a:cubicBezTo>
                  <a:cubicBezTo>
                    <a:pt x="6" y="13"/>
                    <a:pt x="6" y="13"/>
                    <a:pt x="7" y="13"/>
                  </a:cubicBezTo>
                  <a:cubicBezTo>
                    <a:pt x="6" y="14"/>
                    <a:pt x="6" y="14"/>
                    <a:pt x="6" y="14"/>
                  </a:cubicBezTo>
                  <a:cubicBezTo>
                    <a:pt x="5" y="14"/>
                    <a:pt x="5" y="14"/>
                    <a:pt x="5" y="14"/>
                  </a:cubicBezTo>
                  <a:cubicBezTo>
                    <a:pt x="5" y="15"/>
                    <a:pt x="4" y="15"/>
                    <a:pt x="4" y="15"/>
                  </a:cubicBezTo>
                  <a:cubicBezTo>
                    <a:pt x="3" y="16"/>
                    <a:pt x="3" y="16"/>
                    <a:pt x="3" y="16"/>
                  </a:cubicBezTo>
                  <a:cubicBezTo>
                    <a:pt x="3" y="15"/>
                    <a:pt x="2" y="15"/>
                    <a:pt x="2" y="15"/>
                  </a:cubicBezTo>
                  <a:cubicBezTo>
                    <a:pt x="2" y="14"/>
                    <a:pt x="2" y="14"/>
                    <a:pt x="2" y="14"/>
                  </a:cubicBezTo>
                  <a:cubicBezTo>
                    <a:pt x="2" y="14"/>
                    <a:pt x="3" y="14"/>
                    <a:pt x="3" y="14"/>
                  </a:cubicBezTo>
                  <a:cubicBezTo>
                    <a:pt x="3" y="14"/>
                    <a:pt x="3" y="13"/>
                    <a:pt x="3" y="13"/>
                  </a:cubicBezTo>
                  <a:cubicBezTo>
                    <a:pt x="3" y="7"/>
                    <a:pt x="3" y="7"/>
                    <a:pt x="3" y="7"/>
                  </a:cubicBezTo>
                  <a:cubicBezTo>
                    <a:pt x="2" y="7"/>
                    <a:pt x="2" y="7"/>
                    <a:pt x="2" y="7"/>
                  </a:cubicBezTo>
                  <a:cubicBezTo>
                    <a:pt x="1" y="7"/>
                    <a:pt x="1" y="7"/>
                    <a:pt x="0" y="7"/>
                  </a:cubicBezTo>
                  <a:close/>
                  <a:moveTo>
                    <a:pt x="2" y="1"/>
                  </a:moveTo>
                  <a:cubicBezTo>
                    <a:pt x="3" y="1"/>
                    <a:pt x="3" y="1"/>
                    <a:pt x="4" y="0"/>
                  </a:cubicBezTo>
                  <a:cubicBezTo>
                    <a:pt x="6" y="3"/>
                    <a:pt x="6" y="3"/>
                    <a:pt x="6" y="3"/>
                  </a:cubicBezTo>
                  <a:cubicBezTo>
                    <a:pt x="6" y="4"/>
                    <a:pt x="5" y="4"/>
                    <a:pt x="5" y="4"/>
                  </a:cubicBezTo>
                  <a:cubicBezTo>
                    <a:pt x="5" y="4"/>
                    <a:pt x="5" y="4"/>
                    <a:pt x="5" y="4"/>
                  </a:cubicBezTo>
                  <a:cubicBezTo>
                    <a:pt x="4" y="4"/>
                    <a:pt x="4" y="4"/>
                    <a:pt x="4" y="4"/>
                  </a:cubicBezTo>
                  <a:cubicBezTo>
                    <a:pt x="4" y="4"/>
                    <a:pt x="4" y="4"/>
                    <a:pt x="4" y="4"/>
                  </a:cubicBezTo>
                  <a:cubicBezTo>
                    <a:pt x="3" y="3"/>
                    <a:pt x="3" y="3"/>
                    <a:pt x="2" y="2"/>
                  </a:cubicBezTo>
                  <a:cubicBezTo>
                    <a:pt x="2" y="1"/>
                    <a:pt x="2" y="1"/>
                    <a:pt x="2" y="1"/>
                  </a:cubicBezTo>
                  <a:close/>
                  <a:moveTo>
                    <a:pt x="5" y="10"/>
                  </a:moveTo>
                  <a:cubicBezTo>
                    <a:pt x="5" y="10"/>
                    <a:pt x="5" y="10"/>
                    <a:pt x="5" y="10"/>
                  </a:cubicBezTo>
                  <a:cubicBezTo>
                    <a:pt x="6" y="10"/>
                    <a:pt x="7" y="9"/>
                    <a:pt x="8" y="9"/>
                  </a:cubicBezTo>
                  <a:cubicBezTo>
                    <a:pt x="8" y="8"/>
                    <a:pt x="8" y="8"/>
                    <a:pt x="8" y="8"/>
                  </a:cubicBezTo>
                  <a:cubicBezTo>
                    <a:pt x="9" y="8"/>
                    <a:pt x="9" y="8"/>
                    <a:pt x="9" y="8"/>
                  </a:cubicBezTo>
                  <a:cubicBezTo>
                    <a:pt x="10" y="8"/>
                    <a:pt x="11" y="7"/>
                    <a:pt x="12" y="7"/>
                  </a:cubicBezTo>
                  <a:cubicBezTo>
                    <a:pt x="8" y="7"/>
                    <a:pt x="8" y="7"/>
                    <a:pt x="8" y="7"/>
                  </a:cubicBezTo>
                  <a:cubicBezTo>
                    <a:pt x="8" y="7"/>
                    <a:pt x="7" y="7"/>
                    <a:pt x="5" y="7"/>
                  </a:cubicBezTo>
                  <a:cubicBezTo>
                    <a:pt x="5" y="6"/>
                    <a:pt x="5" y="6"/>
                    <a:pt x="5" y="6"/>
                  </a:cubicBezTo>
                  <a:cubicBezTo>
                    <a:pt x="5" y="6"/>
                    <a:pt x="5" y="6"/>
                    <a:pt x="5" y="6"/>
                  </a:cubicBezTo>
                  <a:cubicBezTo>
                    <a:pt x="5" y="6"/>
                    <a:pt x="5" y="6"/>
                    <a:pt x="5" y="5"/>
                  </a:cubicBezTo>
                  <a:cubicBezTo>
                    <a:pt x="6" y="5"/>
                    <a:pt x="7" y="5"/>
                    <a:pt x="8" y="5"/>
                  </a:cubicBezTo>
                  <a:cubicBezTo>
                    <a:pt x="10" y="5"/>
                    <a:pt x="10" y="5"/>
                    <a:pt x="10" y="5"/>
                  </a:cubicBezTo>
                  <a:cubicBezTo>
                    <a:pt x="10" y="4"/>
                    <a:pt x="10" y="4"/>
                    <a:pt x="10" y="4"/>
                  </a:cubicBezTo>
                  <a:cubicBezTo>
                    <a:pt x="9" y="4"/>
                    <a:pt x="9" y="4"/>
                    <a:pt x="9" y="4"/>
                  </a:cubicBezTo>
                  <a:cubicBezTo>
                    <a:pt x="9" y="4"/>
                    <a:pt x="8" y="4"/>
                    <a:pt x="7" y="4"/>
                  </a:cubicBezTo>
                  <a:cubicBezTo>
                    <a:pt x="7" y="3"/>
                    <a:pt x="7" y="3"/>
                    <a:pt x="7" y="3"/>
                  </a:cubicBezTo>
                  <a:cubicBezTo>
                    <a:pt x="7" y="3"/>
                    <a:pt x="7" y="3"/>
                    <a:pt x="7" y="3"/>
                  </a:cubicBezTo>
                  <a:cubicBezTo>
                    <a:pt x="7" y="3"/>
                    <a:pt x="7" y="3"/>
                    <a:pt x="7" y="2"/>
                  </a:cubicBezTo>
                  <a:cubicBezTo>
                    <a:pt x="8" y="2"/>
                    <a:pt x="9" y="2"/>
                    <a:pt x="9" y="2"/>
                  </a:cubicBezTo>
                  <a:cubicBezTo>
                    <a:pt x="10" y="2"/>
                    <a:pt x="10" y="2"/>
                    <a:pt x="10" y="2"/>
                  </a:cubicBezTo>
                  <a:cubicBezTo>
                    <a:pt x="10" y="2"/>
                    <a:pt x="10" y="2"/>
                    <a:pt x="10" y="2"/>
                  </a:cubicBezTo>
                  <a:cubicBezTo>
                    <a:pt x="10" y="2"/>
                    <a:pt x="10" y="1"/>
                    <a:pt x="10" y="1"/>
                  </a:cubicBezTo>
                  <a:cubicBezTo>
                    <a:pt x="10" y="0"/>
                    <a:pt x="10" y="0"/>
                    <a:pt x="10" y="0"/>
                  </a:cubicBezTo>
                  <a:cubicBezTo>
                    <a:pt x="11" y="0"/>
                    <a:pt x="11" y="0"/>
                    <a:pt x="11" y="0"/>
                  </a:cubicBezTo>
                  <a:cubicBezTo>
                    <a:pt x="11" y="0"/>
                    <a:pt x="12" y="0"/>
                    <a:pt x="12" y="0"/>
                  </a:cubicBezTo>
                  <a:cubicBezTo>
                    <a:pt x="12" y="0"/>
                    <a:pt x="12" y="1"/>
                    <a:pt x="12" y="1"/>
                  </a:cubicBezTo>
                  <a:cubicBezTo>
                    <a:pt x="12" y="1"/>
                    <a:pt x="12" y="1"/>
                    <a:pt x="12" y="2"/>
                  </a:cubicBezTo>
                  <a:cubicBezTo>
                    <a:pt x="12" y="2"/>
                    <a:pt x="12" y="2"/>
                    <a:pt x="12" y="2"/>
                  </a:cubicBezTo>
                  <a:cubicBezTo>
                    <a:pt x="13" y="2"/>
                    <a:pt x="13" y="2"/>
                    <a:pt x="13" y="2"/>
                  </a:cubicBezTo>
                  <a:cubicBezTo>
                    <a:pt x="14" y="2"/>
                    <a:pt x="14" y="2"/>
                    <a:pt x="15" y="2"/>
                  </a:cubicBezTo>
                  <a:cubicBezTo>
                    <a:pt x="15" y="3"/>
                    <a:pt x="15" y="3"/>
                    <a:pt x="15" y="3"/>
                  </a:cubicBezTo>
                  <a:cubicBezTo>
                    <a:pt x="15" y="3"/>
                    <a:pt x="15" y="3"/>
                    <a:pt x="15" y="3"/>
                  </a:cubicBezTo>
                  <a:cubicBezTo>
                    <a:pt x="15" y="4"/>
                    <a:pt x="15" y="4"/>
                    <a:pt x="15" y="4"/>
                  </a:cubicBezTo>
                  <a:cubicBezTo>
                    <a:pt x="15" y="3"/>
                    <a:pt x="16" y="2"/>
                    <a:pt x="16" y="1"/>
                  </a:cubicBezTo>
                  <a:cubicBezTo>
                    <a:pt x="16" y="1"/>
                    <a:pt x="16" y="1"/>
                    <a:pt x="16" y="1"/>
                  </a:cubicBezTo>
                  <a:cubicBezTo>
                    <a:pt x="17" y="1"/>
                    <a:pt x="18" y="2"/>
                    <a:pt x="18" y="2"/>
                  </a:cubicBezTo>
                  <a:cubicBezTo>
                    <a:pt x="18" y="2"/>
                    <a:pt x="18" y="2"/>
                    <a:pt x="18" y="2"/>
                  </a:cubicBezTo>
                  <a:cubicBezTo>
                    <a:pt x="18" y="2"/>
                    <a:pt x="17" y="3"/>
                    <a:pt x="17" y="3"/>
                  </a:cubicBezTo>
                  <a:cubicBezTo>
                    <a:pt x="17" y="4"/>
                    <a:pt x="16" y="4"/>
                    <a:pt x="15" y="5"/>
                  </a:cubicBezTo>
                  <a:cubicBezTo>
                    <a:pt x="17" y="5"/>
                    <a:pt x="17" y="5"/>
                    <a:pt x="17" y="5"/>
                  </a:cubicBezTo>
                  <a:cubicBezTo>
                    <a:pt x="18" y="5"/>
                    <a:pt x="19" y="5"/>
                    <a:pt x="20" y="5"/>
                  </a:cubicBezTo>
                  <a:cubicBezTo>
                    <a:pt x="20" y="5"/>
                    <a:pt x="19" y="6"/>
                    <a:pt x="19" y="6"/>
                  </a:cubicBezTo>
                  <a:cubicBezTo>
                    <a:pt x="19" y="6"/>
                    <a:pt x="19" y="6"/>
                    <a:pt x="19" y="6"/>
                  </a:cubicBezTo>
                  <a:cubicBezTo>
                    <a:pt x="20" y="7"/>
                    <a:pt x="20" y="7"/>
                    <a:pt x="20" y="7"/>
                  </a:cubicBezTo>
                  <a:cubicBezTo>
                    <a:pt x="18" y="7"/>
                    <a:pt x="18" y="7"/>
                    <a:pt x="17" y="7"/>
                  </a:cubicBezTo>
                  <a:cubicBezTo>
                    <a:pt x="14" y="7"/>
                    <a:pt x="14" y="7"/>
                    <a:pt x="14" y="7"/>
                  </a:cubicBezTo>
                  <a:cubicBezTo>
                    <a:pt x="14" y="7"/>
                    <a:pt x="13" y="7"/>
                    <a:pt x="12" y="8"/>
                  </a:cubicBezTo>
                  <a:cubicBezTo>
                    <a:pt x="15" y="8"/>
                    <a:pt x="15" y="8"/>
                    <a:pt x="15" y="8"/>
                  </a:cubicBezTo>
                  <a:cubicBezTo>
                    <a:pt x="15" y="8"/>
                    <a:pt x="16" y="8"/>
                    <a:pt x="17" y="8"/>
                  </a:cubicBezTo>
                  <a:cubicBezTo>
                    <a:pt x="17" y="9"/>
                    <a:pt x="17" y="9"/>
                    <a:pt x="17" y="9"/>
                  </a:cubicBezTo>
                  <a:cubicBezTo>
                    <a:pt x="17" y="9"/>
                    <a:pt x="17" y="10"/>
                    <a:pt x="17" y="10"/>
                  </a:cubicBezTo>
                  <a:cubicBezTo>
                    <a:pt x="17" y="14"/>
                    <a:pt x="17" y="14"/>
                    <a:pt x="17" y="14"/>
                  </a:cubicBezTo>
                  <a:cubicBezTo>
                    <a:pt x="17" y="14"/>
                    <a:pt x="17" y="15"/>
                    <a:pt x="17" y="15"/>
                  </a:cubicBezTo>
                  <a:cubicBezTo>
                    <a:pt x="17" y="16"/>
                    <a:pt x="17" y="16"/>
                    <a:pt x="17" y="16"/>
                  </a:cubicBezTo>
                  <a:cubicBezTo>
                    <a:pt x="17" y="16"/>
                    <a:pt x="16" y="16"/>
                    <a:pt x="16" y="16"/>
                  </a:cubicBezTo>
                  <a:cubicBezTo>
                    <a:pt x="16" y="16"/>
                    <a:pt x="16" y="16"/>
                    <a:pt x="15" y="16"/>
                  </a:cubicBezTo>
                  <a:cubicBezTo>
                    <a:pt x="15" y="16"/>
                    <a:pt x="15" y="15"/>
                    <a:pt x="15" y="15"/>
                  </a:cubicBezTo>
                  <a:cubicBezTo>
                    <a:pt x="15" y="15"/>
                    <a:pt x="15" y="15"/>
                    <a:pt x="15" y="15"/>
                  </a:cubicBezTo>
                  <a:cubicBezTo>
                    <a:pt x="15" y="15"/>
                    <a:pt x="15" y="15"/>
                    <a:pt x="15" y="15"/>
                  </a:cubicBezTo>
                  <a:cubicBezTo>
                    <a:pt x="10" y="15"/>
                    <a:pt x="10" y="15"/>
                    <a:pt x="10" y="15"/>
                  </a:cubicBezTo>
                  <a:cubicBezTo>
                    <a:pt x="10" y="15"/>
                    <a:pt x="10" y="15"/>
                    <a:pt x="10" y="15"/>
                  </a:cubicBezTo>
                  <a:cubicBezTo>
                    <a:pt x="10" y="16"/>
                    <a:pt x="10" y="16"/>
                    <a:pt x="10" y="16"/>
                  </a:cubicBezTo>
                  <a:cubicBezTo>
                    <a:pt x="10" y="16"/>
                    <a:pt x="10" y="16"/>
                    <a:pt x="10" y="16"/>
                  </a:cubicBezTo>
                  <a:cubicBezTo>
                    <a:pt x="9" y="16"/>
                    <a:pt x="9" y="16"/>
                    <a:pt x="9" y="16"/>
                  </a:cubicBezTo>
                  <a:cubicBezTo>
                    <a:pt x="9" y="16"/>
                    <a:pt x="8" y="16"/>
                    <a:pt x="8" y="16"/>
                  </a:cubicBezTo>
                  <a:cubicBezTo>
                    <a:pt x="8" y="15"/>
                    <a:pt x="8" y="15"/>
                    <a:pt x="8" y="15"/>
                  </a:cubicBezTo>
                  <a:cubicBezTo>
                    <a:pt x="8" y="15"/>
                    <a:pt x="8" y="14"/>
                    <a:pt x="8" y="14"/>
                  </a:cubicBezTo>
                  <a:cubicBezTo>
                    <a:pt x="8" y="10"/>
                    <a:pt x="8" y="10"/>
                    <a:pt x="8" y="10"/>
                  </a:cubicBezTo>
                  <a:cubicBezTo>
                    <a:pt x="8" y="11"/>
                    <a:pt x="7" y="11"/>
                    <a:pt x="7" y="11"/>
                  </a:cubicBezTo>
                  <a:cubicBezTo>
                    <a:pt x="7" y="11"/>
                    <a:pt x="7" y="11"/>
                    <a:pt x="7" y="11"/>
                  </a:cubicBezTo>
                  <a:cubicBezTo>
                    <a:pt x="6" y="12"/>
                    <a:pt x="6" y="12"/>
                    <a:pt x="6" y="12"/>
                  </a:cubicBezTo>
                  <a:cubicBezTo>
                    <a:pt x="6" y="11"/>
                    <a:pt x="5" y="11"/>
                    <a:pt x="5" y="11"/>
                  </a:cubicBezTo>
                  <a:cubicBezTo>
                    <a:pt x="5" y="10"/>
                    <a:pt x="5" y="10"/>
                    <a:pt x="5" y="10"/>
                  </a:cubicBezTo>
                  <a:close/>
                  <a:moveTo>
                    <a:pt x="10" y="14"/>
                  </a:moveTo>
                  <a:cubicBezTo>
                    <a:pt x="15" y="14"/>
                    <a:pt x="15" y="14"/>
                    <a:pt x="15" y="14"/>
                  </a:cubicBezTo>
                  <a:cubicBezTo>
                    <a:pt x="15" y="12"/>
                    <a:pt x="15" y="12"/>
                    <a:pt x="15" y="12"/>
                  </a:cubicBezTo>
                  <a:cubicBezTo>
                    <a:pt x="10" y="12"/>
                    <a:pt x="10" y="12"/>
                    <a:pt x="10" y="12"/>
                  </a:cubicBezTo>
                  <a:cubicBezTo>
                    <a:pt x="10" y="14"/>
                    <a:pt x="10" y="14"/>
                    <a:pt x="10" y="14"/>
                  </a:cubicBezTo>
                  <a:close/>
                  <a:moveTo>
                    <a:pt x="10" y="11"/>
                  </a:moveTo>
                  <a:cubicBezTo>
                    <a:pt x="15" y="11"/>
                    <a:pt x="15" y="11"/>
                    <a:pt x="15" y="11"/>
                  </a:cubicBezTo>
                  <a:cubicBezTo>
                    <a:pt x="15" y="9"/>
                    <a:pt x="15" y="9"/>
                    <a:pt x="15" y="9"/>
                  </a:cubicBezTo>
                  <a:cubicBezTo>
                    <a:pt x="10" y="9"/>
                    <a:pt x="10" y="9"/>
                    <a:pt x="10" y="9"/>
                  </a:cubicBezTo>
                  <a:cubicBezTo>
                    <a:pt x="10" y="11"/>
                    <a:pt x="10" y="11"/>
                    <a:pt x="10" y="11"/>
                  </a:cubicBezTo>
                  <a:close/>
                  <a:moveTo>
                    <a:pt x="12" y="5"/>
                  </a:moveTo>
                  <a:cubicBezTo>
                    <a:pt x="13" y="5"/>
                    <a:pt x="13" y="5"/>
                    <a:pt x="13" y="5"/>
                  </a:cubicBezTo>
                  <a:cubicBezTo>
                    <a:pt x="13" y="5"/>
                    <a:pt x="13" y="5"/>
                    <a:pt x="14" y="5"/>
                  </a:cubicBezTo>
                  <a:cubicBezTo>
                    <a:pt x="14" y="4"/>
                    <a:pt x="14" y="4"/>
                    <a:pt x="15" y="4"/>
                  </a:cubicBezTo>
                  <a:cubicBezTo>
                    <a:pt x="14" y="4"/>
                    <a:pt x="13" y="4"/>
                    <a:pt x="13" y="4"/>
                  </a:cubicBezTo>
                  <a:cubicBezTo>
                    <a:pt x="12" y="4"/>
                    <a:pt x="12" y="4"/>
                    <a:pt x="12" y="4"/>
                  </a:cubicBezTo>
                  <a:cubicBezTo>
                    <a:pt x="12" y="5"/>
                    <a:pt x="12" y="5"/>
                    <a:pt x="12"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85"/>
            <p:cNvSpPr>
              <a:spLocks noEditPoints="1"/>
            </p:cNvSpPr>
            <p:nvPr/>
          </p:nvSpPr>
          <p:spPr bwMode="auto">
            <a:xfrm>
              <a:off x="5150995" y="4057789"/>
              <a:ext cx="54979" cy="52230"/>
            </a:xfrm>
            <a:custGeom>
              <a:avLst/>
              <a:gdLst>
                <a:gd name="T0" fmla="*/ 0 w 17"/>
                <a:gd name="T1" fmla="*/ 14 h 16"/>
                <a:gd name="T2" fmla="*/ 0 w 17"/>
                <a:gd name="T3" fmla="*/ 12 h 16"/>
                <a:gd name="T4" fmla="*/ 0 w 17"/>
                <a:gd name="T5" fmla="*/ 11 h 16"/>
                <a:gd name="T6" fmla="*/ 2 w 17"/>
                <a:gd name="T7" fmla="*/ 11 h 16"/>
                <a:gd name="T8" fmla="*/ 2 w 17"/>
                <a:gd name="T9" fmla="*/ 12 h 16"/>
                <a:gd name="T10" fmla="*/ 5 w 17"/>
                <a:gd name="T11" fmla="*/ 13 h 16"/>
                <a:gd name="T12" fmla="*/ 5 w 17"/>
                <a:gd name="T13" fmla="*/ 11 h 16"/>
                <a:gd name="T14" fmla="*/ 7 w 17"/>
                <a:gd name="T15" fmla="*/ 10 h 16"/>
                <a:gd name="T16" fmla="*/ 7 w 17"/>
                <a:gd name="T17" fmla="*/ 12 h 16"/>
                <a:gd name="T18" fmla="*/ 10 w 17"/>
                <a:gd name="T19" fmla="*/ 13 h 16"/>
                <a:gd name="T20" fmla="*/ 10 w 17"/>
                <a:gd name="T21" fmla="*/ 11 h 16"/>
                <a:gd name="T22" fmla="*/ 11 w 17"/>
                <a:gd name="T23" fmla="*/ 11 h 16"/>
                <a:gd name="T24" fmla="*/ 12 w 17"/>
                <a:gd name="T25" fmla="*/ 12 h 16"/>
                <a:gd name="T26" fmla="*/ 12 w 17"/>
                <a:gd name="T27" fmla="*/ 14 h 16"/>
                <a:gd name="T28" fmla="*/ 12 w 17"/>
                <a:gd name="T29" fmla="*/ 15 h 16"/>
                <a:gd name="T30" fmla="*/ 10 w 17"/>
                <a:gd name="T31" fmla="*/ 15 h 16"/>
                <a:gd name="T32" fmla="*/ 2 w 17"/>
                <a:gd name="T33" fmla="*/ 15 h 16"/>
                <a:gd name="T34" fmla="*/ 2 w 17"/>
                <a:gd name="T35" fmla="*/ 10 h 16"/>
                <a:gd name="T36" fmla="*/ 2 w 17"/>
                <a:gd name="T37" fmla="*/ 8 h 16"/>
                <a:gd name="T38" fmla="*/ 2 w 17"/>
                <a:gd name="T39" fmla="*/ 3 h 16"/>
                <a:gd name="T40" fmla="*/ 4 w 17"/>
                <a:gd name="T41" fmla="*/ 2 h 16"/>
                <a:gd name="T42" fmla="*/ 6 w 17"/>
                <a:gd name="T43" fmla="*/ 0 h 16"/>
                <a:gd name="T44" fmla="*/ 8 w 17"/>
                <a:gd name="T45" fmla="*/ 1 h 16"/>
                <a:gd name="T46" fmla="*/ 13 w 17"/>
                <a:gd name="T47" fmla="*/ 2 h 16"/>
                <a:gd name="T48" fmla="*/ 15 w 17"/>
                <a:gd name="T49" fmla="*/ 2 h 16"/>
                <a:gd name="T50" fmla="*/ 14 w 17"/>
                <a:gd name="T51" fmla="*/ 6 h 16"/>
                <a:gd name="T52" fmla="*/ 14 w 17"/>
                <a:gd name="T53" fmla="*/ 7 h 16"/>
                <a:gd name="T54" fmla="*/ 11 w 17"/>
                <a:gd name="T55" fmla="*/ 8 h 16"/>
                <a:gd name="T56" fmla="*/ 10 w 17"/>
                <a:gd name="T57" fmla="*/ 6 h 16"/>
                <a:gd name="T58" fmla="*/ 12 w 17"/>
                <a:gd name="T59" fmla="*/ 6 h 16"/>
                <a:gd name="T60" fmla="*/ 13 w 17"/>
                <a:gd name="T61" fmla="*/ 3 h 16"/>
                <a:gd name="T62" fmla="*/ 4 w 17"/>
                <a:gd name="T63" fmla="*/ 9 h 16"/>
                <a:gd name="T64" fmla="*/ 17 w 17"/>
                <a:gd name="T65" fmla="*/ 8 h 16"/>
                <a:gd name="T66" fmla="*/ 17 w 17"/>
                <a:gd name="T67" fmla="*/ 10 h 16"/>
                <a:gd name="T68" fmla="*/ 16 w 17"/>
                <a:gd name="T69" fmla="*/ 15 h 16"/>
                <a:gd name="T70" fmla="*/ 13 w 17"/>
                <a:gd name="T71" fmla="*/ 16 h 16"/>
                <a:gd name="T72" fmla="*/ 12 w 17"/>
                <a:gd name="T73" fmla="*/ 14 h 16"/>
                <a:gd name="T74" fmla="*/ 14 w 17"/>
                <a:gd name="T75" fmla="*/ 14 h 16"/>
                <a:gd name="T76" fmla="*/ 15 w 17"/>
                <a:gd name="T77" fmla="*/ 10 h 16"/>
                <a:gd name="T78" fmla="*/ 2 w 17"/>
                <a:gd name="T79" fmla="*/ 10 h 16"/>
                <a:gd name="T80" fmla="*/ 8 w 17"/>
                <a:gd name="T81" fmla="*/ 4 h 16"/>
                <a:gd name="T82" fmla="*/ 7 w 17"/>
                <a:gd name="T83" fmla="*/ 7 h 16"/>
                <a:gd name="T84" fmla="*/ 7 w 17"/>
                <a:gd name="T85" fmla="*/ 6 h 16"/>
                <a:gd name="T86" fmla="*/ 6 w 17"/>
                <a:gd name="T8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 h="16">
                  <a:moveTo>
                    <a:pt x="0" y="15"/>
                  </a:moveTo>
                  <a:cubicBezTo>
                    <a:pt x="0" y="15"/>
                    <a:pt x="0" y="14"/>
                    <a:pt x="0" y="14"/>
                  </a:cubicBezTo>
                  <a:cubicBezTo>
                    <a:pt x="0" y="14"/>
                    <a:pt x="0" y="14"/>
                    <a:pt x="0" y="14"/>
                  </a:cubicBezTo>
                  <a:cubicBezTo>
                    <a:pt x="0" y="12"/>
                    <a:pt x="0" y="12"/>
                    <a:pt x="0" y="12"/>
                  </a:cubicBezTo>
                  <a:cubicBezTo>
                    <a:pt x="0" y="12"/>
                    <a:pt x="0" y="12"/>
                    <a:pt x="0" y="12"/>
                  </a:cubicBezTo>
                  <a:cubicBezTo>
                    <a:pt x="0" y="11"/>
                    <a:pt x="0" y="11"/>
                    <a:pt x="0" y="11"/>
                  </a:cubicBezTo>
                  <a:cubicBezTo>
                    <a:pt x="1" y="11"/>
                    <a:pt x="1" y="11"/>
                    <a:pt x="1" y="11"/>
                  </a:cubicBezTo>
                  <a:cubicBezTo>
                    <a:pt x="1" y="11"/>
                    <a:pt x="2" y="11"/>
                    <a:pt x="2" y="11"/>
                  </a:cubicBezTo>
                  <a:cubicBezTo>
                    <a:pt x="2" y="11"/>
                    <a:pt x="2" y="11"/>
                    <a:pt x="2" y="12"/>
                  </a:cubicBezTo>
                  <a:cubicBezTo>
                    <a:pt x="2" y="12"/>
                    <a:pt x="2" y="12"/>
                    <a:pt x="2" y="12"/>
                  </a:cubicBezTo>
                  <a:cubicBezTo>
                    <a:pt x="2" y="13"/>
                    <a:pt x="2" y="13"/>
                    <a:pt x="2" y="13"/>
                  </a:cubicBezTo>
                  <a:cubicBezTo>
                    <a:pt x="5" y="13"/>
                    <a:pt x="5" y="13"/>
                    <a:pt x="5" y="13"/>
                  </a:cubicBezTo>
                  <a:cubicBezTo>
                    <a:pt x="5" y="12"/>
                    <a:pt x="5" y="12"/>
                    <a:pt x="5" y="12"/>
                  </a:cubicBezTo>
                  <a:cubicBezTo>
                    <a:pt x="5" y="12"/>
                    <a:pt x="5" y="11"/>
                    <a:pt x="5" y="11"/>
                  </a:cubicBezTo>
                  <a:cubicBezTo>
                    <a:pt x="5" y="10"/>
                    <a:pt x="5" y="10"/>
                    <a:pt x="5" y="10"/>
                  </a:cubicBezTo>
                  <a:cubicBezTo>
                    <a:pt x="5" y="10"/>
                    <a:pt x="6" y="10"/>
                    <a:pt x="7" y="10"/>
                  </a:cubicBezTo>
                  <a:cubicBezTo>
                    <a:pt x="7" y="11"/>
                    <a:pt x="7" y="11"/>
                    <a:pt x="7" y="11"/>
                  </a:cubicBezTo>
                  <a:cubicBezTo>
                    <a:pt x="7" y="12"/>
                    <a:pt x="7" y="12"/>
                    <a:pt x="7" y="12"/>
                  </a:cubicBezTo>
                  <a:cubicBezTo>
                    <a:pt x="7" y="13"/>
                    <a:pt x="7" y="13"/>
                    <a:pt x="7" y="13"/>
                  </a:cubicBezTo>
                  <a:cubicBezTo>
                    <a:pt x="10" y="13"/>
                    <a:pt x="10" y="13"/>
                    <a:pt x="10" y="13"/>
                  </a:cubicBezTo>
                  <a:cubicBezTo>
                    <a:pt x="10" y="12"/>
                    <a:pt x="10" y="12"/>
                    <a:pt x="10" y="12"/>
                  </a:cubicBezTo>
                  <a:cubicBezTo>
                    <a:pt x="10" y="12"/>
                    <a:pt x="10" y="12"/>
                    <a:pt x="10" y="11"/>
                  </a:cubicBezTo>
                  <a:cubicBezTo>
                    <a:pt x="10" y="11"/>
                    <a:pt x="10" y="11"/>
                    <a:pt x="10" y="11"/>
                  </a:cubicBezTo>
                  <a:cubicBezTo>
                    <a:pt x="10" y="11"/>
                    <a:pt x="11" y="11"/>
                    <a:pt x="11" y="11"/>
                  </a:cubicBezTo>
                  <a:cubicBezTo>
                    <a:pt x="11" y="11"/>
                    <a:pt x="11" y="11"/>
                    <a:pt x="12" y="11"/>
                  </a:cubicBezTo>
                  <a:cubicBezTo>
                    <a:pt x="12" y="11"/>
                    <a:pt x="12" y="11"/>
                    <a:pt x="12" y="12"/>
                  </a:cubicBezTo>
                  <a:cubicBezTo>
                    <a:pt x="12" y="12"/>
                    <a:pt x="12" y="12"/>
                    <a:pt x="12" y="12"/>
                  </a:cubicBezTo>
                  <a:cubicBezTo>
                    <a:pt x="12" y="14"/>
                    <a:pt x="12" y="14"/>
                    <a:pt x="12" y="14"/>
                  </a:cubicBezTo>
                  <a:cubicBezTo>
                    <a:pt x="12" y="14"/>
                    <a:pt x="12" y="14"/>
                    <a:pt x="12" y="15"/>
                  </a:cubicBezTo>
                  <a:cubicBezTo>
                    <a:pt x="12" y="15"/>
                    <a:pt x="12" y="15"/>
                    <a:pt x="12" y="15"/>
                  </a:cubicBezTo>
                  <a:cubicBezTo>
                    <a:pt x="11" y="15"/>
                    <a:pt x="10" y="15"/>
                    <a:pt x="10" y="15"/>
                  </a:cubicBezTo>
                  <a:cubicBezTo>
                    <a:pt x="10" y="15"/>
                    <a:pt x="10" y="15"/>
                    <a:pt x="10" y="15"/>
                  </a:cubicBezTo>
                  <a:cubicBezTo>
                    <a:pt x="10" y="14"/>
                    <a:pt x="10" y="14"/>
                    <a:pt x="10" y="14"/>
                  </a:cubicBezTo>
                  <a:cubicBezTo>
                    <a:pt x="2" y="15"/>
                    <a:pt x="2" y="15"/>
                    <a:pt x="2" y="15"/>
                  </a:cubicBezTo>
                  <a:cubicBezTo>
                    <a:pt x="1" y="15"/>
                    <a:pt x="1" y="15"/>
                    <a:pt x="0" y="15"/>
                  </a:cubicBezTo>
                  <a:close/>
                  <a:moveTo>
                    <a:pt x="2" y="10"/>
                  </a:moveTo>
                  <a:cubicBezTo>
                    <a:pt x="2" y="10"/>
                    <a:pt x="2" y="9"/>
                    <a:pt x="2" y="9"/>
                  </a:cubicBezTo>
                  <a:cubicBezTo>
                    <a:pt x="2" y="9"/>
                    <a:pt x="2" y="9"/>
                    <a:pt x="2" y="8"/>
                  </a:cubicBezTo>
                  <a:cubicBezTo>
                    <a:pt x="2" y="3"/>
                    <a:pt x="2" y="3"/>
                    <a:pt x="2" y="3"/>
                  </a:cubicBezTo>
                  <a:cubicBezTo>
                    <a:pt x="2" y="3"/>
                    <a:pt x="2" y="3"/>
                    <a:pt x="2" y="3"/>
                  </a:cubicBezTo>
                  <a:cubicBezTo>
                    <a:pt x="2" y="2"/>
                    <a:pt x="2" y="2"/>
                    <a:pt x="2" y="2"/>
                  </a:cubicBezTo>
                  <a:cubicBezTo>
                    <a:pt x="2" y="2"/>
                    <a:pt x="3" y="2"/>
                    <a:pt x="4" y="2"/>
                  </a:cubicBezTo>
                  <a:cubicBezTo>
                    <a:pt x="5" y="2"/>
                    <a:pt x="5" y="2"/>
                    <a:pt x="5" y="2"/>
                  </a:cubicBezTo>
                  <a:cubicBezTo>
                    <a:pt x="6" y="1"/>
                    <a:pt x="6" y="1"/>
                    <a:pt x="6" y="0"/>
                  </a:cubicBezTo>
                  <a:cubicBezTo>
                    <a:pt x="7" y="0"/>
                    <a:pt x="8" y="0"/>
                    <a:pt x="8" y="0"/>
                  </a:cubicBezTo>
                  <a:cubicBezTo>
                    <a:pt x="8" y="1"/>
                    <a:pt x="8" y="1"/>
                    <a:pt x="8" y="1"/>
                  </a:cubicBezTo>
                  <a:cubicBezTo>
                    <a:pt x="8" y="1"/>
                    <a:pt x="8" y="1"/>
                    <a:pt x="7" y="2"/>
                  </a:cubicBezTo>
                  <a:cubicBezTo>
                    <a:pt x="13" y="2"/>
                    <a:pt x="13" y="2"/>
                    <a:pt x="13" y="2"/>
                  </a:cubicBezTo>
                  <a:cubicBezTo>
                    <a:pt x="13" y="2"/>
                    <a:pt x="14" y="2"/>
                    <a:pt x="15" y="2"/>
                  </a:cubicBezTo>
                  <a:cubicBezTo>
                    <a:pt x="15" y="2"/>
                    <a:pt x="15" y="2"/>
                    <a:pt x="15" y="2"/>
                  </a:cubicBezTo>
                  <a:cubicBezTo>
                    <a:pt x="15" y="3"/>
                    <a:pt x="15" y="3"/>
                    <a:pt x="15" y="3"/>
                  </a:cubicBezTo>
                  <a:cubicBezTo>
                    <a:pt x="14" y="6"/>
                    <a:pt x="14" y="6"/>
                    <a:pt x="14" y="6"/>
                  </a:cubicBezTo>
                  <a:cubicBezTo>
                    <a:pt x="14" y="6"/>
                    <a:pt x="14" y="6"/>
                    <a:pt x="14" y="6"/>
                  </a:cubicBezTo>
                  <a:cubicBezTo>
                    <a:pt x="14" y="7"/>
                    <a:pt x="14" y="7"/>
                    <a:pt x="14" y="7"/>
                  </a:cubicBezTo>
                  <a:cubicBezTo>
                    <a:pt x="14" y="7"/>
                    <a:pt x="13" y="7"/>
                    <a:pt x="13" y="7"/>
                  </a:cubicBezTo>
                  <a:cubicBezTo>
                    <a:pt x="12" y="8"/>
                    <a:pt x="12" y="8"/>
                    <a:pt x="11" y="8"/>
                  </a:cubicBezTo>
                  <a:cubicBezTo>
                    <a:pt x="10" y="7"/>
                    <a:pt x="10" y="7"/>
                    <a:pt x="10" y="7"/>
                  </a:cubicBezTo>
                  <a:cubicBezTo>
                    <a:pt x="10" y="7"/>
                    <a:pt x="10" y="7"/>
                    <a:pt x="10" y="6"/>
                  </a:cubicBezTo>
                  <a:cubicBezTo>
                    <a:pt x="10" y="6"/>
                    <a:pt x="11" y="6"/>
                    <a:pt x="11" y="6"/>
                  </a:cubicBezTo>
                  <a:cubicBezTo>
                    <a:pt x="12" y="6"/>
                    <a:pt x="12" y="6"/>
                    <a:pt x="12" y="6"/>
                  </a:cubicBezTo>
                  <a:cubicBezTo>
                    <a:pt x="12" y="6"/>
                    <a:pt x="12" y="6"/>
                    <a:pt x="12" y="5"/>
                  </a:cubicBezTo>
                  <a:cubicBezTo>
                    <a:pt x="13" y="3"/>
                    <a:pt x="13" y="3"/>
                    <a:pt x="13" y="3"/>
                  </a:cubicBezTo>
                  <a:cubicBezTo>
                    <a:pt x="4" y="3"/>
                    <a:pt x="4" y="3"/>
                    <a:pt x="4" y="3"/>
                  </a:cubicBezTo>
                  <a:cubicBezTo>
                    <a:pt x="4" y="9"/>
                    <a:pt x="4" y="9"/>
                    <a:pt x="4" y="9"/>
                  </a:cubicBezTo>
                  <a:cubicBezTo>
                    <a:pt x="15" y="9"/>
                    <a:pt x="15" y="9"/>
                    <a:pt x="15" y="9"/>
                  </a:cubicBezTo>
                  <a:cubicBezTo>
                    <a:pt x="15" y="9"/>
                    <a:pt x="16" y="8"/>
                    <a:pt x="17" y="8"/>
                  </a:cubicBezTo>
                  <a:cubicBezTo>
                    <a:pt x="17" y="9"/>
                    <a:pt x="17" y="9"/>
                    <a:pt x="17" y="9"/>
                  </a:cubicBezTo>
                  <a:cubicBezTo>
                    <a:pt x="17" y="10"/>
                    <a:pt x="17" y="10"/>
                    <a:pt x="17" y="10"/>
                  </a:cubicBezTo>
                  <a:cubicBezTo>
                    <a:pt x="16" y="14"/>
                    <a:pt x="16" y="14"/>
                    <a:pt x="16" y="14"/>
                  </a:cubicBezTo>
                  <a:cubicBezTo>
                    <a:pt x="16" y="14"/>
                    <a:pt x="16" y="15"/>
                    <a:pt x="16" y="15"/>
                  </a:cubicBezTo>
                  <a:cubicBezTo>
                    <a:pt x="16" y="15"/>
                    <a:pt x="16" y="15"/>
                    <a:pt x="15" y="16"/>
                  </a:cubicBezTo>
                  <a:cubicBezTo>
                    <a:pt x="15" y="16"/>
                    <a:pt x="14" y="16"/>
                    <a:pt x="13" y="16"/>
                  </a:cubicBezTo>
                  <a:cubicBezTo>
                    <a:pt x="13" y="16"/>
                    <a:pt x="13" y="16"/>
                    <a:pt x="13" y="15"/>
                  </a:cubicBezTo>
                  <a:cubicBezTo>
                    <a:pt x="13" y="15"/>
                    <a:pt x="12" y="15"/>
                    <a:pt x="12" y="14"/>
                  </a:cubicBezTo>
                  <a:cubicBezTo>
                    <a:pt x="13" y="14"/>
                    <a:pt x="13" y="14"/>
                    <a:pt x="14" y="14"/>
                  </a:cubicBezTo>
                  <a:cubicBezTo>
                    <a:pt x="14" y="14"/>
                    <a:pt x="14" y="14"/>
                    <a:pt x="14" y="14"/>
                  </a:cubicBezTo>
                  <a:cubicBezTo>
                    <a:pt x="14" y="14"/>
                    <a:pt x="15" y="14"/>
                    <a:pt x="15" y="14"/>
                  </a:cubicBezTo>
                  <a:cubicBezTo>
                    <a:pt x="15" y="10"/>
                    <a:pt x="15" y="10"/>
                    <a:pt x="15" y="10"/>
                  </a:cubicBezTo>
                  <a:cubicBezTo>
                    <a:pt x="4" y="10"/>
                    <a:pt x="4" y="10"/>
                    <a:pt x="4" y="10"/>
                  </a:cubicBezTo>
                  <a:cubicBezTo>
                    <a:pt x="3" y="10"/>
                    <a:pt x="2" y="10"/>
                    <a:pt x="2" y="10"/>
                  </a:cubicBezTo>
                  <a:close/>
                  <a:moveTo>
                    <a:pt x="6" y="4"/>
                  </a:moveTo>
                  <a:cubicBezTo>
                    <a:pt x="7" y="4"/>
                    <a:pt x="7" y="4"/>
                    <a:pt x="8" y="4"/>
                  </a:cubicBezTo>
                  <a:cubicBezTo>
                    <a:pt x="9" y="7"/>
                    <a:pt x="9" y="7"/>
                    <a:pt x="9" y="7"/>
                  </a:cubicBezTo>
                  <a:cubicBezTo>
                    <a:pt x="9" y="7"/>
                    <a:pt x="8" y="7"/>
                    <a:pt x="7" y="7"/>
                  </a:cubicBezTo>
                  <a:cubicBezTo>
                    <a:pt x="7" y="6"/>
                    <a:pt x="7" y="6"/>
                    <a:pt x="7" y="6"/>
                  </a:cubicBezTo>
                  <a:cubicBezTo>
                    <a:pt x="7" y="6"/>
                    <a:pt x="7" y="6"/>
                    <a:pt x="7" y="6"/>
                  </a:cubicBezTo>
                  <a:cubicBezTo>
                    <a:pt x="7" y="5"/>
                    <a:pt x="6" y="5"/>
                    <a:pt x="6" y="5"/>
                  </a:cubicBezTo>
                  <a:cubicBezTo>
                    <a:pt x="6" y="4"/>
                    <a:pt x="6" y="4"/>
                    <a:pt x="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6"/>
            <p:cNvSpPr>
              <a:spLocks/>
            </p:cNvSpPr>
            <p:nvPr/>
          </p:nvSpPr>
          <p:spPr bwMode="auto">
            <a:xfrm>
              <a:off x="4929703" y="4126513"/>
              <a:ext cx="12370" cy="35736"/>
            </a:xfrm>
            <a:custGeom>
              <a:avLst/>
              <a:gdLst>
                <a:gd name="T0" fmla="*/ 4 w 9"/>
                <a:gd name="T1" fmla="*/ 5 h 26"/>
                <a:gd name="T2" fmla="*/ 2 w 9"/>
                <a:gd name="T3" fmla="*/ 7 h 26"/>
                <a:gd name="T4" fmla="*/ 0 w 9"/>
                <a:gd name="T5" fmla="*/ 5 h 26"/>
                <a:gd name="T6" fmla="*/ 7 w 9"/>
                <a:gd name="T7" fmla="*/ 0 h 26"/>
                <a:gd name="T8" fmla="*/ 9 w 9"/>
                <a:gd name="T9" fmla="*/ 0 h 26"/>
                <a:gd name="T10" fmla="*/ 9 w 9"/>
                <a:gd name="T11" fmla="*/ 26 h 26"/>
                <a:gd name="T12" fmla="*/ 4 w 9"/>
                <a:gd name="T13" fmla="*/ 26 h 26"/>
                <a:gd name="T14" fmla="*/ 4 w 9"/>
                <a:gd name="T15" fmla="*/ 5 h 26"/>
                <a:gd name="T16" fmla="*/ 4 w 9"/>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6">
                  <a:moveTo>
                    <a:pt x="4" y="5"/>
                  </a:moveTo>
                  <a:lnTo>
                    <a:pt x="2" y="7"/>
                  </a:lnTo>
                  <a:lnTo>
                    <a:pt x="0" y="5"/>
                  </a:lnTo>
                  <a:lnTo>
                    <a:pt x="7" y="0"/>
                  </a:lnTo>
                  <a:lnTo>
                    <a:pt x="9" y="0"/>
                  </a:lnTo>
                  <a:lnTo>
                    <a:pt x="9" y="26"/>
                  </a:lnTo>
                  <a:lnTo>
                    <a:pt x="4" y="26"/>
                  </a:lnTo>
                  <a:lnTo>
                    <a:pt x="4" y="5"/>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87"/>
            <p:cNvSpPr>
              <a:spLocks noEditPoints="1"/>
            </p:cNvSpPr>
            <p:nvPr/>
          </p:nvSpPr>
          <p:spPr bwMode="auto">
            <a:xfrm>
              <a:off x="4961316" y="4136134"/>
              <a:ext cx="6872" cy="19243"/>
            </a:xfrm>
            <a:custGeom>
              <a:avLst/>
              <a:gdLst>
                <a:gd name="T0" fmla="*/ 0 w 5"/>
                <a:gd name="T1" fmla="*/ 0 h 14"/>
                <a:gd name="T2" fmla="*/ 5 w 5"/>
                <a:gd name="T3" fmla="*/ 0 h 14"/>
                <a:gd name="T4" fmla="*/ 5 w 5"/>
                <a:gd name="T5" fmla="*/ 5 h 14"/>
                <a:gd name="T6" fmla="*/ 0 w 5"/>
                <a:gd name="T7" fmla="*/ 5 h 14"/>
                <a:gd name="T8" fmla="*/ 0 w 5"/>
                <a:gd name="T9" fmla="*/ 0 h 14"/>
                <a:gd name="T10" fmla="*/ 0 w 5"/>
                <a:gd name="T11" fmla="*/ 0 h 14"/>
                <a:gd name="T12" fmla="*/ 0 w 5"/>
                <a:gd name="T13" fmla="*/ 10 h 14"/>
                <a:gd name="T14" fmla="*/ 5 w 5"/>
                <a:gd name="T15" fmla="*/ 10 h 14"/>
                <a:gd name="T16" fmla="*/ 5 w 5"/>
                <a:gd name="T17" fmla="*/ 14 h 14"/>
                <a:gd name="T18" fmla="*/ 0 w 5"/>
                <a:gd name="T19" fmla="*/ 14 h 14"/>
                <a:gd name="T20" fmla="*/ 0 w 5"/>
                <a:gd name="T21" fmla="*/ 10 h 14"/>
                <a:gd name="T22" fmla="*/ 0 w 5"/>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4">
                  <a:moveTo>
                    <a:pt x="0" y="0"/>
                  </a:moveTo>
                  <a:lnTo>
                    <a:pt x="5" y="0"/>
                  </a:lnTo>
                  <a:lnTo>
                    <a:pt x="5" y="5"/>
                  </a:lnTo>
                  <a:lnTo>
                    <a:pt x="0" y="5"/>
                  </a:lnTo>
                  <a:lnTo>
                    <a:pt x="0" y="0"/>
                  </a:lnTo>
                  <a:lnTo>
                    <a:pt x="0" y="0"/>
                  </a:lnTo>
                  <a:close/>
                  <a:moveTo>
                    <a:pt x="0" y="10"/>
                  </a:moveTo>
                  <a:lnTo>
                    <a:pt x="5" y="10"/>
                  </a:lnTo>
                  <a:lnTo>
                    <a:pt x="5" y="14"/>
                  </a:lnTo>
                  <a:lnTo>
                    <a:pt x="0" y="14"/>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88"/>
            <p:cNvSpPr>
              <a:spLocks noEditPoints="1"/>
            </p:cNvSpPr>
            <p:nvPr/>
          </p:nvSpPr>
          <p:spPr bwMode="auto">
            <a:xfrm>
              <a:off x="4980559" y="4126513"/>
              <a:ext cx="23366" cy="35736"/>
            </a:xfrm>
            <a:custGeom>
              <a:avLst/>
              <a:gdLst>
                <a:gd name="T0" fmla="*/ 5 w 7"/>
                <a:gd name="T1" fmla="*/ 6 h 11"/>
                <a:gd name="T2" fmla="*/ 5 w 7"/>
                <a:gd name="T3" fmla="*/ 6 h 11"/>
                <a:gd name="T4" fmla="*/ 4 w 7"/>
                <a:gd name="T5" fmla="*/ 7 h 11"/>
                <a:gd name="T6" fmla="*/ 4 w 7"/>
                <a:gd name="T7" fmla="*/ 7 h 11"/>
                <a:gd name="T8" fmla="*/ 2 w 7"/>
                <a:gd name="T9" fmla="*/ 6 h 11"/>
                <a:gd name="T10" fmla="*/ 1 w 7"/>
                <a:gd name="T11" fmla="*/ 6 h 11"/>
                <a:gd name="T12" fmla="*/ 1 w 7"/>
                <a:gd name="T13" fmla="*/ 5 h 11"/>
                <a:gd name="T14" fmla="*/ 0 w 7"/>
                <a:gd name="T15" fmla="*/ 3 h 11"/>
                <a:gd name="T16" fmla="*/ 0 w 7"/>
                <a:gd name="T17" fmla="*/ 2 h 11"/>
                <a:gd name="T18" fmla="*/ 1 w 7"/>
                <a:gd name="T19" fmla="*/ 1 h 11"/>
                <a:gd name="T20" fmla="*/ 1 w 7"/>
                <a:gd name="T21" fmla="*/ 0 h 11"/>
                <a:gd name="T22" fmla="*/ 2 w 7"/>
                <a:gd name="T23" fmla="*/ 0 h 11"/>
                <a:gd name="T24" fmla="*/ 4 w 7"/>
                <a:gd name="T25" fmla="*/ 0 h 11"/>
                <a:gd name="T26" fmla="*/ 5 w 7"/>
                <a:gd name="T27" fmla="*/ 0 h 11"/>
                <a:gd name="T28" fmla="*/ 6 w 7"/>
                <a:gd name="T29" fmla="*/ 1 h 11"/>
                <a:gd name="T30" fmla="*/ 7 w 7"/>
                <a:gd name="T31" fmla="*/ 2 h 11"/>
                <a:gd name="T32" fmla="*/ 7 w 7"/>
                <a:gd name="T33" fmla="*/ 3 h 11"/>
                <a:gd name="T34" fmla="*/ 7 w 7"/>
                <a:gd name="T35" fmla="*/ 7 h 11"/>
                <a:gd name="T36" fmla="*/ 7 w 7"/>
                <a:gd name="T37" fmla="*/ 8 h 11"/>
                <a:gd name="T38" fmla="*/ 7 w 7"/>
                <a:gd name="T39" fmla="*/ 9 h 11"/>
                <a:gd name="T40" fmla="*/ 6 w 7"/>
                <a:gd name="T41" fmla="*/ 10 h 11"/>
                <a:gd name="T42" fmla="*/ 6 w 7"/>
                <a:gd name="T43" fmla="*/ 10 h 11"/>
                <a:gd name="T44" fmla="*/ 5 w 7"/>
                <a:gd name="T45" fmla="*/ 11 h 11"/>
                <a:gd name="T46" fmla="*/ 4 w 7"/>
                <a:gd name="T47" fmla="*/ 11 h 11"/>
                <a:gd name="T48" fmla="*/ 2 w 7"/>
                <a:gd name="T49" fmla="*/ 11 h 11"/>
                <a:gd name="T50" fmla="*/ 1 w 7"/>
                <a:gd name="T51" fmla="*/ 10 h 11"/>
                <a:gd name="T52" fmla="*/ 1 w 7"/>
                <a:gd name="T53" fmla="*/ 10 h 11"/>
                <a:gd name="T54" fmla="*/ 0 w 7"/>
                <a:gd name="T55" fmla="*/ 9 h 11"/>
                <a:gd name="T56" fmla="*/ 0 w 7"/>
                <a:gd name="T57" fmla="*/ 8 h 11"/>
                <a:gd name="T58" fmla="*/ 2 w 7"/>
                <a:gd name="T59" fmla="*/ 8 h 11"/>
                <a:gd name="T60" fmla="*/ 2 w 7"/>
                <a:gd name="T61" fmla="*/ 9 h 11"/>
                <a:gd name="T62" fmla="*/ 2 w 7"/>
                <a:gd name="T63" fmla="*/ 9 h 11"/>
                <a:gd name="T64" fmla="*/ 3 w 7"/>
                <a:gd name="T65" fmla="*/ 9 h 11"/>
                <a:gd name="T66" fmla="*/ 4 w 7"/>
                <a:gd name="T67" fmla="*/ 9 h 11"/>
                <a:gd name="T68" fmla="*/ 5 w 7"/>
                <a:gd name="T69" fmla="*/ 9 h 11"/>
                <a:gd name="T70" fmla="*/ 5 w 7"/>
                <a:gd name="T71" fmla="*/ 9 h 11"/>
                <a:gd name="T72" fmla="*/ 5 w 7"/>
                <a:gd name="T73" fmla="*/ 8 h 11"/>
                <a:gd name="T74" fmla="*/ 5 w 7"/>
                <a:gd name="T75" fmla="*/ 7 h 11"/>
                <a:gd name="T76" fmla="*/ 5 w 7"/>
                <a:gd name="T77" fmla="*/ 6 h 11"/>
                <a:gd name="T78" fmla="*/ 5 w 7"/>
                <a:gd name="T79" fmla="*/ 2 h 11"/>
                <a:gd name="T80" fmla="*/ 5 w 7"/>
                <a:gd name="T81" fmla="*/ 1 h 11"/>
                <a:gd name="T82" fmla="*/ 4 w 7"/>
                <a:gd name="T83" fmla="*/ 1 h 11"/>
                <a:gd name="T84" fmla="*/ 3 w 7"/>
                <a:gd name="T85" fmla="*/ 1 h 11"/>
                <a:gd name="T86" fmla="*/ 2 w 7"/>
                <a:gd name="T87" fmla="*/ 2 h 11"/>
                <a:gd name="T88" fmla="*/ 2 w 7"/>
                <a:gd name="T89" fmla="*/ 2 h 11"/>
                <a:gd name="T90" fmla="*/ 2 w 7"/>
                <a:gd name="T91" fmla="*/ 3 h 11"/>
                <a:gd name="T92" fmla="*/ 2 w 7"/>
                <a:gd name="T93" fmla="*/ 4 h 11"/>
                <a:gd name="T94" fmla="*/ 2 w 7"/>
                <a:gd name="T95" fmla="*/ 5 h 11"/>
                <a:gd name="T96" fmla="*/ 3 w 7"/>
                <a:gd name="T97" fmla="*/ 5 h 11"/>
                <a:gd name="T98" fmla="*/ 4 w 7"/>
                <a:gd name="T99" fmla="*/ 5 h 11"/>
                <a:gd name="T100" fmla="*/ 5 w 7"/>
                <a:gd name="T101" fmla="*/ 5 h 11"/>
                <a:gd name="T102" fmla="*/ 5 w 7"/>
                <a:gd name="T103" fmla="*/ 4 h 11"/>
                <a:gd name="T104" fmla="*/ 5 w 7"/>
                <a:gd name="T105" fmla="*/ 3 h 11"/>
                <a:gd name="T106" fmla="*/ 5 w 7"/>
                <a:gd name="T10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 h="11">
                  <a:moveTo>
                    <a:pt x="5" y="6"/>
                  </a:moveTo>
                  <a:cubicBezTo>
                    <a:pt x="5" y="6"/>
                    <a:pt x="5" y="6"/>
                    <a:pt x="5" y="6"/>
                  </a:cubicBezTo>
                  <a:cubicBezTo>
                    <a:pt x="5" y="6"/>
                    <a:pt x="5" y="6"/>
                    <a:pt x="4" y="7"/>
                  </a:cubicBezTo>
                  <a:cubicBezTo>
                    <a:pt x="4" y="7"/>
                    <a:pt x="4" y="7"/>
                    <a:pt x="4" y="7"/>
                  </a:cubicBezTo>
                  <a:cubicBezTo>
                    <a:pt x="3" y="7"/>
                    <a:pt x="3" y="7"/>
                    <a:pt x="2" y="6"/>
                  </a:cubicBezTo>
                  <a:cubicBezTo>
                    <a:pt x="2" y="6"/>
                    <a:pt x="1" y="6"/>
                    <a:pt x="1" y="6"/>
                  </a:cubicBezTo>
                  <a:cubicBezTo>
                    <a:pt x="1" y="5"/>
                    <a:pt x="1" y="5"/>
                    <a:pt x="1" y="5"/>
                  </a:cubicBezTo>
                  <a:cubicBezTo>
                    <a:pt x="0" y="4"/>
                    <a:pt x="0" y="4"/>
                    <a:pt x="0" y="3"/>
                  </a:cubicBezTo>
                  <a:cubicBezTo>
                    <a:pt x="0" y="3"/>
                    <a:pt x="0" y="2"/>
                    <a:pt x="0" y="2"/>
                  </a:cubicBezTo>
                  <a:cubicBezTo>
                    <a:pt x="0" y="2"/>
                    <a:pt x="1" y="2"/>
                    <a:pt x="1" y="1"/>
                  </a:cubicBezTo>
                  <a:cubicBezTo>
                    <a:pt x="1" y="1"/>
                    <a:pt x="1" y="1"/>
                    <a:pt x="1" y="0"/>
                  </a:cubicBezTo>
                  <a:cubicBezTo>
                    <a:pt x="2" y="0"/>
                    <a:pt x="2" y="0"/>
                    <a:pt x="2" y="0"/>
                  </a:cubicBezTo>
                  <a:cubicBezTo>
                    <a:pt x="3" y="0"/>
                    <a:pt x="3" y="0"/>
                    <a:pt x="4" y="0"/>
                  </a:cubicBezTo>
                  <a:cubicBezTo>
                    <a:pt x="4" y="0"/>
                    <a:pt x="5" y="0"/>
                    <a:pt x="5" y="0"/>
                  </a:cubicBezTo>
                  <a:cubicBezTo>
                    <a:pt x="6" y="0"/>
                    <a:pt x="6" y="0"/>
                    <a:pt x="6" y="1"/>
                  </a:cubicBezTo>
                  <a:cubicBezTo>
                    <a:pt x="6" y="1"/>
                    <a:pt x="7" y="2"/>
                    <a:pt x="7" y="2"/>
                  </a:cubicBezTo>
                  <a:cubicBezTo>
                    <a:pt x="7" y="2"/>
                    <a:pt x="7" y="3"/>
                    <a:pt x="7" y="3"/>
                  </a:cubicBezTo>
                  <a:cubicBezTo>
                    <a:pt x="7" y="7"/>
                    <a:pt x="7" y="7"/>
                    <a:pt x="7" y="7"/>
                  </a:cubicBezTo>
                  <a:cubicBezTo>
                    <a:pt x="7" y="7"/>
                    <a:pt x="7" y="8"/>
                    <a:pt x="7" y="8"/>
                  </a:cubicBezTo>
                  <a:cubicBezTo>
                    <a:pt x="7" y="8"/>
                    <a:pt x="7" y="9"/>
                    <a:pt x="7" y="9"/>
                  </a:cubicBezTo>
                  <a:cubicBezTo>
                    <a:pt x="7" y="9"/>
                    <a:pt x="6" y="9"/>
                    <a:pt x="6" y="10"/>
                  </a:cubicBezTo>
                  <a:cubicBezTo>
                    <a:pt x="6" y="10"/>
                    <a:pt x="6" y="10"/>
                    <a:pt x="6" y="10"/>
                  </a:cubicBezTo>
                  <a:cubicBezTo>
                    <a:pt x="5" y="11"/>
                    <a:pt x="5" y="11"/>
                    <a:pt x="5" y="11"/>
                  </a:cubicBezTo>
                  <a:cubicBezTo>
                    <a:pt x="4" y="11"/>
                    <a:pt x="4" y="11"/>
                    <a:pt x="4" y="11"/>
                  </a:cubicBezTo>
                  <a:cubicBezTo>
                    <a:pt x="3" y="11"/>
                    <a:pt x="3" y="11"/>
                    <a:pt x="2" y="11"/>
                  </a:cubicBezTo>
                  <a:cubicBezTo>
                    <a:pt x="2" y="11"/>
                    <a:pt x="2" y="11"/>
                    <a:pt x="1" y="10"/>
                  </a:cubicBezTo>
                  <a:cubicBezTo>
                    <a:pt x="1" y="10"/>
                    <a:pt x="1" y="10"/>
                    <a:pt x="1" y="10"/>
                  </a:cubicBezTo>
                  <a:cubicBezTo>
                    <a:pt x="1" y="9"/>
                    <a:pt x="0" y="9"/>
                    <a:pt x="0" y="9"/>
                  </a:cubicBezTo>
                  <a:cubicBezTo>
                    <a:pt x="0" y="8"/>
                    <a:pt x="0" y="8"/>
                    <a:pt x="0" y="8"/>
                  </a:cubicBezTo>
                  <a:cubicBezTo>
                    <a:pt x="2" y="8"/>
                    <a:pt x="2" y="8"/>
                    <a:pt x="2" y="8"/>
                  </a:cubicBezTo>
                  <a:cubicBezTo>
                    <a:pt x="2" y="8"/>
                    <a:pt x="2" y="8"/>
                    <a:pt x="2" y="9"/>
                  </a:cubicBezTo>
                  <a:cubicBezTo>
                    <a:pt x="2" y="9"/>
                    <a:pt x="2" y="9"/>
                    <a:pt x="2" y="9"/>
                  </a:cubicBezTo>
                  <a:cubicBezTo>
                    <a:pt x="3" y="9"/>
                    <a:pt x="3" y="9"/>
                    <a:pt x="3" y="9"/>
                  </a:cubicBezTo>
                  <a:cubicBezTo>
                    <a:pt x="3" y="9"/>
                    <a:pt x="4" y="9"/>
                    <a:pt x="4" y="9"/>
                  </a:cubicBezTo>
                  <a:cubicBezTo>
                    <a:pt x="4" y="9"/>
                    <a:pt x="5" y="9"/>
                    <a:pt x="5" y="9"/>
                  </a:cubicBezTo>
                  <a:cubicBezTo>
                    <a:pt x="5" y="9"/>
                    <a:pt x="5" y="9"/>
                    <a:pt x="5" y="9"/>
                  </a:cubicBezTo>
                  <a:cubicBezTo>
                    <a:pt x="5" y="8"/>
                    <a:pt x="5" y="8"/>
                    <a:pt x="5" y="8"/>
                  </a:cubicBezTo>
                  <a:cubicBezTo>
                    <a:pt x="5" y="8"/>
                    <a:pt x="5" y="7"/>
                    <a:pt x="5" y="7"/>
                  </a:cubicBezTo>
                  <a:cubicBezTo>
                    <a:pt x="5" y="6"/>
                    <a:pt x="5" y="6"/>
                    <a:pt x="5" y="6"/>
                  </a:cubicBezTo>
                  <a:close/>
                  <a:moveTo>
                    <a:pt x="5" y="2"/>
                  </a:moveTo>
                  <a:cubicBezTo>
                    <a:pt x="5" y="2"/>
                    <a:pt x="5" y="1"/>
                    <a:pt x="5" y="1"/>
                  </a:cubicBezTo>
                  <a:cubicBezTo>
                    <a:pt x="4" y="1"/>
                    <a:pt x="4" y="1"/>
                    <a:pt x="4" y="1"/>
                  </a:cubicBezTo>
                  <a:cubicBezTo>
                    <a:pt x="3" y="1"/>
                    <a:pt x="3" y="1"/>
                    <a:pt x="3" y="1"/>
                  </a:cubicBezTo>
                  <a:cubicBezTo>
                    <a:pt x="3" y="1"/>
                    <a:pt x="2" y="1"/>
                    <a:pt x="2" y="2"/>
                  </a:cubicBezTo>
                  <a:cubicBezTo>
                    <a:pt x="2" y="2"/>
                    <a:pt x="2" y="2"/>
                    <a:pt x="2" y="2"/>
                  </a:cubicBezTo>
                  <a:cubicBezTo>
                    <a:pt x="2" y="2"/>
                    <a:pt x="2" y="3"/>
                    <a:pt x="2" y="3"/>
                  </a:cubicBezTo>
                  <a:cubicBezTo>
                    <a:pt x="2" y="4"/>
                    <a:pt x="2" y="4"/>
                    <a:pt x="2" y="4"/>
                  </a:cubicBezTo>
                  <a:cubicBezTo>
                    <a:pt x="2" y="4"/>
                    <a:pt x="2" y="5"/>
                    <a:pt x="2" y="5"/>
                  </a:cubicBezTo>
                  <a:cubicBezTo>
                    <a:pt x="3" y="5"/>
                    <a:pt x="3" y="5"/>
                    <a:pt x="3" y="5"/>
                  </a:cubicBezTo>
                  <a:cubicBezTo>
                    <a:pt x="3" y="5"/>
                    <a:pt x="4" y="5"/>
                    <a:pt x="4" y="5"/>
                  </a:cubicBezTo>
                  <a:cubicBezTo>
                    <a:pt x="4" y="5"/>
                    <a:pt x="5" y="5"/>
                    <a:pt x="5" y="5"/>
                  </a:cubicBezTo>
                  <a:cubicBezTo>
                    <a:pt x="5" y="5"/>
                    <a:pt x="5" y="4"/>
                    <a:pt x="5" y="4"/>
                  </a:cubicBezTo>
                  <a:cubicBezTo>
                    <a:pt x="5" y="4"/>
                    <a:pt x="5" y="3"/>
                    <a:pt x="5" y="3"/>
                  </a:cubicBezTo>
                  <a:cubicBezTo>
                    <a:pt x="5" y="2"/>
                    <a:pt x="5" y="2"/>
                    <a:pt x="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89"/>
            <p:cNvSpPr>
              <a:spLocks noEditPoints="1"/>
            </p:cNvSpPr>
            <p:nvPr/>
          </p:nvSpPr>
          <p:spPr bwMode="auto">
            <a:xfrm>
              <a:off x="5006674" y="4123764"/>
              <a:ext cx="23366" cy="38485"/>
            </a:xfrm>
            <a:custGeom>
              <a:avLst/>
              <a:gdLst>
                <a:gd name="T0" fmla="*/ 7 w 7"/>
                <a:gd name="T1" fmla="*/ 4 h 12"/>
                <a:gd name="T2" fmla="*/ 6 w 7"/>
                <a:gd name="T3" fmla="*/ 4 h 12"/>
                <a:gd name="T4" fmla="*/ 5 w 7"/>
                <a:gd name="T5" fmla="*/ 3 h 12"/>
                <a:gd name="T6" fmla="*/ 5 w 7"/>
                <a:gd name="T7" fmla="*/ 2 h 12"/>
                <a:gd name="T8" fmla="*/ 4 w 7"/>
                <a:gd name="T9" fmla="*/ 2 h 12"/>
                <a:gd name="T10" fmla="*/ 3 w 7"/>
                <a:gd name="T11" fmla="*/ 2 h 12"/>
                <a:gd name="T12" fmla="*/ 2 w 7"/>
                <a:gd name="T13" fmla="*/ 3 h 12"/>
                <a:gd name="T14" fmla="*/ 2 w 7"/>
                <a:gd name="T15" fmla="*/ 4 h 12"/>
                <a:gd name="T16" fmla="*/ 2 w 7"/>
                <a:gd name="T17" fmla="*/ 5 h 12"/>
                <a:gd name="T18" fmla="*/ 2 w 7"/>
                <a:gd name="T19" fmla="*/ 5 h 12"/>
                <a:gd name="T20" fmla="*/ 2 w 7"/>
                <a:gd name="T21" fmla="*/ 5 h 12"/>
                <a:gd name="T22" fmla="*/ 3 w 7"/>
                <a:gd name="T23" fmla="*/ 5 h 12"/>
                <a:gd name="T24" fmla="*/ 4 w 7"/>
                <a:gd name="T25" fmla="*/ 4 h 12"/>
                <a:gd name="T26" fmla="*/ 4 w 7"/>
                <a:gd name="T27" fmla="*/ 4 h 12"/>
                <a:gd name="T28" fmla="*/ 5 w 7"/>
                <a:gd name="T29" fmla="*/ 5 h 12"/>
                <a:gd name="T30" fmla="*/ 6 w 7"/>
                <a:gd name="T31" fmla="*/ 6 h 12"/>
                <a:gd name="T32" fmla="*/ 7 w 7"/>
                <a:gd name="T33" fmla="*/ 7 h 12"/>
                <a:gd name="T34" fmla="*/ 7 w 7"/>
                <a:gd name="T35" fmla="*/ 8 h 12"/>
                <a:gd name="T36" fmla="*/ 7 w 7"/>
                <a:gd name="T37" fmla="*/ 10 h 12"/>
                <a:gd name="T38" fmla="*/ 6 w 7"/>
                <a:gd name="T39" fmla="*/ 11 h 12"/>
                <a:gd name="T40" fmla="*/ 5 w 7"/>
                <a:gd name="T41" fmla="*/ 12 h 12"/>
                <a:gd name="T42" fmla="*/ 4 w 7"/>
                <a:gd name="T43" fmla="*/ 12 h 12"/>
                <a:gd name="T44" fmla="*/ 2 w 7"/>
                <a:gd name="T45" fmla="*/ 12 h 12"/>
                <a:gd name="T46" fmla="*/ 1 w 7"/>
                <a:gd name="T47" fmla="*/ 11 h 12"/>
                <a:gd name="T48" fmla="*/ 1 w 7"/>
                <a:gd name="T49" fmla="*/ 10 h 12"/>
                <a:gd name="T50" fmla="*/ 0 w 7"/>
                <a:gd name="T51" fmla="*/ 8 h 12"/>
                <a:gd name="T52" fmla="*/ 0 w 7"/>
                <a:gd name="T53" fmla="*/ 7 h 12"/>
                <a:gd name="T54" fmla="*/ 0 w 7"/>
                <a:gd name="T55" fmla="*/ 5 h 12"/>
                <a:gd name="T56" fmla="*/ 0 w 7"/>
                <a:gd name="T57" fmla="*/ 3 h 12"/>
                <a:gd name="T58" fmla="*/ 1 w 7"/>
                <a:gd name="T59" fmla="*/ 2 h 12"/>
                <a:gd name="T60" fmla="*/ 2 w 7"/>
                <a:gd name="T61" fmla="*/ 1 h 12"/>
                <a:gd name="T62" fmla="*/ 3 w 7"/>
                <a:gd name="T63" fmla="*/ 1 h 12"/>
                <a:gd name="T64" fmla="*/ 4 w 7"/>
                <a:gd name="T65" fmla="*/ 0 h 12"/>
                <a:gd name="T66" fmla="*/ 5 w 7"/>
                <a:gd name="T67" fmla="*/ 1 h 12"/>
                <a:gd name="T68" fmla="*/ 6 w 7"/>
                <a:gd name="T69" fmla="*/ 1 h 12"/>
                <a:gd name="T70" fmla="*/ 7 w 7"/>
                <a:gd name="T71" fmla="*/ 2 h 12"/>
                <a:gd name="T72" fmla="*/ 7 w 7"/>
                <a:gd name="T73" fmla="*/ 3 h 12"/>
                <a:gd name="T74" fmla="*/ 7 w 7"/>
                <a:gd name="T75" fmla="*/ 4 h 12"/>
                <a:gd name="T76" fmla="*/ 6 w 7"/>
                <a:gd name="T77" fmla="*/ 7 h 12"/>
                <a:gd name="T78" fmla="*/ 5 w 7"/>
                <a:gd name="T79" fmla="*/ 6 h 12"/>
                <a:gd name="T80" fmla="*/ 4 w 7"/>
                <a:gd name="T81" fmla="*/ 6 h 12"/>
                <a:gd name="T82" fmla="*/ 3 w 7"/>
                <a:gd name="T83" fmla="*/ 6 h 12"/>
                <a:gd name="T84" fmla="*/ 2 w 7"/>
                <a:gd name="T85" fmla="*/ 7 h 12"/>
                <a:gd name="T86" fmla="*/ 2 w 7"/>
                <a:gd name="T87" fmla="*/ 8 h 12"/>
                <a:gd name="T88" fmla="*/ 2 w 7"/>
                <a:gd name="T89" fmla="*/ 9 h 12"/>
                <a:gd name="T90" fmla="*/ 3 w 7"/>
                <a:gd name="T91" fmla="*/ 10 h 12"/>
                <a:gd name="T92" fmla="*/ 4 w 7"/>
                <a:gd name="T93" fmla="*/ 10 h 12"/>
                <a:gd name="T94" fmla="*/ 5 w 7"/>
                <a:gd name="T95" fmla="*/ 10 h 12"/>
                <a:gd name="T96" fmla="*/ 6 w 7"/>
                <a:gd name="T97" fmla="*/ 9 h 12"/>
                <a:gd name="T98" fmla="*/ 6 w 7"/>
                <a:gd name="T99" fmla="*/ 8 h 12"/>
                <a:gd name="T100" fmla="*/ 6 w 7"/>
                <a:gd name="T101" fmla="*/ 7 h 12"/>
                <a:gd name="T102" fmla="*/ 6 w 7"/>
                <a:gd name="T10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 h="12">
                  <a:moveTo>
                    <a:pt x="7" y="4"/>
                  </a:moveTo>
                  <a:cubicBezTo>
                    <a:pt x="6" y="4"/>
                    <a:pt x="6" y="4"/>
                    <a:pt x="6" y="4"/>
                  </a:cubicBezTo>
                  <a:cubicBezTo>
                    <a:pt x="6" y="3"/>
                    <a:pt x="5" y="3"/>
                    <a:pt x="5" y="3"/>
                  </a:cubicBezTo>
                  <a:cubicBezTo>
                    <a:pt x="5" y="2"/>
                    <a:pt x="5" y="2"/>
                    <a:pt x="5" y="2"/>
                  </a:cubicBezTo>
                  <a:cubicBezTo>
                    <a:pt x="4" y="2"/>
                    <a:pt x="4" y="2"/>
                    <a:pt x="4" y="2"/>
                  </a:cubicBezTo>
                  <a:cubicBezTo>
                    <a:pt x="3" y="2"/>
                    <a:pt x="3" y="2"/>
                    <a:pt x="3" y="2"/>
                  </a:cubicBezTo>
                  <a:cubicBezTo>
                    <a:pt x="3" y="2"/>
                    <a:pt x="2" y="2"/>
                    <a:pt x="2" y="3"/>
                  </a:cubicBezTo>
                  <a:cubicBezTo>
                    <a:pt x="2" y="3"/>
                    <a:pt x="2" y="3"/>
                    <a:pt x="2" y="4"/>
                  </a:cubicBezTo>
                  <a:cubicBezTo>
                    <a:pt x="2" y="4"/>
                    <a:pt x="2" y="4"/>
                    <a:pt x="2" y="5"/>
                  </a:cubicBezTo>
                  <a:cubicBezTo>
                    <a:pt x="2" y="5"/>
                    <a:pt x="2" y="5"/>
                    <a:pt x="2" y="5"/>
                  </a:cubicBezTo>
                  <a:cubicBezTo>
                    <a:pt x="2" y="5"/>
                    <a:pt x="2" y="5"/>
                    <a:pt x="2" y="5"/>
                  </a:cubicBezTo>
                  <a:cubicBezTo>
                    <a:pt x="2" y="5"/>
                    <a:pt x="3" y="5"/>
                    <a:pt x="3" y="5"/>
                  </a:cubicBezTo>
                  <a:cubicBezTo>
                    <a:pt x="3" y="4"/>
                    <a:pt x="3" y="4"/>
                    <a:pt x="4" y="4"/>
                  </a:cubicBezTo>
                  <a:cubicBezTo>
                    <a:pt x="4" y="4"/>
                    <a:pt x="4" y="4"/>
                    <a:pt x="4" y="4"/>
                  </a:cubicBezTo>
                  <a:cubicBezTo>
                    <a:pt x="5" y="5"/>
                    <a:pt x="5" y="5"/>
                    <a:pt x="5" y="5"/>
                  </a:cubicBezTo>
                  <a:cubicBezTo>
                    <a:pt x="6" y="5"/>
                    <a:pt x="6" y="5"/>
                    <a:pt x="6" y="6"/>
                  </a:cubicBezTo>
                  <a:cubicBezTo>
                    <a:pt x="7" y="6"/>
                    <a:pt x="7" y="6"/>
                    <a:pt x="7" y="7"/>
                  </a:cubicBezTo>
                  <a:cubicBezTo>
                    <a:pt x="7" y="7"/>
                    <a:pt x="7" y="8"/>
                    <a:pt x="7" y="8"/>
                  </a:cubicBezTo>
                  <a:cubicBezTo>
                    <a:pt x="7" y="9"/>
                    <a:pt x="7" y="9"/>
                    <a:pt x="7" y="10"/>
                  </a:cubicBezTo>
                  <a:cubicBezTo>
                    <a:pt x="7" y="10"/>
                    <a:pt x="7" y="10"/>
                    <a:pt x="6" y="11"/>
                  </a:cubicBezTo>
                  <a:cubicBezTo>
                    <a:pt x="6" y="11"/>
                    <a:pt x="6" y="11"/>
                    <a:pt x="5" y="12"/>
                  </a:cubicBezTo>
                  <a:cubicBezTo>
                    <a:pt x="5" y="12"/>
                    <a:pt x="4" y="12"/>
                    <a:pt x="4" y="12"/>
                  </a:cubicBezTo>
                  <a:cubicBezTo>
                    <a:pt x="3" y="12"/>
                    <a:pt x="3" y="12"/>
                    <a:pt x="2" y="12"/>
                  </a:cubicBezTo>
                  <a:cubicBezTo>
                    <a:pt x="2" y="11"/>
                    <a:pt x="1" y="11"/>
                    <a:pt x="1" y="11"/>
                  </a:cubicBezTo>
                  <a:cubicBezTo>
                    <a:pt x="1" y="10"/>
                    <a:pt x="1" y="10"/>
                    <a:pt x="1" y="10"/>
                  </a:cubicBezTo>
                  <a:cubicBezTo>
                    <a:pt x="0" y="9"/>
                    <a:pt x="0" y="9"/>
                    <a:pt x="0" y="8"/>
                  </a:cubicBezTo>
                  <a:cubicBezTo>
                    <a:pt x="0" y="8"/>
                    <a:pt x="0" y="7"/>
                    <a:pt x="0" y="7"/>
                  </a:cubicBezTo>
                  <a:cubicBezTo>
                    <a:pt x="0" y="6"/>
                    <a:pt x="0" y="6"/>
                    <a:pt x="0" y="5"/>
                  </a:cubicBezTo>
                  <a:cubicBezTo>
                    <a:pt x="0" y="4"/>
                    <a:pt x="0" y="4"/>
                    <a:pt x="0" y="3"/>
                  </a:cubicBezTo>
                  <a:cubicBezTo>
                    <a:pt x="1" y="3"/>
                    <a:pt x="1" y="2"/>
                    <a:pt x="1" y="2"/>
                  </a:cubicBezTo>
                  <a:cubicBezTo>
                    <a:pt x="1" y="2"/>
                    <a:pt x="2" y="1"/>
                    <a:pt x="2" y="1"/>
                  </a:cubicBezTo>
                  <a:cubicBezTo>
                    <a:pt x="2" y="1"/>
                    <a:pt x="3" y="1"/>
                    <a:pt x="3" y="1"/>
                  </a:cubicBezTo>
                  <a:cubicBezTo>
                    <a:pt x="3" y="0"/>
                    <a:pt x="3" y="0"/>
                    <a:pt x="4" y="0"/>
                  </a:cubicBezTo>
                  <a:cubicBezTo>
                    <a:pt x="4" y="0"/>
                    <a:pt x="5" y="0"/>
                    <a:pt x="5" y="1"/>
                  </a:cubicBezTo>
                  <a:cubicBezTo>
                    <a:pt x="6" y="1"/>
                    <a:pt x="6" y="1"/>
                    <a:pt x="6" y="1"/>
                  </a:cubicBezTo>
                  <a:cubicBezTo>
                    <a:pt x="6" y="2"/>
                    <a:pt x="7" y="2"/>
                    <a:pt x="7" y="2"/>
                  </a:cubicBezTo>
                  <a:cubicBezTo>
                    <a:pt x="7" y="2"/>
                    <a:pt x="7" y="3"/>
                    <a:pt x="7" y="3"/>
                  </a:cubicBezTo>
                  <a:cubicBezTo>
                    <a:pt x="7" y="4"/>
                    <a:pt x="7" y="4"/>
                    <a:pt x="7" y="4"/>
                  </a:cubicBezTo>
                  <a:close/>
                  <a:moveTo>
                    <a:pt x="6" y="7"/>
                  </a:moveTo>
                  <a:cubicBezTo>
                    <a:pt x="5" y="7"/>
                    <a:pt x="5" y="6"/>
                    <a:pt x="5" y="6"/>
                  </a:cubicBezTo>
                  <a:cubicBezTo>
                    <a:pt x="5" y="6"/>
                    <a:pt x="4" y="6"/>
                    <a:pt x="4" y="6"/>
                  </a:cubicBezTo>
                  <a:cubicBezTo>
                    <a:pt x="3" y="6"/>
                    <a:pt x="3" y="6"/>
                    <a:pt x="3" y="6"/>
                  </a:cubicBezTo>
                  <a:cubicBezTo>
                    <a:pt x="2" y="6"/>
                    <a:pt x="2" y="7"/>
                    <a:pt x="2" y="7"/>
                  </a:cubicBezTo>
                  <a:cubicBezTo>
                    <a:pt x="2" y="7"/>
                    <a:pt x="2" y="8"/>
                    <a:pt x="2" y="8"/>
                  </a:cubicBezTo>
                  <a:cubicBezTo>
                    <a:pt x="2" y="8"/>
                    <a:pt x="2" y="9"/>
                    <a:pt x="2" y="9"/>
                  </a:cubicBezTo>
                  <a:cubicBezTo>
                    <a:pt x="2" y="10"/>
                    <a:pt x="2" y="10"/>
                    <a:pt x="3" y="10"/>
                  </a:cubicBezTo>
                  <a:cubicBezTo>
                    <a:pt x="3" y="10"/>
                    <a:pt x="3" y="10"/>
                    <a:pt x="4" y="10"/>
                  </a:cubicBezTo>
                  <a:cubicBezTo>
                    <a:pt x="4" y="10"/>
                    <a:pt x="5" y="10"/>
                    <a:pt x="5" y="10"/>
                  </a:cubicBezTo>
                  <a:cubicBezTo>
                    <a:pt x="5" y="10"/>
                    <a:pt x="5" y="10"/>
                    <a:pt x="6" y="9"/>
                  </a:cubicBezTo>
                  <a:cubicBezTo>
                    <a:pt x="6" y="9"/>
                    <a:pt x="6" y="9"/>
                    <a:pt x="6" y="8"/>
                  </a:cubicBezTo>
                  <a:cubicBezTo>
                    <a:pt x="6" y="8"/>
                    <a:pt x="6" y="8"/>
                    <a:pt x="6" y="7"/>
                  </a:cubicBezTo>
                  <a:cubicBezTo>
                    <a:pt x="6" y="7"/>
                    <a:pt x="6" y="7"/>
                    <a:pt x="6"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90"/>
            <p:cNvSpPr>
              <a:spLocks noEditPoints="1"/>
            </p:cNvSpPr>
            <p:nvPr/>
          </p:nvSpPr>
          <p:spPr bwMode="auto">
            <a:xfrm>
              <a:off x="5046534" y="4123764"/>
              <a:ext cx="26115" cy="38485"/>
            </a:xfrm>
            <a:custGeom>
              <a:avLst/>
              <a:gdLst>
                <a:gd name="T0" fmla="*/ 8 w 8"/>
                <a:gd name="T1" fmla="*/ 7 h 12"/>
                <a:gd name="T2" fmla="*/ 8 w 8"/>
                <a:gd name="T3" fmla="*/ 8 h 12"/>
                <a:gd name="T4" fmla="*/ 8 w 8"/>
                <a:gd name="T5" fmla="*/ 9 h 12"/>
                <a:gd name="T6" fmla="*/ 7 w 8"/>
                <a:gd name="T7" fmla="*/ 10 h 12"/>
                <a:gd name="T8" fmla="*/ 6 w 8"/>
                <a:gd name="T9" fmla="*/ 11 h 12"/>
                <a:gd name="T10" fmla="*/ 5 w 8"/>
                <a:gd name="T11" fmla="*/ 12 h 12"/>
                <a:gd name="T12" fmla="*/ 4 w 8"/>
                <a:gd name="T13" fmla="*/ 12 h 12"/>
                <a:gd name="T14" fmla="*/ 3 w 8"/>
                <a:gd name="T15" fmla="*/ 12 h 12"/>
                <a:gd name="T16" fmla="*/ 2 w 8"/>
                <a:gd name="T17" fmla="*/ 11 h 12"/>
                <a:gd name="T18" fmla="*/ 1 w 8"/>
                <a:gd name="T19" fmla="*/ 10 h 12"/>
                <a:gd name="T20" fmla="*/ 1 w 8"/>
                <a:gd name="T21" fmla="*/ 8 h 12"/>
                <a:gd name="T22" fmla="*/ 0 w 8"/>
                <a:gd name="T23" fmla="*/ 7 h 12"/>
                <a:gd name="T24" fmla="*/ 0 w 8"/>
                <a:gd name="T25" fmla="*/ 5 h 12"/>
                <a:gd name="T26" fmla="*/ 1 w 8"/>
                <a:gd name="T27" fmla="*/ 4 h 12"/>
                <a:gd name="T28" fmla="*/ 1 w 8"/>
                <a:gd name="T29" fmla="*/ 3 h 12"/>
                <a:gd name="T30" fmla="*/ 2 w 8"/>
                <a:gd name="T31" fmla="*/ 2 h 12"/>
                <a:gd name="T32" fmla="*/ 3 w 8"/>
                <a:gd name="T33" fmla="*/ 1 h 12"/>
                <a:gd name="T34" fmla="*/ 4 w 8"/>
                <a:gd name="T35" fmla="*/ 0 h 12"/>
                <a:gd name="T36" fmla="*/ 5 w 8"/>
                <a:gd name="T37" fmla="*/ 1 h 12"/>
                <a:gd name="T38" fmla="*/ 6 w 8"/>
                <a:gd name="T39" fmla="*/ 1 h 12"/>
                <a:gd name="T40" fmla="*/ 7 w 8"/>
                <a:gd name="T41" fmla="*/ 2 h 12"/>
                <a:gd name="T42" fmla="*/ 8 w 8"/>
                <a:gd name="T43" fmla="*/ 4 h 12"/>
                <a:gd name="T44" fmla="*/ 8 w 8"/>
                <a:gd name="T45" fmla="*/ 5 h 12"/>
                <a:gd name="T46" fmla="*/ 8 w 8"/>
                <a:gd name="T47" fmla="*/ 7 h 12"/>
                <a:gd name="T48" fmla="*/ 6 w 8"/>
                <a:gd name="T49" fmla="*/ 6 h 12"/>
                <a:gd name="T50" fmla="*/ 6 w 8"/>
                <a:gd name="T51" fmla="*/ 4 h 12"/>
                <a:gd name="T52" fmla="*/ 6 w 8"/>
                <a:gd name="T53" fmla="*/ 3 h 12"/>
                <a:gd name="T54" fmla="*/ 5 w 8"/>
                <a:gd name="T55" fmla="*/ 2 h 12"/>
                <a:gd name="T56" fmla="*/ 4 w 8"/>
                <a:gd name="T57" fmla="*/ 2 h 12"/>
                <a:gd name="T58" fmla="*/ 3 w 8"/>
                <a:gd name="T59" fmla="*/ 2 h 12"/>
                <a:gd name="T60" fmla="*/ 2 w 8"/>
                <a:gd name="T61" fmla="*/ 3 h 12"/>
                <a:gd name="T62" fmla="*/ 2 w 8"/>
                <a:gd name="T63" fmla="*/ 4 h 12"/>
                <a:gd name="T64" fmla="*/ 2 w 8"/>
                <a:gd name="T65" fmla="*/ 5 h 12"/>
                <a:gd name="T66" fmla="*/ 2 w 8"/>
                <a:gd name="T67" fmla="*/ 6 h 12"/>
                <a:gd name="T68" fmla="*/ 2 w 8"/>
                <a:gd name="T69" fmla="*/ 8 h 12"/>
                <a:gd name="T70" fmla="*/ 2 w 8"/>
                <a:gd name="T71" fmla="*/ 9 h 12"/>
                <a:gd name="T72" fmla="*/ 3 w 8"/>
                <a:gd name="T73" fmla="*/ 10 h 12"/>
                <a:gd name="T74" fmla="*/ 4 w 8"/>
                <a:gd name="T75" fmla="*/ 10 h 12"/>
                <a:gd name="T76" fmla="*/ 5 w 8"/>
                <a:gd name="T77" fmla="*/ 10 h 12"/>
                <a:gd name="T78" fmla="*/ 6 w 8"/>
                <a:gd name="T79" fmla="*/ 9 h 12"/>
                <a:gd name="T80" fmla="*/ 6 w 8"/>
                <a:gd name="T81" fmla="*/ 8 h 12"/>
                <a:gd name="T82" fmla="*/ 6 w 8"/>
                <a:gd name="T83" fmla="*/ 7 h 12"/>
                <a:gd name="T84" fmla="*/ 6 w 8"/>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 h="12">
                  <a:moveTo>
                    <a:pt x="8" y="7"/>
                  </a:moveTo>
                  <a:cubicBezTo>
                    <a:pt x="8" y="7"/>
                    <a:pt x="8" y="7"/>
                    <a:pt x="8" y="8"/>
                  </a:cubicBezTo>
                  <a:cubicBezTo>
                    <a:pt x="8" y="8"/>
                    <a:pt x="8" y="9"/>
                    <a:pt x="8" y="9"/>
                  </a:cubicBezTo>
                  <a:cubicBezTo>
                    <a:pt x="7" y="10"/>
                    <a:pt x="7" y="10"/>
                    <a:pt x="7" y="10"/>
                  </a:cubicBezTo>
                  <a:cubicBezTo>
                    <a:pt x="7" y="11"/>
                    <a:pt x="7" y="11"/>
                    <a:pt x="6" y="11"/>
                  </a:cubicBezTo>
                  <a:cubicBezTo>
                    <a:pt x="6" y="11"/>
                    <a:pt x="6" y="12"/>
                    <a:pt x="5" y="12"/>
                  </a:cubicBezTo>
                  <a:cubicBezTo>
                    <a:pt x="5" y="12"/>
                    <a:pt x="5" y="12"/>
                    <a:pt x="4" y="12"/>
                  </a:cubicBezTo>
                  <a:cubicBezTo>
                    <a:pt x="4" y="12"/>
                    <a:pt x="3" y="12"/>
                    <a:pt x="3" y="12"/>
                  </a:cubicBezTo>
                  <a:cubicBezTo>
                    <a:pt x="2" y="11"/>
                    <a:pt x="2" y="11"/>
                    <a:pt x="2" y="11"/>
                  </a:cubicBezTo>
                  <a:cubicBezTo>
                    <a:pt x="1" y="11"/>
                    <a:pt x="1" y="10"/>
                    <a:pt x="1" y="10"/>
                  </a:cubicBezTo>
                  <a:cubicBezTo>
                    <a:pt x="1" y="9"/>
                    <a:pt x="1" y="9"/>
                    <a:pt x="1" y="8"/>
                  </a:cubicBezTo>
                  <a:cubicBezTo>
                    <a:pt x="1" y="8"/>
                    <a:pt x="0" y="7"/>
                    <a:pt x="0" y="7"/>
                  </a:cubicBezTo>
                  <a:cubicBezTo>
                    <a:pt x="0" y="6"/>
                    <a:pt x="0" y="6"/>
                    <a:pt x="0" y="5"/>
                  </a:cubicBezTo>
                  <a:cubicBezTo>
                    <a:pt x="1" y="5"/>
                    <a:pt x="1" y="5"/>
                    <a:pt x="1" y="4"/>
                  </a:cubicBezTo>
                  <a:cubicBezTo>
                    <a:pt x="1" y="4"/>
                    <a:pt x="1" y="3"/>
                    <a:pt x="1" y="3"/>
                  </a:cubicBezTo>
                  <a:cubicBezTo>
                    <a:pt x="1" y="2"/>
                    <a:pt x="1" y="2"/>
                    <a:pt x="2" y="2"/>
                  </a:cubicBezTo>
                  <a:cubicBezTo>
                    <a:pt x="2" y="1"/>
                    <a:pt x="2" y="1"/>
                    <a:pt x="3" y="1"/>
                  </a:cubicBezTo>
                  <a:cubicBezTo>
                    <a:pt x="3" y="1"/>
                    <a:pt x="4" y="0"/>
                    <a:pt x="4" y="0"/>
                  </a:cubicBezTo>
                  <a:cubicBezTo>
                    <a:pt x="4" y="0"/>
                    <a:pt x="5" y="1"/>
                    <a:pt x="5" y="1"/>
                  </a:cubicBezTo>
                  <a:cubicBezTo>
                    <a:pt x="6" y="1"/>
                    <a:pt x="6" y="1"/>
                    <a:pt x="6" y="1"/>
                  </a:cubicBezTo>
                  <a:cubicBezTo>
                    <a:pt x="7" y="2"/>
                    <a:pt x="7" y="2"/>
                    <a:pt x="7" y="2"/>
                  </a:cubicBezTo>
                  <a:cubicBezTo>
                    <a:pt x="7" y="3"/>
                    <a:pt x="7" y="3"/>
                    <a:pt x="8" y="4"/>
                  </a:cubicBezTo>
                  <a:cubicBezTo>
                    <a:pt x="8" y="4"/>
                    <a:pt x="8" y="5"/>
                    <a:pt x="8" y="5"/>
                  </a:cubicBezTo>
                  <a:cubicBezTo>
                    <a:pt x="8" y="6"/>
                    <a:pt x="8" y="6"/>
                    <a:pt x="8" y="7"/>
                  </a:cubicBezTo>
                  <a:close/>
                  <a:moveTo>
                    <a:pt x="6" y="6"/>
                  </a:moveTo>
                  <a:cubicBezTo>
                    <a:pt x="6" y="5"/>
                    <a:pt x="6" y="5"/>
                    <a:pt x="6" y="4"/>
                  </a:cubicBezTo>
                  <a:cubicBezTo>
                    <a:pt x="6" y="4"/>
                    <a:pt x="6" y="3"/>
                    <a:pt x="6" y="3"/>
                  </a:cubicBezTo>
                  <a:cubicBezTo>
                    <a:pt x="6" y="3"/>
                    <a:pt x="5" y="3"/>
                    <a:pt x="5" y="2"/>
                  </a:cubicBezTo>
                  <a:cubicBezTo>
                    <a:pt x="5" y="2"/>
                    <a:pt x="5" y="2"/>
                    <a:pt x="4" y="2"/>
                  </a:cubicBezTo>
                  <a:cubicBezTo>
                    <a:pt x="4" y="2"/>
                    <a:pt x="3" y="2"/>
                    <a:pt x="3" y="2"/>
                  </a:cubicBezTo>
                  <a:cubicBezTo>
                    <a:pt x="3" y="3"/>
                    <a:pt x="3" y="3"/>
                    <a:pt x="2" y="3"/>
                  </a:cubicBezTo>
                  <a:cubicBezTo>
                    <a:pt x="2" y="3"/>
                    <a:pt x="2" y="4"/>
                    <a:pt x="2" y="4"/>
                  </a:cubicBezTo>
                  <a:cubicBezTo>
                    <a:pt x="2" y="5"/>
                    <a:pt x="2" y="5"/>
                    <a:pt x="2" y="5"/>
                  </a:cubicBezTo>
                  <a:cubicBezTo>
                    <a:pt x="2" y="6"/>
                    <a:pt x="2" y="6"/>
                    <a:pt x="2" y="6"/>
                  </a:cubicBezTo>
                  <a:cubicBezTo>
                    <a:pt x="2" y="7"/>
                    <a:pt x="2" y="8"/>
                    <a:pt x="2" y="8"/>
                  </a:cubicBezTo>
                  <a:cubicBezTo>
                    <a:pt x="2" y="9"/>
                    <a:pt x="2" y="9"/>
                    <a:pt x="2" y="9"/>
                  </a:cubicBezTo>
                  <a:cubicBezTo>
                    <a:pt x="3" y="10"/>
                    <a:pt x="3" y="10"/>
                    <a:pt x="3" y="10"/>
                  </a:cubicBezTo>
                  <a:cubicBezTo>
                    <a:pt x="3" y="10"/>
                    <a:pt x="4" y="10"/>
                    <a:pt x="4" y="10"/>
                  </a:cubicBezTo>
                  <a:cubicBezTo>
                    <a:pt x="4" y="10"/>
                    <a:pt x="5" y="10"/>
                    <a:pt x="5" y="10"/>
                  </a:cubicBezTo>
                  <a:cubicBezTo>
                    <a:pt x="5" y="10"/>
                    <a:pt x="6" y="10"/>
                    <a:pt x="6" y="9"/>
                  </a:cubicBezTo>
                  <a:cubicBezTo>
                    <a:pt x="6" y="9"/>
                    <a:pt x="6" y="9"/>
                    <a:pt x="6"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91"/>
            <p:cNvSpPr>
              <a:spLocks noEditPoints="1"/>
            </p:cNvSpPr>
            <p:nvPr/>
          </p:nvSpPr>
          <p:spPr bwMode="auto">
            <a:xfrm>
              <a:off x="5075398" y="4123764"/>
              <a:ext cx="23366" cy="38485"/>
            </a:xfrm>
            <a:custGeom>
              <a:avLst/>
              <a:gdLst>
                <a:gd name="T0" fmla="*/ 7 w 7"/>
                <a:gd name="T1" fmla="*/ 7 h 12"/>
                <a:gd name="T2" fmla="*/ 7 w 7"/>
                <a:gd name="T3" fmla="*/ 8 h 12"/>
                <a:gd name="T4" fmla="*/ 7 w 7"/>
                <a:gd name="T5" fmla="*/ 9 h 12"/>
                <a:gd name="T6" fmla="*/ 6 w 7"/>
                <a:gd name="T7" fmla="*/ 10 h 12"/>
                <a:gd name="T8" fmla="*/ 6 w 7"/>
                <a:gd name="T9" fmla="*/ 11 h 12"/>
                <a:gd name="T10" fmla="*/ 5 w 7"/>
                <a:gd name="T11" fmla="*/ 12 h 12"/>
                <a:gd name="T12" fmla="*/ 3 w 7"/>
                <a:gd name="T13" fmla="*/ 12 h 12"/>
                <a:gd name="T14" fmla="*/ 2 w 7"/>
                <a:gd name="T15" fmla="*/ 12 h 12"/>
                <a:gd name="T16" fmla="*/ 1 w 7"/>
                <a:gd name="T17" fmla="*/ 11 h 12"/>
                <a:gd name="T18" fmla="*/ 0 w 7"/>
                <a:gd name="T19" fmla="*/ 10 h 12"/>
                <a:gd name="T20" fmla="*/ 0 w 7"/>
                <a:gd name="T21" fmla="*/ 8 h 12"/>
                <a:gd name="T22" fmla="*/ 0 w 7"/>
                <a:gd name="T23" fmla="*/ 7 h 12"/>
                <a:gd name="T24" fmla="*/ 0 w 7"/>
                <a:gd name="T25" fmla="*/ 5 h 12"/>
                <a:gd name="T26" fmla="*/ 0 w 7"/>
                <a:gd name="T27" fmla="*/ 4 h 12"/>
                <a:gd name="T28" fmla="*/ 0 w 7"/>
                <a:gd name="T29" fmla="*/ 3 h 12"/>
                <a:gd name="T30" fmla="*/ 1 w 7"/>
                <a:gd name="T31" fmla="*/ 2 h 12"/>
                <a:gd name="T32" fmla="*/ 2 w 7"/>
                <a:gd name="T33" fmla="*/ 1 h 12"/>
                <a:gd name="T34" fmla="*/ 3 w 7"/>
                <a:gd name="T35" fmla="*/ 0 h 12"/>
                <a:gd name="T36" fmla="*/ 4 w 7"/>
                <a:gd name="T37" fmla="*/ 1 h 12"/>
                <a:gd name="T38" fmla="*/ 6 w 7"/>
                <a:gd name="T39" fmla="*/ 1 h 12"/>
                <a:gd name="T40" fmla="*/ 6 w 7"/>
                <a:gd name="T41" fmla="*/ 2 h 12"/>
                <a:gd name="T42" fmla="*/ 7 w 7"/>
                <a:gd name="T43" fmla="*/ 4 h 12"/>
                <a:gd name="T44" fmla="*/ 7 w 7"/>
                <a:gd name="T45" fmla="*/ 5 h 12"/>
                <a:gd name="T46" fmla="*/ 7 w 7"/>
                <a:gd name="T47" fmla="*/ 7 h 12"/>
                <a:gd name="T48" fmla="*/ 6 w 7"/>
                <a:gd name="T49" fmla="*/ 6 h 12"/>
                <a:gd name="T50" fmla="*/ 5 w 7"/>
                <a:gd name="T51" fmla="*/ 4 h 12"/>
                <a:gd name="T52" fmla="*/ 5 w 7"/>
                <a:gd name="T53" fmla="*/ 3 h 12"/>
                <a:gd name="T54" fmla="*/ 4 w 7"/>
                <a:gd name="T55" fmla="*/ 2 h 12"/>
                <a:gd name="T56" fmla="*/ 3 w 7"/>
                <a:gd name="T57" fmla="*/ 2 h 12"/>
                <a:gd name="T58" fmla="*/ 2 w 7"/>
                <a:gd name="T59" fmla="*/ 2 h 12"/>
                <a:gd name="T60" fmla="*/ 2 w 7"/>
                <a:gd name="T61" fmla="*/ 3 h 12"/>
                <a:gd name="T62" fmla="*/ 1 w 7"/>
                <a:gd name="T63" fmla="*/ 4 h 12"/>
                <a:gd name="T64" fmla="*/ 1 w 7"/>
                <a:gd name="T65" fmla="*/ 5 h 12"/>
                <a:gd name="T66" fmla="*/ 1 w 7"/>
                <a:gd name="T67" fmla="*/ 6 h 12"/>
                <a:gd name="T68" fmla="*/ 1 w 7"/>
                <a:gd name="T69" fmla="*/ 8 h 12"/>
                <a:gd name="T70" fmla="*/ 2 w 7"/>
                <a:gd name="T71" fmla="*/ 9 h 12"/>
                <a:gd name="T72" fmla="*/ 2 w 7"/>
                <a:gd name="T73" fmla="*/ 10 h 12"/>
                <a:gd name="T74" fmla="*/ 3 w 7"/>
                <a:gd name="T75" fmla="*/ 10 h 12"/>
                <a:gd name="T76" fmla="*/ 4 w 7"/>
                <a:gd name="T77" fmla="*/ 10 h 12"/>
                <a:gd name="T78" fmla="*/ 5 w 7"/>
                <a:gd name="T79" fmla="*/ 9 h 12"/>
                <a:gd name="T80" fmla="*/ 5 w 7"/>
                <a:gd name="T81" fmla="*/ 8 h 12"/>
                <a:gd name="T82" fmla="*/ 6 w 7"/>
                <a:gd name="T83" fmla="*/ 7 h 12"/>
                <a:gd name="T84" fmla="*/ 6 w 7"/>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12">
                  <a:moveTo>
                    <a:pt x="7" y="7"/>
                  </a:moveTo>
                  <a:cubicBezTo>
                    <a:pt x="7" y="7"/>
                    <a:pt x="7" y="7"/>
                    <a:pt x="7" y="8"/>
                  </a:cubicBezTo>
                  <a:cubicBezTo>
                    <a:pt x="7" y="8"/>
                    <a:pt x="7" y="9"/>
                    <a:pt x="7" y="9"/>
                  </a:cubicBezTo>
                  <a:cubicBezTo>
                    <a:pt x="7" y="10"/>
                    <a:pt x="7" y="10"/>
                    <a:pt x="6" y="10"/>
                  </a:cubicBezTo>
                  <a:cubicBezTo>
                    <a:pt x="6" y="11"/>
                    <a:pt x="6" y="11"/>
                    <a:pt x="6" y="11"/>
                  </a:cubicBezTo>
                  <a:cubicBezTo>
                    <a:pt x="5" y="11"/>
                    <a:pt x="5" y="12"/>
                    <a:pt x="5" y="12"/>
                  </a:cubicBezTo>
                  <a:cubicBezTo>
                    <a:pt x="4" y="12"/>
                    <a:pt x="4" y="12"/>
                    <a:pt x="3" y="12"/>
                  </a:cubicBezTo>
                  <a:cubicBezTo>
                    <a:pt x="3" y="12"/>
                    <a:pt x="3" y="12"/>
                    <a:pt x="2" y="12"/>
                  </a:cubicBezTo>
                  <a:cubicBezTo>
                    <a:pt x="2" y="11"/>
                    <a:pt x="1" y="11"/>
                    <a:pt x="1" y="11"/>
                  </a:cubicBezTo>
                  <a:cubicBezTo>
                    <a:pt x="1" y="11"/>
                    <a:pt x="0" y="10"/>
                    <a:pt x="0" y="10"/>
                  </a:cubicBezTo>
                  <a:cubicBezTo>
                    <a:pt x="0" y="9"/>
                    <a:pt x="0" y="9"/>
                    <a:pt x="0" y="8"/>
                  </a:cubicBezTo>
                  <a:cubicBezTo>
                    <a:pt x="0" y="8"/>
                    <a:pt x="0" y="7"/>
                    <a:pt x="0" y="7"/>
                  </a:cubicBezTo>
                  <a:cubicBezTo>
                    <a:pt x="0" y="6"/>
                    <a:pt x="0" y="6"/>
                    <a:pt x="0" y="5"/>
                  </a:cubicBezTo>
                  <a:cubicBezTo>
                    <a:pt x="0" y="5"/>
                    <a:pt x="0" y="5"/>
                    <a:pt x="0" y="4"/>
                  </a:cubicBezTo>
                  <a:cubicBezTo>
                    <a:pt x="0" y="4"/>
                    <a:pt x="0" y="3"/>
                    <a:pt x="0" y="3"/>
                  </a:cubicBezTo>
                  <a:cubicBezTo>
                    <a:pt x="1" y="2"/>
                    <a:pt x="1" y="2"/>
                    <a:pt x="1" y="2"/>
                  </a:cubicBezTo>
                  <a:cubicBezTo>
                    <a:pt x="1" y="1"/>
                    <a:pt x="2" y="1"/>
                    <a:pt x="2" y="1"/>
                  </a:cubicBezTo>
                  <a:cubicBezTo>
                    <a:pt x="2" y="1"/>
                    <a:pt x="3" y="0"/>
                    <a:pt x="3" y="0"/>
                  </a:cubicBezTo>
                  <a:cubicBezTo>
                    <a:pt x="4" y="0"/>
                    <a:pt x="4" y="1"/>
                    <a:pt x="4" y="1"/>
                  </a:cubicBezTo>
                  <a:cubicBezTo>
                    <a:pt x="5" y="1"/>
                    <a:pt x="5" y="1"/>
                    <a:pt x="6" y="1"/>
                  </a:cubicBezTo>
                  <a:cubicBezTo>
                    <a:pt x="6" y="2"/>
                    <a:pt x="6" y="2"/>
                    <a:pt x="6" y="2"/>
                  </a:cubicBezTo>
                  <a:cubicBezTo>
                    <a:pt x="7" y="3"/>
                    <a:pt x="7" y="3"/>
                    <a:pt x="7" y="4"/>
                  </a:cubicBezTo>
                  <a:cubicBezTo>
                    <a:pt x="7" y="4"/>
                    <a:pt x="7" y="5"/>
                    <a:pt x="7" y="5"/>
                  </a:cubicBezTo>
                  <a:cubicBezTo>
                    <a:pt x="7" y="6"/>
                    <a:pt x="7" y="6"/>
                    <a:pt x="7" y="7"/>
                  </a:cubicBezTo>
                  <a:close/>
                  <a:moveTo>
                    <a:pt x="6" y="6"/>
                  </a:moveTo>
                  <a:cubicBezTo>
                    <a:pt x="6" y="5"/>
                    <a:pt x="6" y="5"/>
                    <a:pt x="5" y="4"/>
                  </a:cubicBezTo>
                  <a:cubicBezTo>
                    <a:pt x="5" y="4"/>
                    <a:pt x="5" y="3"/>
                    <a:pt x="5" y="3"/>
                  </a:cubicBezTo>
                  <a:cubicBezTo>
                    <a:pt x="5" y="3"/>
                    <a:pt x="5" y="3"/>
                    <a:pt x="4" y="2"/>
                  </a:cubicBezTo>
                  <a:cubicBezTo>
                    <a:pt x="4" y="2"/>
                    <a:pt x="4" y="2"/>
                    <a:pt x="3" y="2"/>
                  </a:cubicBezTo>
                  <a:cubicBezTo>
                    <a:pt x="3" y="2"/>
                    <a:pt x="3" y="2"/>
                    <a:pt x="2" y="2"/>
                  </a:cubicBezTo>
                  <a:cubicBezTo>
                    <a:pt x="2" y="3"/>
                    <a:pt x="2" y="3"/>
                    <a:pt x="2" y="3"/>
                  </a:cubicBezTo>
                  <a:cubicBezTo>
                    <a:pt x="2" y="3"/>
                    <a:pt x="1" y="4"/>
                    <a:pt x="1" y="4"/>
                  </a:cubicBezTo>
                  <a:cubicBezTo>
                    <a:pt x="1" y="5"/>
                    <a:pt x="1" y="5"/>
                    <a:pt x="1" y="5"/>
                  </a:cubicBezTo>
                  <a:cubicBezTo>
                    <a:pt x="1" y="6"/>
                    <a:pt x="1" y="6"/>
                    <a:pt x="1" y="6"/>
                  </a:cubicBezTo>
                  <a:cubicBezTo>
                    <a:pt x="1" y="7"/>
                    <a:pt x="1" y="8"/>
                    <a:pt x="1" y="8"/>
                  </a:cubicBezTo>
                  <a:cubicBezTo>
                    <a:pt x="1" y="9"/>
                    <a:pt x="2" y="9"/>
                    <a:pt x="2" y="9"/>
                  </a:cubicBezTo>
                  <a:cubicBezTo>
                    <a:pt x="2" y="10"/>
                    <a:pt x="2" y="10"/>
                    <a:pt x="2" y="10"/>
                  </a:cubicBezTo>
                  <a:cubicBezTo>
                    <a:pt x="3" y="10"/>
                    <a:pt x="3" y="10"/>
                    <a:pt x="3" y="10"/>
                  </a:cubicBezTo>
                  <a:cubicBezTo>
                    <a:pt x="4" y="10"/>
                    <a:pt x="4" y="10"/>
                    <a:pt x="4" y="10"/>
                  </a:cubicBezTo>
                  <a:cubicBezTo>
                    <a:pt x="5" y="10"/>
                    <a:pt x="5" y="10"/>
                    <a:pt x="5" y="9"/>
                  </a:cubicBezTo>
                  <a:cubicBezTo>
                    <a:pt x="5" y="9"/>
                    <a:pt x="5" y="9"/>
                    <a:pt x="5"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92"/>
            <p:cNvSpPr>
              <a:spLocks noEditPoints="1"/>
            </p:cNvSpPr>
            <p:nvPr/>
          </p:nvSpPr>
          <p:spPr bwMode="auto">
            <a:xfrm>
              <a:off x="5101513" y="4123764"/>
              <a:ext cx="23366" cy="38485"/>
            </a:xfrm>
            <a:custGeom>
              <a:avLst/>
              <a:gdLst>
                <a:gd name="T0" fmla="*/ 7 w 7"/>
                <a:gd name="T1" fmla="*/ 7 h 12"/>
                <a:gd name="T2" fmla="*/ 7 w 7"/>
                <a:gd name="T3" fmla="*/ 8 h 12"/>
                <a:gd name="T4" fmla="*/ 7 w 7"/>
                <a:gd name="T5" fmla="*/ 9 h 12"/>
                <a:gd name="T6" fmla="*/ 7 w 7"/>
                <a:gd name="T7" fmla="*/ 10 h 12"/>
                <a:gd name="T8" fmla="*/ 6 w 7"/>
                <a:gd name="T9" fmla="*/ 11 h 12"/>
                <a:gd name="T10" fmla="*/ 5 w 7"/>
                <a:gd name="T11" fmla="*/ 12 h 12"/>
                <a:gd name="T12" fmla="*/ 4 w 7"/>
                <a:gd name="T13" fmla="*/ 12 h 12"/>
                <a:gd name="T14" fmla="*/ 2 w 7"/>
                <a:gd name="T15" fmla="*/ 12 h 12"/>
                <a:gd name="T16" fmla="*/ 1 w 7"/>
                <a:gd name="T17" fmla="*/ 11 h 12"/>
                <a:gd name="T18" fmla="*/ 1 w 7"/>
                <a:gd name="T19" fmla="*/ 10 h 12"/>
                <a:gd name="T20" fmla="*/ 0 w 7"/>
                <a:gd name="T21" fmla="*/ 8 h 12"/>
                <a:gd name="T22" fmla="*/ 0 w 7"/>
                <a:gd name="T23" fmla="*/ 7 h 12"/>
                <a:gd name="T24" fmla="*/ 0 w 7"/>
                <a:gd name="T25" fmla="*/ 5 h 12"/>
                <a:gd name="T26" fmla="*/ 0 w 7"/>
                <a:gd name="T27" fmla="*/ 4 h 12"/>
                <a:gd name="T28" fmla="*/ 1 w 7"/>
                <a:gd name="T29" fmla="*/ 3 h 12"/>
                <a:gd name="T30" fmla="*/ 1 w 7"/>
                <a:gd name="T31" fmla="*/ 2 h 12"/>
                <a:gd name="T32" fmla="*/ 2 w 7"/>
                <a:gd name="T33" fmla="*/ 1 h 12"/>
                <a:gd name="T34" fmla="*/ 4 w 7"/>
                <a:gd name="T35" fmla="*/ 0 h 12"/>
                <a:gd name="T36" fmla="*/ 5 w 7"/>
                <a:gd name="T37" fmla="*/ 1 h 12"/>
                <a:gd name="T38" fmla="*/ 6 w 7"/>
                <a:gd name="T39" fmla="*/ 1 h 12"/>
                <a:gd name="T40" fmla="*/ 7 w 7"/>
                <a:gd name="T41" fmla="*/ 2 h 12"/>
                <a:gd name="T42" fmla="*/ 7 w 7"/>
                <a:gd name="T43" fmla="*/ 4 h 12"/>
                <a:gd name="T44" fmla="*/ 7 w 7"/>
                <a:gd name="T45" fmla="*/ 5 h 12"/>
                <a:gd name="T46" fmla="*/ 7 w 7"/>
                <a:gd name="T47" fmla="*/ 7 h 12"/>
                <a:gd name="T48" fmla="*/ 6 w 7"/>
                <a:gd name="T49" fmla="*/ 6 h 12"/>
                <a:gd name="T50" fmla="*/ 6 w 7"/>
                <a:gd name="T51" fmla="*/ 4 h 12"/>
                <a:gd name="T52" fmla="*/ 5 w 7"/>
                <a:gd name="T53" fmla="*/ 3 h 12"/>
                <a:gd name="T54" fmla="*/ 5 w 7"/>
                <a:gd name="T55" fmla="*/ 2 h 12"/>
                <a:gd name="T56" fmla="*/ 4 w 7"/>
                <a:gd name="T57" fmla="*/ 2 h 12"/>
                <a:gd name="T58" fmla="*/ 3 w 7"/>
                <a:gd name="T59" fmla="*/ 2 h 12"/>
                <a:gd name="T60" fmla="*/ 2 w 7"/>
                <a:gd name="T61" fmla="*/ 3 h 12"/>
                <a:gd name="T62" fmla="*/ 2 w 7"/>
                <a:gd name="T63" fmla="*/ 4 h 12"/>
                <a:gd name="T64" fmla="*/ 1 w 7"/>
                <a:gd name="T65" fmla="*/ 5 h 12"/>
                <a:gd name="T66" fmla="*/ 1 w 7"/>
                <a:gd name="T67" fmla="*/ 6 h 12"/>
                <a:gd name="T68" fmla="*/ 2 w 7"/>
                <a:gd name="T69" fmla="*/ 8 h 12"/>
                <a:gd name="T70" fmla="*/ 2 w 7"/>
                <a:gd name="T71" fmla="*/ 9 h 12"/>
                <a:gd name="T72" fmla="*/ 3 w 7"/>
                <a:gd name="T73" fmla="*/ 10 h 12"/>
                <a:gd name="T74" fmla="*/ 4 w 7"/>
                <a:gd name="T75" fmla="*/ 10 h 12"/>
                <a:gd name="T76" fmla="*/ 5 w 7"/>
                <a:gd name="T77" fmla="*/ 10 h 12"/>
                <a:gd name="T78" fmla="*/ 5 w 7"/>
                <a:gd name="T79" fmla="*/ 9 h 12"/>
                <a:gd name="T80" fmla="*/ 6 w 7"/>
                <a:gd name="T81" fmla="*/ 8 h 12"/>
                <a:gd name="T82" fmla="*/ 6 w 7"/>
                <a:gd name="T83" fmla="*/ 7 h 12"/>
                <a:gd name="T84" fmla="*/ 6 w 7"/>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12">
                  <a:moveTo>
                    <a:pt x="7" y="7"/>
                  </a:moveTo>
                  <a:cubicBezTo>
                    <a:pt x="7" y="7"/>
                    <a:pt x="7" y="7"/>
                    <a:pt x="7" y="8"/>
                  </a:cubicBezTo>
                  <a:cubicBezTo>
                    <a:pt x="7" y="8"/>
                    <a:pt x="7" y="9"/>
                    <a:pt x="7" y="9"/>
                  </a:cubicBezTo>
                  <a:cubicBezTo>
                    <a:pt x="7" y="10"/>
                    <a:pt x="7" y="10"/>
                    <a:pt x="7" y="10"/>
                  </a:cubicBezTo>
                  <a:cubicBezTo>
                    <a:pt x="6" y="11"/>
                    <a:pt x="6" y="11"/>
                    <a:pt x="6" y="11"/>
                  </a:cubicBezTo>
                  <a:cubicBezTo>
                    <a:pt x="6" y="11"/>
                    <a:pt x="5" y="12"/>
                    <a:pt x="5" y="12"/>
                  </a:cubicBezTo>
                  <a:cubicBezTo>
                    <a:pt x="5" y="12"/>
                    <a:pt x="4" y="12"/>
                    <a:pt x="4" y="12"/>
                  </a:cubicBezTo>
                  <a:cubicBezTo>
                    <a:pt x="3" y="12"/>
                    <a:pt x="3" y="12"/>
                    <a:pt x="2" y="12"/>
                  </a:cubicBezTo>
                  <a:cubicBezTo>
                    <a:pt x="2" y="11"/>
                    <a:pt x="2" y="11"/>
                    <a:pt x="1" y="11"/>
                  </a:cubicBezTo>
                  <a:cubicBezTo>
                    <a:pt x="1" y="11"/>
                    <a:pt x="1" y="10"/>
                    <a:pt x="1" y="10"/>
                  </a:cubicBezTo>
                  <a:cubicBezTo>
                    <a:pt x="0" y="9"/>
                    <a:pt x="0" y="9"/>
                    <a:pt x="0" y="8"/>
                  </a:cubicBezTo>
                  <a:cubicBezTo>
                    <a:pt x="0" y="8"/>
                    <a:pt x="0" y="7"/>
                    <a:pt x="0" y="7"/>
                  </a:cubicBezTo>
                  <a:cubicBezTo>
                    <a:pt x="0" y="6"/>
                    <a:pt x="0" y="6"/>
                    <a:pt x="0" y="5"/>
                  </a:cubicBezTo>
                  <a:cubicBezTo>
                    <a:pt x="0" y="5"/>
                    <a:pt x="0" y="5"/>
                    <a:pt x="0" y="4"/>
                  </a:cubicBezTo>
                  <a:cubicBezTo>
                    <a:pt x="0" y="4"/>
                    <a:pt x="0" y="3"/>
                    <a:pt x="1" y="3"/>
                  </a:cubicBezTo>
                  <a:cubicBezTo>
                    <a:pt x="1" y="2"/>
                    <a:pt x="1" y="2"/>
                    <a:pt x="1" y="2"/>
                  </a:cubicBezTo>
                  <a:cubicBezTo>
                    <a:pt x="2" y="1"/>
                    <a:pt x="2" y="1"/>
                    <a:pt x="2" y="1"/>
                  </a:cubicBezTo>
                  <a:cubicBezTo>
                    <a:pt x="3" y="1"/>
                    <a:pt x="3" y="0"/>
                    <a:pt x="4" y="0"/>
                  </a:cubicBezTo>
                  <a:cubicBezTo>
                    <a:pt x="4" y="0"/>
                    <a:pt x="4" y="1"/>
                    <a:pt x="5" y="1"/>
                  </a:cubicBezTo>
                  <a:cubicBezTo>
                    <a:pt x="5" y="1"/>
                    <a:pt x="5" y="1"/>
                    <a:pt x="6" y="1"/>
                  </a:cubicBezTo>
                  <a:cubicBezTo>
                    <a:pt x="6" y="2"/>
                    <a:pt x="6" y="2"/>
                    <a:pt x="7" y="2"/>
                  </a:cubicBezTo>
                  <a:cubicBezTo>
                    <a:pt x="7" y="3"/>
                    <a:pt x="7" y="3"/>
                    <a:pt x="7" y="4"/>
                  </a:cubicBezTo>
                  <a:cubicBezTo>
                    <a:pt x="7" y="4"/>
                    <a:pt x="7" y="5"/>
                    <a:pt x="7" y="5"/>
                  </a:cubicBezTo>
                  <a:cubicBezTo>
                    <a:pt x="7" y="6"/>
                    <a:pt x="7" y="6"/>
                    <a:pt x="7" y="7"/>
                  </a:cubicBezTo>
                  <a:close/>
                  <a:moveTo>
                    <a:pt x="6" y="6"/>
                  </a:moveTo>
                  <a:cubicBezTo>
                    <a:pt x="6" y="5"/>
                    <a:pt x="6" y="5"/>
                    <a:pt x="6" y="4"/>
                  </a:cubicBezTo>
                  <a:cubicBezTo>
                    <a:pt x="6" y="4"/>
                    <a:pt x="5" y="3"/>
                    <a:pt x="5" y="3"/>
                  </a:cubicBezTo>
                  <a:cubicBezTo>
                    <a:pt x="5" y="3"/>
                    <a:pt x="5" y="3"/>
                    <a:pt x="5" y="2"/>
                  </a:cubicBezTo>
                  <a:cubicBezTo>
                    <a:pt x="4" y="2"/>
                    <a:pt x="4" y="2"/>
                    <a:pt x="4" y="2"/>
                  </a:cubicBezTo>
                  <a:cubicBezTo>
                    <a:pt x="3" y="2"/>
                    <a:pt x="3" y="2"/>
                    <a:pt x="3" y="2"/>
                  </a:cubicBezTo>
                  <a:cubicBezTo>
                    <a:pt x="2" y="3"/>
                    <a:pt x="2" y="3"/>
                    <a:pt x="2" y="3"/>
                  </a:cubicBezTo>
                  <a:cubicBezTo>
                    <a:pt x="2" y="3"/>
                    <a:pt x="2" y="4"/>
                    <a:pt x="2" y="4"/>
                  </a:cubicBezTo>
                  <a:cubicBezTo>
                    <a:pt x="2" y="5"/>
                    <a:pt x="2" y="5"/>
                    <a:pt x="1" y="5"/>
                  </a:cubicBezTo>
                  <a:cubicBezTo>
                    <a:pt x="1" y="6"/>
                    <a:pt x="1" y="6"/>
                    <a:pt x="1" y="6"/>
                  </a:cubicBezTo>
                  <a:cubicBezTo>
                    <a:pt x="1" y="7"/>
                    <a:pt x="2" y="8"/>
                    <a:pt x="2" y="8"/>
                  </a:cubicBezTo>
                  <a:cubicBezTo>
                    <a:pt x="2" y="9"/>
                    <a:pt x="2" y="9"/>
                    <a:pt x="2" y="9"/>
                  </a:cubicBezTo>
                  <a:cubicBezTo>
                    <a:pt x="2" y="10"/>
                    <a:pt x="2" y="10"/>
                    <a:pt x="3" y="10"/>
                  </a:cubicBezTo>
                  <a:cubicBezTo>
                    <a:pt x="3" y="10"/>
                    <a:pt x="3" y="10"/>
                    <a:pt x="4" y="10"/>
                  </a:cubicBezTo>
                  <a:cubicBezTo>
                    <a:pt x="4" y="10"/>
                    <a:pt x="4" y="10"/>
                    <a:pt x="5" y="10"/>
                  </a:cubicBezTo>
                  <a:cubicBezTo>
                    <a:pt x="5" y="10"/>
                    <a:pt x="5" y="10"/>
                    <a:pt x="5" y="9"/>
                  </a:cubicBezTo>
                  <a:cubicBezTo>
                    <a:pt x="6" y="9"/>
                    <a:pt x="6" y="9"/>
                    <a:pt x="6"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93"/>
            <p:cNvSpPr>
              <a:spLocks noEditPoints="1"/>
            </p:cNvSpPr>
            <p:nvPr/>
          </p:nvSpPr>
          <p:spPr bwMode="auto">
            <a:xfrm>
              <a:off x="5139999" y="4123764"/>
              <a:ext cx="26115" cy="38485"/>
            </a:xfrm>
            <a:custGeom>
              <a:avLst/>
              <a:gdLst>
                <a:gd name="T0" fmla="*/ 8 w 8"/>
                <a:gd name="T1" fmla="*/ 7 h 12"/>
                <a:gd name="T2" fmla="*/ 8 w 8"/>
                <a:gd name="T3" fmla="*/ 8 h 12"/>
                <a:gd name="T4" fmla="*/ 7 w 8"/>
                <a:gd name="T5" fmla="*/ 9 h 12"/>
                <a:gd name="T6" fmla="*/ 7 w 8"/>
                <a:gd name="T7" fmla="*/ 10 h 12"/>
                <a:gd name="T8" fmla="*/ 6 w 8"/>
                <a:gd name="T9" fmla="*/ 11 h 12"/>
                <a:gd name="T10" fmla="*/ 5 w 8"/>
                <a:gd name="T11" fmla="*/ 12 h 12"/>
                <a:gd name="T12" fmla="*/ 4 w 8"/>
                <a:gd name="T13" fmla="*/ 12 h 12"/>
                <a:gd name="T14" fmla="*/ 3 w 8"/>
                <a:gd name="T15" fmla="*/ 12 h 12"/>
                <a:gd name="T16" fmla="*/ 2 w 8"/>
                <a:gd name="T17" fmla="*/ 11 h 12"/>
                <a:gd name="T18" fmla="*/ 1 w 8"/>
                <a:gd name="T19" fmla="*/ 10 h 12"/>
                <a:gd name="T20" fmla="*/ 1 w 8"/>
                <a:gd name="T21" fmla="*/ 8 h 12"/>
                <a:gd name="T22" fmla="*/ 0 w 8"/>
                <a:gd name="T23" fmla="*/ 7 h 12"/>
                <a:gd name="T24" fmla="*/ 0 w 8"/>
                <a:gd name="T25" fmla="*/ 5 h 12"/>
                <a:gd name="T26" fmla="*/ 1 w 8"/>
                <a:gd name="T27" fmla="*/ 4 h 12"/>
                <a:gd name="T28" fmla="*/ 1 w 8"/>
                <a:gd name="T29" fmla="*/ 3 h 12"/>
                <a:gd name="T30" fmla="*/ 2 w 8"/>
                <a:gd name="T31" fmla="*/ 2 h 12"/>
                <a:gd name="T32" fmla="*/ 3 w 8"/>
                <a:gd name="T33" fmla="*/ 1 h 12"/>
                <a:gd name="T34" fmla="*/ 4 w 8"/>
                <a:gd name="T35" fmla="*/ 0 h 12"/>
                <a:gd name="T36" fmla="*/ 5 w 8"/>
                <a:gd name="T37" fmla="*/ 1 h 12"/>
                <a:gd name="T38" fmla="*/ 6 w 8"/>
                <a:gd name="T39" fmla="*/ 1 h 12"/>
                <a:gd name="T40" fmla="*/ 7 w 8"/>
                <a:gd name="T41" fmla="*/ 2 h 12"/>
                <a:gd name="T42" fmla="*/ 8 w 8"/>
                <a:gd name="T43" fmla="*/ 4 h 12"/>
                <a:gd name="T44" fmla="*/ 8 w 8"/>
                <a:gd name="T45" fmla="*/ 5 h 12"/>
                <a:gd name="T46" fmla="*/ 8 w 8"/>
                <a:gd name="T47" fmla="*/ 7 h 12"/>
                <a:gd name="T48" fmla="*/ 6 w 8"/>
                <a:gd name="T49" fmla="*/ 6 h 12"/>
                <a:gd name="T50" fmla="*/ 6 w 8"/>
                <a:gd name="T51" fmla="*/ 4 h 12"/>
                <a:gd name="T52" fmla="*/ 6 w 8"/>
                <a:gd name="T53" fmla="*/ 3 h 12"/>
                <a:gd name="T54" fmla="*/ 5 w 8"/>
                <a:gd name="T55" fmla="*/ 2 h 12"/>
                <a:gd name="T56" fmla="*/ 4 w 8"/>
                <a:gd name="T57" fmla="*/ 2 h 12"/>
                <a:gd name="T58" fmla="*/ 3 w 8"/>
                <a:gd name="T59" fmla="*/ 2 h 12"/>
                <a:gd name="T60" fmla="*/ 2 w 8"/>
                <a:gd name="T61" fmla="*/ 3 h 12"/>
                <a:gd name="T62" fmla="*/ 2 w 8"/>
                <a:gd name="T63" fmla="*/ 4 h 12"/>
                <a:gd name="T64" fmla="*/ 2 w 8"/>
                <a:gd name="T65" fmla="*/ 5 h 12"/>
                <a:gd name="T66" fmla="*/ 2 w 8"/>
                <a:gd name="T67" fmla="*/ 6 h 12"/>
                <a:gd name="T68" fmla="*/ 2 w 8"/>
                <a:gd name="T69" fmla="*/ 8 h 12"/>
                <a:gd name="T70" fmla="*/ 2 w 8"/>
                <a:gd name="T71" fmla="*/ 9 h 12"/>
                <a:gd name="T72" fmla="*/ 3 w 8"/>
                <a:gd name="T73" fmla="*/ 10 h 12"/>
                <a:gd name="T74" fmla="*/ 4 w 8"/>
                <a:gd name="T75" fmla="*/ 10 h 12"/>
                <a:gd name="T76" fmla="*/ 5 w 8"/>
                <a:gd name="T77" fmla="*/ 10 h 12"/>
                <a:gd name="T78" fmla="*/ 6 w 8"/>
                <a:gd name="T79" fmla="*/ 9 h 12"/>
                <a:gd name="T80" fmla="*/ 6 w 8"/>
                <a:gd name="T81" fmla="*/ 8 h 12"/>
                <a:gd name="T82" fmla="*/ 6 w 8"/>
                <a:gd name="T83" fmla="*/ 7 h 12"/>
                <a:gd name="T84" fmla="*/ 6 w 8"/>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 h="12">
                  <a:moveTo>
                    <a:pt x="8" y="7"/>
                  </a:moveTo>
                  <a:cubicBezTo>
                    <a:pt x="8" y="7"/>
                    <a:pt x="8" y="7"/>
                    <a:pt x="8" y="8"/>
                  </a:cubicBezTo>
                  <a:cubicBezTo>
                    <a:pt x="8" y="8"/>
                    <a:pt x="8" y="9"/>
                    <a:pt x="7" y="9"/>
                  </a:cubicBezTo>
                  <a:cubicBezTo>
                    <a:pt x="7" y="10"/>
                    <a:pt x="7" y="10"/>
                    <a:pt x="7" y="10"/>
                  </a:cubicBezTo>
                  <a:cubicBezTo>
                    <a:pt x="7" y="11"/>
                    <a:pt x="7" y="11"/>
                    <a:pt x="6" y="11"/>
                  </a:cubicBezTo>
                  <a:cubicBezTo>
                    <a:pt x="6" y="11"/>
                    <a:pt x="6" y="12"/>
                    <a:pt x="5" y="12"/>
                  </a:cubicBezTo>
                  <a:cubicBezTo>
                    <a:pt x="5" y="12"/>
                    <a:pt x="5" y="12"/>
                    <a:pt x="4" y="12"/>
                  </a:cubicBezTo>
                  <a:cubicBezTo>
                    <a:pt x="4" y="12"/>
                    <a:pt x="3" y="12"/>
                    <a:pt x="3" y="12"/>
                  </a:cubicBezTo>
                  <a:cubicBezTo>
                    <a:pt x="2" y="11"/>
                    <a:pt x="2" y="11"/>
                    <a:pt x="2" y="11"/>
                  </a:cubicBezTo>
                  <a:cubicBezTo>
                    <a:pt x="1" y="11"/>
                    <a:pt x="1" y="10"/>
                    <a:pt x="1" y="10"/>
                  </a:cubicBezTo>
                  <a:cubicBezTo>
                    <a:pt x="1" y="9"/>
                    <a:pt x="1" y="9"/>
                    <a:pt x="1" y="8"/>
                  </a:cubicBezTo>
                  <a:cubicBezTo>
                    <a:pt x="0" y="8"/>
                    <a:pt x="0" y="7"/>
                    <a:pt x="0" y="7"/>
                  </a:cubicBezTo>
                  <a:cubicBezTo>
                    <a:pt x="0" y="6"/>
                    <a:pt x="0" y="6"/>
                    <a:pt x="0" y="5"/>
                  </a:cubicBezTo>
                  <a:cubicBezTo>
                    <a:pt x="0" y="5"/>
                    <a:pt x="1" y="5"/>
                    <a:pt x="1" y="4"/>
                  </a:cubicBezTo>
                  <a:cubicBezTo>
                    <a:pt x="1" y="4"/>
                    <a:pt x="1" y="3"/>
                    <a:pt x="1" y="3"/>
                  </a:cubicBezTo>
                  <a:cubicBezTo>
                    <a:pt x="1" y="2"/>
                    <a:pt x="1" y="2"/>
                    <a:pt x="2" y="2"/>
                  </a:cubicBezTo>
                  <a:cubicBezTo>
                    <a:pt x="2" y="1"/>
                    <a:pt x="2" y="1"/>
                    <a:pt x="3" y="1"/>
                  </a:cubicBezTo>
                  <a:cubicBezTo>
                    <a:pt x="3" y="1"/>
                    <a:pt x="4" y="0"/>
                    <a:pt x="4" y="0"/>
                  </a:cubicBezTo>
                  <a:cubicBezTo>
                    <a:pt x="4" y="0"/>
                    <a:pt x="5" y="1"/>
                    <a:pt x="5" y="1"/>
                  </a:cubicBezTo>
                  <a:cubicBezTo>
                    <a:pt x="6" y="1"/>
                    <a:pt x="6" y="1"/>
                    <a:pt x="6" y="1"/>
                  </a:cubicBezTo>
                  <a:cubicBezTo>
                    <a:pt x="7" y="2"/>
                    <a:pt x="7" y="2"/>
                    <a:pt x="7" y="2"/>
                  </a:cubicBezTo>
                  <a:cubicBezTo>
                    <a:pt x="7" y="3"/>
                    <a:pt x="7" y="3"/>
                    <a:pt x="8" y="4"/>
                  </a:cubicBezTo>
                  <a:cubicBezTo>
                    <a:pt x="8" y="4"/>
                    <a:pt x="8" y="5"/>
                    <a:pt x="8" y="5"/>
                  </a:cubicBezTo>
                  <a:cubicBezTo>
                    <a:pt x="8" y="6"/>
                    <a:pt x="8" y="6"/>
                    <a:pt x="8" y="7"/>
                  </a:cubicBezTo>
                  <a:close/>
                  <a:moveTo>
                    <a:pt x="6" y="6"/>
                  </a:moveTo>
                  <a:cubicBezTo>
                    <a:pt x="6" y="5"/>
                    <a:pt x="6" y="5"/>
                    <a:pt x="6" y="4"/>
                  </a:cubicBezTo>
                  <a:cubicBezTo>
                    <a:pt x="6" y="4"/>
                    <a:pt x="6" y="3"/>
                    <a:pt x="6" y="3"/>
                  </a:cubicBezTo>
                  <a:cubicBezTo>
                    <a:pt x="6" y="3"/>
                    <a:pt x="5" y="3"/>
                    <a:pt x="5" y="2"/>
                  </a:cubicBezTo>
                  <a:cubicBezTo>
                    <a:pt x="5" y="2"/>
                    <a:pt x="4" y="2"/>
                    <a:pt x="4" y="2"/>
                  </a:cubicBezTo>
                  <a:cubicBezTo>
                    <a:pt x="4" y="2"/>
                    <a:pt x="3" y="2"/>
                    <a:pt x="3" y="2"/>
                  </a:cubicBezTo>
                  <a:cubicBezTo>
                    <a:pt x="3" y="3"/>
                    <a:pt x="3" y="3"/>
                    <a:pt x="2" y="3"/>
                  </a:cubicBezTo>
                  <a:cubicBezTo>
                    <a:pt x="2" y="3"/>
                    <a:pt x="2" y="4"/>
                    <a:pt x="2" y="4"/>
                  </a:cubicBezTo>
                  <a:cubicBezTo>
                    <a:pt x="2" y="5"/>
                    <a:pt x="2" y="5"/>
                    <a:pt x="2" y="5"/>
                  </a:cubicBezTo>
                  <a:cubicBezTo>
                    <a:pt x="2" y="6"/>
                    <a:pt x="2" y="6"/>
                    <a:pt x="2" y="6"/>
                  </a:cubicBezTo>
                  <a:cubicBezTo>
                    <a:pt x="2" y="7"/>
                    <a:pt x="2" y="8"/>
                    <a:pt x="2" y="8"/>
                  </a:cubicBezTo>
                  <a:cubicBezTo>
                    <a:pt x="2" y="9"/>
                    <a:pt x="2" y="9"/>
                    <a:pt x="2" y="9"/>
                  </a:cubicBezTo>
                  <a:cubicBezTo>
                    <a:pt x="3" y="10"/>
                    <a:pt x="3" y="10"/>
                    <a:pt x="3" y="10"/>
                  </a:cubicBezTo>
                  <a:cubicBezTo>
                    <a:pt x="3" y="10"/>
                    <a:pt x="4" y="10"/>
                    <a:pt x="4" y="10"/>
                  </a:cubicBezTo>
                  <a:cubicBezTo>
                    <a:pt x="4" y="10"/>
                    <a:pt x="5" y="10"/>
                    <a:pt x="5" y="10"/>
                  </a:cubicBezTo>
                  <a:cubicBezTo>
                    <a:pt x="5" y="10"/>
                    <a:pt x="6" y="10"/>
                    <a:pt x="6" y="9"/>
                  </a:cubicBezTo>
                  <a:cubicBezTo>
                    <a:pt x="6" y="9"/>
                    <a:pt x="6" y="9"/>
                    <a:pt x="6"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94"/>
            <p:cNvSpPr>
              <a:spLocks noEditPoints="1"/>
            </p:cNvSpPr>
            <p:nvPr/>
          </p:nvSpPr>
          <p:spPr bwMode="auto">
            <a:xfrm>
              <a:off x="5170237" y="4123764"/>
              <a:ext cx="21992" cy="38485"/>
            </a:xfrm>
            <a:custGeom>
              <a:avLst/>
              <a:gdLst>
                <a:gd name="T0" fmla="*/ 7 w 7"/>
                <a:gd name="T1" fmla="*/ 7 h 12"/>
                <a:gd name="T2" fmla="*/ 7 w 7"/>
                <a:gd name="T3" fmla="*/ 8 h 12"/>
                <a:gd name="T4" fmla="*/ 7 w 7"/>
                <a:gd name="T5" fmla="*/ 9 h 12"/>
                <a:gd name="T6" fmla="*/ 6 w 7"/>
                <a:gd name="T7" fmla="*/ 10 h 12"/>
                <a:gd name="T8" fmla="*/ 6 w 7"/>
                <a:gd name="T9" fmla="*/ 11 h 12"/>
                <a:gd name="T10" fmla="*/ 5 w 7"/>
                <a:gd name="T11" fmla="*/ 12 h 12"/>
                <a:gd name="T12" fmla="*/ 3 w 7"/>
                <a:gd name="T13" fmla="*/ 12 h 12"/>
                <a:gd name="T14" fmla="*/ 2 w 7"/>
                <a:gd name="T15" fmla="*/ 12 h 12"/>
                <a:gd name="T16" fmla="*/ 1 w 7"/>
                <a:gd name="T17" fmla="*/ 11 h 12"/>
                <a:gd name="T18" fmla="*/ 0 w 7"/>
                <a:gd name="T19" fmla="*/ 10 h 12"/>
                <a:gd name="T20" fmla="*/ 0 w 7"/>
                <a:gd name="T21" fmla="*/ 8 h 12"/>
                <a:gd name="T22" fmla="*/ 0 w 7"/>
                <a:gd name="T23" fmla="*/ 7 h 12"/>
                <a:gd name="T24" fmla="*/ 0 w 7"/>
                <a:gd name="T25" fmla="*/ 5 h 12"/>
                <a:gd name="T26" fmla="*/ 0 w 7"/>
                <a:gd name="T27" fmla="*/ 4 h 12"/>
                <a:gd name="T28" fmla="*/ 0 w 7"/>
                <a:gd name="T29" fmla="*/ 3 h 12"/>
                <a:gd name="T30" fmla="*/ 1 w 7"/>
                <a:gd name="T31" fmla="*/ 2 h 12"/>
                <a:gd name="T32" fmla="*/ 2 w 7"/>
                <a:gd name="T33" fmla="*/ 1 h 12"/>
                <a:gd name="T34" fmla="*/ 3 w 7"/>
                <a:gd name="T35" fmla="*/ 0 h 12"/>
                <a:gd name="T36" fmla="*/ 4 w 7"/>
                <a:gd name="T37" fmla="*/ 1 h 12"/>
                <a:gd name="T38" fmla="*/ 5 w 7"/>
                <a:gd name="T39" fmla="*/ 1 h 12"/>
                <a:gd name="T40" fmla="*/ 6 w 7"/>
                <a:gd name="T41" fmla="*/ 2 h 12"/>
                <a:gd name="T42" fmla="*/ 7 w 7"/>
                <a:gd name="T43" fmla="*/ 4 h 12"/>
                <a:gd name="T44" fmla="*/ 7 w 7"/>
                <a:gd name="T45" fmla="*/ 5 h 12"/>
                <a:gd name="T46" fmla="*/ 7 w 7"/>
                <a:gd name="T47" fmla="*/ 7 h 12"/>
                <a:gd name="T48" fmla="*/ 6 w 7"/>
                <a:gd name="T49" fmla="*/ 6 h 12"/>
                <a:gd name="T50" fmla="*/ 5 w 7"/>
                <a:gd name="T51" fmla="*/ 4 h 12"/>
                <a:gd name="T52" fmla="*/ 5 w 7"/>
                <a:gd name="T53" fmla="*/ 3 h 12"/>
                <a:gd name="T54" fmla="*/ 4 w 7"/>
                <a:gd name="T55" fmla="*/ 2 h 12"/>
                <a:gd name="T56" fmla="*/ 3 w 7"/>
                <a:gd name="T57" fmla="*/ 2 h 12"/>
                <a:gd name="T58" fmla="*/ 2 w 7"/>
                <a:gd name="T59" fmla="*/ 2 h 12"/>
                <a:gd name="T60" fmla="*/ 2 w 7"/>
                <a:gd name="T61" fmla="*/ 3 h 12"/>
                <a:gd name="T62" fmla="*/ 1 w 7"/>
                <a:gd name="T63" fmla="*/ 4 h 12"/>
                <a:gd name="T64" fmla="*/ 1 w 7"/>
                <a:gd name="T65" fmla="*/ 5 h 12"/>
                <a:gd name="T66" fmla="*/ 1 w 7"/>
                <a:gd name="T67" fmla="*/ 6 h 12"/>
                <a:gd name="T68" fmla="*/ 1 w 7"/>
                <a:gd name="T69" fmla="*/ 8 h 12"/>
                <a:gd name="T70" fmla="*/ 2 w 7"/>
                <a:gd name="T71" fmla="*/ 9 h 12"/>
                <a:gd name="T72" fmla="*/ 2 w 7"/>
                <a:gd name="T73" fmla="*/ 10 h 12"/>
                <a:gd name="T74" fmla="*/ 3 w 7"/>
                <a:gd name="T75" fmla="*/ 10 h 12"/>
                <a:gd name="T76" fmla="*/ 4 w 7"/>
                <a:gd name="T77" fmla="*/ 10 h 12"/>
                <a:gd name="T78" fmla="*/ 5 w 7"/>
                <a:gd name="T79" fmla="*/ 9 h 12"/>
                <a:gd name="T80" fmla="*/ 5 w 7"/>
                <a:gd name="T81" fmla="*/ 8 h 12"/>
                <a:gd name="T82" fmla="*/ 6 w 7"/>
                <a:gd name="T83" fmla="*/ 7 h 12"/>
                <a:gd name="T84" fmla="*/ 6 w 7"/>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12">
                  <a:moveTo>
                    <a:pt x="7" y="7"/>
                  </a:moveTo>
                  <a:cubicBezTo>
                    <a:pt x="7" y="7"/>
                    <a:pt x="7" y="7"/>
                    <a:pt x="7" y="8"/>
                  </a:cubicBezTo>
                  <a:cubicBezTo>
                    <a:pt x="7" y="8"/>
                    <a:pt x="7" y="9"/>
                    <a:pt x="7" y="9"/>
                  </a:cubicBezTo>
                  <a:cubicBezTo>
                    <a:pt x="7" y="10"/>
                    <a:pt x="6" y="10"/>
                    <a:pt x="6" y="10"/>
                  </a:cubicBezTo>
                  <a:cubicBezTo>
                    <a:pt x="6" y="11"/>
                    <a:pt x="6" y="11"/>
                    <a:pt x="6" y="11"/>
                  </a:cubicBezTo>
                  <a:cubicBezTo>
                    <a:pt x="5" y="11"/>
                    <a:pt x="5" y="12"/>
                    <a:pt x="5" y="12"/>
                  </a:cubicBezTo>
                  <a:cubicBezTo>
                    <a:pt x="4" y="12"/>
                    <a:pt x="4" y="12"/>
                    <a:pt x="3" y="12"/>
                  </a:cubicBezTo>
                  <a:cubicBezTo>
                    <a:pt x="3" y="12"/>
                    <a:pt x="2" y="12"/>
                    <a:pt x="2" y="12"/>
                  </a:cubicBezTo>
                  <a:cubicBezTo>
                    <a:pt x="2" y="11"/>
                    <a:pt x="1" y="11"/>
                    <a:pt x="1" y="11"/>
                  </a:cubicBezTo>
                  <a:cubicBezTo>
                    <a:pt x="1" y="11"/>
                    <a:pt x="0" y="10"/>
                    <a:pt x="0" y="10"/>
                  </a:cubicBezTo>
                  <a:cubicBezTo>
                    <a:pt x="0" y="9"/>
                    <a:pt x="0" y="9"/>
                    <a:pt x="0" y="8"/>
                  </a:cubicBezTo>
                  <a:cubicBezTo>
                    <a:pt x="0" y="8"/>
                    <a:pt x="0" y="7"/>
                    <a:pt x="0" y="7"/>
                  </a:cubicBezTo>
                  <a:cubicBezTo>
                    <a:pt x="0" y="6"/>
                    <a:pt x="0" y="6"/>
                    <a:pt x="0" y="5"/>
                  </a:cubicBezTo>
                  <a:cubicBezTo>
                    <a:pt x="0" y="5"/>
                    <a:pt x="0" y="5"/>
                    <a:pt x="0" y="4"/>
                  </a:cubicBezTo>
                  <a:cubicBezTo>
                    <a:pt x="0" y="4"/>
                    <a:pt x="0" y="3"/>
                    <a:pt x="0" y="3"/>
                  </a:cubicBezTo>
                  <a:cubicBezTo>
                    <a:pt x="0" y="2"/>
                    <a:pt x="1" y="2"/>
                    <a:pt x="1" y="2"/>
                  </a:cubicBezTo>
                  <a:cubicBezTo>
                    <a:pt x="1" y="1"/>
                    <a:pt x="2" y="1"/>
                    <a:pt x="2" y="1"/>
                  </a:cubicBezTo>
                  <a:cubicBezTo>
                    <a:pt x="2" y="1"/>
                    <a:pt x="3" y="0"/>
                    <a:pt x="3" y="0"/>
                  </a:cubicBezTo>
                  <a:cubicBezTo>
                    <a:pt x="4" y="0"/>
                    <a:pt x="4" y="1"/>
                    <a:pt x="4" y="1"/>
                  </a:cubicBezTo>
                  <a:cubicBezTo>
                    <a:pt x="5" y="1"/>
                    <a:pt x="5" y="1"/>
                    <a:pt x="5" y="1"/>
                  </a:cubicBezTo>
                  <a:cubicBezTo>
                    <a:pt x="6" y="2"/>
                    <a:pt x="6" y="2"/>
                    <a:pt x="6" y="2"/>
                  </a:cubicBezTo>
                  <a:cubicBezTo>
                    <a:pt x="7" y="3"/>
                    <a:pt x="7" y="3"/>
                    <a:pt x="7" y="4"/>
                  </a:cubicBezTo>
                  <a:cubicBezTo>
                    <a:pt x="7" y="4"/>
                    <a:pt x="7" y="5"/>
                    <a:pt x="7" y="5"/>
                  </a:cubicBezTo>
                  <a:cubicBezTo>
                    <a:pt x="7" y="6"/>
                    <a:pt x="7" y="6"/>
                    <a:pt x="7" y="7"/>
                  </a:cubicBezTo>
                  <a:close/>
                  <a:moveTo>
                    <a:pt x="6" y="6"/>
                  </a:moveTo>
                  <a:cubicBezTo>
                    <a:pt x="6" y="5"/>
                    <a:pt x="6" y="5"/>
                    <a:pt x="5" y="4"/>
                  </a:cubicBezTo>
                  <a:cubicBezTo>
                    <a:pt x="5" y="4"/>
                    <a:pt x="5" y="3"/>
                    <a:pt x="5" y="3"/>
                  </a:cubicBezTo>
                  <a:cubicBezTo>
                    <a:pt x="5" y="3"/>
                    <a:pt x="5" y="3"/>
                    <a:pt x="4" y="2"/>
                  </a:cubicBezTo>
                  <a:cubicBezTo>
                    <a:pt x="4" y="2"/>
                    <a:pt x="4" y="2"/>
                    <a:pt x="3" y="2"/>
                  </a:cubicBezTo>
                  <a:cubicBezTo>
                    <a:pt x="3" y="2"/>
                    <a:pt x="3" y="2"/>
                    <a:pt x="2" y="2"/>
                  </a:cubicBezTo>
                  <a:cubicBezTo>
                    <a:pt x="2" y="3"/>
                    <a:pt x="2" y="3"/>
                    <a:pt x="2" y="3"/>
                  </a:cubicBezTo>
                  <a:cubicBezTo>
                    <a:pt x="2" y="3"/>
                    <a:pt x="1" y="4"/>
                    <a:pt x="1" y="4"/>
                  </a:cubicBezTo>
                  <a:cubicBezTo>
                    <a:pt x="1" y="5"/>
                    <a:pt x="1" y="5"/>
                    <a:pt x="1" y="5"/>
                  </a:cubicBezTo>
                  <a:cubicBezTo>
                    <a:pt x="1" y="6"/>
                    <a:pt x="1" y="6"/>
                    <a:pt x="1" y="6"/>
                  </a:cubicBezTo>
                  <a:cubicBezTo>
                    <a:pt x="1" y="7"/>
                    <a:pt x="1" y="8"/>
                    <a:pt x="1" y="8"/>
                  </a:cubicBezTo>
                  <a:cubicBezTo>
                    <a:pt x="1" y="9"/>
                    <a:pt x="2" y="9"/>
                    <a:pt x="2" y="9"/>
                  </a:cubicBezTo>
                  <a:cubicBezTo>
                    <a:pt x="2" y="10"/>
                    <a:pt x="2" y="10"/>
                    <a:pt x="2" y="10"/>
                  </a:cubicBezTo>
                  <a:cubicBezTo>
                    <a:pt x="3" y="10"/>
                    <a:pt x="3" y="10"/>
                    <a:pt x="3" y="10"/>
                  </a:cubicBezTo>
                  <a:cubicBezTo>
                    <a:pt x="4" y="10"/>
                    <a:pt x="4" y="10"/>
                    <a:pt x="4" y="10"/>
                  </a:cubicBezTo>
                  <a:cubicBezTo>
                    <a:pt x="5" y="10"/>
                    <a:pt x="5" y="10"/>
                    <a:pt x="5" y="9"/>
                  </a:cubicBezTo>
                  <a:cubicBezTo>
                    <a:pt x="5" y="9"/>
                    <a:pt x="5" y="9"/>
                    <a:pt x="5"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95"/>
            <p:cNvSpPr>
              <a:spLocks noEditPoints="1"/>
            </p:cNvSpPr>
            <p:nvPr/>
          </p:nvSpPr>
          <p:spPr bwMode="auto">
            <a:xfrm>
              <a:off x="5196353" y="4123764"/>
              <a:ext cx="21992" cy="38485"/>
            </a:xfrm>
            <a:custGeom>
              <a:avLst/>
              <a:gdLst>
                <a:gd name="T0" fmla="*/ 7 w 7"/>
                <a:gd name="T1" fmla="*/ 7 h 12"/>
                <a:gd name="T2" fmla="*/ 7 w 7"/>
                <a:gd name="T3" fmla="*/ 8 h 12"/>
                <a:gd name="T4" fmla="*/ 7 w 7"/>
                <a:gd name="T5" fmla="*/ 9 h 12"/>
                <a:gd name="T6" fmla="*/ 7 w 7"/>
                <a:gd name="T7" fmla="*/ 10 h 12"/>
                <a:gd name="T8" fmla="*/ 6 w 7"/>
                <a:gd name="T9" fmla="*/ 11 h 12"/>
                <a:gd name="T10" fmla="*/ 5 w 7"/>
                <a:gd name="T11" fmla="*/ 12 h 12"/>
                <a:gd name="T12" fmla="*/ 4 w 7"/>
                <a:gd name="T13" fmla="*/ 12 h 12"/>
                <a:gd name="T14" fmla="*/ 2 w 7"/>
                <a:gd name="T15" fmla="*/ 12 h 12"/>
                <a:gd name="T16" fmla="*/ 1 w 7"/>
                <a:gd name="T17" fmla="*/ 11 h 12"/>
                <a:gd name="T18" fmla="*/ 1 w 7"/>
                <a:gd name="T19" fmla="*/ 10 h 12"/>
                <a:gd name="T20" fmla="*/ 0 w 7"/>
                <a:gd name="T21" fmla="*/ 8 h 12"/>
                <a:gd name="T22" fmla="*/ 0 w 7"/>
                <a:gd name="T23" fmla="*/ 7 h 12"/>
                <a:gd name="T24" fmla="*/ 0 w 7"/>
                <a:gd name="T25" fmla="*/ 5 h 12"/>
                <a:gd name="T26" fmla="*/ 0 w 7"/>
                <a:gd name="T27" fmla="*/ 4 h 12"/>
                <a:gd name="T28" fmla="*/ 1 w 7"/>
                <a:gd name="T29" fmla="*/ 3 h 12"/>
                <a:gd name="T30" fmla="*/ 1 w 7"/>
                <a:gd name="T31" fmla="*/ 2 h 12"/>
                <a:gd name="T32" fmla="*/ 2 w 7"/>
                <a:gd name="T33" fmla="*/ 1 h 12"/>
                <a:gd name="T34" fmla="*/ 4 w 7"/>
                <a:gd name="T35" fmla="*/ 0 h 12"/>
                <a:gd name="T36" fmla="*/ 5 w 7"/>
                <a:gd name="T37" fmla="*/ 1 h 12"/>
                <a:gd name="T38" fmla="*/ 6 w 7"/>
                <a:gd name="T39" fmla="*/ 1 h 12"/>
                <a:gd name="T40" fmla="*/ 7 w 7"/>
                <a:gd name="T41" fmla="*/ 2 h 12"/>
                <a:gd name="T42" fmla="*/ 7 w 7"/>
                <a:gd name="T43" fmla="*/ 4 h 12"/>
                <a:gd name="T44" fmla="*/ 7 w 7"/>
                <a:gd name="T45" fmla="*/ 5 h 12"/>
                <a:gd name="T46" fmla="*/ 7 w 7"/>
                <a:gd name="T47" fmla="*/ 7 h 12"/>
                <a:gd name="T48" fmla="*/ 6 w 7"/>
                <a:gd name="T49" fmla="*/ 6 h 12"/>
                <a:gd name="T50" fmla="*/ 6 w 7"/>
                <a:gd name="T51" fmla="*/ 4 h 12"/>
                <a:gd name="T52" fmla="*/ 5 w 7"/>
                <a:gd name="T53" fmla="*/ 3 h 12"/>
                <a:gd name="T54" fmla="*/ 5 w 7"/>
                <a:gd name="T55" fmla="*/ 2 h 12"/>
                <a:gd name="T56" fmla="*/ 4 w 7"/>
                <a:gd name="T57" fmla="*/ 2 h 12"/>
                <a:gd name="T58" fmla="*/ 3 w 7"/>
                <a:gd name="T59" fmla="*/ 2 h 12"/>
                <a:gd name="T60" fmla="*/ 2 w 7"/>
                <a:gd name="T61" fmla="*/ 3 h 12"/>
                <a:gd name="T62" fmla="*/ 2 w 7"/>
                <a:gd name="T63" fmla="*/ 4 h 12"/>
                <a:gd name="T64" fmla="*/ 1 w 7"/>
                <a:gd name="T65" fmla="*/ 5 h 12"/>
                <a:gd name="T66" fmla="*/ 1 w 7"/>
                <a:gd name="T67" fmla="*/ 6 h 12"/>
                <a:gd name="T68" fmla="*/ 2 w 7"/>
                <a:gd name="T69" fmla="*/ 8 h 12"/>
                <a:gd name="T70" fmla="*/ 2 w 7"/>
                <a:gd name="T71" fmla="*/ 9 h 12"/>
                <a:gd name="T72" fmla="*/ 3 w 7"/>
                <a:gd name="T73" fmla="*/ 10 h 12"/>
                <a:gd name="T74" fmla="*/ 4 w 7"/>
                <a:gd name="T75" fmla="*/ 10 h 12"/>
                <a:gd name="T76" fmla="*/ 5 w 7"/>
                <a:gd name="T77" fmla="*/ 10 h 12"/>
                <a:gd name="T78" fmla="*/ 5 w 7"/>
                <a:gd name="T79" fmla="*/ 9 h 12"/>
                <a:gd name="T80" fmla="*/ 6 w 7"/>
                <a:gd name="T81" fmla="*/ 8 h 12"/>
                <a:gd name="T82" fmla="*/ 6 w 7"/>
                <a:gd name="T83" fmla="*/ 7 h 12"/>
                <a:gd name="T84" fmla="*/ 6 w 7"/>
                <a:gd name="T85"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12">
                  <a:moveTo>
                    <a:pt x="7" y="7"/>
                  </a:moveTo>
                  <a:cubicBezTo>
                    <a:pt x="7" y="7"/>
                    <a:pt x="7" y="7"/>
                    <a:pt x="7" y="8"/>
                  </a:cubicBezTo>
                  <a:cubicBezTo>
                    <a:pt x="7" y="8"/>
                    <a:pt x="7" y="9"/>
                    <a:pt x="7" y="9"/>
                  </a:cubicBezTo>
                  <a:cubicBezTo>
                    <a:pt x="7" y="10"/>
                    <a:pt x="7" y="10"/>
                    <a:pt x="7" y="10"/>
                  </a:cubicBezTo>
                  <a:cubicBezTo>
                    <a:pt x="6" y="11"/>
                    <a:pt x="6" y="11"/>
                    <a:pt x="6" y="11"/>
                  </a:cubicBezTo>
                  <a:cubicBezTo>
                    <a:pt x="6" y="11"/>
                    <a:pt x="5" y="12"/>
                    <a:pt x="5" y="12"/>
                  </a:cubicBezTo>
                  <a:cubicBezTo>
                    <a:pt x="5" y="12"/>
                    <a:pt x="4" y="12"/>
                    <a:pt x="4" y="12"/>
                  </a:cubicBezTo>
                  <a:cubicBezTo>
                    <a:pt x="3" y="12"/>
                    <a:pt x="3" y="12"/>
                    <a:pt x="2" y="12"/>
                  </a:cubicBezTo>
                  <a:cubicBezTo>
                    <a:pt x="2" y="11"/>
                    <a:pt x="2" y="11"/>
                    <a:pt x="1" y="11"/>
                  </a:cubicBezTo>
                  <a:cubicBezTo>
                    <a:pt x="1" y="11"/>
                    <a:pt x="1" y="10"/>
                    <a:pt x="1" y="10"/>
                  </a:cubicBezTo>
                  <a:cubicBezTo>
                    <a:pt x="0" y="9"/>
                    <a:pt x="0" y="9"/>
                    <a:pt x="0" y="8"/>
                  </a:cubicBezTo>
                  <a:cubicBezTo>
                    <a:pt x="0" y="8"/>
                    <a:pt x="0" y="7"/>
                    <a:pt x="0" y="7"/>
                  </a:cubicBezTo>
                  <a:cubicBezTo>
                    <a:pt x="0" y="6"/>
                    <a:pt x="0" y="6"/>
                    <a:pt x="0" y="5"/>
                  </a:cubicBezTo>
                  <a:cubicBezTo>
                    <a:pt x="0" y="5"/>
                    <a:pt x="0" y="5"/>
                    <a:pt x="0" y="4"/>
                  </a:cubicBezTo>
                  <a:cubicBezTo>
                    <a:pt x="0" y="4"/>
                    <a:pt x="0" y="3"/>
                    <a:pt x="1" y="3"/>
                  </a:cubicBezTo>
                  <a:cubicBezTo>
                    <a:pt x="1" y="2"/>
                    <a:pt x="1" y="2"/>
                    <a:pt x="1" y="2"/>
                  </a:cubicBezTo>
                  <a:cubicBezTo>
                    <a:pt x="2" y="1"/>
                    <a:pt x="2" y="1"/>
                    <a:pt x="2" y="1"/>
                  </a:cubicBezTo>
                  <a:cubicBezTo>
                    <a:pt x="3" y="1"/>
                    <a:pt x="3" y="0"/>
                    <a:pt x="4" y="0"/>
                  </a:cubicBezTo>
                  <a:cubicBezTo>
                    <a:pt x="4" y="0"/>
                    <a:pt x="4" y="1"/>
                    <a:pt x="5" y="1"/>
                  </a:cubicBezTo>
                  <a:cubicBezTo>
                    <a:pt x="5" y="1"/>
                    <a:pt x="5" y="1"/>
                    <a:pt x="6" y="1"/>
                  </a:cubicBezTo>
                  <a:cubicBezTo>
                    <a:pt x="6" y="2"/>
                    <a:pt x="6" y="2"/>
                    <a:pt x="7" y="2"/>
                  </a:cubicBezTo>
                  <a:cubicBezTo>
                    <a:pt x="7" y="3"/>
                    <a:pt x="7" y="3"/>
                    <a:pt x="7" y="4"/>
                  </a:cubicBezTo>
                  <a:cubicBezTo>
                    <a:pt x="7" y="4"/>
                    <a:pt x="7" y="5"/>
                    <a:pt x="7" y="5"/>
                  </a:cubicBezTo>
                  <a:cubicBezTo>
                    <a:pt x="7" y="6"/>
                    <a:pt x="7" y="6"/>
                    <a:pt x="7" y="7"/>
                  </a:cubicBezTo>
                  <a:close/>
                  <a:moveTo>
                    <a:pt x="6" y="6"/>
                  </a:moveTo>
                  <a:cubicBezTo>
                    <a:pt x="6" y="5"/>
                    <a:pt x="6" y="5"/>
                    <a:pt x="6" y="4"/>
                  </a:cubicBezTo>
                  <a:cubicBezTo>
                    <a:pt x="6" y="4"/>
                    <a:pt x="5" y="3"/>
                    <a:pt x="5" y="3"/>
                  </a:cubicBezTo>
                  <a:cubicBezTo>
                    <a:pt x="5" y="3"/>
                    <a:pt x="5" y="3"/>
                    <a:pt x="5" y="2"/>
                  </a:cubicBezTo>
                  <a:cubicBezTo>
                    <a:pt x="4" y="2"/>
                    <a:pt x="4" y="2"/>
                    <a:pt x="4" y="2"/>
                  </a:cubicBezTo>
                  <a:cubicBezTo>
                    <a:pt x="3" y="2"/>
                    <a:pt x="3" y="2"/>
                    <a:pt x="3" y="2"/>
                  </a:cubicBezTo>
                  <a:cubicBezTo>
                    <a:pt x="2" y="3"/>
                    <a:pt x="2" y="3"/>
                    <a:pt x="2" y="3"/>
                  </a:cubicBezTo>
                  <a:cubicBezTo>
                    <a:pt x="2" y="3"/>
                    <a:pt x="2" y="4"/>
                    <a:pt x="2" y="4"/>
                  </a:cubicBezTo>
                  <a:cubicBezTo>
                    <a:pt x="2" y="5"/>
                    <a:pt x="1" y="5"/>
                    <a:pt x="1" y="5"/>
                  </a:cubicBezTo>
                  <a:cubicBezTo>
                    <a:pt x="1" y="6"/>
                    <a:pt x="1" y="6"/>
                    <a:pt x="1" y="6"/>
                  </a:cubicBezTo>
                  <a:cubicBezTo>
                    <a:pt x="1" y="7"/>
                    <a:pt x="2" y="8"/>
                    <a:pt x="2" y="8"/>
                  </a:cubicBezTo>
                  <a:cubicBezTo>
                    <a:pt x="2" y="9"/>
                    <a:pt x="2" y="9"/>
                    <a:pt x="2" y="9"/>
                  </a:cubicBezTo>
                  <a:cubicBezTo>
                    <a:pt x="2" y="10"/>
                    <a:pt x="2" y="10"/>
                    <a:pt x="3" y="10"/>
                  </a:cubicBezTo>
                  <a:cubicBezTo>
                    <a:pt x="3" y="10"/>
                    <a:pt x="3" y="10"/>
                    <a:pt x="4" y="10"/>
                  </a:cubicBezTo>
                  <a:cubicBezTo>
                    <a:pt x="4" y="10"/>
                    <a:pt x="4" y="10"/>
                    <a:pt x="5" y="10"/>
                  </a:cubicBezTo>
                  <a:cubicBezTo>
                    <a:pt x="5" y="10"/>
                    <a:pt x="5" y="10"/>
                    <a:pt x="5" y="9"/>
                  </a:cubicBezTo>
                  <a:cubicBezTo>
                    <a:pt x="6" y="9"/>
                    <a:pt x="6" y="9"/>
                    <a:pt x="6" y="8"/>
                  </a:cubicBezTo>
                  <a:cubicBezTo>
                    <a:pt x="6" y="8"/>
                    <a:pt x="6" y="7"/>
                    <a:pt x="6" y="7"/>
                  </a:cubicBezTo>
                  <a:cubicBezTo>
                    <a:pt x="6"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96"/>
            <p:cNvSpPr>
              <a:spLocks/>
            </p:cNvSpPr>
            <p:nvPr/>
          </p:nvSpPr>
          <p:spPr bwMode="auto">
            <a:xfrm>
              <a:off x="1203487" y="3781518"/>
              <a:ext cx="21992" cy="54979"/>
            </a:xfrm>
            <a:custGeom>
              <a:avLst/>
              <a:gdLst>
                <a:gd name="T0" fmla="*/ 0 w 7"/>
                <a:gd name="T1" fmla="*/ 2 h 17"/>
                <a:gd name="T2" fmla="*/ 0 w 7"/>
                <a:gd name="T3" fmla="*/ 2 h 17"/>
                <a:gd name="T4" fmla="*/ 5 w 7"/>
                <a:gd name="T5" fmla="*/ 0 h 17"/>
                <a:gd name="T6" fmla="*/ 5 w 7"/>
                <a:gd name="T7" fmla="*/ 14 h 17"/>
                <a:gd name="T8" fmla="*/ 5 w 7"/>
                <a:gd name="T9" fmla="*/ 16 h 17"/>
                <a:gd name="T10" fmla="*/ 5 w 7"/>
                <a:gd name="T11" fmla="*/ 16 h 17"/>
                <a:gd name="T12" fmla="*/ 6 w 7"/>
                <a:gd name="T13" fmla="*/ 16 h 17"/>
                <a:gd name="T14" fmla="*/ 7 w 7"/>
                <a:gd name="T15" fmla="*/ 16 h 17"/>
                <a:gd name="T16" fmla="*/ 7 w 7"/>
                <a:gd name="T17" fmla="*/ 17 h 17"/>
                <a:gd name="T18" fmla="*/ 1 w 7"/>
                <a:gd name="T19" fmla="*/ 17 h 17"/>
                <a:gd name="T20" fmla="*/ 1 w 7"/>
                <a:gd name="T21" fmla="*/ 16 h 17"/>
                <a:gd name="T22" fmla="*/ 1 w 7"/>
                <a:gd name="T23" fmla="*/ 16 h 17"/>
                <a:gd name="T24" fmla="*/ 2 w 7"/>
                <a:gd name="T25" fmla="*/ 16 h 17"/>
                <a:gd name="T26" fmla="*/ 2 w 7"/>
                <a:gd name="T27" fmla="*/ 16 h 17"/>
                <a:gd name="T28" fmla="*/ 3 w 7"/>
                <a:gd name="T29" fmla="*/ 15 h 17"/>
                <a:gd name="T30" fmla="*/ 3 w 7"/>
                <a:gd name="T31" fmla="*/ 14 h 17"/>
                <a:gd name="T32" fmla="*/ 3 w 7"/>
                <a:gd name="T33" fmla="*/ 3 h 17"/>
                <a:gd name="T34" fmla="*/ 3 w 7"/>
                <a:gd name="T35" fmla="*/ 2 h 17"/>
                <a:gd name="T36" fmla="*/ 2 w 7"/>
                <a:gd name="T37" fmla="*/ 2 h 17"/>
                <a:gd name="T38" fmla="*/ 2 w 7"/>
                <a:gd name="T39" fmla="*/ 2 h 17"/>
                <a:gd name="T40" fmla="*/ 1 w 7"/>
                <a:gd name="T41" fmla="*/ 2 h 17"/>
                <a:gd name="T42" fmla="*/ 0 w 7"/>
                <a:gd name="T4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7">
                  <a:moveTo>
                    <a:pt x="0" y="2"/>
                  </a:moveTo>
                  <a:cubicBezTo>
                    <a:pt x="0" y="2"/>
                    <a:pt x="0" y="2"/>
                    <a:pt x="0" y="2"/>
                  </a:cubicBezTo>
                  <a:cubicBezTo>
                    <a:pt x="5" y="0"/>
                    <a:pt x="5" y="0"/>
                    <a:pt x="5" y="0"/>
                  </a:cubicBezTo>
                  <a:cubicBezTo>
                    <a:pt x="5" y="14"/>
                    <a:pt x="5" y="14"/>
                    <a:pt x="5" y="14"/>
                  </a:cubicBezTo>
                  <a:cubicBezTo>
                    <a:pt x="5" y="15"/>
                    <a:pt x="5" y="15"/>
                    <a:pt x="5" y="16"/>
                  </a:cubicBezTo>
                  <a:cubicBezTo>
                    <a:pt x="5" y="16"/>
                    <a:pt x="5" y="16"/>
                    <a:pt x="5" y="16"/>
                  </a:cubicBezTo>
                  <a:cubicBezTo>
                    <a:pt x="5" y="16"/>
                    <a:pt x="5" y="16"/>
                    <a:pt x="6" y="16"/>
                  </a:cubicBezTo>
                  <a:cubicBezTo>
                    <a:pt x="7" y="16"/>
                    <a:pt x="7" y="16"/>
                    <a:pt x="7" y="16"/>
                  </a:cubicBezTo>
                  <a:cubicBezTo>
                    <a:pt x="7" y="17"/>
                    <a:pt x="7" y="17"/>
                    <a:pt x="7" y="17"/>
                  </a:cubicBezTo>
                  <a:cubicBezTo>
                    <a:pt x="1" y="17"/>
                    <a:pt x="1" y="17"/>
                    <a:pt x="1" y="17"/>
                  </a:cubicBezTo>
                  <a:cubicBezTo>
                    <a:pt x="1" y="16"/>
                    <a:pt x="1" y="16"/>
                    <a:pt x="1" y="16"/>
                  </a:cubicBezTo>
                  <a:cubicBezTo>
                    <a:pt x="1" y="16"/>
                    <a:pt x="1" y="16"/>
                    <a:pt x="1" y="16"/>
                  </a:cubicBezTo>
                  <a:cubicBezTo>
                    <a:pt x="1" y="16"/>
                    <a:pt x="2" y="16"/>
                    <a:pt x="2" y="16"/>
                  </a:cubicBezTo>
                  <a:cubicBezTo>
                    <a:pt x="2" y="16"/>
                    <a:pt x="2" y="16"/>
                    <a:pt x="2" y="16"/>
                  </a:cubicBezTo>
                  <a:cubicBezTo>
                    <a:pt x="2" y="16"/>
                    <a:pt x="2" y="16"/>
                    <a:pt x="3" y="15"/>
                  </a:cubicBezTo>
                  <a:cubicBezTo>
                    <a:pt x="3" y="15"/>
                    <a:pt x="3" y="15"/>
                    <a:pt x="3" y="14"/>
                  </a:cubicBezTo>
                  <a:cubicBezTo>
                    <a:pt x="3" y="3"/>
                    <a:pt x="3" y="3"/>
                    <a:pt x="3" y="3"/>
                  </a:cubicBezTo>
                  <a:cubicBezTo>
                    <a:pt x="3" y="3"/>
                    <a:pt x="3" y="3"/>
                    <a:pt x="3" y="2"/>
                  </a:cubicBezTo>
                  <a:cubicBezTo>
                    <a:pt x="3" y="2"/>
                    <a:pt x="2" y="2"/>
                    <a:pt x="2" y="2"/>
                  </a:cubicBezTo>
                  <a:cubicBezTo>
                    <a:pt x="2" y="2"/>
                    <a:pt x="2" y="2"/>
                    <a:pt x="2" y="2"/>
                  </a:cubicBezTo>
                  <a:cubicBezTo>
                    <a:pt x="2" y="2"/>
                    <a:pt x="1" y="2"/>
                    <a:pt x="1" y="2"/>
                  </a:cubicBezTo>
                  <a:cubicBezTo>
                    <a:pt x="0" y="2"/>
                    <a:pt x="0"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7"/>
            <p:cNvSpPr>
              <a:spLocks noEditPoints="1"/>
            </p:cNvSpPr>
            <p:nvPr/>
          </p:nvSpPr>
          <p:spPr bwMode="auto">
            <a:xfrm>
              <a:off x="1268088" y="3788391"/>
              <a:ext cx="13745" cy="45358"/>
            </a:xfrm>
            <a:custGeom>
              <a:avLst/>
              <a:gdLst>
                <a:gd name="T0" fmla="*/ 2 w 4"/>
                <a:gd name="T1" fmla="*/ 0 h 14"/>
                <a:gd name="T2" fmla="*/ 2 w 4"/>
                <a:gd name="T3" fmla="*/ 0 h 14"/>
                <a:gd name="T4" fmla="*/ 3 w 4"/>
                <a:gd name="T5" fmla="*/ 0 h 14"/>
                <a:gd name="T6" fmla="*/ 4 w 4"/>
                <a:gd name="T7" fmla="*/ 1 h 14"/>
                <a:gd name="T8" fmla="*/ 3 w 4"/>
                <a:gd name="T9" fmla="*/ 3 h 14"/>
                <a:gd name="T10" fmla="*/ 2 w 4"/>
                <a:gd name="T11" fmla="*/ 3 h 14"/>
                <a:gd name="T12" fmla="*/ 0 w 4"/>
                <a:gd name="T13" fmla="*/ 3 h 14"/>
                <a:gd name="T14" fmla="*/ 0 w 4"/>
                <a:gd name="T15" fmla="*/ 1 h 14"/>
                <a:gd name="T16" fmla="*/ 0 w 4"/>
                <a:gd name="T17" fmla="*/ 0 h 14"/>
                <a:gd name="T18" fmla="*/ 2 w 4"/>
                <a:gd name="T19" fmla="*/ 0 h 14"/>
                <a:gd name="T20" fmla="*/ 1 w 4"/>
                <a:gd name="T21" fmla="*/ 10 h 14"/>
                <a:gd name="T22" fmla="*/ 2 w 4"/>
                <a:gd name="T23" fmla="*/ 10 h 14"/>
                <a:gd name="T24" fmla="*/ 3 w 4"/>
                <a:gd name="T25" fmla="*/ 11 h 14"/>
                <a:gd name="T26" fmla="*/ 3 w 4"/>
                <a:gd name="T27" fmla="*/ 12 h 14"/>
                <a:gd name="T28" fmla="*/ 3 w 4"/>
                <a:gd name="T29" fmla="*/ 13 h 14"/>
                <a:gd name="T30" fmla="*/ 2 w 4"/>
                <a:gd name="T31" fmla="*/ 14 h 14"/>
                <a:gd name="T32" fmla="*/ 0 w 4"/>
                <a:gd name="T33" fmla="*/ 13 h 14"/>
                <a:gd name="T34" fmla="*/ 0 w 4"/>
                <a:gd name="T35" fmla="*/ 12 h 14"/>
                <a:gd name="T36" fmla="*/ 0 w 4"/>
                <a:gd name="T37" fmla="*/ 11 h 14"/>
                <a:gd name="T38" fmla="*/ 1 w 4"/>
                <a:gd name="T3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4">
                  <a:moveTo>
                    <a:pt x="2" y="0"/>
                  </a:moveTo>
                  <a:cubicBezTo>
                    <a:pt x="2" y="0"/>
                    <a:pt x="2" y="0"/>
                    <a:pt x="2" y="0"/>
                  </a:cubicBezTo>
                  <a:cubicBezTo>
                    <a:pt x="3" y="0"/>
                    <a:pt x="3" y="0"/>
                    <a:pt x="3" y="0"/>
                  </a:cubicBezTo>
                  <a:cubicBezTo>
                    <a:pt x="3" y="1"/>
                    <a:pt x="4" y="1"/>
                    <a:pt x="4" y="1"/>
                  </a:cubicBezTo>
                  <a:cubicBezTo>
                    <a:pt x="4" y="2"/>
                    <a:pt x="3" y="2"/>
                    <a:pt x="3" y="3"/>
                  </a:cubicBezTo>
                  <a:cubicBezTo>
                    <a:pt x="3" y="3"/>
                    <a:pt x="2" y="3"/>
                    <a:pt x="2" y="3"/>
                  </a:cubicBezTo>
                  <a:cubicBezTo>
                    <a:pt x="1" y="3"/>
                    <a:pt x="1" y="3"/>
                    <a:pt x="0" y="3"/>
                  </a:cubicBezTo>
                  <a:cubicBezTo>
                    <a:pt x="0" y="2"/>
                    <a:pt x="0" y="2"/>
                    <a:pt x="0" y="1"/>
                  </a:cubicBezTo>
                  <a:cubicBezTo>
                    <a:pt x="0" y="1"/>
                    <a:pt x="0" y="0"/>
                    <a:pt x="0" y="0"/>
                  </a:cubicBezTo>
                  <a:cubicBezTo>
                    <a:pt x="1" y="0"/>
                    <a:pt x="1" y="0"/>
                    <a:pt x="2" y="0"/>
                  </a:cubicBezTo>
                  <a:close/>
                  <a:moveTo>
                    <a:pt x="1" y="10"/>
                  </a:moveTo>
                  <a:cubicBezTo>
                    <a:pt x="2" y="10"/>
                    <a:pt x="2" y="10"/>
                    <a:pt x="2" y="10"/>
                  </a:cubicBezTo>
                  <a:cubicBezTo>
                    <a:pt x="3" y="11"/>
                    <a:pt x="3" y="11"/>
                    <a:pt x="3" y="11"/>
                  </a:cubicBezTo>
                  <a:cubicBezTo>
                    <a:pt x="3" y="11"/>
                    <a:pt x="3" y="12"/>
                    <a:pt x="3" y="12"/>
                  </a:cubicBezTo>
                  <a:cubicBezTo>
                    <a:pt x="3" y="13"/>
                    <a:pt x="3" y="13"/>
                    <a:pt x="3" y="13"/>
                  </a:cubicBezTo>
                  <a:cubicBezTo>
                    <a:pt x="3" y="14"/>
                    <a:pt x="2" y="14"/>
                    <a:pt x="2" y="14"/>
                  </a:cubicBezTo>
                  <a:cubicBezTo>
                    <a:pt x="1" y="14"/>
                    <a:pt x="1" y="14"/>
                    <a:pt x="0" y="13"/>
                  </a:cubicBezTo>
                  <a:cubicBezTo>
                    <a:pt x="0" y="13"/>
                    <a:pt x="0" y="13"/>
                    <a:pt x="0" y="12"/>
                  </a:cubicBezTo>
                  <a:cubicBezTo>
                    <a:pt x="0" y="11"/>
                    <a:pt x="0" y="11"/>
                    <a:pt x="0" y="11"/>
                  </a:cubicBezTo>
                  <a:cubicBezTo>
                    <a:pt x="1" y="10"/>
                    <a:pt x="1" y="10"/>
                    <a:pt x="1"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98"/>
            <p:cNvSpPr>
              <a:spLocks noEditPoints="1"/>
            </p:cNvSpPr>
            <p:nvPr/>
          </p:nvSpPr>
          <p:spPr bwMode="auto">
            <a:xfrm>
              <a:off x="1313446" y="3781518"/>
              <a:ext cx="35736" cy="54979"/>
            </a:xfrm>
            <a:custGeom>
              <a:avLst/>
              <a:gdLst>
                <a:gd name="T0" fmla="*/ 0 w 11"/>
                <a:gd name="T1" fmla="*/ 13 h 17"/>
                <a:gd name="T2" fmla="*/ 0 w 11"/>
                <a:gd name="T3" fmla="*/ 11 h 17"/>
                <a:gd name="T4" fmla="*/ 0 w 11"/>
                <a:gd name="T5" fmla="*/ 11 h 17"/>
                <a:gd name="T6" fmla="*/ 1 w 11"/>
                <a:gd name="T7" fmla="*/ 10 h 17"/>
                <a:gd name="T8" fmla="*/ 2 w 11"/>
                <a:gd name="T9" fmla="*/ 8 h 17"/>
                <a:gd name="T10" fmla="*/ 7 w 11"/>
                <a:gd name="T11" fmla="*/ 1 h 17"/>
                <a:gd name="T12" fmla="*/ 8 w 11"/>
                <a:gd name="T13" fmla="*/ 0 h 17"/>
                <a:gd name="T14" fmla="*/ 9 w 11"/>
                <a:gd name="T15" fmla="*/ 0 h 17"/>
                <a:gd name="T16" fmla="*/ 9 w 11"/>
                <a:gd name="T17" fmla="*/ 11 h 17"/>
                <a:gd name="T18" fmla="*/ 11 w 11"/>
                <a:gd name="T19" fmla="*/ 11 h 17"/>
                <a:gd name="T20" fmla="*/ 11 w 11"/>
                <a:gd name="T21" fmla="*/ 13 h 17"/>
                <a:gd name="T22" fmla="*/ 9 w 11"/>
                <a:gd name="T23" fmla="*/ 13 h 17"/>
                <a:gd name="T24" fmla="*/ 9 w 11"/>
                <a:gd name="T25" fmla="*/ 17 h 17"/>
                <a:gd name="T26" fmla="*/ 7 w 11"/>
                <a:gd name="T27" fmla="*/ 17 h 17"/>
                <a:gd name="T28" fmla="*/ 7 w 11"/>
                <a:gd name="T29" fmla="*/ 13 h 17"/>
                <a:gd name="T30" fmla="*/ 0 w 11"/>
                <a:gd name="T31" fmla="*/ 13 h 17"/>
                <a:gd name="T32" fmla="*/ 1 w 11"/>
                <a:gd name="T33" fmla="*/ 11 h 17"/>
                <a:gd name="T34" fmla="*/ 7 w 11"/>
                <a:gd name="T35" fmla="*/ 11 h 17"/>
                <a:gd name="T36" fmla="*/ 7 w 11"/>
                <a:gd name="T37" fmla="*/ 2 h 17"/>
                <a:gd name="T38" fmla="*/ 1 w 11"/>
                <a:gd name="T3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7">
                  <a:moveTo>
                    <a:pt x="0" y="13"/>
                  </a:moveTo>
                  <a:cubicBezTo>
                    <a:pt x="0" y="12"/>
                    <a:pt x="0" y="12"/>
                    <a:pt x="0" y="11"/>
                  </a:cubicBezTo>
                  <a:cubicBezTo>
                    <a:pt x="0" y="11"/>
                    <a:pt x="0" y="11"/>
                    <a:pt x="0" y="11"/>
                  </a:cubicBezTo>
                  <a:cubicBezTo>
                    <a:pt x="0" y="11"/>
                    <a:pt x="0" y="10"/>
                    <a:pt x="1" y="10"/>
                  </a:cubicBezTo>
                  <a:cubicBezTo>
                    <a:pt x="1" y="10"/>
                    <a:pt x="1" y="9"/>
                    <a:pt x="2" y="8"/>
                  </a:cubicBezTo>
                  <a:cubicBezTo>
                    <a:pt x="7" y="1"/>
                    <a:pt x="7" y="1"/>
                    <a:pt x="7" y="1"/>
                  </a:cubicBezTo>
                  <a:cubicBezTo>
                    <a:pt x="8" y="0"/>
                    <a:pt x="8" y="0"/>
                    <a:pt x="8" y="0"/>
                  </a:cubicBezTo>
                  <a:cubicBezTo>
                    <a:pt x="9" y="0"/>
                    <a:pt x="9" y="0"/>
                    <a:pt x="9" y="0"/>
                  </a:cubicBezTo>
                  <a:cubicBezTo>
                    <a:pt x="9" y="11"/>
                    <a:pt x="9" y="11"/>
                    <a:pt x="9" y="11"/>
                  </a:cubicBezTo>
                  <a:cubicBezTo>
                    <a:pt x="11" y="11"/>
                    <a:pt x="11" y="11"/>
                    <a:pt x="11" y="11"/>
                  </a:cubicBezTo>
                  <a:cubicBezTo>
                    <a:pt x="11" y="13"/>
                    <a:pt x="11" y="13"/>
                    <a:pt x="11" y="13"/>
                  </a:cubicBezTo>
                  <a:cubicBezTo>
                    <a:pt x="9" y="13"/>
                    <a:pt x="9" y="13"/>
                    <a:pt x="9" y="13"/>
                  </a:cubicBezTo>
                  <a:cubicBezTo>
                    <a:pt x="9" y="17"/>
                    <a:pt x="9" y="17"/>
                    <a:pt x="9" y="17"/>
                  </a:cubicBezTo>
                  <a:cubicBezTo>
                    <a:pt x="7" y="17"/>
                    <a:pt x="7" y="17"/>
                    <a:pt x="7" y="17"/>
                  </a:cubicBezTo>
                  <a:cubicBezTo>
                    <a:pt x="7" y="13"/>
                    <a:pt x="7" y="13"/>
                    <a:pt x="7" y="13"/>
                  </a:cubicBezTo>
                  <a:cubicBezTo>
                    <a:pt x="0" y="13"/>
                    <a:pt x="0" y="13"/>
                    <a:pt x="0" y="13"/>
                  </a:cubicBezTo>
                  <a:close/>
                  <a:moveTo>
                    <a:pt x="1" y="11"/>
                  </a:moveTo>
                  <a:cubicBezTo>
                    <a:pt x="7" y="11"/>
                    <a:pt x="7" y="11"/>
                    <a:pt x="7" y="11"/>
                  </a:cubicBezTo>
                  <a:cubicBezTo>
                    <a:pt x="7" y="2"/>
                    <a:pt x="7" y="2"/>
                    <a:pt x="7" y="2"/>
                  </a:cubicBezTo>
                  <a:cubicBezTo>
                    <a:pt x="1" y="11"/>
                    <a:pt x="1" y="11"/>
                    <a:pt x="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99"/>
            <p:cNvSpPr>
              <a:spLocks noEditPoints="1"/>
            </p:cNvSpPr>
            <p:nvPr/>
          </p:nvSpPr>
          <p:spPr bwMode="auto">
            <a:xfrm>
              <a:off x="1356055" y="3781518"/>
              <a:ext cx="28864" cy="54979"/>
            </a:xfrm>
            <a:custGeom>
              <a:avLst/>
              <a:gdLst>
                <a:gd name="T0" fmla="*/ 2 w 9"/>
                <a:gd name="T1" fmla="*/ 7 h 17"/>
                <a:gd name="T2" fmla="*/ 1 w 9"/>
                <a:gd name="T3" fmla="*/ 5 h 17"/>
                <a:gd name="T4" fmla="*/ 1 w 9"/>
                <a:gd name="T5" fmla="*/ 2 h 17"/>
                <a:gd name="T6" fmla="*/ 4 w 9"/>
                <a:gd name="T7" fmla="*/ 0 h 17"/>
                <a:gd name="T8" fmla="*/ 6 w 9"/>
                <a:gd name="T9" fmla="*/ 0 h 17"/>
                <a:gd name="T10" fmla="*/ 8 w 9"/>
                <a:gd name="T11" fmla="*/ 1 h 17"/>
                <a:gd name="T12" fmla="*/ 9 w 9"/>
                <a:gd name="T13" fmla="*/ 3 h 17"/>
                <a:gd name="T14" fmla="*/ 9 w 9"/>
                <a:gd name="T15" fmla="*/ 5 h 17"/>
                <a:gd name="T16" fmla="*/ 7 w 9"/>
                <a:gd name="T17" fmla="*/ 7 h 17"/>
                <a:gd name="T18" fmla="*/ 7 w 9"/>
                <a:gd name="T19" fmla="*/ 9 h 17"/>
                <a:gd name="T20" fmla="*/ 9 w 9"/>
                <a:gd name="T21" fmla="*/ 11 h 17"/>
                <a:gd name="T22" fmla="*/ 9 w 9"/>
                <a:gd name="T23" fmla="*/ 14 h 17"/>
                <a:gd name="T24" fmla="*/ 7 w 9"/>
                <a:gd name="T25" fmla="*/ 16 h 17"/>
                <a:gd name="T26" fmla="*/ 3 w 9"/>
                <a:gd name="T27" fmla="*/ 17 h 17"/>
                <a:gd name="T28" fmla="*/ 1 w 9"/>
                <a:gd name="T29" fmla="*/ 15 h 17"/>
                <a:gd name="T30" fmla="*/ 0 w 9"/>
                <a:gd name="T31" fmla="*/ 13 h 17"/>
                <a:gd name="T32" fmla="*/ 1 w 9"/>
                <a:gd name="T33" fmla="*/ 11 h 17"/>
                <a:gd name="T34" fmla="*/ 2 w 9"/>
                <a:gd name="T35" fmla="*/ 9 h 17"/>
                <a:gd name="T36" fmla="*/ 4 w 9"/>
                <a:gd name="T37" fmla="*/ 9 h 17"/>
                <a:gd name="T38" fmla="*/ 2 w 9"/>
                <a:gd name="T39" fmla="*/ 10 h 17"/>
                <a:gd name="T40" fmla="*/ 2 w 9"/>
                <a:gd name="T41" fmla="*/ 12 h 17"/>
                <a:gd name="T42" fmla="*/ 3 w 9"/>
                <a:gd name="T43" fmla="*/ 15 h 17"/>
                <a:gd name="T44" fmla="*/ 5 w 9"/>
                <a:gd name="T45" fmla="*/ 16 h 17"/>
                <a:gd name="T46" fmla="*/ 7 w 9"/>
                <a:gd name="T47" fmla="*/ 15 h 17"/>
                <a:gd name="T48" fmla="*/ 8 w 9"/>
                <a:gd name="T49" fmla="*/ 13 h 17"/>
                <a:gd name="T50" fmla="*/ 6 w 9"/>
                <a:gd name="T51" fmla="*/ 11 h 17"/>
                <a:gd name="T52" fmla="*/ 4 w 9"/>
                <a:gd name="T53" fmla="*/ 9 h 17"/>
                <a:gd name="T54" fmla="*/ 6 w 9"/>
                <a:gd name="T55" fmla="*/ 7 h 17"/>
                <a:gd name="T56" fmla="*/ 7 w 9"/>
                <a:gd name="T57" fmla="*/ 5 h 17"/>
                <a:gd name="T58" fmla="*/ 7 w 9"/>
                <a:gd name="T59" fmla="*/ 2 h 17"/>
                <a:gd name="T60" fmla="*/ 6 w 9"/>
                <a:gd name="T61" fmla="*/ 1 h 17"/>
                <a:gd name="T62" fmla="*/ 3 w 9"/>
                <a:gd name="T63" fmla="*/ 1 h 17"/>
                <a:gd name="T64" fmla="*/ 2 w 9"/>
                <a:gd name="T65" fmla="*/ 2 h 17"/>
                <a:gd name="T66" fmla="*/ 2 w 9"/>
                <a:gd name="T67" fmla="*/ 4 h 17"/>
                <a:gd name="T68" fmla="*/ 4 w 9"/>
                <a:gd name="T69" fmla="*/ 6 h 17"/>
                <a:gd name="T70" fmla="*/ 5 w 9"/>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7">
                  <a:moveTo>
                    <a:pt x="3" y="8"/>
                  </a:moveTo>
                  <a:cubicBezTo>
                    <a:pt x="3" y="8"/>
                    <a:pt x="2" y="7"/>
                    <a:pt x="2" y="7"/>
                  </a:cubicBezTo>
                  <a:cubicBezTo>
                    <a:pt x="2" y="7"/>
                    <a:pt x="1" y="7"/>
                    <a:pt x="1" y="6"/>
                  </a:cubicBezTo>
                  <a:cubicBezTo>
                    <a:pt x="1" y="6"/>
                    <a:pt x="1" y="6"/>
                    <a:pt x="1" y="5"/>
                  </a:cubicBezTo>
                  <a:cubicBezTo>
                    <a:pt x="0" y="5"/>
                    <a:pt x="0" y="4"/>
                    <a:pt x="0" y="4"/>
                  </a:cubicBezTo>
                  <a:cubicBezTo>
                    <a:pt x="0" y="3"/>
                    <a:pt x="1" y="2"/>
                    <a:pt x="1" y="2"/>
                  </a:cubicBezTo>
                  <a:cubicBezTo>
                    <a:pt x="1" y="1"/>
                    <a:pt x="2" y="1"/>
                    <a:pt x="2" y="0"/>
                  </a:cubicBezTo>
                  <a:cubicBezTo>
                    <a:pt x="3" y="0"/>
                    <a:pt x="4" y="0"/>
                    <a:pt x="4" y="0"/>
                  </a:cubicBezTo>
                  <a:cubicBezTo>
                    <a:pt x="5" y="0"/>
                    <a:pt x="5" y="0"/>
                    <a:pt x="6" y="0"/>
                  </a:cubicBezTo>
                  <a:cubicBezTo>
                    <a:pt x="6" y="0"/>
                    <a:pt x="6" y="0"/>
                    <a:pt x="6" y="0"/>
                  </a:cubicBezTo>
                  <a:cubicBezTo>
                    <a:pt x="7" y="0"/>
                    <a:pt x="7" y="0"/>
                    <a:pt x="7" y="0"/>
                  </a:cubicBezTo>
                  <a:cubicBezTo>
                    <a:pt x="7" y="0"/>
                    <a:pt x="8" y="1"/>
                    <a:pt x="8" y="1"/>
                  </a:cubicBezTo>
                  <a:cubicBezTo>
                    <a:pt x="8" y="1"/>
                    <a:pt x="8" y="1"/>
                    <a:pt x="8" y="2"/>
                  </a:cubicBezTo>
                  <a:cubicBezTo>
                    <a:pt x="9" y="2"/>
                    <a:pt x="9" y="2"/>
                    <a:pt x="9" y="3"/>
                  </a:cubicBezTo>
                  <a:cubicBezTo>
                    <a:pt x="9" y="3"/>
                    <a:pt x="9" y="3"/>
                    <a:pt x="9" y="4"/>
                  </a:cubicBezTo>
                  <a:cubicBezTo>
                    <a:pt x="9" y="4"/>
                    <a:pt x="9" y="4"/>
                    <a:pt x="9" y="5"/>
                  </a:cubicBezTo>
                  <a:cubicBezTo>
                    <a:pt x="8" y="5"/>
                    <a:pt x="8" y="6"/>
                    <a:pt x="8" y="6"/>
                  </a:cubicBezTo>
                  <a:cubicBezTo>
                    <a:pt x="8" y="6"/>
                    <a:pt x="7" y="7"/>
                    <a:pt x="7" y="7"/>
                  </a:cubicBezTo>
                  <a:cubicBezTo>
                    <a:pt x="6" y="7"/>
                    <a:pt x="6" y="7"/>
                    <a:pt x="6" y="7"/>
                  </a:cubicBezTo>
                  <a:cubicBezTo>
                    <a:pt x="6" y="8"/>
                    <a:pt x="7" y="8"/>
                    <a:pt x="7" y="9"/>
                  </a:cubicBezTo>
                  <a:cubicBezTo>
                    <a:pt x="7" y="9"/>
                    <a:pt x="8" y="9"/>
                    <a:pt x="8" y="10"/>
                  </a:cubicBezTo>
                  <a:cubicBezTo>
                    <a:pt x="9" y="10"/>
                    <a:pt x="9" y="11"/>
                    <a:pt x="9" y="11"/>
                  </a:cubicBezTo>
                  <a:cubicBezTo>
                    <a:pt x="9" y="12"/>
                    <a:pt x="9" y="12"/>
                    <a:pt x="9" y="13"/>
                  </a:cubicBezTo>
                  <a:cubicBezTo>
                    <a:pt x="9" y="13"/>
                    <a:pt x="9" y="14"/>
                    <a:pt x="9" y="14"/>
                  </a:cubicBezTo>
                  <a:cubicBezTo>
                    <a:pt x="9" y="14"/>
                    <a:pt x="9" y="15"/>
                    <a:pt x="8" y="15"/>
                  </a:cubicBezTo>
                  <a:cubicBezTo>
                    <a:pt x="8" y="16"/>
                    <a:pt x="8" y="16"/>
                    <a:pt x="7" y="16"/>
                  </a:cubicBezTo>
                  <a:cubicBezTo>
                    <a:pt x="6" y="17"/>
                    <a:pt x="6" y="17"/>
                    <a:pt x="5" y="17"/>
                  </a:cubicBezTo>
                  <a:cubicBezTo>
                    <a:pt x="4" y="17"/>
                    <a:pt x="4" y="17"/>
                    <a:pt x="3" y="17"/>
                  </a:cubicBezTo>
                  <a:cubicBezTo>
                    <a:pt x="3" y="16"/>
                    <a:pt x="2" y="16"/>
                    <a:pt x="2" y="16"/>
                  </a:cubicBezTo>
                  <a:cubicBezTo>
                    <a:pt x="2" y="16"/>
                    <a:pt x="1" y="15"/>
                    <a:pt x="1" y="15"/>
                  </a:cubicBezTo>
                  <a:cubicBezTo>
                    <a:pt x="1" y="15"/>
                    <a:pt x="0" y="14"/>
                    <a:pt x="0" y="14"/>
                  </a:cubicBezTo>
                  <a:cubicBezTo>
                    <a:pt x="0" y="13"/>
                    <a:pt x="0" y="13"/>
                    <a:pt x="0" y="13"/>
                  </a:cubicBezTo>
                  <a:cubicBezTo>
                    <a:pt x="0" y="12"/>
                    <a:pt x="0" y="12"/>
                    <a:pt x="0" y="12"/>
                  </a:cubicBezTo>
                  <a:cubicBezTo>
                    <a:pt x="0" y="11"/>
                    <a:pt x="1" y="11"/>
                    <a:pt x="1" y="11"/>
                  </a:cubicBezTo>
                  <a:cubicBezTo>
                    <a:pt x="1" y="11"/>
                    <a:pt x="1" y="10"/>
                    <a:pt x="1" y="10"/>
                  </a:cubicBezTo>
                  <a:cubicBezTo>
                    <a:pt x="2" y="10"/>
                    <a:pt x="2" y="9"/>
                    <a:pt x="2" y="9"/>
                  </a:cubicBezTo>
                  <a:cubicBezTo>
                    <a:pt x="3" y="8"/>
                    <a:pt x="3" y="8"/>
                    <a:pt x="3" y="8"/>
                  </a:cubicBezTo>
                  <a:close/>
                  <a:moveTo>
                    <a:pt x="4" y="9"/>
                  </a:moveTo>
                  <a:cubicBezTo>
                    <a:pt x="4" y="9"/>
                    <a:pt x="3" y="9"/>
                    <a:pt x="3" y="9"/>
                  </a:cubicBezTo>
                  <a:cubicBezTo>
                    <a:pt x="3" y="10"/>
                    <a:pt x="3" y="10"/>
                    <a:pt x="2" y="10"/>
                  </a:cubicBezTo>
                  <a:cubicBezTo>
                    <a:pt x="2" y="10"/>
                    <a:pt x="2" y="11"/>
                    <a:pt x="2" y="11"/>
                  </a:cubicBezTo>
                  <a:cubicBezTo>
                    <a:pt x="2" y="12"/>
                    <a:pt x="2" y="12"/>
                    <a:pt x="2" y="12"/>
                  </a:cubicBezTo>
                  <a:cubicBezTo>
                    <a:pt x="2" y="13"/>
                    <a:pt x="2" y="14"/>
                    <a:pt x="2" y="14"/>
                  </a:cubicBezTo>
                  <a:cubicBezTo>
                    <a:pt x="2" y="14"/>
                    <a:pt x="2" y="15"/>
                    <a:pt x="3" y="15"/>
                  </a:cubicBezTo>
                  <a:cubicBezTo>
                    <a:pt x="3" y="15"/>
                    <a:pt x="3" y="15"/>
                    <a:pt x="3" y="16"/>
                  </a:cubicBezTo>
                  <a:cubicBezTo>
                    <a:pt x="4" y="16"/>
                    <a:pt x="4" y="16"/>
                    <a:pt x="5" y="16"/>
                  </a:cubicBezTo>
                  <a:cubicBezTo>
                    <a:pt x="5" y="16"/>
                    <a:pt x="6" y="16"/>
                    <a:pt x="6" y="16"/>
                  </a:cubicBezTo>
                  <a:cubicBezTo>
                    <a:pt x="7" y="15"/>
                    <a:pt x="7" y="15"/>
                    <a:pt x="7" y="15"/>
                  </a:cubicBezTo>
                  <a:cubicBezTo>
                    <a:pt x="8" y="15"/>
                    <a:pt x="8" y="14"/>
                    <a:pt x="8" y="14"/>
                  </a:cubicBezTo>
                  <a:cubicBezTo>
                    <a:pt x="8" y="14"/>
                    <a:pt x="8" y="13"/>
                    <a:pt x="8" y="13"/>
                  </a:cubicBezTo>
                  <a:cubicBezTo>
                    <a:pt x="8" y="13"/>
                    <a:pt x="8" y="12"/>
                    <a:pt x="7" y="12"/>
                  </a:cubicBezTo>
                  <a:cubicBezTo>
                    <a:pt x="7" y="12"/>
                    <a:pt x="7" y="11"/>
                    <a:pt x="6" y="11"/>
                  </a:cubicBezTo>
                  <a:cubicBezTo>
                    <a:pt x="6" y="10"/>
                    <a:pt x="6" y="10"/>
                    <a:pt x="5" y="10"/>
                  </a:cubicBezTo>
                  <a:cubicBezTo>
                    <a:pt x="4" y="9"/>
                    <a:pt x="4" y="9"/>
                    <a:pt x="4" y="9"/>
                  </a:cubicBezTo>
                  <a:close/>
                  <a:moveTo>
                    <a:pt x="5" y="7"/>
                  </a:moveTo>
                  <a:cubicBezTo>
                    <a:pt x="5" y="7"/>
                    <a:pt x="5" y="7"/>
                    <a:pt x="6" y="7"/>
                  </a:cubicBezTo>
                  <a:cubicBezTo>
                    <a:pt x="6" y="6"/>
                    <a:pt x="6" y="6"/>
                    <a:pt x="7" y="6"/>
                  </a:cubicBezTo>
                  <a:cubicBezTo>
                    <a:pt x="7" y="5"/>
                    <a:pt x="7" y="5"/>
                    <a:pt x="7" y="5"/>
                  </a:cubicBezTo>
                  <a:cubicBezTo>
                    <a:pt x="7" y="4"/>
                    <a:pt x="7" y="4"/>
                    <a:pt x="7" y="4"/>
                  </a:cubicBezTo>
                  <a:cubicBezTo>
                    <a:pt x="7" y="3"/>
                    <a:pt x="7" y="3"/>
                    <a:pt x="7" y="2"/>
                  </a:cubicBezTo>
                  <a:cubicBezTo>
                    <a:pt x="7" y="2"/>
                    <a:pt x="7" y="1"/>
                    <a:pt x="7" y="1"/>
                  </a:cubicBezTo>
                  <a:cubicBezTo>
                    <a:pt x="7" y="1"/>
                    <a:pt x="6" y="1"/>
                    <a:pt x="6" y="1"/>
                  </a:cubicBezTo>
                  <a:cubicBezTo>
                    <a:pt x="6" y="0"/>
                    <a:pt x="5" y="0"/>
                    <a:pt x="5" y="0"/>
                  </a:cubicBezTo>
                  <a:cubicBezTo>
                    <a:pt x="4" y="0"/>
                    <a:pt x="4" y="0"/>
                    <a:pt x="3" y="1"/>
                  </a:cubicBezTo>
                  <a:cubicBezTo>
                    <a:pt x="3" y="1"/>
                    <a:pt x="3" y="1"/>
                    <a:pt x="2" y="1"/>
                  </a:cubicBezTo>
                  <a:cubicBezTo>
                    <a:pt x="2" y="2"/>
                    <a:pt x="2" y="2"/>
                    <a:pt x="2" y="2"/>
                  </a:cubicBezTo>
                  <a:cubicBezTo>
                    <a:pt x="2" y="2"/>
                    <a:pt x="2" y="3"/>
                    <a:pt x="2" y="3"/>
                  </a:cubicBezTo>
                  <a:cubicBezTo>
                    <a:pt x="2" y="4"/>
                    <a:pt x="2" y="4"/>
                    <a:pt x="2" y="4"/>
                  </a:cubicBezTo>
                  <a:cubicBezTo>
                    <a:pt x="2" y="5"/>
                    <a:pt x="3" y="5"/>
                    <a:pt x="3" y="5"/>
                  </a:cubicBezTo>
                  <a:cubicBezTo>
                    <a:pt x="3" y="5"/>
                    <a:pt x="3" y="6"/>
                    <a:pt x="4" y="6"/>
                  </a:cubicBezTo>
                  <a:cubicBezTo>
                    <a:pt x="4" y="6"/>
                    <a:pt x="4" y="7"/>
                    <a:pt x="5" y="7"/>
                  </a:cubicBezTo>
                  <a:cubicBezTo>
                    <a:pt x="5" y="7"/>
                    <a:pt x="5" y="7"/>
                    <a:pt x="5"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00"/>
            <p:cNvSpPr>
              <a:spLocks noEditPoints="1"/>
            </p:cNvSpPr>
            <p:nvPr/>
          </p:nvSpPr>
          <p:spPr bwMode="auto">
            <a:xfrm>
              <a:off x="1434400" y="3781518"/>
              <a:ext cx="32988"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1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8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10"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1"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8"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5"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01"/>
            <p:cNvSpPr>
              <a:spLocks noEditPoints="1"/>
            </p:cNvSpPr>
            <p:nvPr/>
          </p:nvSpPr>
          <p:spPr bwMode="auto">
            <a:xfrm>
              <a:off x="1472885" y="3781518"/>
              <a:ext cx="32988"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1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8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10"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1"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8"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5"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02"/>
            <p:cNvSpPr>
              <a:spLocks noEditPoints="1"/>
            </p:cNvSpPr>
            <p:nvPr/>
          </p:nvSpPr>
          <p:spPr bwMode="auto">
            <a:xfrm>
              <a:off x="1512745" y="3781518"/>
              <a:ext cx="31613"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0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8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9"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0"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8"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5"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03"/>
            <p:cNvSpPr>
              <a:spLocks noEditPoints="1"/>
            </p:cNvSpPr>
            <p:nvPr/>
          </p:nvSpPr>
          <p:spPr bwMode="auto">
            <a:xfrm>
              <a:off x="1589716" y="3781518"/>
              <a:ext cx="32988"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0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8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9"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0"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8"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4"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04"/>
            <p:cNvSpPr>
              <a:spLocks noEditPoints="1"/>
            </p:cNvSpPr>
            <p:nvPr/>
          </p:nvSpPr>
          <p:spPr bwMode="auto">
            <a:xfrm>
              <a:off x="1629576" y="3781518"/>
              <a:ext cx="32988"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0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8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9"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0"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8"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4"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05"/>
            <p:cNvSpPr>
              <a:spLocks noEditPoints="1"/>
            </p:cNvSpPr>
            <p:nvPr/>
          </p:nvSpPr>
          <p:spPr bwMode="auto">
            <a:xfrm>
              <a:off x="1668062" y="3781518"/>
              <a:ext cx="32988" cy="54979"/>
            </a:xfrm>
            <a:custGeom>
              <a:avLst/>
              <a:gdLst>
                <a:gd name="T0" fmla="*/ 0 w 10"/>
                <a:gd name="T1" fmla="*/ 8 h 17"/>
                <a:gd name="T2" fmla="*/ 0 w 10"/>
                <a:gd name="T3" fmla="*/ 6 h 17"/>
                <a:gd name="T4" fmla="*/ 0 w 10"/>
                <a:gd name="T5" fmla="*/ 4 h 17"/>
                <a:gd name="T6" fmla="*/ 1 w 10"/>
                <a:gd name="T7" fmla="*/ 2 h 17"/>
                <a:gd name="T8" fmla="*/ 2 w 10"/>
                <a:gd name="T9" fmla="*/ 1 h 17"/>
                <a:gd name="T10" fmla="*/ 3 w 10"/>
                <a:gd name="T11" fmla="*/ 0 h 17"/>
                <a:gd name="T12" fmla="*/ 5 w 10"/>
                <a:gd name="T13" fmla="*/ 0 h 17"/>
                <a:gd name="T14" fmla="*/ 6 w 10"/>
                <a:gd name="T15" fmla="*/ 0 h 17"/>
                <a:gd name="T16" fmla="*/ 7 w 10"/>
                <a:gd name="T17" fmla="*/ 1 h 17"/>
                <a:gd name="T18" fmla="*/ 8 w 10"/>
                <a:gd name="T19" fmla="*/ 2 h 17"/>
                <a:gd name="T20" fmla="*/ 9 w 10"/>
                <a:gd name="T21" fmla="*/ 3 h 17"/>
                <a:gd name="T22" fmla="*/ 10 w 10"/>
                <a:gd name="T23" fmla="*/ 5 h 17"/>
                <a:gd name="T24" fmla="*/ 10 w 10"/>
                <a:gd name="T25" fmla="*/ 7 h 17"/>
                <a:gd name="T26" fmla="*/ 10 w 10"/>
                <a:gd name="T27" fmla="*/ 9 h 17"/>
                <a:gd name="T28" fmla="*/ 10 w 10"/>
                <a:gd name="T29" fmla="*/ 11 h 17"/>
                <a:gd name="T30" fmla="*/ 9 w 10"/>
                <a:gd name="T31" fmla="*/ 13 h 17"/>
                <a:gd name="T32" fmla="*/ 9 w 10"/>
                <a:gd name="T33" fmla="*/ 14 h 17"/>
                <a:gd name="T34" fmla="*/ 8 w 10"/>
                <a:gd name="T35" fmla="*/ 15 h 17"/>
                <a:gd name="T36" fmla="*/ 6 w 10"/>
                <a:gd name="T37" fmla="*/ 16 h 17"/>
                <a:gd name="T38" fmla="*/ 5 w 10"/>
                <a:gd name="T39" fmla="*/ 17 h 17"/>
                <a:gd name="T40" fmla="*/ 3 w 10"/>
                <a:gd name="T41" fmla="*/ 16 h 17"/>
                <a:gd name="T42" fmla="*/ 2 w 10"/>
                <a:gd name="T43" fmla="*/ 16 h 17"/>
                <a:gd name="T44" fmla="*/ 1 w 10"/>
                <a:gd name="T45" fmla="*/ 15 h 17"/>
                <a:gd name="T46" fmla="*/ 0 w 10"/>
                <a:gd name="T47" fmla="*/ 13 h 17"/>
                <a:gd name="T48" fmla="*/ 0 w 10"/>
                <a:gd name="T49" fmla="*/ 12 h 17"/>
                <a:gd name="T50" fmla="*/ 0 w 10"/>
                <a:gd name="T51" fmla="*/ 10 h 17"/>
                <a:gd name="T52" fmla="*/ 0 w 10"/>
                <a:gd name="T53" fmla="*/ 8 h 17"/>
                <a:gd name="T54" fmla="*/ 5 w 10"/>
                <a:gd name="T55" fmla="*/ 16 h 17"/>
                <a:gd name="T56" fmla="*/ 6 w 10"/>
                <a:gd name="T57" fmla="*/ 16 h 17"/>
                <a:gd name="T58" fmla="*/ 6 w 10"/>
                <a:gd name="T59" fmla="*/ 15 h 17"/>
                <a:gd name="T60" fmla="*/ 7 w 10"/>
                <a:gd name="T61" fmla="*/ 14 h 17"/>
                <a:gd name="T62" fmla="*/ 7 w 10"/>
                <a:gd name="T63" fmla="*/ 13 h 17"/>
                <a:gd name="T64" fmla="*/ 8 w 10"/>
                <a:gd name="T65" fmla="*/ 11 h 17"/>
                <a:gd name="T66" fmla="*/ 8 w 10"/>
                <a:gd name="T67" fmla="*/ 8 h 17"/>
                <a:gd name="T68" fmla="*/ 7 w 10"/>
                <a:gd name="T69" fmla="*/ 6 h 17"/>
                <a:gd name="T70" fmla="*/ 7 w 10"/>
                <a:gd name="T71" fmla="*/ 4 h 17"/>
                <a:gd name="T72" fmla="*/ 7 w 10"/>
                <a:gd name="T73" fmla="*/ 3 h 17"/>
                <a:gd name="T74" fmla="*/ 6 w 10"/>
                <a:gd name="T75" fmla="*/ 1 h 17"/>
                <a:gd name="T76" fmla="*/ 6 w 10"/>
                <a:gd name="T77" fmla="*/ 1 h 17"/>
                <a:gd name="T78" fmla="*/ 5 w 10"/>
                <a:gd name="T79" fmla="*/ 0 h 17"/>
                <a:gd name="T80" fmla="*/ 4 w 10"/>
                <a:gd name="T81" fmla="*/ 1 h 17"/>
                <a:gd name="T82" fmla="*/ 3 w 10"/>
                <a:gd name="T83" fmla="*/ 1 h 17"/>
                <a:gd name="T84" fmla="*/ 2 w 10"/>
                <a:gd name="T85" fmla="*/ 2 h 17"/>
                <a:gd name="T86" fmla="*/ 2 w 10"/>
                <a:gd name="T87" fmla="*/ 4 h 17"/>
                <a:gd name="T88" fmla="*/ 2 w 10"/>
                <a:gd name="T89" fmla="*/ 5 h 17"/>
                <a:gd name="T90" fmla="*/ 2 w 10"/>
                <a:gd name="T91" fmla="*/ 8 h 17"/>
                <a:gd name="T92" fmla="*/ 2 w 10"/>
                <a:gd name="T93" fmla="*/ 11 h 17"/>
                <a:gd name="T94" fmla="*/ 2 w 10"/>
                <a:gd name="T95" fmla="*/ 13 h 17"/>
                <a:gd name="T96" fmla="*/ 3 w 10"/>
                <a:gd name="T97" fmla="*/ 15 h 17"/>
                <a:gd name="T98" fmla="*/ 4 w 10"/>
                <a:gd name="T99" fmla="*/ 16 h 17"/>
                <a:gd name="T100" fmla="*/ 5 w 10"/>
                <a:gd name="T10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 h="17">
                  <a:moveTo>
                    <a:pt x="0" y="8"/>
                  </a:moveTo>
                  <a:cubicBezTo>
                    <a:pt x="0" y="7"/>
                    <a:pt x="0" y="7"/>
                    <a:pt x="0" y="6"/>
                  </a:cubicBezTo>
                  <a:cubicBezTo>
                    <a:pt x="0" y="5"/>
                    <a:pt x="0" y="4"/>
                    <a:pt x="0" y="4"/>
                  </a:cubicBezTo>
                  <a:cubicBezTo>
                    <a:pt x="0" y="3"/>
                    <a:pt x="1" y="3"/>
                    <a:pt x="1" y="2"/>
                  </a:cubicBezTo>
                  <a:cubicBezTo>
                    <a:pt x="1" y="2"/>
                    <a:pt x="1" y="1"/>
                    <a:pt x="2" y="1"/>
                  </a:cubicBezTo>
                  <a:cubicBezTo>
                    <a:pt x="2" y="1"/>
                    <a:pt x="3" y="0"/>
                    <a:pt x="3" y="0"/>
                  </a:cubicBezTo>
                  <a:cubicBezTo>
                    <a:pt x="4" y="0"/>
                    <a:pt x="4" y="0"/>
                    <a:pt x="5" y="0"/>
                  </a:cubicBezTo>
                  <a:cubicBezTo>
                    <a:pt x="5" y="0"/>
                    <a:pt x="6" y="0"/>
                    <a:pt x="6" y="0"/>
                  </a:cubicBezTo>
                  <a:cubicBezTo>
                    <a:pt x="6" y="0"/>
                    <a:pt x="7" y="0"/>
                    <a:pt x="7" y="1"/>
                  </a:cubicBezTo>
                  <a:cubicBezTo>
                    <a:pt x="8" y="1"/>
                    <a:pt x="8" y="1"/>
                    <a:pt x="8" y="2"/>
                  </a:cubicBezTo>
                  <a:cubicBezTo>
                    <a:pt x="9" y="2"/>
                    <a:pt x="9" y="3"/>
                    <a:pt x="9" y="3"/>
                  </a:cubicBezTo>
                  <a:cubicBezTo>
                    <a:pt x="9" y="4"/>
                    <a:pt x="9" y="4"/>
                    <a:pt x="10" y="5"/>
                  </a:cubicBezTo>
                  <a:cubicBezTo>
                    <a:pt x="10" y="6"/>
                    <a:pt x="10" y="6"/>
                    <a:pt x="10" y="7"/>
                  </a:cubicBezTo>
                  <a:cubicBezTo>
                    <a:pt x="10" y="8"/>
                    <a:pt x="10" y="9"/>
                    <a:pt x="10" y="9"/>
                  </a:cubicBezTo>
                  <a:cubicBezTo>
                    <a:pt x="10" y="10"/>
                    <a:pt x="10" y="11"/>
                    <a:pt x="10" y="11"/>
                  </a:cubicBezTo>
                  <a:cubicBezTo>
                    <a:pt x="10" y="12"/>
                    <a:pt x="9" y="13"/>
                    <a:pt x="9" y="13"/>
                  </a:cubicBezTo>
                  <a:cubicBezTo>
                    <a:pt x="9" y="13"/>
                    <a:pt x="9" y="14"/>
                    <a:pt x="9" y="14"/>
                  </a:cubicBezTo>
                  <a:cubicBezTo>
                    <a:pt x="8" y="15"/>
                    <a:pt x="8" y="15"/>
                    <a:pt x="8" y="15"/>
                  </a:cubicBezTo>
                  <a:cubicBezTo>
                    <a:pt x="7" y="16"/>
                    <a:pt x="7" y="16"/>
                    <a:pt x="6" y="16"/>
                  </a:cubicBezTo>
                  <a:cubicBezTo>
                    <a:pt x="6" y="17"/>
                    <a:pt x="5" y="17"/>
                    <a:pt x="5" y="17"/>
                  </a:cubicBezTo>
                  <a:cubicBezTo>
                    <a:pt x="4" y="17"/>
                    <a:pt x="4" y="17"/>
                    <a:pt x="3" y="16"/>
                  </a:cubicBezTo>
                  <a:cubicBezTo>
                    <a:pt x="3" y="16"/>
                    <a:pt x="3" y="16"/>
                    <a:pt x="2" y="16"/>
                  </a:cubicBezTo>
                  <a:cubicBezTo>
                    <a:pt x="2" y="15"/>
                    <a:pt x="2" y="15"/>
                    <a:pt x="1" y="15"/>
                  </a:cubicBezTo>
                  <a:cubicBezTo>
                    <a:pt x="1" y="14"/>
                    <a:pt x="1" y="14"/>
                    <a:pt x="0" y="13"/>
                  </a:cubicBezTo>
                  <a:cubicBezTo>
                    <a:pt x="0" y="13"/>
                    <a:pt x="0" y="12"/>
                    <a:pt x="0" y="12"/>
                  </a:cubicBezTo>
                  <a:cubicBezTo>
                    <a:pt x="0" y="11"/>
                    <a:pt x="0" y="10"/>
                    <a:pt x="0" y="10"/>
                  </a:cubicBezTo>
                  <a:cubicBezTo>
                    <a:pt x="0" y="9"/>
                    <a:pt x="0" y="8"/>
                    <a:pt x="0" y="8"/>
                  </a:cubicBezTo>
                  <a:close/>
                  <a:moveTo>
                    <a:pt x="5" y="16"/>
                  </a:moveTo>
                  <a:cubicBezTo>
                    <a:pt x="5" y="16"/>
                    <a:pt x="5" y="16"/>
                    <a:pt x="6" y="16"/>
                  </a:cubicBezTo>
                  <a:cubicBezTo>
                    <a:pt x="6" y="16"/>
                    <a:pt x="6" y="15"/>
                    <a:pt x="6" y="15"/>
                  </a:cubicBezTo>
                  <a:cubicBezTo>
                    <a:pt x="7" y="15"/>
                    <a:pt x="7" y="15"/>
                    <a:pt x="7" y="14"/>
                  </a:cubicBezTo>
                  <a:cubicBezTo>
                    <a:pt x="7" y="14"/>
                    <a:pt x="7" y="13"/>
                    <a:pt x="7" y="13"/>
                  </a:cubicBezTo>
                  <a:cubicBezTo>
                    <a:pt x="7" y="12"/>
                    <a:pt x="8" y="11"/>
                    <a:pt x="8" y="11"/>
                  </a:cubicBezTo>
                  <a:cubicBezTo>
                    <a:pt x="8" y="10"/>
                    <a:pt x="8" y="9"/>
                    <a:pt x="8" y="8"/>
                  </a:cubicBezTo>
                  <a:cubicBezTo>
                    <a:pt x="8" y="7"/>
                    <a:pt x="8" y="6"/>
                    <a:pt x="7" y="6"/>
                  </a:cubicBezTo>
                  <a:cubicBezTo>
                    <a:pt x="7" y="5"/>
                    <a:pt x="7" y="4"/>
                    <a:pt x="7" y="4"/>
                  </a:cubicBezTo>
                  <a:cubicBezTo>
                    <a:pt x="7" y="3"/>
                    <a:pt x="7" y="3"/>
                    <a:pt x="7" y="3"/>
                  </a:cubicBezTo>
                  <a:cubicBezTo>
                    <a:pt x="7" y="2"/>
                    <a:pt x="7" y="2"/>
                    <a:pt x="6" y="1"/>
                  </a:cubicBezTo>
                  <a:cubicBezTo>
                    <a:pt x="6" y="1"/>
                    <a:pt x="6" y="1"/>
                    <a:pt x="6" y="1"/>
                  </a:cubicBezTo>
                  <a:cubicBezTo>
                    <a:pt x="5" y="1"/>
                    <a:pt x="5" y="0"/>
                    <a:pt x="5" y="0"/>
                  </a:cubicBezTo>
                  <a:cubicBezTo>
                    <a:pt x="4" y="0"/>
                    <a:pt x="4" y="1"/>
                    <a:pt x="4" y="1"/>
                  </a:cubicBezTo>
                  <a:cubicBezTo>
                    <a:pt x="4" y="1"/>
                    <a:pt x="3" y="1"/>
                    <a:pt x="3" y="1"/>
                  </a:cubicBezTo>
                  <a:cubicBezTo>
                    <a:pt x="3" y="2"/>
                    <a:pt x="3" y="2"/>
                    <a:pt x="2" y="2"/>
                  </a:cubicBezTo>
                  <a:cubicBezTo>
                    <a:pt x="2" y="3"/>
                    <a:pt x="2" y="3"/>
                    <a:pt x="2" y="4"/>
                  </a:cubicBezTo>
                  <a:cubicBezTo>
                    <a:pt x="2" y="4"/>
                    <a:pt x="2" y="5"/>
                    <a:pt x="2" y="5"/>
                  </a:cubicBezTo>
                  <a:cubicBezTo>
                    <a:pt x="2" y="6"/>
                    <a:pt x="2" y="7"/>
                    <a:pt x="2" y="8"/>
                  </a:cubicBezTo>
                  <a:cubicBezTo>
                    <a:pt x="2" y="10"/>
                    <a:pt x="2" y="11"/>
                    <a:pt x="2" y="11"/>
                  </a:cubicBezTo>
                  <a:cubicBezTo>
                    <a:pt x="2" y="12"/>
                    <a:pt x="2" y="12"/>
                    <a:pt x="2" y="13"/>
                  </a:cubicBezTo>
                  <a:cubicBezTo>
                    <a:pt x="2" y="14"/>
                    <a:pt x="3" y="14"/>
                    <a:pt x="3" y="15"/>
                  </a:cubicBezTo>
                  <a:cubicBezTo>
                    <a:pt x="3" y="15"/>
                    <a:pt x="3" y="16"/>
                    <a:pt x="4" y="16"/>
                  </a:cubicBezTo>
                  <a:cubicBezTo>
                    <a:pt x="4" y="16"/>
                    <a:pt x="4" y="16"/>
                    <a:pt x="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06"/>
            <p:cNvSpPr>
              <a:spLocks noEditPoints="1"/>
            </p:cNvSpPr>
            <p:nvPr/>
          </p:nvSpPr>
          <p:spPr bwMode="auto">
            <a:xfrm>
              <a:off x="978073" y="789274"/>
              <a:ext cx="108584" cy="104461"/>
            </a:xfrm>
            <a:custGeom>
              <a:avLst/>
              <a:gdLst>
                <a:gd name="T0" fmla="*/ 4 w 33"/>
                <a:gd name="T1" fmla="*/ 8 h 32"/>
                <a:gd name="T2" fmla="*/ 13 w 33"/>
                <a:gd name="T3" fmla="*/ 8 h 32"/>
                <a:gd name="T4" fmla="*/ 13 w 33"/>
                <a:gd name="T5" fmla="*/ 4 h 32"/>
                <a:gd name="T6" fmla="*/ 13 w 33"/>
                <a:gd name="T7" fmla="*/ 0 h 32"/>
                <a:gd name="T8" fmla="*/ 13 w 33"/>
                <a:gd name="T9" fmla="*/ 0 h 32"/>
                <a:gd name="T10" fmla="*/ 14 w 33"/>
                <a:gd name="T11" fmla="*/ 0 h 32"/>
                <a:gd name="T12" fmla="*/ 18 w 33"/>
                <a:gd name="T13" fmla="*/ 1 h 32"/>
                <a:gd name="T14" fmla="*/ 19 w 33"/>
                <a:gd name="T15" fmla="*/ 1 h 32"/>
                <a:gd name="T16" fmla="*/ 19 w 33"/>
                <a:gd name="T17" fmla="*/ 1 h 32"/>
                <a:gd name="T18" fmla="*/ 19 w 33"/>
                <a:gd name="T19" fmla="*/ 2 h 32"/>
                <a:gd name="T20" fmla="*/ 17 w 33"/>
                <a:gd name="T21" fmla="*/ 2 h 32"/>
                <a:gd name="T22" fmla="*/ 17 w 33"/>
                <a:gd name="T23" fmla="*/ 8 h 32"/>
                <a:gd name="T24" fmla="*/ 27 w 33"/>
                <a:gd name="T25" fmla="*/ 8 h 32"/>
                <a:gd name="T26" fmla="*/ 29 w 33"/>
                <a:gd name="T27" fmla="*/ 7 h 32"/>
                <a:gd name="T28" fmla="*/ 29 w 33"/>
                <a:gd name="T29" fmla="*/ 7 h 32"/>
                <a:gd name="T30" fmla="*/ 29 w 33"/>
                <a:gd name="T31" fmla="*/ 7 h 32"/>
                <a:gd name="T32" fmla="*/ 29 w 33"/>
                <a:gd name="T33" fmla="*/ 7 h 32"/>
                <a:gd name="T34" fmla="*/ 33 w 33"/>
                <a:gd name="T35" fmla="*/ 9 h 32"/>
                <a:gd name="T36" fmla="*/ 33 w 33"/>
                <a:gd name="T37" fmla="*/ 9 h 32"/>
                <a:gd name="T38" fmla="*/ 33 w 33"/>
                <a:gd name="T39" fmla="*/ 9 h 32"/>
                <a:gd name="T40" fmla="*/ 32 w 33"/>
                <a:gd name="T41" fmla="*/ 10 h 32"/>
                <a:gd name="T42" fmla="*/ 32 w 33"/>
                <a:gd name="T43" fmla="*/ 17 h 32"/>
                <a:gd name="T44" fmla="*/ 32 w 33"/>
                <a:gd name="T45" fmla="*/ 19 h 32"/>
                <a:gd name="T46" fmla="*/ 31 w 33"/>
                <a:gd name="T47" fmla="*/ 20 h 32"/>
                <a:gd name="T48" fmla="*/ 30 w 33"/>
                <a:gd name="T49" fmla="*/ 21 h 32"/>
                <a:gd name="T50" fmla="*/ 28 w 33"/>
                <a:gd name="T51" fmla="*/ 21 h 32"/>
                <a:gd name="T52" fmla="*/ 28 w 33"/>
                <a:gd name="T53" fmla="*/ 21 h 32"/>
                <a:gd name="T54" fmla="*/ 28 w 33"/>
                <a:gd name="T55" fmla="*/ 20 h 32"/>
                <a:gd name="T56" fmla="*/ 28 w 33"/>
                <a:gd name="T57" fmla="*/ 18 h 32"/>
                <a:gd name="T58" fmla="*/ 17 w 33"/>
                <a:gd name="T59" fmla="*/ 18 h 32"/>
                <a:gd name="T60" fmla="*/ 17 w 33"/>
                <a:gd name="T61" fmla="*/ 27 h 32"/>
                <a:gd name="T62" fmla="*/ 17 w 33"/>
                <a:gd name="T63" fmla="*/ 31 h 32"/>
                <a:gd name="T64" fmla="*/ 17 w 33"/>
                <a:gd name="T65" fmla="*/ 32 h 32"/>
                <a:gd name="T66" fmla="*/ 16 w 33"/>
                <a:gd name="T67" fmla="*/ 32 h 32"/>
                <a:gd name="T68" fmla="*/ 14 w 33"/>
                <a:gd name="T69" fmla="*/ 32 h 32"/>
                <a:gd name="T70" fmla="*/ 13 w 33"/>
                <a:gd name="T71" fmla="*/ 32 h 32"/>
                <a:gd name="T72" fmla="*/ 13 w 33"/>
                <a:gd name="T73" fmla="*/ 31 h 32"/>
                <a:gd name="T74" fmla="*/ 13 w 33"/>
                <a:gd name="T75" fmla="*/ 27 h 32"/>
                <a:gd name="T76" fmla="*/ 13 w 33"/>
                <a:gd name="T77" fmla="*/ 18 h 32"/>
                <a:gd name="T78" fmla="*/ 4 w 33"/>
                <a:gd name="T79" fmla="*/ 18 h 32"/>
                <a:gd name="T80" fmla="*/ 4 w 33"/>
                <a:gd name="T81" fmla="*/ 20 h 32"/>
                <a:gd name="T82" fmla="*/ 3 w 33"/>
                <a:gd name="T83" fmla="*/ 21 h 32"/>
                <a:gd name="T84" fmla="*/ 2 w 33"/>
                <a:gd name="T85" fmla="*/ 21 h 32"/>
                <a:gd name="T86" fmla="*/ 1 w 33"/>
                <a:gd name="T87" fmla="*/ 21 h 32"/>
                <a:gd name="T88" fmla="*/ 0 w 33"/>
                <a:gd name="T89" fmla="*/ 21 h 32"/>
                <a:gd name="T90" fmla="*/ 0 w 33"/>
                <a:gd name="T91" fmla="*/ 21 h 32"/>
                <a:gd name="T92" fmla="*/ 0 w 33"/>
                <a:gd name="T93" fmla="*/ 17 h 32"/>
                <a:gd name="T94" fmla="*/ 0 w 33"/>
                <a:gd name="T95" fmla="*/ 10 h 32"/>
                <a:gd name="T96" fmla="*/ 0 w 33"/>
                <a:gd name="T97" fmla="*/ 6 h 32"/>
                <a:gd name="T98" fmla="*/ 0 w 33"/>
                <a:gd name="T99" fmla="*/ 6 h 32"/>
                <a:gd name="T100" fmla="*/ 0 w 33"/>
                <a:gd name="T101" fmla="*/ 6 h 32"/>
                <a:gd name="T102" fmla="*/ 4 w 33"/>
                <a:gd name="T103" fmla="*/ 8 h 32"/>
                <a:gd name="T104" fmla="*/ 4 w 33"/>
                <a:gd name="T105" fmla="*/ 9 h 32"/>
                <a:gd name="T106" fmla="*/ 4 w 33"/>
                <a:gd name="T107" fmla="*/ 17 h 32"/>
                <a:gd name="T108" fmla="*/ 13 w 33"/>
                <a:gd name="T109" fmla="*/ 17 h 32"/>
                <a:gd name="T110" fmla="*/ 13 w 33"/>
                <a:gd name="T111" fmla="*/ 9 h 32"/>
                <a:gd name="T112" fmla="*/ 4 w 33"/>
                <a:gd name="T113" fmla="*/ 9 h 32"/>
                <a:gd name="T114" fmla="*/ 17 w 33"/>
                <a:gd name="T115" fmla="*/ 9 h 32"/>
                <a:gd name="T116" fmla="*/ 17 w 33"/>
                <a:gd name="T117" fmla="*/ 17 h 32"/>
                <a:gd name="T118" fmla="*/ 28 w 33"/>
                <a:gd name="T119" fmla="*/ 17 h 32"/>
                <a:gd name="T120" fmla="*/ 28 w 33"/>
                <a:gd name="T121" fmla="*/ 9 h 32"/>
                <a:gd name="T122" fmla="*/ 17 w 33"/>
                <a:gd name="T12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32">
                  <a:moveTo>
                    <a:pt x="4" y="8"/>
                  </a:moveTo>
                  <a:cubicBezTo>
                    <a:pt x="13" y="8"/>
                    <a:pt x="13" y="8"/>
                    <a:pt x="13" y="8"/>
                  </a:cubicBezTo>
                  <a:cubicBezTo>
                    <a:pt x="13" y="4"/>
                    <a:pt x="13" y="4"/>
                    <a:pt x="13" y="4"/>
                  </a:cubicBezTo>
                  <a:cubicBezTo>
                    <a:pt x="13" y="0"/>
                    <a:pt x="13" y="0"/>
                    <a:pt x="13" y="0"/>
                  </a:cubicBezTo>
                  <a:cubicBezTo>
                    <a:pt x="13" y="0"/>
                    <a:pt x="13" y="0"/>
                    <a:pt x="13" y="0"/>
                  </a:cubicBezTo>
                  <a:cubicBezTo>
                    <a:pt x="13" y="0"/>
                    <a:pt x="14" y="0"/>
                    <a:pt x="14" y="0"/>
                  </a:cubicBezTo>
                  <a:cubicBezTo>
                    <a:pt x="18" y="1"/>
                    <a:pt x="18" y="1"/>
                    <a:pt x="18" y="1"/>
                  </a:cubicBezTo>
                  <a:cubicBezTo>
                    <a:pt x="19" y="1"/>
                    <a:pt x="19" y="1"/>
                    <a:pt x="19" y="1"/>
                  </a:cubicBezTo>
                  <a:cubicBezTo>
                    <a:pt x="19" y="1"/>
                    <a:pt x="19" y="1"/>
                    <a:pt x="19" y="1"/>
                  </a:cubicBezTo>
                  <a:cubicBezTo>
                    <a:pt x="19" y="1"/>
                    <a:pt x="19" y="1"/>
                    <a:pt x="19" y="2"/>
                  </a:cubicBezTo>
                  <a:cubicBezTo>
                    <a:pt x="17" y="2"/>
                    <a:pt x="17" y="2"/>
                    <a:pt x="17" y="2"/>
                  </a:cubicBezTo>
                  <a:cubicBezTo>
                    <a:pt x="17" y="8"/>
                    <a:pt x="17" y="8"/>
                    <a:pt x="17" y="8"/>
                  </a:cubicBezTo>
                  <a:cubicBezTo>
                    <a:pt x="27" y="8"/>
                    <a:pt x="27" y="8"/>
                    <a:pt x="27" y="8"/>
                  </a:cubicBezTo>
                  <a:cubicBezTo>
                    <a:pt x="29" y="7"/>
                    <a:pt x="29" y="7"/>
                    <a:pt x="29" y="7"/>
                  </a:cubicBezTo>
                  <a:cubicBezTo>
                    <a:pt x="29" y="7"/>
                    <a:pt x="29" y="7"/>
                    <a:pt x="29" y="7"/>
                  </a:cubicBezTo>
                  <a:cubicBezTo>
                    <a:pt x="29" y="7"/>
                    <a:pt x="29" y="7"/>
                    <a:pt x="29" y="7"/>
                  </a:cubicBezTo>
                  <a:cubicBezTo>
                    <a:pt x="29" y="7"/>
                    <a:pt x="29" y="7"/>
                    <a:pt x="29" y="7"/>
                  </a:cubicBezTo>
                  <a:cubicBezTo>
                    <a:pt x="33" y="9"/>
                    <a:pt x="33" y="9"/>
                    <a:pt x="33" y="9"/>
                  </a:cubicBezTo>
                  <a:cubicBezTo>
                    <a:pt x="33" y="9"/>
                    <a:pt x="33" y="9"/>
                    <a:pt x="33" y="9"/>
                  </a:cubicBezTo>
                  <a:cubicBezTo>
                    <a:pt x="33" y="9"/>
                    <a:pt x="33" y="9"/>
                    <a:pt x="33" y="9"/>
                  </a:cubicBezTo>
                  <a:cubicBezTo>
                    <a:pt x="32" y="10"/>
                    <a:pt x="32" y="10"/>
                    <a:pt x="32" y="10"/>
                  </a:cubicBezTo>
                  <a:cubicBezTo>
                    <a:pt x="32" y="17"/>
                    <a:pt x="32" y="17"/>
                    <a:pt x="32" y="17"/>
                  </a:cubicBezTo>
                  <a:cubicBezTo>
                    <a:pt x="32" y="19"/>
                    <a:pt x="32" y="19"/>
                    <a:pt x="32" y="19"/>
                  </a:cubicBezTo>
                  <a:cubicBezTo>
                    <a:pt x="32" y="20"/>
                    <a:pt x="32" y="20"/>
                    <a:pt x="31" y="20"/>
                  </a:cubicBezTo>
                  <a:cubicBezTo>
                    <a:pt x="31" y="20"/>
                    <a:pt x="31" y="20"/>
                    <a:pt x="30" y="21"/>
                  </a:cubicBezTo>
                  <a:cubicBezTo>
                    <a:pt x="30" y="21"/>
                    <a:pt x="29" y="21"/>
                    <a:pt x="28" y="21"/>
                  </a:cubicBezTo>
                  <a:cubicBezTo>
                    <a:pt x="28" y="21"/>
                    <a:pt x="28" y="21"/>
                    <a:pt x="28" y="21"/>
                  </a:cubicBezTo>
                  <a:cubicBezTo>
                    <a:pt x="28" y="21"/>
                    <a:pt x="28" y="20"/>
                    <a:pt x="28" y="20"/>
                  </a:cubicBezTo>
                  <a:cubicBezTo>
                    <a:pt x="28" y="18"/>
                    <a:pt x="28" y="18"/>
                    <a:pt x="28" y="18"/>
                  </a:cubicBezTo>
                  <a:cubicBezTo>
                    <a:pt x="17" y="18"/>
                    <a:pt x="17" y="18"/>
                    <a:pt x="17" y="18"/>
                  </a:cubicBezTo>
                  <a:cubicBezTo>
                    <a:pt x="17" y="27"/>
                    <a:pt x="17" y="27"/>
                    <a:pt x="17" y="27"/>
                  </a:cubicBezTo>
                  <a:cubicBezTo>
                    <a:pt x="17" y="31"/>
                    <a:pt x="17" y="31"/>
                    <a:pt x="17" y="31"/>
                  </a:cubicBezTo>
                  <a:cubicBezTo>
                    <a:pt x="17" y="31"/>
                    <a:pt x="17" y="31"/>
                    <a:pt x="17" y="32"/>
                  </a:cubicBezTo>
                  <a:cubicBezTo>
                    <a:pt x="17" y="32"/>
                    <a:pt x="16" y="32"/>
                    <a:pt x="16" y="32"/>
                  </a:cubicBezTo>
                  <a:cubicBezTo>
                    <a:pt x="15" y="32"/>
                    <a:pt x="14" y="32"/>
                    <a:pt x="14" y="32"/>
                  </a:cubicBezTo>
                  <a:cubicBezTo>
                    <a:pt x="14" y="32"/>
                    <a:pt x="13" y="32"/>
                    <a:pt x="13" y="32"/>
                  </a:cubicBezTo>
                  <a:cubicBezTo>
                    <a:pt x="13" y="32"/>
                    <a:pt x="13" y="32"/>
                    <a:pt x="13" y="31"/>
                  </a:cubicBezTo>
                  <a:cubicBezTo>
                    <a:pt x="13" y="27"/>
                    <a:pt x="13" y="27"/>
                    <a:pt x="13" y="27"/>
                  </a:cubicBezTo>
                  <a:cubicBezTo>
                    <a:pt x="13" y="18"/>
                    <a:pt x="13" y="18"/>
                    <a:pt x="13" y="18"/>
                  </a:cubicBezTo>
                  <a:cubicBezTo>
                    <a:pt x="4" y="18"/>
                    <a:pt x="4" y="18"/>
                    <a:pt x="4" y="18"/>
                  </a:cubicBezTo>
                  <a:cubicBezTo>
                    <a:pt x="4" y="20"/>
                    <a:pt x="4" y="20"/>
                    <a:pt x="4" y="20"/>
                  </a:cubicBezTo>
                  <a:cubicBezTo>
                    <a:pt x="4" y="21"/>
                    <a:pt x="4" y="21"/>
                    <a:pt x="3" y="21"/>
                  </a:cubicBezTo>
                  <a:cubicBezTo>
                    <a:pt x="3" y="21"/>
                    <a:pt x="3" y="21"/>
                    <a:pt x="2" y="21"/>
                  </a:cubicBezTo>
                  <a:cubicBezTo>
                    <a:pt x="2" y="21"/>
                    <a:pt x="1" y="22"/>
                    <a:pt x="1" y="21"/>
                  </a:cubicBezTo>
                  <a:cubicBezTo>
                    <a:pt x="0" y="21"/>
                    <a:pt x="0" y="21"/>
                    <a:pt x="0" y="21"/>
                  </a:cubicBezTo>
                  <a:cubicBezTo>
                    <a:pt x="0" y="21"/>
                    <a:pt x="0" y="21"/>
                    <a:pt x="0" y="21"/>
                  </a:cubicBezTo>
                  <a:cubicBezTo>
                    <a:pt x="0" y="17"/>
                    <a:pt x="0" y="17"/>
                    <a:pt x="0" y="17"/>
                  </a:cubicBezTo>
                  <a:cubicBezTo>
                    <a:pt x="0" y="10"/>
                    <a:pt x="0" y="10"/>
                    <a:pt x="0" y="10"/>
                  </a:cubicBezTo>
                  <a:cubicBezTo>
                    <a:pt x="0" y="6"/>
                    <a:pt x="0" y="6"/>
                    <a:pt x="0" y="6"/>
                  </a:cubicBezTo>
                  <a:cubicBezTo>
                    <a:pt x="0" y="6"/>
                    <a:pt x="0" y="6"/>
                    <a:pt x="0" y="6"/>
                  </a:cubicBezTo>
                  <a:cubicBezTo>
                    <a:pt x="0" y="6"/>
                    <a:pt x="0" y="6"/>
                    <a:pt x="0" y="6"/>
                  </a:cubicBezTo>
                  <a:cubicBezTo>
                    <a:pt x="4" y="8"/>
                    <a:pt x="4" y="8"/>
                    <a:pt x="4" y="8"/>
                  </a:cubicBezTo>
                  <a:close/>
                  <a:moveTo>
                    <a:pt x="4" y="9"/>
                  </a:moveTo>
                  <a:cubicBezTo>
                    <a:pt x="4" y="17"/>
                    <a:pt x="4" y="17"/>
                    <a:pt x="4" y="17"/>
                  </a:cubicBezTo>
                  <a:cubicBezTo>
                    <a:pt x="13" y="17"/>
                    <a:pt x="13" y="17"/>
                    <a:pt x="13" y="17"/>
                  </a:cubicBezTo>
                  <a:cubicBezTo>
                    <a:pt x="13" y="9"/>
                    <a:pt x="13" y="9"/>
                    <a:pt x="13" y="9"/>
                  </a:cubicBezTo>
                  <a:cubicBezTo>
                    <a:pt x="4" y="9"/>
                    <a:pt x="4" y="9"/>
                    <a:pt x="4" y="9"/>
                  </a:cubicBezTo>
                  <a:close/>
                  <a:moveTo>
                    <a:pt x="17" y="9"/>
                  </a:moveTo>
                  <a:cubicBezTo>
                    <a:pt x="17" y="17"/>
                    <a:pt x="17" y="17"/>
                    <a:pt x="17" y="17"/>
                  </a:cubicBezTo>
                  <a:cubicBezTo>
                    <a:pt x="28" y="17"/>
                    <a:pt x="28" y="17"/>
                    <a:pt x="28" y="17"/>
                  </a:cubicBezTo>
                  <a:cubicBezTo>
                    <a:pt x="28" y="9"/>
                    <a:pt x="28" y="9"/>
                    <a:pt x="28" y="9"/>
                  </a:cubicBezTo>
                  <a:cubicBezTo>
                    <a:pt x="17" y="9"/>
                    <a:pt x="17" y="9"/>
                    <a:pt x="1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07"/>
            <p:cNvSpPr>
              <a:spLocks noEditPoints="1"/>
            </p:cNvSpPr>
            <p:nvPr/>
          </p:nvSpPr>
          <p:spPr bwMode="auto">
            <a:xfrm>
              <a:off x="1115521" y="796146"/>
              <a:ext cx="109958" cy="97588"/>
            </a:xfrm>
            <a:custGeom>
              <a:avLst/>
              <a:gdLst>
                <a:gd name="T0" fmla="*/ 13 w 34"/>
                <a:gd name="T1" fmla="*/ 7 h 30"/>
                <a:gd name="T2" fmla="*/ 5 w 34"/>
                <a:gd name="T3" fmla="*/ 7 h 30"/>
                <a:gd name="T4" fmla="*/ 5 w 34"/>
                <a:gd name="T5" fmla="*/ 7 h 30"/>
                <a:gd name="T6" fmla="*/ 6 w 34"/>
                <a:gd name="T7" fmla="*/ 6 h 30"/>
                <a:gd name="T8" fmla="*/ 22 w 34"/>
                <a:gd name="T9" fmla="*/ 5 h 30"/>
                <a:gd name="T10" fmla="*/ 24 w 34"/>
                <a:gd name="T11" fmla="*/ 5 h 30"/>
                <a:gd name="T12" fmla="*/ 27 w 34"/>
                <a:gd name="T13" fmla="*/ 7 h 30"/>
                <a:gd name="T14" fmla="*/ 18 w 34"/>
                <a:gd name="T15" fmla="*/ 7 h 30"/>
                <a:gd name="T16" fmla="*/ 17 w 34"/>
                <a:gd name="T17" fmla="*/ 13 h 30"/>
                <a:gd name="T18" fmla="*/ 22 w 34"/>
                <a:gd name="T19" fmla="*/ 12 h 30"/>
                <a:gd name="T20" fmla="*/ 24 w 34"/>
                <a:gd name="T21" fmla="*/ 12 h 30"/>
                <a:gd name="T22" fmla="*/ 26 w 34"/>
                <a:gd name="T23" fmla="*/ 14 h 30"/>
                <a:gd name="T24" fmla="*/ 26 w 34"/>
                <a:gd name="T25" fmla="*/ 14 h 30"/>
                <a:gd name="T26" fmla="*/ 17 w 34"/>
                <a:gd name="T27" fmla="*/ 22 h 30"/>
                <a:gd name="T28" fmla="*/ 23 w 34"/>
                <a:gd name="T29" fmla="*/ 21 h 30"/>
                <a:gd name="T30" fmla="*/ 25 w 34"/>
                <a:gd name="T31" fmla="*/ 20 h 30"/>
                <a:gd name="T32" fmla="*/ 28 w 34"/>
                <a:gd name="T33" fmla="*/ 23 h 30"/>
                <a:gd name="T34" fmla="*/ 24 w 34"/>
                <a:gd name="T35" fmla="*/ 23 h 30"/>
                <a:gd name="T36" fmla="*/ 6 w 34"/>
                <a:gd name="T37" fmla="*/ 23 h 30"/>
                <a:gd name="T38" fmla="*/ 6 w 34"/>
                <a:gd name="T39" fmla="*/ 22 h 30"/>
                <a:gd name="T40" fmla="*/ 13 w 34"/>
                <a:gd name="T41" fmla="*/ 14 h 30"/>
                <a:gd name="T42" fmla="*/ 6 w 34"/>
                <a:gd name="T43" fmla="*/ 14 h 30"/>
                <a:gd name="T44" fmla="*/ 7 w 34"/>
                <a:gd name="T45" fmla="*/ 13 h 30"/>
                <a:gd name="T46" fmla="*/ 18 w 34"/>
                <a:gd name="T47" fmla="*/ 16 h 30"/>
                <a:gd name="T48" fmla="*/ 18 w 34"/>
                <a:gd name="T49" fmla="*/ 15 h 30"/>
                <a:gd name="T50" fmla="*/ 24 w 34"/>
                <a:gd name="T51" fmla="*/ 17 h 30"/>
                <a:gd name="T52" fmla="*/ 24 w 34"/>
                <a:gd name="T53" fmla="*/ 19 h 30"/>
                <a:gd name="T54" fmla="*/ 22 w 34"/>
                <a:gd name="T55" fmla="*/ 20 h 30"/>
                <a:gd name="T56" fmla="*/ 20 w 34"/>
                <a:gd name="T57" fmla="*/ 18 h 30"/>
                <a:gd name="T58" fmla="*/ 19 w 34"/>
                <a:gd name="T59" fmla="*/ 16 h 30"/>
                <a:gd name="T60" fmla="*/ 4 w 34"/>
                <a:gd name="T61" fmla="*/ 2 h 30"/>
                <a:gd name="T62" fmla="*/ 29 w 34"/>
                <a:gd name="T63" fmla="*/ 1 h 30"/>
                <a:gd name="T64" fmla="*/ 31 w 34"/>
                <a:gd name="T65" fmla="*/ 1 h 30"/>
                <a:gd name="T66" fmla="*/ 33 w 34"/>
                <a:gd name="T67" fmla="*/ 2 h 30"/>
                <a:gd name="T68" fmla="*/ 34 w 34"/>
                <a:gd name="T69" fmla="*/ 2 h 30"/>
                <a:gd name="T70" fmla="*/ 32 w 34"/>
                <a:gd name="T71" fmla="*/ 4 h 30"/>
                <a:gd name="T72" fmla="*/ 33 w 34"/>
                <a:gd name="T73" fmla="*/ 29 h 30"/>
                <a:gd name="T74" fmla="*/ 31 w 34"/>
                <a:gd name="T75" fmla="*/ 30 h 30"/>
                <a:gd name="T76" fmla="*/ 29 w 34"/>
                <a:gd name="T77" fmla="*/ 29 h 30"/>
                <a:gd name="T78" fmla="*/ 4 w 34"/>
                <a:gd name="T79" fmla="*/ 27 h 30"/>
                <a:gd name="T80" fmla="*/ 4 w 34"/>
                <a:gd name="T81" fmla="*/ 29 h 30"/>
                <a:gd name="T82" fmla="*/ 1 w 34"/>
                <a:gd name="T83" fmla="*/ 29 h 30"/>
                <a:gd name="T84" fmla="*/ 0 w 34"/>
                <a:gd name="T85" fmla="*/ 23 h 30"/>
                <a:gd name="T86" fmla="*/ 0 w 34"/>
                <a:gd name="T87" fmla="*/ 0 h 30"/>
                <a:gd name="T88" fmla="*/ 1 w 34"/>
                <a:gd name="T89" fmla="*/ 1 h 30"/>
                <a:gd name="T90" fmla="*/ 29 w 34"/>
                <a:gd name="T91" fmla="*/ 3 h 30"/>
                <a:gd name="T92" fmla="*/ 4 w 34"/>
                <a:gd name="T93" fmla="*/ 26 h 30"/>
                <a:gd name="T94" fmla="*/ 29 w 34"/>
                <a:gd name="T95"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30">
                  <a:moveTo>
                    <a:pt x="13" y="13"/>
                  </a:moveTo>
                  <a:cubicBezTo>
                    <a:pt x="13" y="7"/>
                    <a:pt x="13" y="7"/>
                    <a:pt x="13" y="7"/>
                  </a:cubicBezTo>
                  <a:cubicBezTo>
                    <a:pt x="6" y="7"/>
                    <a:pt x="6" y="7"/>
                    <a:pt x="6" y="7"/>
                  </a:cubicBezTo>
                  <a:cubicBezTo>
                    <a:pt x="5" y="7"/>
                    <a:pt x="5" y="7"/>
                    <a:pt x="5" y="7"/>
                  </a:cubicBezTo>
                  <a:cubicBezTo>
                    <a:pt x="5" y="7"/>
                    <a:pt x="5" y="7"/>
                    <a:pt x="5" y="7"/>
                  </a:cubicBezTo>
                  <a:cubicBezTo>
                    <a:pt x="5" y="7"/>
                    <a:pt x="5" y="7"/>
                    <a:pt x="5" y="7"/>
                  </a:cubicBezTo>
                  <a:cubicBezTo>
                    <a:pt x="5" y="7"/>
                    <a:pt x="5" y="6"/>
                    <a:pt x="5" y="6"/>
                  </a:cubicBezTo>
                  <a:cubicBezTo>
                    <a:pt x="5" y="6"/>
                    <a:pt x="5" y="6"/>
                    <a:pt x="6" y="6"/>
                  </a:cubicBezTo>
                  <a:cubicBezTo>
                    <a:pt x="21" y="6"/>
                    <a:pt x="21" y="6"/>
                    <a:pt x="21" y="6"/>
                  </a:cubicBezTo>
                  <a:cubicBezTo>
                    <a:pt x="22" y="5"/>
                    <a:pt x="22" y="5"/>
                    <a:pt x="22" y="5"/>
                  </a:cubicBezTo>
                  <a:cubicBezTo>
                    <a:pt x="23" y="4"/>
                    <a:pt x="23" y="4"/>
                    <a:pt x="23" y="4"/>
                  </a:cubicBezTo>
                  <a:cubicBezTo>
                    <a:pt x="24" y="4"/>
                    <a:pt x="24" y="4"/>
                    <a:pt x="24" y="5"/>
                  </a:cubicBezTo>
                  <a:cubicBezTo>
                    <a:pt x="26" y="6"/>
                    <a:pt x="26" y="6"/>
                    <a:pt x="26" y="6"/>
                  </a:cubicBezTo>
                  <a:cubicBezTo>
                    <a:pt x="27" y="6"/>
                    <a:pt x="27" y="7"/>
                    <a:pt x="27" y="7"/>
                  </a:cubicBezTo>
                  <a:cubicBezTo>
                    <a:pt x="27" y="7"/>
                    <a:pt x="27" y="7"/>
                    <a:pt x="27" y="7"/>
                  </a:cubicBezTo>
                  <a:cubicBezTo>
                    <a:pt x="18" y="7"/>
                    <a:pt x="18" y="7"/>
                    <a:pt x="18" y="7"/>
                  </a:cubicBezTo>
                  <a:cubicBezTo>
                    <a:pt x="17" y="7"/>
                    <a:pt x="17" y="7"/>
                    <a:pt x="17" y="7"/>
                  </a:cubicBezTo>
                  <a:cubicBezTo>
                    <a:pt x="17" y="13"/>
                    <a:pt x="17" y="13"/>
                    <a:pt x="17" y="13"/>
                  </a:cubicBezTo>
                  <a:cubicBezTo>
                    <a:pt x="21" y="13"/>
                    <a:pt x="21" y="13"/>
                    <a:pt x="21" y="13"/>
                  </a:cubicBezTo>
                  <a:cubicBezTo>
                    <a:pt x="22" y="12"/>
                    <a:pt x="22" y="12"/>
                    <a:pt x="22" y="12"/>
                  </a:cubicBezTo>
                  <a:cubicBezTo>
                    <a:pt x="22" y="12"/>
                    <a:pt x="23" y="11"/>
                    <a:pt x="23" y="11"/>
                  </a:cubicBezTo>
                  <a:cubicBezTo>
                    <a:pt x="23" y="11"/>
                    <a:pt x="23" y="12"/>
                    <a:pt x="24" y="12"/>
                  </a:cubicBezTo>
                  <a:cubicBezTo>
                    <a:pt x="26" y="13"/>
                    <a:pt x="26" y="13"/>
                    <a:pt x="26" y="13"/>
                  </a:cubicBezTo>
                  <a:cubicBezTo>
                    <a:pt x="26" y="14"/>
                    <a:pt x="26" y="14"/>
                    <a:pt x="26" y="14"/>
                  </a:cubicBezTo>
                  <a:cubicBezTo>
                    <a:pt x="26" y="14"/>
                    <a:pt x="26" y="14"/>
                    <a:pt x="26" y="14"/>
                  </a:cubicBezTo>
                  <a:cubicBezTo>
                    <a:pt x="26" y="14"/>
                    <a:pt x="26" y="14"/>
                    <a:pt x="26" y="14"/>
                  </a:cubicBezTo>
                  <a:cubicBezTo>
                    <a:pt x="17" y="14"/>
                    <a:pt x="17" y="14"/>
                    <a:pt x="17" y="14"/>
                  </a:cubicBezTo>
                  <a:cubicBezTo>
                    <a:pt x="17" y="22"/>
                    <a:pt x="17" y="22"/>
                    <a:pt x="17" y="22"/>
                  </a:cubicBezTo>
                  <a:cubicBezTo>
                    <a:pt x="22" y="22"/>
                    <a:pt x="22" y="22"/>
                    <a:pt x="22" y="22"/>
                  </a:cubicBezTo>
                  <a:cubicBezTo>
                    <a:pt x="23" y="21"/>
                    <a:pt x="23" y="21"/>
                    <a:pt x="23" y="21"/>
                  </a:cubicBezTo>
                  <a:cubicBezTo>
                    <a:pt x="24" y="20"/>
                    <a:pt x="24" y="20"/>
                    <a:pt x="24" y="20"/>
                  </a:cubicBezTo>
                  <a:cubicBezTo>
                    <a:pt x="24" y="20"/>
                    <a:pt x="25" y="20"/>
                    <a:pt x="25" y="20"/>
                  </a:cubicBezTo>
                  <a:cubicBezTo>
                    <a:pt x="27" y="22"/>
                    <a:pt x="27" y="22"/>
                    <a:pt x="27" y="22"/>
                  </a:cubicBezTo>
                  <a:cubicBezTo>
                    <a:pt x="28" y="22"/>
                    <a:pt x="28" y="23"/>
                    <a:pt x="28" y="23"/>
                  </a:cubicBezTo>
                  <a:cubicBezTo>
                    <a:pt x="28" y="23"/>
                    <a:pt x="28" y="23"/>
                    <a:pt x="27" y="23"/>
                  </a:cubicBezTo>
                  <a:cubicBezTo>
                    <a:pt x="24" y="23"/>
                    <a:pt x="24" y="23"/>
                    <a:pt x="24" y="23"/>
                  </a:cubicBezTo>
                  <a:cubicBezTo>
                    <a:pt x="24" y="23"/>
                    <a:pt x="24" y="23"/>
                    <a:pt x="24" y="23"/>
                  </a:cubicBezTo>
                  <a:cubicBezTo>
                    <a:pt x="6" y="23"/>
                    <a:pt x="6" y="23"/>
                    <a:pt x="6" y="23"/>
                  </a:cubicBezTo>
                  <a:cubicBezTo>
                    <a:pt x="5" y="23"/>
                    <a:pt x="5" y="23"/>
                    <a:pt x="5" y="22"/>
                  </a:cubicBezTo>
                  <a:cubicBezTo>
                    <a:pt x="5" y="22"/>
                    <a:pt x="5" y="22"/>
                    <a:pt x="6" y="22"/>
                  </a:cubicBezTo>
                  <a:cubicBezTo>
                    <a:pt x="13" y="22"/>
                    <a:pt x="13" y="22"/>
                    <a:pt x="13" y="22"/>
                  </a:cubicBezTo>
                  <a:cubicBezTo>
                    <a:pt x="13" y="14"/>
                    <a:pt x="13" y="14"/>
                    <a:pt x="13" y="14"/>
                  </a:cubicBezTo>
                  <a:cubicBezTo>
                    <a:pt x="7" y="14"/>
                    <a:pt x="7" y="14"/>
                    <a:pt x="7" y="14"/>
                  </a:cubicBezTo>
                  <a:cubicBezTo>
                    <a:pt x="6" y="14"/>
                    <a:pt x="6" y="14"/>
                    <a:pt x="6" y="14"/>
                  </a:cubicBezTo>
                  <a:cubicBezTo>
                    <a:pt x="6" y="14"/>
                    <a:pt x="6" y="14"/>
                    <a:pt x="6" y="14"/>
                  </a:cubicBezTo>
                  <a:cubicBezTo>
                    <a:pt x="6" y="13"/>
                    <a:pt x="6" y="13"/>
                    <a:pt x="7" y="13"/>
                  </a:cubicBezTo>
                  <a:cubicBezTo>
                    <a:pt x="13" y="13"/>
                    <a:pt x="13" y="13"/>
                    <a:pt x="13" y="13"/>
                  </a:cubicBezTo>
                  <a:close/>
                  <a:moveTo>
                    <a:pt x="18" y="16"/>
                  </a:moveTo>
                  <a:cubicBezTo>
                    <a:pt x="18" y="16"/>
                    <a:pt x="18" y="16"/>
                    <a:pt x="18" y="16"/>
                  </a:cubicBezTo>
                  <a:cubicBezTo>
                    <a:pt x="18" y="16"/>
                    <a:pt x="18" y="16"/>
                    <a:pt x="18" y="15"/>
                  </a:cubicBezTo>
                  <a:cubicBezTo>
                    <a:pt x="19" y="15"/>
                    <a:pt x="19" y="16"/>
                    <a:pt x="21" y="16"/>
                  </a:cubicBezTo>
                  <a:cubicBezTo>
                    <a:pt x="22" y="16"/>
                    <a:pt x="23" y="17"/>
                    <a:pt x="24" y="17"/>
                  </a:cubicBezTo>
                  <a:cubicBezTo>
                    <a:pt x="24" y="18"/>
                    <a:pt x="24" y="18"/>
                    <a:pt x="24" y="18"/>
                  </a:cubicBezTo>
                  <a:cubicBezTo>
                    <a:pt x="24" y="19"/>
                    <a:pt x="24" y="19"/>
                    <a:pt x="24" y="19"/>
                  </a:cubicBezTo>
                  <a:cubicBezTo>
                    <a:pt x="24" y="19"/>
                    <a:pt x="23" y="20"/>
                    <a:pt x="23" y="20"/>
                  </a:cubicBezTo>
                  <a:cubicBezTo>
                    <a:pt x="23" y="20"/>
                    <a:pt x="22" y="20"/>
                    <a:pt x="22" y="20"/>
                  </a:cubicBezTo>
                  <a:cubicBezTo>
                    <a:pt x="22" y="20"/>
                    <a:pt x="21" y="20"/>
                    <a:pt x="21" y="20"/>
                  </a:cubicBezTo>
                  <a:cubicBezTo>
                    <a:pt x="21" y="19"/>
                    <a:pt x="21" y="19"/>
                    <a:pt x="20" y="18"/>
                  </a:cubicBezTo>
                  <a:cubicBezTo>
                    <a:pt x="20" y="18"/>
                    <a:pt x="20" y="18"/>
                    <a:pt x="20" y="17"/>
                  </a:cubicBezTo>
                  <a:cubicBezTo>
                    <a:pt x="19" y="17"/>
                    <a:pt x="19" y="17"/>
                    <a:pt x="19" y="16"/>
                  </a:cubicBezTo>
                  <a:cubicBezTo>
                    <a:pt x="18" y="16"/>
                    <a:pt x="18" y="16"/>
                    <a:pt x="18" y="16"/>
                  </a:cubicBezTo>
                  <a:close/>
                  <a:moveTo>
                    <a:pt x="4" y="2"/>
                  </a:moveTo>
                  <a:cubicBezTo>
                    <a:pt x="28" y="2"/>
                    <a:pt x="28" y="2"/>
                    <a:pt x="28" y="2"/>
                  </a:cubicBezTo>
                  <a:cubicBezTo>
                    <a:pt x="29" y="1"/>
                    <a:pt x="29" y="1"/>
                    <a:pt x="29" y="1"/>
                  </a:cubicBezTo>
                  <a:cubicBezTo>
                    <a:pt x="30" y="1"/>
                    <a:pt x="30" y="0"/>
                    <a:pt x="30" y="0"/>
                  </a:cubicBezTo>
                  <a:cubicBezTo>
                    <a:pt x="30" y="0"/>
                    <a:pt x="30" y="1"/>
                    <a:pt x="31" y="1"/>
                  </a:cubicBezTo>
                  <a:cubicBezTo>
                    <a:pt x="33" y="2"/>
                    <a:pt x="33" y="2"/>
                    <a:pt x="33" y="2"/>
                  </a:cubicBezTo>
                  <a:cubicBezTo>
                    <a:pt x="33" y="2"/>
                    <a:pt x="33" y="2"/>
                    <a:pt x="33" y="2"/>
                  </a:cubicBezTo>
                  <a:cubicBezTo>
                    <a:pt x="34" y="2"/>
                    <a:pt x="34" y="2"/>
                    <a:pt x="34" y="2"/>
                  </a:cubicBezTo>
                  <a:cubicBezTo>
                    <a:pt x="34" y="2"/>
                    <a:pt x="34" y="2"/>
                    <a:pt x="34" y="2"/>
                  </a:cubicBezTo>
                  <a:cubicBezTo>
                    <a:pt x="34" y="3"/>
                    <a:pt x="33" y="3"/>
                    <a:pt x="33" y="3"/>
                  </a:cubicBezTo>
                  <a:cubicBezTo>
                    <a:pt x="32" y="4"/>
                    <a:pt x="32" y="4"/>
                    <a:pt x="32" y="4"/>
                  </a:cubicBezTo>
                  <a:cubicBezTo>
                    <a:pt x="32" y="24"/>
                    <a:pt x="32" y="24"/>
                    <a:pt x="32" y="24"/>
                  </a:cubicBezTo>
                  <a:cubicBezTo>
                    <a:pt x="33" y="29"/>
                    <a:pt x="33" y="29"/>
                    <a:pt x="33" y="29"/>
                  </a:cubicBezTo>
                  <a:cubicBezTo>
                    <a:pt x="33" y="29"/>
                    <a:pt x="32" y="29"/>
                    <a:pt x="32" y="29"/>
                  </a:cubicBezTo>
                  <a:cubicBezTo>
                    <a:pt x="32" y="29"/>
                    <a:pt x="32" y="30"/>
                    <a:pt x="31" y="30"/>
                  </a:cubicBezTo>
                  <a:cubicBezTo>
                    <a:pt x="31" y="30"/>
                    <a:pt x="30" y="30"/>
                    <a:pt x="30" y="30"/>
                  </a:cubicBezTo>
                  <a:cubicBezTo>
                    <a:pt x="29" y="30"/>
                    <a:pt x="29" y="30"/>
                    <a:pt x="29" y="29"/>
                  </a:cubicBezTo>
                  <a:cubicBezTo>
                    <a:pt x="29" y="27"/>
                    <a:pt x="29" y="27"/>
                    <a:pt x="29" y="27"/>
                  </a:cubicBezTo>
                  <a:cubicBezTo>
                    <a:pt x="4" y="27"/>
                    <a:pt x="4" y="27"/>
                    <a:pt x="4" y="27"/>
                  </a:cubicBezTo>
                  <a:cubicBezTo>
                    <a:pt x="4" y="29"/>
                    <a:pt x="4" y="29"/>
                    <a:pt x="4" y="29"/>
                  </a:cubicBezTo>
                  <a:cubicBezTo>
                    <a:pt x="4" y="29"/>
                    <a:pt x="4" y="29"/>
                    <a:pt x="4" y="29"/>
                  </a:cubicBezTo>
                  <a:cubicBezTo>
                    <a:pt x="3" y="29"/>
                    <a:pt x="3" y="30"/>
                    <a:pt x="2" y="30"/>
                  </a:cubicBezTo>
                  <a:cubicBezTo>
                    <a:pt x="1" y="30"/>
                    <a:pt x="1" y="30"/>
                    <a:pt x="1" y="29"/>
                  </a:cubicBezTo>
                  <a:cubicBezTo>
                    <a:pt x="0" y="29"/>
                    <a:pt x="0" y="29"/>
                    <a:pt x="0" y="29"/>
                  </a:cubicBezTo>
                  <a:cubicBezTo>
                    <a:pt x="0" y="23"/>
                    <a:pt x="0" y="23"/>
                    <a:pt x="0" y="23"/>
                  </a:cubicBezTo>
                  <a:cubicBezTo>
                    <a:pt x="0" y="5"/>
                    <a:pt x="0" y="5"/>
                    <a:pt x="0" y="5"/>
                  </a:cubicBezTo>
                  <a:cubicBezTo>
                    <a:pt x="0" y="0"/>
                    <a:pt x="0" y="0"/>
                    <a:pt x="0" y="0"/>
                  </a:cubicBezTo>
                  <a:cubicBezTo>
                    <a:pt x="0" y="0"/>
                    <a:pt x="0" y="0"/>
                    <a:pt x="0" y="0"/>
                  </a:cubicBezTo>
                  <a:cubicBezTo>
                    <a:pt x="0" y="0"/>
                    <a:pt x="1" y="0"/>
                    <a:pt x="1" y="1"/>
                  </a:cubicBezTo>
                  <a:cubicBezTo>
                    <a:pt x="4" y="2"/>
                    <a:pt x="4" y="2"/>
                    <a:pt x="4" y="2"/>
                  </a:cubicBezTo>
                  <a:close/>
                  <a:moveTo>
                    <a:pt x="29" y="3"/>
                  </a:moveTo>
                  <a:cubicBezTo>
                    <a:pt x="4" y="3"/>
                    <a:pt x="4" y="3"/>
                    <a:pt x="4" y="3"/>
                  </a:cubicBezTo>
                  <a:cubicBezTo>
                    <a:pt x="4" y="26"/>
                    <a:pt x="4" y="26"/>
                    <a:pt x="4" y="26"/>
                  </a:cubicBezTo>
                  <a:cubicBezTo>
                    <a:pt x="29" y="26"/>
                    <a:pt x="29" y="26"/>
                    <a:pt x="29" y="26"/>
                  </a:cubicBezTo>
                  <a:cubicBezTo>
                    <a:pt x="29" y="3"/>
                    <a:pt x="29" y="3"/>
                    <a:pt x="29"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08"/>
            <p:cNvSpPr>
              <a:spLocks noEditPoints="1"/>
            </p:cNvSpPr>
            <p:nvPr/>
          </p:nvSpPr>
          <p:spPr bwMode="auto">
            <a:xfrm>
              <a:off x="1246096" y="792023"/>
              <a:ext cx="129201" cy="101712"/>
            </a:xfrm>
            <a:custGeom>
              <a:avLst/>
              <a:gdLst>
                <a:gd name="T0" fmla="*/ 11 w 40"/>
                <a:gd name="T1" fmla="*/ 15 h 31"/>
                <a:gd name="T2" fmla="*/ 17 w 40"/>
                <a:gd name="T3" fmla="*/ 9 h 31"/>
                <a:gd name="T4" fmla="*/ 18 w 40"/>
                <a:gd name="T5" fmla="*/ 5 h 31"/>
                <a:gd name="T6" fmla="*/ 22 w 40"/>
                <a:gd name="T7" fmla="*/ 6 h 31"/>
                <a:gd name="T8" fmla="*/ 20 w 40"/>
                <a:gd name="T9" fmla="*/ 7 h 31"/>
                <a:gd name="T10" fmla="*/ 25 w 40"/>
                <a:gd name="T11" fmla="*/ 4 h 31"/>
                <a:gd name="T12" fmla="*/ 25 w 40"/>
                <a:gd name="T13" fmla="*/ 0 h 31"/>
                <a:gd name="T14" fmla="*/ 29 w 40"/>
                <a:gd name="T15" fmla="*/ 1 h 31"/>
                <a:gd name="T16" fmla="*/ 28 w 40"/>
                <a:gd name="T17" fmla="*/ 9 h 31"/>
                <a:gd name="T18" fmla="*/ 34 w 40"/>
                <a:gd name="T19" fmla="*/ 6 h 31"/>
                <a:gd name="T20" fmla="*/ 38 w 40"/>
                <a:gd name="T21" fmla="*/ 8 h 31"/>
                <a:gd name="T22" fmla="*/ 37 w 40"/>
                <a:gd name="T23" fmla="*/ 9 h 31"/>
                <a:gd name="T24" fmla="*/ 36 w 40"/>
                <a:gd name="T25" fmla="*/ 18 h 31"/>
                <a:gd name="T26" fmla="*/ 32 w 40"/>
                <a:gd name="T27" fmla="*/ 23 h 31"/>
                <a:gd name="T28" fmla="*/ 31 w 40"/>
                <a:gd name="T29" fmla="*/ 23 h 31"/>
                <a:gd name="T30" fmla="*/ 28 w 40"/>
                <a:gd name="T31" fmla="*/ 20 h 31"/>
                <a:gd name="T32" fmla="*/ 31 w 40"/>
                <a:gd name="T33" fmla="*/ 19 h 31"/>
                <a:gd name="T34" fmla="*/ 33 w 40"/>
                <a:gd name="T35" fmla="*/ 15 h 31"/>
                <a:gd name="T36" fmla="*/ 33 w 40"/>
                <a:gd name="T37" fmla="*/ 9 h 31"/>
                <a:gd name="T38" fmla="*/ 28 w 40"/>
                <a:gd name="T39" fmla="*/ 24 h 31"/>
                <a:gd name="T40" fmla="*/ 25 w 40"/>
                <a:gd name="T41" fmla="*/ 24 h 31"/>
                <a:gd name="T42" fmla="*/ 25 w 40"/>
                <a:gd name="T43" fmla="*/ 11 h 31"/>
                <a:gd name="T44" fmla="*/ 20 w 40"/>
                <a:gd name="T45" fmla="*/ 25 h 31"/>
                <a:gd name="T46" fmla="*/ 22 w 40"/>
                <a:gd name="T47" fmla="*/ 27 h 31"/>
                <a:gd name="T48" fmla="*/ 36 w 40"/>
                <a:gd name="T49" fmla="*/ 26 h 31"/>
                <a:gd name="T50" fmla="*/ 39 w 40"/>
                <a:gd name="T51" fmla="*/ 21 h 31"/>
                <a:gd name="T52" fmla="*/ 40 w 40"/>
                <a:gd name="T53" fmla="*/ 21 h 31"/>
                <a:gd name="T54" fmla="*/ 39 w 40"/>
                <a:gd name="T55" fmla="*/ 26 h 31"/>
                <a:gd name="T56" fmla="*/ 40 w 40"/>
                <a:gd name="T57" fmla="*/ 28 h 31"/>
                <a:gd name="T58" fmla="*/ 36 w 40"/>
                <a:gd name="T59" fmla="*/ 30 h 31"/>
                <a:gd name="T60" fmla="*/ 17 w 40"/>
                <a:gd name="T61" fmla="*/ 28 h 31"/>
                <a:gd name="T62" fmla="*/ 17 w 40"/>
                <a:gd name="T63" fmla="*/ 14 h 31"/>
                <a:gd name="T64" fmla="*/ 6 w 40"/>
                <a:gd name="T65" fmla="*/ 0 h 31"/>
                <a:gd name="T66" fmla="*/ 11 w 40"/>
                <a:gd name="T67" fmla="*/ 1 h 31"/>
                <a:gd name="T68" fmla="*/ 11 w 40"/>
                <a:gd name="T69" fmla="*/ 2 h 31"/>
                <a:gd name="T70" fmla="*/ 11 w 40"/>
                <a:gd name="T71" fmla="*/ 10 h 31"/>
                <a:gd name="T72" fmla="*/ 14 w 40"/>
                <a:gd name="T73" fmla="*/ 8 h 31"/>
                <a:gd name="T74" fmla="*/ 16 w 40"/>
                <a:gd name="T75" fmla="*/ 10 h 31"/>
                <a:gd name="T76" fmla="*/ 10 w 40"/>
                <a:gd name="T77" fmla="*/ 22 h 31"/>
                <a:gd name="T78" fmla="*/ 16 w 40"/>
                <a:gd name="T79" fmla="*/ 20 h 31"/>
                <a:gd name="T80" fmla="*/ 13 w 40"/>
                <a:gd name="T81" fmla="*/ 22 h 31"/>
                <a:gd name="T82" fmla="*/ 4 w 40"/>
                <a:gd name="T83" fmla="*/ 27 h 31"/>
                <a:gd name="T84" fmla="*/ 3 w 40"/>
                <a:gd name="T85" fmla="*/ 27 h 31"/>
                <a:gd name="T86" fmla="*/ 1 w 40"/>
                <a:gd name="T87" fmla="*/ 24 h 31"/>
                <a:gd name="T88" fmla="*/ 7 w 40"/>
                <a:gd name="T89" fmla="*/ 11 h 31"/>
                <a:gd name="T90" fmla="*/ 1 w 40"/>
                <a:gd name="T91"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31">
                  <a:moveTo>
                    <a:pt x="17" y="14"/>
                  </a:moveTo>
                  <a:cubicBezTo>
                    <a:pt x="12" y="15"/>
                    <a:pt x="12" y="15"/>
                    <a:pt x="12" y="15"/>
                  </a:cubicBezTo>
                  <a:cubicBezTo>
                    <a:pt x="12" y="16"/>
                    <a:pt x="11" y="15"/>
                    <a:pt x="11" y="15"/>
                  </a:cubicBezTo>
                  <a:cubicBezTo>
                    <a:pt x="11" y="15"/>
                    <a:pt x="11" y="15"/>
                    <a:pt x="12" y="15"/>
                  </a:cubicBezTo>
                  <a:cubicBezTo>
                    <a:pt x="17" y="13"/>
                    <a:pt x="17" y="13"/>
                    <a:pt x="17" y="13"/>
                  </a:cubicBezTo>
                  <a:cubicBezTo>
                    <a:pt x="17" y="9"/>
                    <a:pt x="17" y="9"/>
                    <a:pt x="17" y="9"/>
                  </a:cubicBezTo>
                  <a:cubicBezTo>
                    <a:pt x="17" y="5"/>
                    <a:pt x="17" y="5"/>
                    <a:pt x="17" y="5"/>
                  </a:cubicBezTo>
                  <a:cubicBezTo>
                    <a:pt x="17" y="5"/>
                    <a:pt x="17" y="5"/>
                    <a:pt x="17" y="5"/>
                  </a:cubicBezTo>
                  <a:cubicBezTo>
                    <a:pt x="18" y="5"/>
                    <a:pt x="18" y="5"/>
                    <a:pt x="18" y="5"/>
                  </a:cubicBezTo>
                  <a:cubicBezTo>
                    <a:pt x="21" y="6"/>
                    <a:pt x="21" y="6"/>
                    <a:pt x="21" y="6"/>
                  </a:cubicBezTo>
                  <a:cubicBezTo>
                    <a:pt x="21" y="6"/>
                    <a:pt x="21" y="6"/>
                    <a:pt x="21" y="6"/>
                  </a:cubicBezTo>
                  <a:cubicBezTo>
                    <a:pt x="21" y="6"/>
                    <a:pt x="22" y="6"/>
                    <a:pt x="22" y="6"/>
                  </a:cubicBezTo>
                  <a:cubicBezTo>
                    <a:pt x="22" y="6"/>
                    <a:pt x="21" y="6"/>
                    <a:pt x="21" y="7"/>
                  </a:cubicBezTo>
                  <a:cubicBezTo>
                    <a:pt x="21" y="7"/>
                    <a:pt x="21" y="7"/>
                    <a:pt x="21" y="7"/>
                  </a:cubicBezTo>
                  <a:cubicBezTo>
                    <a:pt x="20" y="7"/>
                    <a:pt x="20" y="7"/>
                    <a:pt x="20" y="7"/>
                  </a:cubicBezTo>
                  <a:cubicBezTo>
                    <a:pt x="20" y="12"/>
                    <a:pt x="20" y="12"/>
                    <a:pt x="20" y="12"/>
                  </a:cubicBezTo>
                  <a:cubicBezTo>
                    <a:pt x="25" y="10"/>
                    <a:pt x="25" y="10"/>
                    <a:pt x="25" y="10"/>
                  </a:cubicBezTo>
                  <a:cubicBezTo>
                    <a:pt x="25" y="4"/>
                    <a:pt x="25" y="4"/>
                    <a:pt x="25" y="4"/>
                  </a:cubicBezTo>
                  <a:cubicBezTo>
                    <a:pt x="25" y="0"/>
                    <a:pt x="25" y="0"/>
                    <a:pt x="25" y="0"/>
                  </a:cubicBezTo>
                  <a:cubicBezTo>
                    <a:pt x="25" y="0"/>
                    <a:pt x="25" y="0"/>
                    <a:pt x="25" y="0"/>
                  </a:cubicBezTo>
                  <a:cubicBezTo>
                    <a:pt x="25" y="0"/>
                    <a:pt x="25" y="0"/>
                    <a:pt x="25" y="0"/>
                  </a:cubicBezTo>
                  <a:cubicBezTo>
                    <a:pt x="29" y="1"/>
                    <a:pt x="29" y="1"/>
                    <a:pt x="29" y="1"/>
                  </a:cubicBezTo>
                  <a:cubicBezTo>
                    <a:pt x="29" y="1"/>
                    <a:pt x="29" y="1"/>
                    <a:pt x="29" y="1"/>
                  </a:cubicBezTo>
                  <a:cubicBezTo>
                    <a:pt x="29" y="1"/>
                    <a:pt x="29" y="1"/>
                    <a:pt x="29" y="1"/>
                  </a:cubicBezTo>
                  <a:cubicBezTo>
                    <a:pt x="29" y="1"/>
                    <a:pt x="29" y="1"/>
                    <a:pt x="29" y="1"/>
                  </a:cubicBezTo>
                  <a:cubicBezTo>
                    <a:pt x="28" y="2"/>
                    <a:pt x="28" y="2"/>
                    <a:pt x="28" y="2"/>
                  </a:cubicBezTo>
                  <a:cubicBezTo>
                    <a:pt x="28" y="9"/>
                    <a:pt x="28" y="9"/>
                    <a:pt x="28" y="9"/>
                  </a:cubicBezTo>
                  <a:cubicBezTo>
                    <a:pt x="32" y="8"/>
                    <a:pt x="32" y="8"/>
                    <a:pt x="32" y="8"/>
                  </a:cubicBezTo>
                  <a:cubicBezTo>
                    <a:pt x="33" y="6"/>
                    <a:pt x="33" y="6"/>
                    <a:pt x="33" y="6"/>
                  </a:cubicBezTo>
                  <a:cubicBezTo>
                    <a:pt x="34" y="6"/>
                    <a:pt x="34" y="6"/>
                    <a:pt x="34" y="6"/>
                  </a:cubicBezTo>
                  <a:cubicBezTo>
                    <a:pt x="34" y="6"/>
                    <a:pt x="34" y="6"/>
                    <a:pt x="35" y="6"/>
                  </a:cubicBezTo>
                  <a:cubicBezTo>
                    <a:pt x="37" y="7"/>
                    <a:pt x="37" y="7"/>
                    <a:pt x="37" y="7"/>
                  </a:cubicBezTo>
                  <a:cubicBezTo>
                    <a:pt x="38" y="7"/>
                    <a:pt x="38" y="8"/>
                    <a:pt x="38" y="8"/>
                  </a:cubicBezTo>
                  <a:cubicBezTo>
                    <a:pt x="38" y="8"/>
                    <a:pt x="38" y="8"/>
                    <a:pt x="38" y="8"/>
                  </a:cubicBezTo>
                  <a:cubicBezTo>
                    <a:pt x="38" y="8"/>
                    <a:pt x="38" y="8"/>
                    <a:pt x="38" y="8"/>
                  </a:cubicBezTo>
                  <a:cubicBezTo>
                    <a:pt x="37" y="9"/>
                    <a:pt x="37" y="9"/>
                    <a:pt x="37" y="9"/>
                  </a:cubicBezTo>
                  <a:cubicBezTo>
                    <a:pt x="37" y="10"/>
                    <a:pt x="37" y="12"/>
                    <a:pt x="37" y="13"/>
                  </a:cubicBezTo>
                  <a:cubicBezTo>
                    <a:pt x="37" y="14"/>
                    <a:pt x="37" y="15"/>
                    <a:pt x="37" y="15"/>
                  </a:cubicBezTo>
                  <a:cubicBezTo>
                    <a:pt x="37" y="16"/>
                    <a:pt x="36" y="17"/>
                    <a:pt x="36" y="18"/>
                  </a:cubicBezTo>
                  <a:cubicBezTo>
                    <a:pt x="36" y="20"/>
                    <a:pt x="36" y="20"/>
                    <a:pt x="35" y="21"/>
                  </a:cubicBezTo>
                  <a:cubicBezTo>
                    <a:pt x="35" y="22"/>
                    <a:pt x="34" y="22"/>
                    <a:pt x="34" y="22"/>
                  </a:cubicBezTo>
                  <a:cubicBezTo>
                    <a:pt x="34" y="22"/>
                    <a:pt x="33" y="23"/>
                    <a:pt x="32" y="23"/>
                  </a:cubicBezTo>
                  <a:cubicBezTo>
                    <a:pt x="32" y="23"/>
                    <a:pt x="32" y="23"/>
                    <a:pt x="31" y="23"/>
                  </a:cubicBezTo>
                  <a:cubicBezTo>
                    <a:pt x="31" y="23"/>
                    <a:pt x="31" y="23"/>
                    <a:pt x="31" y="23"/>
                  </a:cubicBezTo>
                  <a:cubicBezTo>
                    <a:pt x="31" y="23"/>
                    <a:pt x="31" y="23"/>
                    <a:pt x="31" y="23"/>
                  </a:cubicBezTo>
                  <a:cubicBezTo>
                    <a:pt x="31" y="23"/>
                    <a:pt x="31" y="22"/>
                    <a:pt x="31" y="22"/>
                  </a:cubicBezTo>
                  <a:cubicBezTo>
                    <a:pt x="31" y="21"/>
                    <a:pt x="30" y="20"/>
                    <a:pt x="29" y="20"/>
                  </a:cubicBezTo>
                  <a:cubicBezTo>
                    <a:pt x="28" y="20"/>
                    <a:pt x="28" y="20"/>
                    <a:pt x="28" y="20"/>
                  </a:cubicBezTo>
                  <a:cubicBezTo>
                    <a:pt x="28" y="19"/>
                    <a:pt x="28" y="19"/>
                    <a:pt x="28" y="19"/>
                  </a:cubicBezTo>
                  <a:cubicBezTo>
                    <a:pt x="29" y="19"/>
                    <a:pt x="29" y="19"/>
                    <a:pt x="29" y="19"/>
                  </a:cubicBezTo>
                  <a:cubicBezTo>
                    <a:pt x="30" y="19"/>
                    <a:pt x="31" y="19"/>
                    <a:pt x="31" y="19"/>
                  </a:cubicBezTo>
                  <a:cubicBezTo>
                    <a:pt x="32" y="19"/>
                    <a:pt x="32" y="19"/>
                    <a:pt x="32" y="19"/>
                  </a:cubicBezTo>
                  <a:cubicBezTo>
                    <a:pt x="32" y="19"/>
                    <a:pt x="33" y="18"/>
                    <a:pt x="33" y="17"/>
                  </a:cubicBezTo>
                  <a:cubicBezTo>
                    <a:pt x="33" y="17"/>
                    <a:pt x="33" y="16"/>
                    <a:pt x="33" y="15"/>
                  </a:cubicBezTo>
                  <a:cubicBezTo>
                    <a:pt x="33" y="14"/>
                    <a:pt x="33" y="12"/>
                    <a:pt x="33" y="11"/>
                  </a:cubicBezTo>
                  <a:cubicBezTo>
                    <a:pt x="33" y="10"/>
                    <a:pt x="33" y="10"/>
                    <a:pt x="33" y="10"/>
                  </a:cubicBezTo>
                  <a:cubicBezTo>
                    <a:pt x="33" y="9"/>
                    <a:pt x="33" y="9"/>
                    <a:pt x="33" y="9"/>
                  </a:cubicBezTo>
                  <a:cubicBezTo>
                    <a:pt x="28" y="10"/>
                    <a:pt x="28" y="10"/>
                    <a:pt x="28" y="10"/>
                  </a:cubicBezTo>
                  <a:cubicBezTo>
                    <a:pt x="28" y="21"/>
                    <a:pt x="28" y="21"/>
                    <a:pt x="28" y="21"/>
                  </a:cubicBezTo>
                  <a:cubicBezTo>
                    <a:pt x="28" y="24"/>
                    <a:pt x="28" y="24"/>
                    <a:pt x="28" y="24"/>
                  </a:cubicBezTo>
                  <a:cubicBezTo>
                    <a:pt x="28" y="24"/>
                    <a:pt x="28" y="24"/>
                    <a:pt x="27" y="24"/>
                  </a:cubicBezTo>
                  <a:cubicBezTo>
                    <a:pt x="27" y="25"/>
                    <a:pt x="26" y="25"/>
                    <a:pt x="26" y="25"/>
                  </a:cubicBezTo>
                  <a:cubicBezTo>
                    <a:pt x="25" y="25"/>
                    <a:pt x="25" y="25"/>
                    <a:pt x="25" y="24"/>
                  </a:cubicBezTo>
                  <a:cubicBezTo>
                    <a:pt x="25" y="24"/>
                    <a:pt x="25" y="24"/>
                    <a:pt x="25" y="24"/>
                  </a:cubicBezTo>
                  <a:cubicBezTo>
                    <a:pt x="25" y="20"/>
                    <a:pt x="25" y="20"/>
                    <a:pt x="25" y="20"/>
                  </a:cubicBezTo>
                  <a:cubicBezTo>
                    <a:pt x="25" y="11"/>
                    <a:pt x="25" y="11"/>
                    <a:pt x="25" y="11"/>
                  </a:cubicBezTo>
                  <a:cubicBezTo>
                    <a:pt x="25" y="11"/>
                    <a:pt x="25" y="11"/>
                    <a:pt x="25" y="11"/>
                  </a:cubicBezTo>
                  <a:cubicBezTo>
                    <a:pt x="20" y="13"/>
                    <a:pt x="20" y="13"/>
                    <a:pt x="20" y="13"/>
                  </a:cubicBezTo>
                  <a:cubicBezTo>
                    <a:pt x="20" y="25"/>
                    <a:pt x="20" y="25"/>
                    <a:pt x="20" y="25"/>
                  </a:cubicBezTo>
                  <a:cubicBezTo>
                    <a:pt x="20" y="26"/>
                    <a:pt x="20" y="26"/>
                    <a:pt x="20" y="26"/>
                  </a:cubicBezTo>
                  <a:cubicBezTo>
                    <a:pt x="20" y="27"/>
                    <a:pt x="20" y="27"/>
                    <a:pt x="21" y="27"/>
                  </a:cubicBezTo>
                  <a:cubicBezTo>
                    <a:pt x="21" y="27"/>
                    <a:pt x="21" y="27"/>
                    <a:pt x="22" y="27"/>
                  </a:cubicBezTo>
                  <a:cubicBezTo>
                    <a:pt x="24" y="28"/>
                    <a:pt x="25" y="28"/>
                    <a:pt x="27" y="28"/>
                  </a:cubicBezTo>
                  <a:cubicBezTo>
                    <a:pt x="31" y="28"/>
                    <a:pt x="33" y="27"/>
                    <a:pt x="34" y="27"/>
                  </a:cubicBezTo>
                  <a:cubicBezTo>
                    <a:pt x="35" y="27"/>
                    <a:pt x="35" y="26"/>
                    <a:pt x="36" y="26"/>
                  </a:cubicBezTo>
                  <a:cubicBezTo>
                    <a:pt x="36" y="26"/>
                    <a:pt x="37" y="25"/>
                    <a:pt x="37" y="24"/>
                  </a:cubicBezTo>
                  <a:cubicBezTo>
                    <a:pt x="39" y="21"/>
                    <a:pt x="39" y="21"/>
                    <a:pt x="39" y="21"/>
                  </a:cubicBezTo>
                  <a:cubicBezTo>
                    <a:pt x="39" y="21"/>
                    <a:pt x="39" y="21"/>
                    <a:pt x="39" y="21"/>
                  </a:cubicBezTo>
                  <a:cubicBezTo>
                    <a:pt x="39" y="21"/>
                    <a:pt x="39" y="21"/>
                    <a:pt x="40" y="21"/>
                  </a:cubicBezTo>
                  <a:cubicBezTo>
                    <a:pt x="40" y="21"/>
                    <a:pt x="40" y="21"/>
                    <a:pt x="40" y="21"/>
                  </a:cubicBezTo>
                  <a:cubicBezTo>
                    <a:pt x="40" y="21"/>
                    <a:pt x="40" y="21"/>
                    <a:pt x="40" y="21"/>
                  </a:cubicBezTo>
                  <a:cubicBezTo>
                    <a:pt x="39" y="24"/>
                    <a:pt x="39" y="24"/>
                    <a:pt x="39" y="24"/>
                  </a:cubicBezTo>
                  <a:cubicBezTo>
                    <a:pt x="39" y="24"/>
                    <a:pt x="39" y="25"/>
                    <a:pt x="39" y="25"/>
                  </a:cubicBezTo>
                  <a:cubicBezTo>
                    <a:pt x="39" y="25"/>
                    <a:pt x="39" y="25"/>
                    <a:pt x="39" y="26"/>
                  </a:cubicBezTo>
                  <a:cubicBezTo>
                    <a:pt x="39" y="26"/>
                    <a:pt x="39" y="26"/>
                    <a:pt x="39" y="26"/>
                  </a:cubicBezTo>
                  <a:cubicBezTo>
                    <a:pt x="39" y="27"/>
                    <a:pt x="39" y="27"/>
                    <a:pt x="39" y="27"/>
                  </a:cubicBezTo>
                  <a:cubicBezTo>
                    <a:pt x="40" y="27"/>
                    <a:pt x="40" y="27"/>
                    <a:pt x="40" y="28"/>
                  </a:cubicBezTo>
                  <a:cubicBezTo>
                    <a:pt x="40" y="28"/>
                    <a:pt x="40" y="28"/>
                    <a:pt x="40" y="28"/>
                  </a:cubicBezTo>
                  <a:cubicBezTo>
                    <a:pt x="40" y="28"/>
                    <a:pt x="40" y="28"/>
                    <a:pt x="40" y="28"/>
                  </a:cubicBezTo>
                  <a:cubicBezTo>
                    <a:pt x="39" y="29"/>
                    <a:pt x="38" y="30"/>
                    <a:pt x="36" y="30"/>
                  </a:cubicBezTo>
                  <a:cubicBezTo>
                    <a:pt x="34" y="30"/>
                    <a:pt x="32" y="31"/>
                    <a:pt x="28" y="31"/>
                  </a:cubicBezTo>
                  <a:cubicBezTo>
                    <a:pt x="23" y="31"/>
                    <a:pt x="20" y="30"/>
                    <a:pt x="19" y="30"/>
                  </a:cubicBezTo>
                  <a:cubicBezTo>
                    <a:pt x="18" y="29"/>
                    <a:pt x="18" y="29"/>
                    <a:pt x="17" y="28"/>
                  </a:cubicBezTo>
                  <a:cubicBezTo>
                    <a:pt x="17" y="28"/>
                    <a:pt x="17" y="28"/>
                    <a:pt x="17" y="28"/>
                  </a:cubicBezTo>
                  <a:cubicBezTo>
                    <a:pt x="17" y="27"/>
                    <a:pt x="17" y="27"/>
                    <a:pt x="17" y="26"/>
                  </a:cubicBezTo>
                  <a:cubicBezTo>
                    <a:pt x="17" y="14"/>
                    <a:pt x="17" y="14"/>
                    <a:pt x="17" y="14"/>
                  </a:cubicBezTo>
                  <a:close/>
                  <a:moveTo>
                    <a:pt x="7" y="10"/>
                  </a:moveTo>
                  <a:cubicBezTo>
                    <a:pt x="7" y="4"/>
                    <a:pt x="7" y="4"/>
                    <a:pt x="7" y="4"/>
                  </a:cubicBezTo>
                  <a:cubicBezTo>
                    <a:pt x="6" y="0"/>
                    <a:pt x="6" y="0"/>
                    <a:pt x="6" y="0"/>
                  </a:cubicBezTo>
                  <a:cubicBezTo>
                    <a:pt x="7" y="0"/>
                    <a:pt x="7" y="0"/>
                    <a:pt x="7" y="0"/>
                  </a:cubicBezTo>
                  <a:cubicBezTo>
                    <a:pt x="7" y="0"/>
                    <a:pt x="7" y="0"/>
                    <a:pt x="7" y="0"/>
                  </a:cubicBezTo>
                  <a:cubicBezTo>
                    <a:pt x="11" y="1"/>
                    <a:pt x="11" y="1"/>
                    <a:pt x="11" y="1"/>
                  </a:cubicBezTo>
                  <a:cubicBezTo>
                    <a:pt x="11" y="1"/>
                    <a:pt x="11" y="1"/>
                    <a:pt x="11" y="1"/>
                  </a:cubicBezTo>
                  <a:cubicBezTo>
                    <a:pt x="11" y="1"/>
                    <a:pt x="12" y="1"/>
                    <a:pt x="12" y="1"/>
                  </a:cubicBezTo>
                  <a:cubicBezTo>
                    <a:pt x="11" y="1"/>
                    <a:pt x="11" y="1"/>
                    <a:pt x="11" y="2"/>
                  </a:cubicBezTo>
                  <a:cubicBezTo>
                    <a:pt x="10" y="2"/>
                    <a:pt x="10" y="2"/>
                    <a:pt x="10" y="2"/>
                  </a:cubicBezTo>
                  <a:cubicBezTo>
                    <a:pt x="10" y="10"/>
                    <a:pt x="10" y="10"/>
                    <a:pt x="10" y="10"/>
                  </a:cubicBezTo>
                  <a:cubicBezTo>
                    <a:pt x="11" y="10"/>
                    <a:pt x="11" y="10"/>
                    <a:pt x="11" y="10"/>
                  </a:cubicBezTo>
                  <a:cubicBezTo>
                    <a:pt x="13" y="8"/>
                    <a:pt x="13" y="8"/>
                    <a:pt x="13" y="8"/>
                  </a:cubicBezTo>
                  <a:cubicBezTo>
                    <a:pt x="13" y="8"/>
                    <a:pt x="13" y="8"/>
                    <a:pt x="13" y="8"/>
                  </a:cubicBezTo>
                  <a:cubicBezTo>
                    <a:pt x="13" y="8"/>
                    <a:pt x="14" y="8"/>
                    <a:pt x="14" y="8"/>
                  </a:cubicBezTo>
                  <a:cubicBezTo>
                    <a:pt x="16" y="10"/>
                    <a:pt x="16" y="10"/>
                    <a:pt x="16" y="10"/>
                  </a:cubicBezTo>
                  <a:cubicBezTo>
                    <a:pt x="16" y="10"/>
                    <a:pt x="16" y="10"/>
                    <a:pt x="16" y="10"/>
                  </a:cubicBezTo>
                  <a:cubicBezTo>
                    <a:pt x="16" y="10"/>
                    <a:pt x="16" y="10"/>
                    <a:pt x="16" y="10"/>
                  </a:cubicBezTo>
                  <a:cubicBezTo>
                    <a:pt x="16" y="11"/>
                    <a:pt x="16" y="11"/>
                    <a:pt x="16" y="11"/>
                  </a:cubicBezTo>
                  <a:cubicBezTo>
                    <a:pt x="10" y="11"/>
                    <a:pt x="10" y="11"/>
                    <a:pt x="10" y="11"/>
                  </a:cubicBezTo>
                  <a:cubicBezTo>
                    <a:pt x="10" y="22"/>
                    <a:pt x="10" y="22"/>
                    <a:pt x="10" y="22"/>
                  </a:cubicBezTo>
                  <a:cubicBezTo>
                    <a:pt x="16" y="20"/>
                    <a:pt x="16" y="20"/>
                    <a:pt x="16" y="20"/>
                  </a:cubicBezTo>
                  <a:cubicBezTo>
                    <a:pt x="16" y="20"/>
                    <a:pt x="16" y="20"/>
                    <a:pt x="16" y="20"/>
                  </a:cubicBezTo>
                  <a:cubicBezTo>
                    <a:pt x="16" y="20"/>
                    <a:pt x="16" y="20"/>
                    <a:pt x="16" y="20"/>
                  </a:cubicBezTo>
                  <a:cubicBezTo>
                    <a:pt x="16" y="20"/>
                    <a:pt x="16" y="20"/>
                    <a:pt x="16" y="20"/>
                  </a:cubicBezTo>
                  <a:cubicBezTo>
                    <a:pt x="16" y="20"/>
                    <a:pt x="16" y="20"/>
                    <a:pt x="16" y="20"/>
                  </a:cubicBezTo>
                  <a:cubicBezTo>
                    <a:pt x="13" y="22"/>
                    <a:pt x="13" y="22"/>
                    <a:pt x="13" y="22"/>
                  </a:cubicBezTo>
                  <a:cubicBezTo>
                    <a:pt x="12" y="23"/>
                    <a:pt x="10" y="24"/>
                    <a:pt x="9" y="24"/>
                  </a:cubicBezTo>
                  <a:cubicBezTo>
                    <a:pt x="6" y="26"/>
                    <a:pt x="6" y="26"/>
                    <a:pt x="6" y="26"/>
                  </a:cubicBezTo>
                  <a:cubicBezTo>
                    <a:pt x="4" y="27"/>
                    <a:pt x="4" y="27"/>
                    <a:pt x="4" y="27"/>
                  </a:cubicBezTo>
                  <a:cubicBezTo>
                    <a:pt x="3" y="27"/>
                    <a:pt x="3" y="27"/>
                    <a:pt x="3" y="27"/>
                  </a:cubicBezTo>
                  <a:cubicBezTo>
                    <a:pt x="3" y="27"/>
                    <a:pt x="3" y="27"/>
                    <a:pt x="3" y="27"/>
                  </a:cubicBezTo>
                  <a:cubicBezTo>
                    <a:pt x="3" y="27"/>
                    <a:pt x="3" y="27"/>
                    <a:pt x="3" y="27"/>
                  </a:cubicBezTo>
                  <a:cubicBezTo>
                    <a:pt x="1" y="24"/>
                    <a:pt x="1" y="24"/>
                    <a:pt x="1" y="24"/>
                  </a:cubicBezTo>
                  <a:cubicBezTo>
                    <a:pt x="0" y="24"/>
                    <a:pt x="0" y="24"/>
                    <a:pt x="0" y="24"/>
                  </a:cubicBezTo>
                  <a:cubicBezTo>
                    <a:pt x="0" y="24"/>
                    <a:pt x="0" y="24"/>
                    <a:pt x="1" y="24"/>
                  </a:cubicBezTo>
                  <a:cubicBezTo>
                    <a:pt x="2" y="24"/>
                    <a:pt x="2" y="24"/>
                    <a:pt x="2" y="24"/>
                  </a:cubicBezTo>
                  <a:cubicBezTo>
                    <a:pt x="7" y="23"/>
                    <a:pt x="7" y="23"/>
                    <a:pt x="7" y="23"/>
                  </a:cubicBezTo>
                  <a:cubicBezTo>
                    <a:pt x="7" y="11"/>
                    <a:pt x="7" y="11"/>
                    <a:pt x="7" y="11"/>
                  </a:cubicBezTo>
                  <a:cubicBezTo>
                    <a:pt x="1" y="11"/>
                    <a:pt x="1" y="11"/>
                    <a:pt x="1" y="11"/>
                  </a:cubicBezTo>
                  <a:cubicBezTo>
                    <a:pt x="0" y="11"/>
                    <a:pt x="0" y="10"/>
                    <a:pt x="0" y="10"/>
                  </a:cubicBezTo>
                  <a:cubicBezTo>
                    <a:pt x="0" y="10"/>
                    <a:pt x="0" y="10"/>
                    <a:pt x="1" y="10"/>
                  </a:cubicBezTo>
                  <a:cubicBezTo>
                    <a:pt x="7" y="10"/>
                    <a:pt x="7" y="10"/>
                    <a:pt x="7"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09"/>
            <p:cNvSpPr>
              <a:spLocks noEditPoints="1"/>
            </p:cNvSpPr>
            <p:nvPr/>
          </p:nvSpPr>
          <p:spPr bwMode="auto">
            <a:xfrm>
              <a:off x="1394540" y="792023"/>
              <a:ext cx="114082" cy="97588"/>
            </a:xfrm>
            <a:custGeom>
              <a:avLst/>
              <a:gdLst>
                <a:gd name="T0" fmla="*/ 21 w 35"/>
                <a:gd name="T1" fmla="*/ 5 h 30"/>
                <a:gd name="T2" fmla="*/ 22 w 35"/>
                <a:gd name="T3" fmla="*/ 5 h 30"/>
                <a:gd name="T4" fmla="*/ 25 w 35"/>
                <a:gd name="T5" fmla="*/ 7 h 30"/>
                <a:gd name="T6" fmla="*/ 24 w 35"/>
                <a:gd name="T7" fmla="*/ 8 h 30"/>
                <a:gd name="T8" fmla="*/ 19 w 35"/>
                <a:gd name="T9" fmla="*/ 12 h 30"/>
                <a:gd name="T10" fmla="*/ 28 w 35"/>
                <a:gd name="T11" fmla="*/ 14 h 30"/>
                <a:gd name="T12" fmla="*/ 30 w 35"/>
                <a:gd name="T13" fmla="*/ 15 h 30"/>
                <a:gd name="T14" fmla="*/ 28 w 35"/>
                <a:gd name="T15" fmla="*/ 15 h 30"/>
                <a:gd name="T16" fmla="*/ 27 w 35"/>
                <a:gd name="T17" fmla="*/ 17 h 30"/>
                <a:gd name="T18" fmla="*/ 23 w 35"/>
                <a:gd name="T19" fmla="*/ 17 h 30"/>
                <a:gd name="T20" fmla="*/ 16 w 35"/>
                <a:gd name="T21" fmla="*/ 13 h 30"/>
                <a:gd name="T22" fmla="*/ 7 w 35"/>
                <a:gd name="T23" fmla="*/ 17 h 30"/>
                <a:gd name="T24" fmla="*/ 5 w 35"/>
                <a:gd name="T25" fmla="*/ 18 h 30"/>
                <a:gd name="T26" fmla="*/ 4 w 35"/>
                <a:gd name="T27" fmla="*/ 17 h 30"/>
                <a:gd name="T28" fmla="*/ 6 w 35"/>
                <a:gd name="T29" fmla="*/ 17 h 30"/>
                <a:gd name="T30" fmla="*/ 10 w 35"/>
                <a:gd name="T31" fmla="*/ 15 h 30"/>
                <a:gd name="T32" fmla="*/ 12 w 35"/>
                <a:gd name="T33" fmla="*/ 8 h 30"/>
                <a:gd name="T34" fmla="*/ 11 w 35"/>
                <a:gd name="T35" fmla="*/ 8 h 30"/>
                <a:gd name="T36" fmla="*/ 8 w 35"/>
                <a:gd name="T37" fmla="*/ 11 h 30"/>
                <a:gd name="T38" fmla="*/ 6 w 35"/>
                <a:gd name="T39" fmla="*/ 12 h 30"/>
                <a:gd name="T40" fmla="*/ 5 w 35"/>
                <a:gd name="T41" fmla="*/ 12 h 30"/>
                <a:gd name="T42" fmla="*/ 6 w 35"/>
                <a:gd name="T43" fmla="*/ 11 h 30"/>
                <a:gd name="T44" fmla="*/ 9 w 35"/>
                <a:gd name="T45" fmla="*/ 6 h 30"/>
                <a:gd name="T46" fmla="*/ 11 w 35"/>
                <a:gd name="T47" fmla="*/ 2 h 30"/>
                <a:gd name="T48" fmla="*/ 12 w 35"/>
                <a:gd name="T49" fmla="*/ 2 h 30"/>
                <a:gd name="T50" fmla="*/ 16 w 35"/>
                <a:gd name="T51" fmla="*/ 3 h 30"/>
                <a:gd name="T52" fmla="*/ 15 w 35"/>
                <a:gd name="T53" fmla="*/ 4 h 30"/>
                <a:gd name="T54" fmla="*/ 13 w 35"/>
                <a:gd name="T55" fmla="*/ 6 h 30"/>
                <a:gd name="T56" fmla="*/ 13 w 35"/>
                <a:gd name="T57" fmla="*/ 7 h 30"/>
                <a:gd name="T58" fmla="*/ 18 w 35"/>
                <a:gd name="T59" fmla="*/ 9 h 30"/>
                <a:gd name="T60" fmla="*/ 13 w 35"/>
                <a:gd name="T61" fmla="*/ 7 h 30"/>
                <a:gd name="T62" fmla="*/ 10 w 35"/>
                <a:gd name="T63" fmla="*/ 21 h 30"/>
                <a:gd name="T64" fmla="*/ 11 w 35"/>
                <a:gd name="T65" fmla="*/ 20 h 30"/>
                <a:gd name="T66" fmla="*/ 21 w 35"/>
                <a:gd name="T67" fmla="*/ 22 h 30"/>
                <a:gd name="T68" fmla="*/ 22 w 35"/>
                <a:gd name="T69" fmla="*/ 25 h 30"/>
                <a:gd name="T70" fmla="*/ 20 w 35"/>
                <a:gd name="T71" fmla="*/ 26 h 30"/>
                <a:gd name="T72" fmla="*/ 15 w 35"/>
                <a:gd name="T73" fmla="*/ 23 h 30"/>
                <a:gd name="T74" fmla="*/ 11 w 35"/>
                <a:gd name="T75" fmla="*/ 21 h 30"/>
                <a:gd name="T76" fmla="*/ 13 w 35"/>
                <a:gd name="T77" fmla="*/ 16 h 30"/>
                <a:gd name="T78" fmla="*/ 14 w 35"/>
                <a:gd name="T79" fmla="*/ 15 h 30"/>
                <a:gd name="T80" fmla="*/ 17 w 35"/>
                <a:gd name="T81" fmla="*/ 16 h 30"/>
                <a:gd name="T82" fmla="*/ 19 w 35"/>
                <a:gd name="T83" fmla="*/ 18 h 30"/>
                <a:gd name="T84" fmla="*/ 18 w 35"/>
                <a:gd name="T85" fmla="*/ 20 h 30"/>
                <a:gd name="T86" fmla="*/ 16 w 35"/>
                <a:gd name="T87" fmla="*/ 19 h 30"/>
                <a:gd name="T88" fmla="*/ 15 w 35"/>
                <a:gd name="T89" fmla="*/ 17 h 30"/>
                <a:gd name="T90" fmla="*/ 14 w 35"/>
                <a:gd name="T91" fmla="*/ 16 h 30"/>
                <a:gd name="T92" fmla="*/ 30 w 35"/>
                <a:gd name="T93" fmla="*/ 1 h 30"/>
                <a:gd name="T94" fmla="*/ 32 w 35"/>
                <a:gd name="T95" fmla="*/ 0 h 30"/>
                <a:gd name="T96" fmla="*/ 34 w 35"/>
                <a:gd name="T97" fmla="*/ 1 h 30"/>
                <a:gd name="T98" fmla="*/ 35 w 35"/>
                <a:gd name="T99" fmla="*/ 2 h 30"/>
                <a:gd name="T100" fmla="*/ 35 w 35"/>
                <a:gd name="T101" fmla="*/ 2 h 30"/>
                <a:gd name="T102" fmla="*/ 34 w 35"/>
                <a:gd name="T103" fmla="*/ 25 h 30"/>
                <a:gd name="T104" fmla="*/ 33 w 35"/>
                <a:gd name="T105" fmla="*/ 29 h 30"/>
                <a:gd name="T106" fmla="*/ 30 w 35"/>
                <a:gd name="T107" fmla="*/ 29 h 30"/>
                <a:gd name="T108" fmla="*/ 4 w 35"/>
                <a:gd name="T109" fmla="*/ 27 h 30"/>
                <a:gd name="T110" fmla="*/ 3 w 35"/>
                <a:gd name="T111" fmla="*/ 30 h 30"/>
                <a:gd name="T112" fmla="*/ 1 w 35"/>
                <a:gd name="T113" fmla="*/ 30 h 30"/>
                <a:gd name="T114" fmla="*/ 1 w 35"/>
                <a:gd name="T115" fmla="*/ 25 h 30"/>
                <a:gd name="T116" fmla="*/ 0 w 35"/>
                <a:gd name="T117" fmla="*/ 0 h 30"/>
                <a:gd name="T118" fmla="*/ 1 w 35"/>
                <a:gd name="T119" fmla="*/ 0 h 30"/>
                <a:gd name="T120" fmla="*/ 30 w 35"/>
                <a:gd name="T121" fmla="*/ 2 h 30"/>
                <a:gd name="T122" fmla="*/ 4 w 35"/>
                <a:gd name="T123" fmla="*/ 26 h 30"/>
                <a:gd name="T124" fmla="*/ 30 w 35"/>
                <a:gd name="T1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0">
                  <a:moveTo>
                    <a:pt x="20" y="6"/>
                  </a:moveTo>
                  <a:cubicBezTo>
                    <a:pt x="21" y="5"/>
                    <a:pt x="21" y="5"/>
                    <a:pt x="21" y="5"/>
                  </a:cubicBezTo>
                  <a:cubicBezTo>
                    <a:pt x="21" y="5"/>
                    <a:pt x="21" y="5"/>
                    <a:pt x="21" y="5"/>
                  </a:cubicBezTo>
                  <a:cubicBezTo>
                    <a:pt x="21" y="5"/>
                    <a:pt x="22" y="5"/>
                    <a:pt x="22" y="5"/>
                  </a:cubicBezTo>
                  <a:cubicBezTo>
                    <a:pt x="24" y="7"/>
                    <a:pt x="24" y="7"/>
                    <a:pt x="24" y="7"/>
                  </a:cubicBezTo>
                  <a:cubicBezTo>
                    <a:pt x="25" y="7"/>
                    <a:pt x="25" y="7"/>
                    <a:pt x="25" y="7"/>
                  </a:cubicBezTo>
                  <a:cubicBezTo>
                    <a:pt x="25" y="7"/>
                    <a:pt x="25" y="7"/>
                    <a:pt x="25" y="7"/>
                  </a:cubicBezTo>
                  <a:cubicBezTo>
                    <a:pt x="25" y="7"/>
                    <a:pt x="25" y="8"/>
                    <a:pt x="24" y="8"/>
                  </a:cubicBezTo>
                  <a:cubicBezTo>
                    <a:pt x="23" y="8"/>
                    <a:pt x="23" y="8"/>
                    <a:pt x="23" y="8"/>
                  </a:cubicBezTo>
                  <a:cubicBezTo>
                    <a:pt x="22" y="9"/>
                    <a:pt x="20" y="11"/>
                    <a:pt x="19" y="12"/>
                  </a:cubicBezTo>
                  <a:cubicBezTo>
                    <a:pt x="20" y="13"/>
                    <a:pt x="22" y="13"/>
                    <a:pt x="23" y="13"/>
                  </a:cubicBezTo>
                  <a:cubicBezTo>
                    <a:pt x="25" y="14"/>
                    <a:pt x="27" y="14"/>
                    <a:pt x="28" y="14"/>
                  </a:cubicBezTo>
                  <a:cubicBezTo>
                    <a:pt x="29" y="14"/>
                    <a:pt x="29" y="14"/>
                    <a:pt x="29" y="14"/>
                  </a:cubicBezTo>
                  <a:cubicBezTo>
                    <a:pt x="30" y="14"/>
                    <a:pt x="30" y="15"/>
                    <a:pt x="30" y="15"/>
                  </a:cubicBezTo>
                  <a:cubicBezTo>
                    <a:pt x="30" y="15"/>
                    <a:pt x="30" y="15"/>
                    <a:pt x="29" y="15"/>
                  </a:cubicBezTo>
                  <a:cubicBezTo>
                    <a:pt x="28" y="15"/>
                    <a:pt x="28" y="15"/>
                    <a:pt x="28" y="15"/>
                  </a:cubicBezTo>
                  <a:cubicBezTo>
                    <a:pt x="28" y="15"/>
                    <a:pt x="28" y="16"/>
                    <a:pt x="28" y="16"/>
                  </a:cubicBezTo>
                  <a:cubicBezTo>
                    <a:pt x="27" y="16"/>
                    <a:pt x="27" y="17"/>
                    <a:pt x="27" y="17"/>
                  </a:cubicBezTo>
                  <a:cubicBezTo>
                    <a:pt x="26" y="17"/>
                    <a:pt x="26" y="18"/>
                    <a:pt x="26" y="18"/>
                  </a:cubicBezTo>
                  <a:cubicBezTo>
                    <a:pt x="26" y="18"/>
                    <a:pt x="25" y="17"/>
                    <a:pt x="23" y="17"/>
                  </a:cubicBezTo>
                  <a:cubicBezTo>
                    <a:pt x="21" y="16"/>
                    <a:pt x="20" y="16"/>
                    <a:pt x="19" y="15"/>
                  </a:cubicBezTo>
                  <a:cubicBezTo>
                    <a:pt x="18" y="15"/>
                    <a:pt x="17" y="14"/>
                    <a:pt x="16" y="13"/>
                  </a:cubicBezTo>
                  <a:cubicBezTo>
                    <a:pt x="15" y="14"/>
                    <a:pt x="14" y="15"/>
                    <a:pt x="12" y="16"/>
                  </a:cubicBezTo>
                  <a:cubicBezTo>
                    <a:pt x="10" y="16"/>
                    <a:pt x="9" y="17"/>
                    <a:pt x="7" y="17"/>
                  </a:cubicBezTo>
                  <a:cubicBezTo>
                    <a:pt x="6" y="18"/>
                    <a:pt x="6" y="18"/>
                    <a:pt x="6" y="18"/>
                  </a:cubicBezTo>
                  <a:cubicBezTo>
                    <a:pt x="5" y="18"/>
                    <a:pt x="5" y="18"/>
                    <a:pt x="5" y="18"/>
                  </a:cubicBezTo>
                  <a:cubicBezTo>
                    <a:pt x="5" y="18"/>
                    <a:pt x="5" y="18"/>
                    <a:pt x="5" y="18"/>
                  </a:cubicBezTo>
                  <a:cubicBezTo>
                    <a:pt x="5" y="18"/>
                    <a:pt x="4" y="18"/>
                    <a:pt x="4" y="17"/>
                  </a:cubicBezTo>
                  <a:cubicBezTo>
                    <a:pt x="4" y="17"/>
                    <a:pt x="5" y="17"/>
                    <a:pt x="5" y="17"/>
                  </a:cubicBezTo>
                  <a:cubicBezTo>
                    <a:pt x="6" y="17"/>
                    <a:pt x="6" y="17"/>
                    <a:pt x="6" y="17"/>
                  </a:cubicBezTo>
                  <a:cubicBezTo>
                    <a:pt x="7" y="16"/>
                    <a:pt x="7" y="16"/>
                    <a:pt x="7" y="16"/>
                  </a:cubicBezTo>
                  <a:cubicBezTo>
                    <a:pt x="7" y="16"/>
                    <a:pt x="8" y="16"/>
                    <a:pt x="10" y="15"/>
                  </a:cubicBezTo>
                  <a:cubicBezTo>
                    <a:pt x="11" y="14"/>
                    <a:pt x="13" y="13"/>
                    <a:pt x="15" y="12"/>
                  </a:cubicBezTo>
                  <a:cubicBezTo>
                    <a:pt x="13" y="10"/>
                    <a:pt x="13" y="9"/>
                    <a:pt x="12" y="8"/>
                  </a:cubicBezTo>
                  <a:cubicBezTo>
                    <a:pt x="12" y="7"/>
                    <a:pt x="12" y="7"/>
                    <a:pt x="12" y="7"/>
                  </a:cubicBezTo>
                  <a:cubicBezTo>
                    <a:pt x="11" y="8"/>
                    <a:pt x="11" y="8"/>
                    <a:pt x="11" y="8"/>
                  </a:cubicBezTo>
                  <a:cubicBezTo>
                    <a:pt x="11" y="8"/>
                    <a:pt x="10" y="9"/>
                    <a:pt x="10" y="9"/>
                  </a:cubicBezTo>
                  <a:cubicBezTo>
                    <a:pt x="9" y="10"/>
                    <a:pt x="8" y="11"/>
                    <a:pt x="8" y="11"/>
                  </a:cubicBezTo>
                  <a:cubicBezTo>
                    <a:pt x="7" y="12"/>
                    <a:pt x="7" y="12"/>
                    <a:pt x="7" y="12"/>
                  </a:cubicBezTo>
                  <a:cubicBezTo>
                    <a:pt x="6" y="12"/>
                    <a:pt x="6" y="12"/>
                    <a:pt x="6" y="12"/>
                  </a:cubicBezTo>
                  <a:cubicBezTo>
                    <a:pt x="5" y="12"/>
                    <a:pt x="5" y="12"/>
                    <a:pt x="5" y="12"/>
                  </a:cubicBezTo>
                  <a:cubicBezTo>
                    <a:pt x="5" y="12"/>
                    <a:pt x="5" y="12"/>
                    <a:pt x="5" y="12"/>
                  </a:cubicBezTo>
                  <a:cubicBezTo>
                    <a:pt x="5" y="12"/>
                    <a:pt x="5" y="12"/>
                    <a:pt x="5" y="12"/>
                  </a:cubicBezTo>
                  <a:cubicBezTo>
                    <a:pt x="6" y="11"/>
                    <a:pt x="6" y="11"/>
                    <a:pt x="6" y="11"/>
                  </a:cubicBezTo>
                  <a:cubicBezTo>
                    <a:pt x="7" y="10"/>
                    <a:pt x="7" y="10"/>
                    <a:pt x="7" y="10"/>
                  </a:cubicBezTo>
                  <a:cubicBezTo>
                    <a:pt x="8" y="9"/>
                    <a:pt x="9" y="7"/>
                    <a:pt x="9" y="6"/>
                  </a:cubicBezTo>
                  <a:cubicBezTo>
                    <a:pt x="10" y="5"/>
                    <a:pt x="11" y="4"/>
                    <a:pt x="11" y="3"/>
                  </a:cubicBezTo>
                  <a:cubicBezTo>
                    <a:pt x="11" y="2"/>
                    <a:pt x="11" y="2"/>
                    <a:pt x="11" y="2"/>
                  </a:cubicBezTo>
                  <a:cubicBezTo>
                    <a:pt x="11" y="2"/>
                    <a:pt x="11" y="2"/>
                    <a:pt x="11" y="2"/>
                  </a:cubicBezTo>
                  <a:cubicBezTo>
                    <a:pt x="11" y="2"/>
                    <a:pt x="11" y="2"/>
                    <a:pt x="12" y="2"/>
                  </a:cubicBezTo>
                  <a:cubicBezTo>
                    <a:pt x="15" y="3"/>
                    <a:pt x="15" y="3"/>
                    <a:pt x="15" y="3"/>
                  </a:cubicBezTo>
                  <a:cubicBezTo>
                    <a:pt x="16" y="3"/>
                    <a:pt x="16" y="3"/>
                    <a:pt x="16" y="3"/>
                  </a:cubicBezTo>
                  <a:cubicBezTo>
                    <a:pt x="16" y="3"/>
                    <a:pt x="16" y="4"/>
                    <a:pt x="16" y="4"/>
                  </a:cubicBezTo>
                  <a:cubicBezTo>
                    <a:pt x="16" y="4"/>
                    <a:pt x="16" y="4"/>
                    <a:pt x="15" y="4"/>
                  </a:cubicBezTo>
                  <a:cubicBezTo>
                    <a:pt x="14" y="4"/>
                    <a:pt x="14" y="4"/>
                    <a:pt x="14" y="4"/>
                  </a:cubicBezTo>
                  <a:cubicBezTo>
                    <a:pt x="13" y="6"/>
                    <a:pt x="13" y="6"/>
                    <a:pt x="13" y="6"/>
                  </a:cubicBezTo>
                  <a:cubicBezTo>
                    <a:pt x="20" y="6"/>
                    <a:pt x="20" y="6"/>
                    <a:pt x="20" y="6"/>
                  </a:cubicBezTo>
                  <a:close/>
                  <a:moveTo>
                    <a:pt x="13" y="7"/>
                  </a:moveTo>
                  <a:cubicBezTo>
                    <a:pt x="13" y="8"/>
                    <a:pt x="14" y="9"/>
                    <a:pt x="16" y="10"/>
                  </a:cubicBezTo>
                  <a:cubicBezTo>
                    <a:pt x="17" y="10"/>
                    <a:pt x="17" y="9"/>
                    <a:pt x="18" y="9"/>
                  </a:cubicBezTo>
                  <a:cubicBezTo>
                    <a:pt x="19" y="8"/>
                    <a:pt x="19" y="7"/>
                    <a:pt x="19" y="7"/>
                  </a:cubicBezTo>
                  <a:cubicBezTo>
                    <a:pt x="13" y="7"/>
                    <a:pt x="13" y="7"/>
                    <a:pt x="13" y="7"/>
                  </a:cubicBezTo>
                  <a:close/>
                  <a:moveTo>
                    <a:pt x="11" y="21"/>
                  </a:moveTo>
                  <a:cubicBezTo>
                    <a:pt x="10" y="21"/>
                    <a:pt x="10" y="21"/>
                    <a:pt x="10" y="21"/>
                  </a:cubicBezTo>
                  <a:cubicBezTo>
                    <a:pt x="10" y="21"/>
                    <a:pt x="11" y="20"/>
                    <a:pt x="11" y="20"/>
                  </a:cubicBezTo>
                  <a:cubicBezTo>
                    <a:pt x="11" y="20"/>
                    <a:pt x="11" y="20"/>
                    <a:pt x="11" y="20"/>
                  </a:cubicBezTo>
                  <a:cubicBezTo>
                    <a:pt x="11" y="20"/>
                    <a:pt x="13" y="21"/>
                    <a:pt x="16" y="21"/>
                  </a:cubicBezTo>
                  <a:cubicBezTo>
                    <a:pt x="18" y="21"/>
                    <a:pt x="20" y="21"/>
                    <a:pt x="21" y="22"/>
                  </a:cubicBezTo>
                  <a:cubicBezTo>
                    <a:pt x="22" y="23"/>
                    <a:pt x="23" y="24"/>
                    <a:pt x="23" y="24"/>
                  </a:cubicBezTo>
                  <a:cubicBezTo>
                    <a:pt x="23" y="25"/>
                    <a:pt x="23" y="25"/>
                    <a:pt x="22" y="25"/>
                  </a:cubicBezTo>
                  <a:cubicBezTo>
                    <a:pt x="22" y="26"/>
                    <a:pt x="22" y="26"/>
                    <a:pt x="21" y="26"/>
                  </a:cubicBezTo>
                  <a:cubicBezTo>
                    <a:pt x="21" y="26"/>
                    <a:pt x="20" y="26"/>
                    <a:pt x="20" y="26"/>
                  </a:cubicBezTo>
                  <a:cubicBezTo>
                    <a:pt x="19" y="25"/>
                    <a:pt x="19" y="25"/>
                    <a:pt x="18" y="24"/>
                  </a:cubicBezTo>
                  <a:cubicBezTo>
                    <a:pt x="17" y="24"/>
                    <a:pt x="16" y="23"/>
                    <a:pt x="15" y="23"/>
                  </a:cubicBezTo>
                  <a:cubicBezTo>
                    <a:pt x="14" y="22"/>
                    <a:pt x="13" y="22"/>
                    <a:pt x="12" y="21"/>
                  </a:cubicBezTo>
                  <a:cubicBezTo>
                    <a:pt x="11" y="21"/>
                    <a:pt x="11" y="21"/>
                    <a:pt x="11" y="21"/>
                  </a:cubicBezTo>
                  <a:close/>
                  <a:moveTo>
                    <a:pt x="14" y="16"/>
                  </a:moveTo>
                  <a:cubicBezTo>
                    <a:pt x="13" y="16"/>
                    <a:pt x="13" y="16"/>
                    <a:pt x="13" y="16"/>
                  </a:cubicBezTo>
                  <a:cubicBezTo>
                    <a:pt x="13" y="16"/>
                    <a:pt x="14" y="15"/>
                    <a:pt x="14" y="15"/>
                  </a:cubicBezTo>
                  <a:cubicBezTo>
                    <a:pt x="14" y="15"/>
                    <a:pt x="14" y="15"/>
                    <a:pt x="14" y="15"/>
                  </a:cubicBezTo>
                  <a:cubicBezTo>
                    <a:pt x="14" y="15"/>
                    <a:pt x="15" y="16"/>
                    <a:pt x="15" y="16"/>
                  </a:cubicBezTo>
                  <a:cubicBezTo>
                    <a:pt x="16" y="16"/>
                    <a:pt x="17" y="16"/>
                    <a:pt x="17" y="16"/>
                  </a:cubicBezTo>
                  <a:cubicBezTo>
                    <a:pt x="18" y="16"/>
                    <a:pt x="18" y="17"/>
                    <a:pt x="19" y="17"/>
                  </a:cubicBezTo>
                  <a:cubicBezTo>
                    <a:pt x="19" y="17"/>
                    <a:pt x="19" y="18"/>
                    <a:pt x="19" y="18"/>
                  </a:cubicBezTo>
                  <a:cubicBezTo>
                    <a:pt x="19" y="19"/>
                    <a:pt x="19" y="19"/>
                    <a:pt x="19" y="19"/>
                  </a:cubicBezTo>
                  <a:cubicBezTo>
                    <a:pt x="19" y="19"/>
                    <a:pt x="19" y="20"/>
                    <a:pt x="18" y="20"/>
                  </a:cubicBezTo>
                  <a:cubicBezTo>
                    <a:pt x="18" y="20"/>
                    <a:pt x="18" y="20"/>
                    <a:pt x="17" y="20"/>
                  </a:cubicBezTo>
                  <a:cubicBezTo>
                    <a:pt x="17" y="20"/>
                    <a:pt x="16" y="20"/>
                    <a:pt x="16" y="19"/>
                  </a:cubicBezTo>
                  <a:cubicBezTo>
                    <a:pt x="16" y="19"/>
                    <a:pt x="16" y="19"/>
                    <a:pt x="16" y="18"/>
                  </a:cubicBezTo>
                  <a:cubicBezTo>
                    <a:pt x="15" y="18"/>
                    <a:pt x="15" y="17"/>
                    <a:pt x="15" y="17"/>
                  </a:cubicBezTo>
                  <a:cubicBezTo>
                    <a:pt x="15" y="17"/>
                    <a:pt x="14" y="17"/>
                    <a:pt x="14" y="16"/>
                  </a:cubicBezTo>
                  <a:cubicBezTo>
                    <a:pt x="14" y="16"/>
                    <a:pt x="14" y="16"/>
                    <a:pt x="14" y="16"/>
                  </a:cubicBezTo>
                  <a:close/>
                  <a:moveTo>
                    <a:pt x="4" y="1"/>
                  </a:moveTo>
                  <a:cubicBezTo>
                    <a:pt x="30" y="1"/>
                    <a:pt x="30" y="1"/>
                    <a:pt x="30" y="1"/>
                  </a:cubicBezTo>
                  <a:cubicBezTo>
                    <a:pt x="31" y="0"/>
                    <a:pt x="31" y="0"/>
                    <a:pt x="31" y="0"/>
                  </a:cubicBezTo>
                  <a:cubicBezTo>
                    <a:pt x="31" y="0"/>
                    <a:pt x="31" y="0"/>
                    <a:pt x="32" y="0"/>
                  </a:cubicBezTo>
                  <a:cubicBezTo>
                    <a:pt x="32" y="0"/>
                    <a:pt x="32" y="0"/>
                    <a:pt x="32" y="0"/>
                  </a:cubicBezTo>
                  <a:cubicBezTo>
                    <a:pt x="34" y="1"/>
                    <a:pt x="34" y="1"/>
                    <a:pt x="34" y="1"/>
                  </a:cubicBezTo>
                  <a:cubicBezTo>
                    <a:pt x="35" y="1"/>
                    <a:pt x="35" y="2"/>
                    <a:pt x="35" y="2"/>
                  </a:cubicBezTo>
                  <a:cubicBezTo>
                    <a:pt x="35" y="2"/>
                    <a:pt x="35" y="2"/>
                    <a:pt x="35" y="2"/>
                  </a:cubicBezTo>
                  <a:cubicBezTo>
                    <a:pt x="35" y="2"/>
                    <a:pt x="35" y="2"/>
                    <a:pt x="35" y="2"/>
                  </a:cubicBezTo>
                  <a:cubicBezTo>
                    <a:pt x="35" y="2"/>
                    <a:pt x="35" y="2"/>
                    <a:pt x="35" y="2"/>
                  </a:cubicBezTo>
                  <a:cubicBezTo>
                    <a:pt x="34" y="3"/>
                    <a:pt x="34" y="3"/>
                    <a:pt x="34" y="3"/>
                  </a:cubicBezTo>
                  <a:cubicBezTo>
                    <a:pt x="34" y="25"/>
                    <a:pt x="34" y="25"/>
                    <a:pt x="34" y="25"/>
                  </a:cubicBezTo>
                  <a:cubicBezTo>
                    <a:pt x="34" y="28"/>
                    <a:pt x="34" y="28"/>
                    <a:pt x="34" y="28"/>
                  </a:cubicBezTo>
                  <a:cubicBezTo>
                    <a:pt x="34" y="29"/>
                    <a:pt x="34" y="29"/>
                    <a:pt x="33" y="29"/>
                  </a:cubicBezTo>
                  <a:cubicBezTo>
                    <a:pt x="33" y="29"/>
                    <a:pt x="32" y="29"/>
                    <a:pt x="31" y="29"/>
                  </a:cubicBezTo>
                  <a:cubicBezTo>
                    <a:pt x="30" y="29"/>
                    <a:pt x="30" y="29"/>
                    <a:pt x="30" y="29"/>
                  </a:cubicBezTo>
                  <a:cubicBezTo>
                    <a:pt x="30" y="27"/>
                    <a:pt x="30" y="27"/>
                    <a:pt x="30" y="27"/>
                  </a:cubicBezTo>
                  <a:cubicBezTo>
                    <a:pt x="4" y="27"/>
                    <a:pt x="4" y="27"/>
                    <a:pt x="4" y="27"/>
                  </a:cubicBezTo>
                  <a:cubicBezTo>
                    <a:pt x="4" y="29"/>
                    <a:pt x="4" y="29"/>
                    <a:pt x="4" y="29"/>
                  </a:cubicBezTo>
                  <a:cubicBezTo>
                    <a:pt x="4" y="29"/>
                    <a:pt x="4" y="30"/>
                    <a:pt x="3" y="30"/>
                  </a:cubicBezTo>
                  <a:cubicBezTo>
                    <a:pt x="2" y="30"/>
                    <a:pt x="2" y="30"/>
                    <a:pt x="1" y="30"/>
                  </a:cubicBezTo>
                  <a:cubicBezTo>
                    <a:pt x="1" y="30"/>
                    <a:pt x="1" y="30"/>
                    <a:pt x="1" y="30"/>
                  </a:cubicBezTo>
                  <a:cubicBezTo>
                    <a:pt x="1" y="30"/>
                    <a:pt x="0" y="30"/>
                    <a:pt x="0" y="29"/>
                  </a:cubicBezTo>
                  <a:cubicBezTo>
                    <a:pt x="1" y="25"/>
                    <a:pt x="1" y="25"/>
                    <a:pt x="1" y="25"/>
                  </a:cubicBezTo>
                  <a:cubicBezTo>
                    <a:pt x="1" y="3"/>
                    <a:pt x="1" y="3"/>
                    <a:pt x="1" y="3"/>
                  </a:cubicBezTo>
                  <a:cubicBezTo>
                    <a:pt x="0" y="0"/>
                    <a:pt x="0" y="0"/>
                    <a:pt x="0" y="0"/>
                  </a:cubicBezTo>
                  <a:cubicBezTo>
                    <a:pt x="1" y="0"/>
                    <a:pt x="1" y="0"/>
                    <a:pt x="1" y="0"/>
                  </a:cubicBezTo>
                  <a:cubicBezTo>
                    <a:pt x="1" y="0"/>
                    <a:pt x="1" y="0"/>
                    <a:pt x="1" y="0"/>
                  </a:cubicBezTo>
                  <a:cubicBezTo>
                    <a:pt x="4" y="1"/>
                    <a:pt x="4" y="1"/>
                    <a:pt x="4" y="1"/>
                  </a:cubicBezTo>
                  <a:close/>
                  <a:moveTo>
                    <a:pt x="30" y="2"/>
                  </a:moveTo>
                  <a:cubicBezTo>
                    <a:pt x="4" y="2"/>
                    <a:pt x="4" y="2"/>
                    <a:pt x="4" y="2"/>
                  </a:cubicBezTo>
                  <a:cubicBezTo>
                    <a:pt x="4" y="26"/>
                    <a:pt x="4" y="26"/>
                    <a:pt x="4" y="26"/>
                  </a:cubicBezTo>
                  <a:cubicBezTo>
                    <a:pt x="30" y="26"/>
                    <a:pt x="30" y="26"/>
                    <a:pt x="30" y="26"/>
                  </a:cubicBezTo>
                  <a:cubicBezTo>
                    <a:pt x="30" y="2"/>
                    <a:pt x="30" y="2"/>
                    <a:pt x="3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10"/>
            <p:cNvSpPr>
              <a:spLocks noEditPoints="1"/>
            </p:cNvSpPr>
            <p:nvPr/>
          </p:nvSpPr>
          <p:spPr bwMode="auto">
            <a:xfrm>
              <a:off x="975324" y="4103147"/>
              <a:ext cx="64601" cy="72847"/>
            </a:xfrm>
            <a:custGeom>
              <a:avLst/>
              <a:gdLst>
                <a:gd name="T0" fmla="*/ 8 w 20"/>
                <a:gd name="T1" fmla="*/ 5 h 22"/>
                <a:gd name="T2" fmla="*/ 3 w 20"/>
                <a:gd name="T3" fmla="*/ 5 h 22"/>
                <a:gd name="T4" fmla="*/ 3 w 20"/>
                <a:gd name="T5" fmla="*/ 5 h 22"/>
                <a:gd name="T6" fmla="*/ 3 w 20"/>
                <a:gd name="T7" fmla="*/ 5 h 22"/>
                <a:gd name="T8" fmla="*/ 13 w 20"/>
                <a:gd name="T9" fmla="*/ 4 h 22"/>
                <a:gd name="T10" fmla="*/ 14 w 20"/>
                <a:gd name="T11" fmla="*/ 4 h 22"/>
                <a:gd name="T12" fmla="*/ 16 w 20"/>
                <a:gd name="T13" fmla="*/ 5 h 22"/>
                <a:gd name="T14" fmla="*/ 10 w 20"/>
                <a:gd name="T15" fmla="*/ 5 h 22"/>
                <a:gd name="T16" fmla="*/ 10 w 20"/>
                <a:gd name="T17" fmla="*/ 10 h 22"/>
                <a:gd name="T18" fmla="*/ 13 w 20"/>
                <a:gd name="T19" fmla="*/ 9 h 22"/>
                <a:gd name="T20" fmla="*/ 14 w 20"/>
                <a:gd name="T21" fmla="*/ 9 h 22"/>
                <a:gd name="T22" fmla="*/ 15 w 20"/>
                <a:gd name="T23" fmla="*/ 10 h 22"/>
                <a:gd name="T24" fmla="*/ 15 w 20"/>
                <a:gd name="T25" fmla="*/ 10 h 22"/>
                <a:gd name="T26" fmla="*/ 10 w 20"/>
                <a:gd name="T27" fmla="*/ 16 h 22"/>
                <a:gd name="T28" fmla="*/ 14 w 20"/>
                <a:gd name="T29" fmla="*/ 15 h 22"/>
                <a:gd name="T30" fmla="*/ 14 w 20"/>
                <a:gd name="T31" fmla="*/ 15 h 22"/>
                <a:gd name="T32" fmla="*/ 16 w 20"/>
                <a:gd name="T33" fmla="*/ 17 h 22"/>
                <a:gd name="T34" fmla="*/ 14 w 20"/>
                <a:gd name="T35" fmla="*/ 17 h 22"/>
                <a:gd name="T36" fmla="*/ 3 w 20"/>
                <a:gd name="T37" fmla="*/ 17 h 22"/>
                <a:gd name="T38" fmla="*/ 3 w 20"/>
                <a:gd name="T39" fmla="*/ 16 h 22"/>
                <a:gd name="T40" fmla="*/ 8 w 20"/>
                <a:gd name="T41" fmla="*/ 10 h 22"/>
                <a:gd name="T42" fmla="*/ 3 w 20"/>
                <a:gd name="T43" fmla="*/ 10 h 22"/>
                <a:gd name="T44" fmla="*/ 3 w 20"/>
                <a:gd name="T45" fmla="*/ 10 h 22"/>
                <a:gd name="T46" fmla="*/ 10 w 20"/>
                <a:gd name="T47" fmla="*/ 12 h 22"/>
                <a:gd name="T48" fmla="*/ 11 w 20"/>
                <a:gd name="T49" fmla="*/ 11 h 22"/>
                <a:gd name="T50" fmla="*/ 14 w 20"/>
                <a:gd name="T51" fmla="*/ 13 h 22"/>
                <a:gd name="T52" fmla="*/ 14 w 20"/>
                <a:gd name="T53" fmla="*/ 14 h 22"/>
                <a:gd name="T54" fmla="*/ 13 w 20"/>
                <a:gd name="T55" fmla="*/ 15 h 22"/>
                <a:gd name="T56" fmla="*/ 12 w 20"/>
                <a:gd name="T57" fmla="*/ 14 h 22"/>
                <a:gd name="T58" fmla="*/ 11 w 20"/>
                <a:gd name="T59" fmla="*/ 12 h 22"/>
                <a:gd name="T60" fmla="*/ 2 w 20"/>
                <a:gd name="T61" fmla="*/ 1 h 22"/>
                <a:gd name="T62" fmla="*/ 17 w 20"/>
                <a:gd name="T63" fmla="*/ 1 h 22"/>
                <a:gd name="T64" fmla="*/ 18 w 20"/>
                <a:gd name="T65" fmla="*/ 1 h 22"/>
                <a:gd name="T66" fmla="*/ 20 w 20"/>
                <a:gd name="T67" fmla="*/ 2 h 22"/>
                <a:gd name="T68" fmla="*/ 20 w 20"/>
                <a:gd name="T69" fmla="*/ 2 h 22"/>
                <a:gd name="T70" fmla="*/ 19 w 20"/>
                <a:gd name="T71" fmla="*/ 3 h 22"/>
                <a:gd name="T72" fmla="*/ 19 w 20"/>
                <a:gd name="T73" fmla="*/ 21 h 22"/>
                <a:gd name="T74" fmla="*/ 18 w 20"/>
                <a:gd name="T75" fmla="*/ 22 h 22"/>
                <a:gd name="T76" fmla="*/ 17 w 20"/>
                <a:gd name="T77" fmla="*/ 21 h 22"/>
                <a:gd name="T78" fmla="*/ 2 w 20"/>
                <a:gd name="T79" fmla="*/ 20 h 22"/>
                <a:gd name="T80" fmla="*/ 2 w 20"/>
                <a:gd name="T81" fmla="*/ 21 h 22"/>
                <a:gd name="T82" fmla="*/ 0 w 20"/>
                <a:gd name="T83" fmla="*/ 22 h 22"/>
                <a:gd name="T84" fmla="*/ 0 w 20"/>
                <a:gd name="T85" fmla="*/ 17 h 22"/>
                <a:gd name="T86" fmla="*/ 0 w 20"/>
                <a:gd name="T87" fmla="*/ 1 h 22"/>
                <a:gd name="T88" fmla="*/ 0 w 20"/>
                <a:gd name="T89" fmla="*/ 1 h 22"/>
                <a:gd name="T90" fmla="*/ 17 w 20"/>
                <a:gd name="T91" fmla="*/ 2 h 22"/>
                <a:gd name="T92" fmla="*/ 2 w 20"/>
                <a:gd name="T93" fmla="*/ 19 h 22"/>
                <a:gd name="T94" fmla="*/ 17 w 20"/>
                <a:gd name="T9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2">
                  <a:moveTo>
                    <a:pt x="8" y="10"/>
                  </a:moveTo>
                  <a:cubicBezTo>
                    <a:pt x="8" y="5"/>
                    <a:pt x="8" y="5"/>
                    <a:pt x="8"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12" y="5"/>
                    <a:pt x="12" y="5"/>
                    <a:pt x="12" y="5"/>
                  </a:cubicBezTo>
                  <a:cubicBezTo>
                    <a:pt x="13" y="4"/>
                    <a:pt x="13" y="4"/>
                    <a:pt x="13" y="4"/>
                  </a:cubicBezTo>
                  <a:cubicBezTo>
                    <a:pt x="13" y="3"/>
                    <a:pt x="13" y="3"/>
                    <a:pt x="14" y="3"/>
                  </a:cubicBezTo>
                  <a:cubicBezTo>
                    <a:pt x="14" y="3"/>
                    <a:pt x="14" y="3"/>
                    <a:pt x="14" y="4"/>
                  </a:cubicBezTo>
                  <a:cubicBezTo>
                    <a:pt x="15" y="5"/>
                    <a:pt x="15" y="5"/>
                    <a:pt x="15" y="5"/>
                  </a:cubicBezTo>
                  <a:cubicBezTo>
                    <a:pt x="16" y="5"/>
                    <a:pt x="16" y="5"/>
                    <a:pt x="16" y="5"/>
                  </a:cubicBezTo>
                  <a:cubicBezTo>
                    <a:pt x="16" y="5"/>
                    <a:pt x="16" y="5"/>
                    <a:pt x="16" y="5"/>
                  </a:cubicBezTo>
                  <a:cubicBezTo>
                    <a:pt x="10" y="5"/>
                    <a:pt x="10" y="5"/>
                    <a:pt x="10" y="5"/>
                  </a:cubicBezTo>
                  <a:cubicBezTo>
                    <a:pt x="10" y="6"/>
                    <a:pt x="10" y="6"/>
                    <a:pt x="10" y="6"/>
                  </a:cubicBezTo>
                  <a:cubicBezTo>
                    <a:pt x="10" y="10"/>
                    <a:pt x="10" y="10"/>
                    <a:pt x="10" y="10"/>
                  </a:cubicBezTo>
                  <a:cubicBezTo>
                    <a:pt x="12" y="10"/>
                    <a:pt x="12" y="10"/>
                    <a:pt x="12" y="10"/>
                  </a:cubicBezTo>
                  <a:cubicBezTo>
                    <a:pt x="13" y="9"/>
                    <a:pt x="13" y="9"/>
                    <a:pt x="13" y="9"/>
                  </a:cubicBezTo>
                  <a:cubicBezTo>
                    <a:pt x="13" y="9"/>
                    <a:pt x="13" y="9"/>
                    <a:pt x="13" y="9"/>
                  </a:cubicBezTo>
                  <a:cubicBezTo>
                    <a:pt x="13" y="9"/>
                    <a:pt x="14" y="9"/>
                    <a:pt x="14" y="9"/>
                  </a:cubicBezTo>
                  <a:cubicBezTo>
                    <a:pt x="15" y="10"/>
                    <a:pt x="15" y="10"/>
                    <a:pt x="15" y="10"/>
                  </a:cubicBezTo>
                  <a:cubicBezTo>
                    <a:pt x="15" y="10"/>
                    <a:pt x="15" y="10"/>
                    <a:pt x="15" y="10"/>
                  </a:cubicBezTo>
                  <a:cubicBezTo>
                    <a:pt x="15" y="10"/>
                    <a:pt x="15" y="10"/>
                    <a:pt x="15" y="10"/>
                  </a:cubicBezTo>
                  <a:cubicBezTo>
                    <a:pt x="15" y="10"/>
                    <a:pt x="15" y="10"/>
                    <a:pt x="15" y="10"/>
                  </a:cubicBezTo>
                  <a:cubicBezTo>
                    <a:pt x="10" y="10"/>
                    <a:pt x="10" y="10"/>
                    <a:pt x="10" y="10"/>
                  </a:cubicBezTo>
                  <a:cubicBezTo>
                    <a:pt x="10" y="16"/>
                    <a:pt x="10" y="16"/>
                    <a:pt x="10" y="16"/>
                  </a:cubicBezTo>
                  <a:cubicBezTo>
                    <a:pt x="13" y="16"/>
                    <a:pt x="13" y="16"/>
                    <a:pt x="13" y="16"/>
                  </a:cubicBezTo>
                  <a:cubicBezTo>
                    <a:pt x="14" y="15"/>
                    <a:pt x="14" y="15"/>
                    <a:pt x="14" y="15"/>
                  </a:cubicBezTo>
                  <a:cubicBezTo>
                    <a:pt x="14" y="15"/>
                    <a:pt x="14" y="15"/>
                    <a:pt x="14" y="15"/>
                  </a:cubicBezTo>
                  <a:cubicBezTo>
                    <a:pt x="14" y="15"/>
                    <a:pt x="14" y="15"/>
                    <a:pt x="14" y="15"/>
                  </a:cubicBezTo>
                  <a:cubicBezTo>
                    <a:pt x="16" y="16"/>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3" y="17"/>
                    <a:pt x="3" y="17"/>
                    <a:pt x="3" y="17"/>
                  </a:cubicBezTo>
                  <a:cubicBezTo>
                    <a:pt x="3" y="17"/>
                    <a:pt x="3" y="17"/>
                    <a:pt x="3" y="16"/>
                  </a:cubicBezTo>
                  <a:cubicBezTo>
                    <a:pt x="3" y="16"/>
                    <a:pt x="3" y="16"/>
                    <a:pt x="3" y="16"/>
                  </a:cubicBezTo>
                  <a:cubicBezTo>
                    <a:pt x="8" y="16"/>
                    <a:pt x="8" y="16"/>
                    <a:pt x="8" y="16"/>
                  </a:cubicBezTo>
                  <a:cubicBezTo>
                    <a:pt x="8" y="10"/>
                    <a:pt x="8" y="10"/>
                    <a:pt x="8" y="10"/>
                  </a:cubicBezTo>
                  <a:cubicBezTo>
                    <a:pt x="4" y="10"/>
                    <a:pt x="4" y="10"/>
                    <a:pt x="4" y="10"/>
                  </a:cubicBezTo>
                  <a:cubicBezTo>
                    <a:pt x="3" y="10"/>
                    <a:pt x="3" y="10"/>
                    <a:pt x="3" y="10"/>
                  </a:cubicBezTo>
                  <a:cubicBezTo>
                    <a:pt x="3" y="10"/>
                    <a:pt x="3" y="10"/>
                    <a:pt x="3" y="10"/>
                  </a:cubicBezTo>
                  <a:cubicBezTo>
                    <a:pt x="3" y="10"/>
                    <a:pt x="3" y="10"/>
                    <a:pt x="3" y="10"/>
                  </a:cubicBezTo>
                  <a:cubicBezTo>
                    <a:pt x="8" y="10"/>
                    <a:pt x="8" y="10"/>
                    <a:pt x="8" y="10"/>
                  </a:cubicBezTo>
                  <a:close/>
                  <a:moveTo>
                    <a:pt x="10" y="12"/>
                  </a:moveTo>
                  <a:cubicBezTo>
                    <a:pt x="10" y="12"/>
                    <a:pt x="10" y="12"/>
                    <a:pt x="10" y="12"/>
                  </a:cubicBezTo>
                  <a:cubicBezTo>
                    <a:pt x="10" y="11"/>
                    <a:pt x="10" y="11"/>
                    <a:pt x="11" y="11"/>
                  </a:cubicBezTo>
                  <a:cubicBezTo>
                    <a:pt x="11" y="11"/>
                    <a:pt x="11" y="12"/>
                    <a:pt x="12" y="12"/>
                  </a:cubicBezTo>
                  <a:cubicBezTo>
                    <a:pt x="13" y="12"/>
                    <a:pt x="14" y="12"/>
                    <a:pt x="14" y="13"/>
                  </a:cubicBezTo>
                  <a:cubicBezTo>
                    <a:pt x="14" y="13"/>
                    <a:pt x="14" y="13"/>
                    <a:pt x="14" y="14"/>
                  </a:cubicBezTo>
                  <a:cubicBezTo>
                    <a:pt x="14" y="14"/>
                    <a:pt x="14" y="14"/>
                    <a:pt x="14" y="14"/>
                  </a:cubicBezTo>
                  <a:cubicBezTo>
                    <a:pt x="14" y="14"/>
                    <a:pt x="14" y="15"/>
                    <a:pt x="13" y="15"/>
                  </a:cubicBezTo>
                  <a:cubicBezTo>
                    <a:pt x="13" y="15"/>
                    <a:pt x="13" y="15"/>
                    <a:pt x="13" y="15"/>
                  </a:cubicBezTo>
                  <a:cubicBezTo>
                    <a:pt x="13" y="15"/>
                    <a:pt x="12" y="15"/>
                    <a:pt x="12" y="14"/>
                  </a:cubicBezTo>
                  <a:cubicBezTo>
                    <a:pt x="12" y="14"/>
                    <a:pt x="12" y="14"/>
                    <a:pt x="12" y="14"/>
                  </a:cubicBezTo>
                  <a:cubicBezTo>
                    <a:pt x="12" y="13"/>
                    <a:pt x="11" y="13"/>
                    <a:pt x="11" y="13"/>
                  </a:cubicBezTo>
                  <a:cubicBezTo>
                    <a:pt x="11" y="12"/>
                    <a:pt x="11" y="12"/>
                    <a:pt x="11" y="12"/>
                  </a:cubicBezTo>
                  <a:cubicBezTo>
                    <a:pt x="10" y="12"/>
                    <a:pt x="10" y="12"/>
                    <a:pt x="10" y="12"/>
                  </a:cubicBezTo>
                  <a:close/>
                  <a:moveTo>
                    <a:pt x="2" y="1"/>
                  </a:moveTo>
                  <a:cubicBezTo>
                    <a:pt x="17" y="1"/>
                    <a:pt x="17" y="1"/>
                    <a:pt x="17" y="1"/>
                  </a:cubicBezTo>
                  <a:cubicBezTo>
                    <a:pt x="17" y="1"/>
                    <a:pt x="17" y="1"/>
                    <a:pt x="17" y="1"/>
                  </a:cubicBezTo>
                  <a:cubicBezTo>
                    <a:pt x="17" y="1"/>
                    <a:pt x="18" y="1"/>
                    <a:pt x="18" y="1"/>
                  </a:cubicBezTo>
                  <a:cubicBezTo>
                    <a:pt x="18" y="1"/>
                    <a:pt x="18" y="1"/>
                    <a:pt x="18" y="1"/>
                  </a:cubicBezTo>
                  <a:cubicBezTo>
                    <a:pt x="19" y="2"/>
                    <a:pt x="19" y="2"/>
                    <a:pt x="19" y="2"/>
                  </a:cubicBezTo>
                  <a:cubicBezTo>
                    <a:pt x="19" y="2"/>
                    <a:pt x="20" y="2"/>
                    <a:pt x="20" y="2"/>
                  </a:cubicBezTo>
                  <a:cubicBezTo>
                    <a:pt x="20" y="2"/>
                    <a:pt x="20" y="2"/>
                    <a:pt x="20" y="2"/>
                  </a:cubicBezTo>
                  <a:cubicBezTo>
                    <a:pt x="20" y="2"/>
                    <a:pt x="20" y="2"/>
                    <a:pt x="20" y="2"/>
                  </a:cubicBezTo>
                  <a:cubicBezTo>
                    <a:pt x="20" y="2"/>
                    <a:pt x="20" y="2"/>
                    <a:pt x="19" y="2"/>
                  </a:cubicBezTo>
                  <a:cubicBezTo>
                    <a:pt x="19" y="3"/>
                    <a:pt x="19" y="3"/>
                    <a:pt x="19" y="3"/>
                  </a:cubicBezTo>
                  <a:cubicBezTo>
                    <a:pt x="19" y="18"/>
                    <a:pt x="19" y="18"/>
                    <a:pt x="19" y="18"/>
                  </a:cubicBezTo>
                  <a:cubicBezTo>
                    <a:pt x="19" y="21"/>
                    <a:pt x="19" y="21"/>
                    <a:pt x="19" y="21"/>
                  </a:cubicBezTo>
                  <a:cubicBezTo>
                    <a:pt x="19" y="21"/>
                    <a:pt x="19" y="21"/>
                    <a:pt x="19" y="21"/>
                  </a:cubicBezTo>
                  <a:cubicBezTo>
                    <a:pt x="19" y="21"/>
                    <a:pt x="19" y="22"/>
                    <a:pt x="18" y="22"/>
                  </a:cubicBezTo>
                  <a:cubicBezTo>
                    <a:pt x="18" y="22"/>
                    <a:pt x="18" y="22"/>
                    <a:pt x="17" y="22"/>
                  </a:cubicBezTo>
                  <a:cubicBezTo>
                    <a:pt x="17" y="22"/>
                    <a:pt x="17" y="22"/>
                    <a:pt x="17" y="21"/>
                  </a:cubicBezTo>
                  <a:cubicBezTo>
                    <a:pt x="17" y="20"/>
                    <a:pt x="17" y="20"/>
                    <a:pt x="17" y="20"/>
                  </a:cubicBezTo>
                  <a:cubicBezTo>
                    <a:pt x="2" y="20"/>
                    <a:pt x="2" y="20"/>
                    <a:pt x="2" y="20"/>
                  </a:cubicBezTo>
                  <a:cubicBezTo>
                    <a:pt x="2" y="21"/>
                    <a:pt x="2" y="21"/>
                    <a:pt x="2" y="21"/>
                  </a:cubicBezTo>
                  <a:cubicBezTo>
                    <a:pt x="2" y="21"/>
                    <a:pt x="2" y="21"/>
                    <a:pt x="2" y="21"/>
                  </a:cubicBezTo>
                  <a:cubicBezTo>
                    <a:pt x="1" y="22"/>
                    <a:pt x="1" y="22"/>
                    <a:pt x="1" y="22"/>
                  </a:cubicBezTo>
                  <a:cubicBezTo>
                    <a:pt x="0" y="22"/>
                    <a:pt x="0" y="22"/>
                    <a:pt x="0" y="22"/>
                  </a:cubicBezTo>
                  <a:cubicBezTo>
                    <a:pt x="0" y="21"/>
                    <a:pt x="0" y="21"/>
                    <a:pt x="0" y="21"/>
                  </a:cubicBezTo>
                  <a:cubicBezTo>
                    <a:pt x="0" y="17"/>
                    <a:pt x="0" y="17"/>
                    <a:pt x="0" y="17"/>
                  </a:cubicBezTo>
                  <a:cubicBezTo>
                    <a:pt x="0" y="4"/>
                    <a:pt x="0" y="4"/>
                    <a:pt x="0" y="4"/>
                  </a:cubicBezTo>
                  <a:cubicBezTo>
                    <a:pt x="0" y="1"/>
                    <a:pt x="0" y="1"/>
                    <a:pt x="0" y="1"/>
                  </a:cubicBezTo>
                  <a:cubicBezTo>
                    <a:pt x="0" y="0"/>
                    <a:pt x="0" y="0"/>
                    <a:pt x="0" y="0"/>
                  </a:cubicBezTo>
                  <a:cubicBezTo>
                    <a:pt x="0" y="0"/>
                    <a:pt x="0" y="0"/>
                    <a:pt x="0" y="1"/>
                  </a:cubicBezTo>
                  <a:cubicBezTo>
                    <a:pt x="2" y="1"/>
                    <a:pt x="2" y="1"/>
                    <a:pt x="2" y="1"/>
                  </a:cubicBezTo>
                  <a:close/>
                  <a:moveTo>
                    <a:pt x="17" y="2"/>
                  </a:moveTo>
                  <a:cubicBezTo>
                    <a:pt x="2" y="2"/>
                    <a:pt x="2" y="2"/>
                    <a:pt x="2" y="2"/>
                  </a:cubicBezTo>
                  <a:cubicBezTo>
                    <a:pt x="2" y="19"/>
                    <a:pt x="2" y="19"/>
                    <a:pt x="2" y="19"/>
                  </a:cubicBezTo>
                  <a:cubicBezTo>
                    <a:pt x="17" y="19"/>
                    <a:pt x="17" y="19"/>
                    <a:pt x="17" y="19"/>
                  </a:cubicBezTo>
                  <a:cubicBezTo>
                    <a:pt x="17" y="2"/>
                    <a:pt x="17" y="2"/>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11"/>
            <p:cNvSpPr>
              <a:spLocks noEditPoints="1"/>
            </p:cNvSpPr>
            <p:nvPr/>
          </p:nvSpPr>
          <p:spPr bwMode="auto">
            <a:xfrm>
              <a:off x="1053669" y="4100398"/>
              <a:ext cx="74222" cy="75596"/>
            </a:xfrm>
            <a:custGeom>
              <a:avLst/>
              <a:gdLst>
                <a:gd name="T0" fmla="*/ 16 w 23"/>
                <a:gd name="T1" fmla="*/ 6 h 23"/>
                <a:gd name="T2" fmla="*/ 18 w 23"/>
                <a:gd name="T3" fmla="*/ 7 h 23"/>
                <a:gd name="T4" fmla="*/ 16 w 23"/>
                <a:gd name="T5" fmla="*/ 8 h 23"/>
                <a:gd name="T6" fmla="*/ 12 w 23"/>
                <a:gd name="T7" fmla="*/ 8 h 23"/>
                <a:gd name="T8" fmla="*/ 11 w 23"/>
                <a:gd name="T9" fmla="*/ 11 h 23"/>
                <a:gd name="T10" fmla="*/ 17 w 23"/>
                <a:gd name="T11" fmla="*/ 10 h 23"/>
                <a:gd name="T12" fmla="*/ 18 w 23"/>
                <a:gd name="T13" fmla="*/ 9 h 23"/>
                <a:gd name="T14" fmla="*/ 19 w 23"/>
                <a:gd name="T15" fmla="*/ 11 h 23"/>
                <a:gd name="T16" fmla="*/ 15 w 23"/>
                <a:gd name="T17" fmla="*/ 14 h 23"/>
                <a:gd name="T18" fmla="*/ 23 w 23"/>
                <a:gd name="T19" fmla="*/ 19 h 23"/>
                <a:gd name="T20" fmla="*/ 22 w 23"/>
                <a:gd name="T21" fmla="*/ 20 h 23"/>
                <a:gd name="T22" fmla="*/ 20 w 23"/>
                <a:gd name="T23" fmla="*/ 21 h 23"/>
                <a:gd name="T24" fmla="*/ 17 w 23"/>
                <a:gd name="T25" fmla="*/ 19 h 23"/>
                <a:gd name="T26" fmla="*/ 15 w 23"/>
                <a:gd name="T27" fmla="*/ 13 h 23"/>
                <a:gd name="T28" fmla="*/ 14 w 23"/>
                <a:gd name="T29" fmla="*/ 18 h 23"/>
                <a:gd name="T30" fmla="*/ 10 w 23"/>
                <a:gd name="T31" fmla="*/ 23 h 23"/>
                <a:gd name="T32" fmla="*/ 9 w 23"/>
                <a:gd name="T33" fmla="*/ 22 h 23"/>
                <a:gd name="T34" fmla="*/ 7 w 23"/>
                <a:gd name="T35" fmla="*/ 21 h 23"/>
                <a:gd name="T36" fmla="*/ 8 w 23"/>
                <a:gd name="T37" fmla="*/ 20 h 23"/>
                <a:gd name="T38" fmla="*/ 11 w 23"/>
                <a:gd name="T39" fmla="*/ 20 h 23"/>
                <a:gd name="T40" fmla="*/ 12 w 23"/>
                <a:gd name="T41" fmla="*/ 16 h 23"/>
                <a:gd name="T42" fmla="*/ 5 w 23"/>
                <a:gd name="T43" fmla="*/ 20 h 23"/>
                <a:gd name="T44" fmla="*/ 0 w 23"/>
                <a:gd name="T45" fmla="*/ 21 h 23"/>
                <a:gd name="T46" fmla="*/ 0 w 23"/>
                <a:gd name="T47" fmla="*/ 21 h 23"/>
                <a:gd name="T48" fmla="*/ 5 w 23"/>
                <a:gd name="T49" fmla="*/ 18 h 23"/>
                <a:gd name="T50" fmla="*/ 11 w 23"/>
                <a:gd name="T51" fmla="*/ 12 h 23"/>
                <a:gd name="T52" fmla="*/ 1 w 23"/>
                <a:gd name="T53" fmla="*/ 18 h 23"/>
                <a:gd name="T54" fmla="*/ 0 w 23"/>
                <a:gd name="T55" fmla="*/ 17 h 23"/>
                <a:gd name="T56" fmla="*/ 6 w 23"/>
                <a:gd name="T57" fmla="*/ 14 h 23"/>
                <a:gd name="T58" fmla="*/ 6 w 23"/>
                <a:gd name="T59" fmla="*/ 12 h 23"/>
                <a:gd name="T60" fmla="*/ 1 w 23"/>
                <a:gd name="T61" fmla="*/ 13 h 23"/>
                <a:gd name="T62" fmla="*/ 2 w 23"/>
                <a:gd name="T63" fmla="*/ 13 h 23"/>
                <a:gd name="T64" fmla="*/ 9 w 23"/>
                <a:gd name="T65" fmla="*/ 8 h 23"/>
                <a:gd name="T66" fmla="*/ 4 w 23"/>
                <a:gd name="T67" fmla="*/ 7 h 23"/>
                <a:gd name="T68" fmla="*/ 4 w 23"/>
                <a:gd name="T69" fmla="*/ 4 h 23"/>
                <a:gd name="T70" fmla="*/ 3 w 23"/>
                <a:gd name="T71" fmla="*/ 6 h 23"/>
                <a:gd name="T72" fmla="*/ 1 w 23"/>
                <a:gd name="T73" fmla="*/ 7 h 23"/>
                <a:gd name="T74" fmla="*/ 1 w 23"/>
                <a:gd name="T75" fmla="*/ 5 h 23"/>
                <a:gd name="T76" fmla="*/ 3 w 23"/>
                <a:gd name="T77" fmla="*/ 2 h 23"/>
                <a:gd name="T78" fmla="*/ 3 w 23"/>
                <a:gd name="T79" fmla="*/ 3 h 23"/>
                <a:gd name="T80" fmla="*/ 19 w 23"/>
                <a:gd name="T81" fmla="*/ 3 h 23"/>
                <a:gd name="T82" fmla="*/ 22 w 23"/>
                <a:gd name="T83" fmla="*/ 5 h 23"/>
                <a:gd name="T84" fmla="*/ 23 w 23"/>
                <a:gd name="T85" fmla="*/ 6 h 23"/>
                <a:gd name="T86" fmla="*/ 20 w 23"/>
                <a:gd name="T87" fmla="*/ 6 h 23"/>
                <a:gd name="T88" fmla="*/ 18 w 23"/>
                <a:gd name="T89" fmla="*/ 7 h 23"/>
                <a:gd name="T90" fmla="*/ 18 w 23"/>
                <a:gd name="T91" fmla="*/ 6 h 23"/>
                <a:gd name="T92" fmla="*/ 9 w 23"/>
                <a:gd name="T93" fmla="*/ 0 h 23"/>
                <a:gd name="T94" fmla="*/ 9 w 23"/>
                <a:gd name="T95" fmla="*/ 0 h 23"/>
                <a:gd name="T96" fmla="*/ 13 w 23"/>
                <a:gd name="T97" fmla="*/ 2 h 23"/>
                <a:gd name="T98" fmla="*/ 10 w 23"/>
                <a:gd name="T99" fmla="*/ 3 h 23"/>
                <a:gd name="T100" fmla="*/ 10 w 23"/>
                <a:gd name="T10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3">
                  <a:moveTo>
                    <a:pt x="15" y="7"/>
                  </a:moveTo>
                  <a:cubicBezTo>
                    <a:pt x="16" y="6"/>
                    <a:pt x="16" y="6"/>
                    <a:pt x="16" y="6"/>
                  </a:cubicBezTo>
                  <a:cubicBezTo>
                    <a:pt x="16" y="6"/>
                    <a:pt x="16" y="6"/>
                    <a:pt x="16" y="6"/>
                  </a:cubicBezTo>
                  <a:cubicBezTo>
                    <a:pt x="16" y="6"/>
                    <a:pt x="16" y="6"/>
                    <a:pt x="16" y="6"/>
                  </a:cubicBezTo>
                  <a:cubicBezTo>
                    <a:pt x="16" y="6"/>
                    <a:pt x="17" y="6"/>
                    <a:pt x="17" y="6"/>
                  </a:cubicBezTo>
                  <a:cubicBezTo>
                    <a:pt x="18" y="7"/>
                    <a:pt x="18" y="7"/>
                    <a:pt x="18" y="7"/>
                  </a:cubicBezTo>
                  <a:cubicBezTo>
                    <a:pt x="18" y="7"/>
                    <a:pt x="18" y="7"/>
                    <a:pt x="18" y="8"/>
                  </a:cubicBezTo>
                  <a:cubicBezTo>
                    <a:pt x="18" y="8"/>
                    <a:pt x="18" y="8"/>
                    <a:pt x="18" y="8"/>
                  </a:cubicBezTo>
                  <a:cubicBezTo>
                    <a:pt x="16" y="8"/>
                    <a:pt x="16" y="8"/>
                    <a:pt x="16" y="8"/>
                  </a:cubicBezTo>
                  <a:cubicBezTo>
                    <a:pt x="16" y="8"/>
                    <a:pt x="16" y="8"/>
                    <a:pt x="16" y="8"/>
                  </a:cubicBezTo>
                  <a:cubicBezTo>
                    <a:pt x="12" y="8"/>
                    <a:pt x="12" y="8"/>
                    <a:pt x="12" y="8"/>
                  </a:cubicBezTo>
                  <a:cubicBezTo>
                    <a:pt x="12" y="8"/>
                    <a:pt x="12" y="8"/>
                    <a:pt x="12" y="8"/>
                  </a:cubicBezTo>
                  <a:cubicBezTo>
                    <a:pt x="12" y="8"/>
                    <a:pt x="12" y="8"/>
                    <a:pt x="12" y="8"/>
                  </a:cubicBezTo>
                  <a:cubicBezTo>
                    <a:pt x="10" y="10"/>
                    <a:pt x="10" y="10"/>
                    <a:pt x="10" y="10"/>
                  </a:cubicBezTo>
                  <a:cubicBezTo>
                    <a:pt x="10" y="10"/>
                    <a:pt x="10" y="10"/>
                    <a:pt x="11" y="11"/>
                  </a:cubicBezTo>
                  <a:cubicBezTo>
                    <a:pt x="12" y="11"/>
                    <a:pt x="12" y="12"/>
                    <a:pt x="13" y="13"/>
                  </a:cubicBezTo>
                  <a:cubicBezTo>
                    <a:pt x="13" y="13"/>
                    <a:pt x="14" y="12"/>
                    <a:pt x="15" y="11"/>
                  </a:cubicBezTo>
                  <a:cubicBezTo>
                    <a:pt x="16" y="11"/>
                    <a:pt x="16" y="10"/>
                    <a:pt x="17" y="10"/>
                  </a:cubicBezTo>
                  <a:cubicBezTo>
                    <a:pt x="17" y="9"/>
                    <a:pt x="17" y="9"/>
                    <a:pt x="17" y="9"/>
                  </a:cubicBezTo>
                  <a:cubicBezTo>
                    <a:pt x="17" y="9"/>
                    <a:pt x="17" y="9"/>
                    <a:pt x="17" y="9"/>
                  </a:cubicBezTo>
                  <a:cubicBezTo>
                    <a:pt x="17" y="9"/>
                    <a:pt x="18" y="9"/>
                    <a:pt x="18" y="9"/>
                  </a:cubicBezTo>
                  <a:cubicBezTo>
                    <a:pt x="19" y="11"/>
                    <a:pt x="19" y="11"/>
                    <a:pt x="19" y="11"/>
                  </a:cubicBezTo>
                  <a:cubicBezTo>
                    <a:pt x="19" y="11"/>
                    <a:pt x="19" y="11"/>
                    <a:pt x="19" y="11"/>
                  </a:cubicBezTo>
                  <a:cubicBezTo>
                    <a:pt x="19" y="11"/>
                    <a:pt x="19" y="11"/>
                    <a:pt x="19" y="11"/>
                  </a:cubicBezTo>
                  <a:cubicBezTo>
                    <a:pt x="19" y="11"/>
                    <a:pt x="19" y="11"/>
                    <a:pt x="19" y="11"/>
                  </a:cubicBezTo>
                  <a:cubicBezTo>
                    <a:pt x="17" y="12"/>
                    <a:pt x="16" y="12"/>
                    <a:pt x="15" y="13"/>
                  </a:cubicBezTo>
                  <a:cubicBezTo>
                    <a:pt x="15" y="13"/>
                    <a:pt x="15" y="14"/>
                    <a:pt x="15" y="14"/>
                  </a:cubicBezTo>
                  <a:cubicBezTo>
                    <a:pt x="16" y="15"/>
                    <a:pt x="16" y="15"/>
                    <a:pt x="17" y="16"/>
                  </a:cubicBezTo>
                  <a:cubicBezTo>
                    <a:pt x="18" y="17"/>
                    <a:pt x="20" y="18"/>
                    <a:pt x="21" y="19"/>
                  </a:cubicBezTo>
                  <a:cubicBezTo>
                    <a:pt x="23" y="19"/>
                    <a:pt x="23" y="19"/>
                    <a:pt x="23" y="19"/>
                  </a:cubicBezTo>
                  <a:cubicBezTo>
                    <a:pt x="23" y="19"/>
                    <a:pt x="23" y="19"/>
                    <a:pt x="23" y="19"/>
                  </a:cubicBezTo>
                  <a:cubicBezTo>
                    <a:pt x="23" y="20"/>
                    <a:pt x="23" y="20"/>
                    <a:pt x="23" y="20"/>
                  </a:cubicBezTo>
                  <a:cubicBezTo>
                    <a:pt x="22" y="20"/>
                    <a:pt x="22" y="20"/>
                    <a:pt x="22" y="20"/>
                  </a:cubicBezTo>
                  <a:cubicBezTo>
                    <a:pt x="22" y="20"/>
                    <a:pt x="22" y="20"/>
                    <a:pt x="22" y="20"/>
                  </a:cubicBezTo>
                  <a:cubicBezTo>
                    <a:pt x="21" y="20"/>
                    <a:pt x="21" y="20"/>
                    <a:pt x="21" y="20"/>
                  </a:cubicBezTo>
                  <a:cubicBezTo>
                    <a:pt x="20" y="21"/>
                    <a:pt x="20" y="21"/>
                    <a:pt x="20" y="21"/>
                  </a:cubicBezTo>
                  <a:cubicBezTo>
                    <a:pt x="20" y="21"/>
                    <a:pt x="20" y="21"/>
                    <a:pt x="20" y="21"/>
                  </a:cubicBezTo>
                  <a:cubicBezTo>
                    <a:pt x="20" y="21"/>
                    <a:pt x="20" y="21"/>
                    <a:pt x="19" y="21"/>
                  </a:cubicBezTo>
                  <a:cubicBezTo>
                    <a:pt x="18" y="21"/>
                    <a:pt x="18" y="20"/>
                    <a:pt x="17" y="19"/>
                  </a:cubicBezTo>
                  <a:cubicBezTo>
                    <a:pt x="16" y="18"/>
                    <a:pt x="16" y="18"/>
                    <a:pt x="15" y="17"/>
                  </a:cubicBezTo>
                  <a:cubicBezTo>
                    <a:pt x="15" y="16"/>
                    <a:pt x="15" y="15"/>
                    <a:pt x="15" y="14"/>
                  </a:cubicBezTo>
                  <a:cubicBezTo>
                    <a:pt x="15" y="13"/>
                    <a:pt x="15" y="13"/>
                    <a:pt x="15" y="13"/>
                  </a:cubicBezTo>
                  <a:cubicBezTo>
                    <a:pt x="13" y="14"/>
                    <a:pt x="13" y="14"/>
                    <a:pt x="13" y="14"/>
                  </a:cubicBezTo>
                  <a:cubicBezTo>
                    <a:pt x="13" y="14"/>
                    <a:pt x="13" y="15"/>
                    <a:pt x="13" y="15"/>
                  </a:cubicBezTo>
                  <a:cubicBezTo>
                    <a:pt x="14" y="16"/>
                    <a:pt x="14" y="17"/>
                    <a:pt x="14" y="18"/>
                  </a:cubicBezTo>
                  <a:cubicBezTo>
                    <a:pt x="14" y="19"/>
                    <a:pt x="14" y="20"/>
                    <a:pt x="13" y="21"/>
                  </a:cubicBezTo>
                  <a:cubicBezTo>
                    <a:pt x="13" y="22"/>
                    <a:pt x="12" y="22"/>
                    <a:pt x="12" y="23"/>
                  </a:cubicBezTo>
                  <a:cubicBezTo>
                    <a:pt x="11" y="23"/>
                    <a:pt x="10" y="23"/>
                    <a:pt x="10" y="23"/>
                  </a:cubicBezTo>
                  <a:cubicBezTo>
                    <a:pt x="10" y="23"/>
                    <a:pt x="10" y="23"/>
                    <a:pt x="10" y="23"/>
                  </a:cubicBezTo>
                  <a:cubicBezTo>
                    <a:pt x="10" y="23"/>
                    <a:pt x="10" y="23"/>
                    <a:pt x="10" y="23"/>
                  </a:cubicBezTo>
                  <a:cubicBezTo>
                    <a:pt x="9" y="23"/>
                    <a:pt x="9" y="23"/>
                    <a:pt x="9" y="22"/>
                  </a:cubicBezTo>
                  <a:cubicBezTo>
                    <a:pt x="9" y="22"/>
                    <a:pt x="9" y="22"/>
                    <a:pt x="9" y="21"/>
                  </a:cubicBezTo>
                  <a:cubicBezTo>
                    <a:pt x="9" y="21"/>
                    <a:pt x="8" y="21"/>
                    <a:pt x="8" y="21"/>
                  </a:cubicBezTo>
                  <a:cubicBezTo>
                    <a:pt x="7" y="21"/>
                    <a:pt x="7" y="21"/>
                    <a:pt x="7" y="21"/>
                  </a:cubicBezTo>
                  <a:cubicBezTo>
                    <a:pt x="7" y="21"/>
                    <a:pt x="7" y="20"/>
                    <a:pt x="7" y="20"/>
                  </a:cubicBezTo>
                  <a:cubicBezTo>
                    <a:pt x="7" y="20"/>
                    <a:pt x="7" y="20"/>
                    <a:pt x="7" y="20"/>
                  </a:cubicBezTo>
                  <a:cubicBezTo>
                    <a:pt x="8" y="20"/>
                    <a:pt x="8" y="20"/>
                    <a:pt x="8" y="20"/>
                  </a:cubicBezTo>
                  <a:cubicBezTo>
                    <a:pt x="9" y="20"/>
                    <a:pt x="9" y="20"/>
                    <a:pt x="9" y="20"/>
                  </a:cubicBezTo>
                  <a:cubicBezTo>
                    <a:pt x="10" y="20"/>
                    <a:pt x="10" y="20"/>
                    <a:pt x="11" y="20"/>
                  </a:cubicBezTo>
                  <a:cubicBezTo>
                    <a:pt x="11" y="20"/>
                    <a:pt x="11" y="20"/>
                    <a:pt x="11" y="20"/>
                  </a:cubicBezTo>
                  <a:cubicBezTo>
                    <a:pt x="11" y="19"/>
                    <a:pt x="11" y="19"/>
                    <a:pt x="11" y="18"/>
                  </a:cubicBezTo>
                  <a:cubicBezTo>
                    <a:pt x="12" y="18"/>
                    <a:pt x="12" y="17"/>
                    <a:pt x="12" y="17"/>
                  </a:cubicBezTo>
                  <a:cubicBezTo>
                    <a:pt x="12" y="16"/>
                    <a:pt x="12" y="16"/>
                    <a:pt x="12" y="16"/>
                  </a:cubicBezTo>
                  <a:cubicBezTo>
                    <a:pt x="11" y="15"/>
                    <a:pt x="11" y="15"/>
                    <a:pt x="11" y="15"/>
                  </a:cubicBezTo>
                  <a:cubicBezTo>
                    <a:pt x="10" y="16"/>
                    <a:pt x="9" y="17"/>
                    <a:pt x="8" y="18"/>
                  </a:cubicBezTo>
                  <a:cubicBezTo>
                    <a:pt x="7" y="18"/>
                    <a:pt x="6" y="19"/>
                    <a:pt x="5" y="20"/>
                  </a:cubicBezTo>
                  <a:cubicBezTo>
                    <a:pt x="3" y="20"/>
                    <a:pt x="2" y="21"/>
                    <a:pt x="2" y="21"/>
                  </a:cubicBezTo>
                  <a:cubicBezTo>
                    <a:pt x="1" y="21"/>
                    <a:pt x="1" y="21"/>
                    <a:pt x="1" y="21"/>
                  </a:cubicBezTo>
                  <a:cubicBezTo>
                    <a:pt x="1" y="21"/>
                    <a:pt x="0" y="21"/>
                    <a:pt x="0" y="21"/>
                  </a:cubicBezTo>
                  <a:cubicBezTo>
                    <a:pt x="0" y="21"/>
                    <a:pt x="0" y="21"/>
                    <a:pt x="0" y="21"/>
                  </a:cubicBezTo>
                  <a:cubicBezTo>
                    <a:pt x="0" y="21"/>
                    <a:pt x="0" y="21"/>
                    <a:pt x="0" y="21"/>
                  </a:cubicBezTo>
                  <a:cubicBezTo>
                    <a:pt x="0" y="21"/>
                    <a:pt x="0" y="21"/>
                    <a:pt x="0" y="21"/>
                  </a:cubicBezTo>
                  <a:cubicBezTo>
                    <a:pt x="1" y="21"/>
                    <a:pt x="1" y="21"/>
                    <a:pt x="1" y="21"/>
                  </a:cubicBezTo>
                  <a:cubicBezTo>
                    <a:pt x="2" y="20"/>
                    <a:pt x="2" y="20"/>
                    <a:pt x="2" y="20"/>
                  </a:cubicBezTo>
                  <a:cubicBezTo>
                    <a:pt x="3" y="19"/>
                    <a:pt x="4" y="19"/>
                    <a:pt x="5" y="18"/>
                  </a:cubicBezTo>
                  <a:cubicBezTo>
                    <a:pt x="6" y="17"/>
                    <a:pt x="7" y="17"/>
                    <a:pt x="8" y="16"/>
                  </a:cubicBezTo>
                  <a:cubicBezTo>
                    <a:pt x="9" y="15"/>
                    <a:pt x="10" y="14"/>
                    <a:pt x="11" y="13"/>
                  </a:cubicBezTo>
                  <a:cubicBezTo>
                    <a:pt x="11" y="12"/>
                    <a:pt x="11" y="12"/>
                    <a:pt x="11" y="12"/>
                  </a:cubicBezTo>
                  <a:cubicBezTo>
                    <a:pt x="9" y="13"/>
                    <a:pt x="8" y="14"/>
                    <a:pt x="7" y="15"/>
                  </a:cubicBezTo>
                  <a:cubicBezTo>
                    <a:pt x="6" y="15"/>
                    <a:pt x="4" y="16"/>
                    <a:pt x="2" y="17"/>
                  </a:cubicBezTo>
                  <a:cubicBezTo>
                    <a:pt x="1" y="18"/>
                    <a:pt x="1" y="18"/>
                    <a:pt x="1" y="18"/>
                  </a:cubicBezTo>
                  <a:cubicBezTo>
                    <a:pt x="1" y="18"/>
                    <a:pt x="0" y="18"/>
                    <a:pt x="0" y="18"/>
                  </a:cubicBezTo>
                  <a:cubicBezTo>
                    <a:pt x="0" y="18"/>
                    <a:pt x="0" y="18"/>
                    <a:pt x="0" y="17"/>
                  </a:cubicBezTo>
                  <a:cubicBezTo>
                    <a:pt x="0" y="17"/>
                    <a:pt x="0" y="17"/>
                    <a:pt x="0" y="17"/>
                  </a:cubicBezTo>
                  <a:cubicBezTo>
                    <a:pt x="1" y="17"/>
                    <a:pt x="1" y="17"/>
                    <a:pt x="1" y="17"/>
                  </a:cubicBezTo>
                  <a:cubicBezTo>
                    <a:pt x="2" y="16"/>
                    <a:pt x="2" y="16"/>
                    <a:pt x="2" y="16"/>
                  </a:cubicBezTo>
                  <a:cubicBezTo>
                    <a:pt x="3" y="16"/>
                    <a:pt x="4" y="15"/>
                    <a:pt x="6" y="14"/>
                  </a:cubicBezTo>
                  <a:cubicBezTo>
                    <a:pt x="7" y="13"/>
                    <a:pt x="8" y="11"/>
                    <a:pt x="9" y="10"/>
                  </a:cubicBezTo>
                  <a:cubicBezTo>
                    <a:pt x="9" y="10"/>
                    <a:pt x="9" y="10"/>
                    <a:pt x="9" y="10"/>
                  </a:cubicBezTo>
                  <a:cubicBezTo>
                    <a:pt x="8" y="11"/>
                    <a:pt x="7" y="11"/>
                    <a:pt x="6" y="12"/>
                  </a:cubicBezTo>
                  <a:cubicBezTo>
                    <a:pt x="5" y="12"/>
                    <a:pt x="4" y="13"/>
                    <a:pt x="3" y="13"/>
                  </a:cubicBezTo>
                  <a:cubicBezTo>
                    <a:pt x="2" y="13"/>
                    <a:pt x="2" y="13"/>
                    <a:pt x="2" y="13"/>
                  </a:cubicBezTo>
                  <a:cubicBezTo>
                    <a:pt x="1" y="13"/>
                    <a:pt x="1" y="13"/>
                    <a:pt x="1" y="13"/>
                  </a:cubicBezTo>
                  <a:cubicBezTo>
                    <a:pt x="1" y="13"/>
                    <a:pt x="1" y="13"/>
                    <a:pt x="1" y="13"/>
                  </a:cubicBezTo>
                  <a:cubicBezTo>
                    <a:pt x="1" y="13"/>
                    <a:pt x="1" y="13"/>
                    <a:pt x="1" y="13"/>
                  </a:cubicBezTo>
                  <a:cubicBezTo>
                    <a:pt x="2" y="13"/>
                    <a:pt x="2" y="13"/>
                    <a:pt x="2" y="13"/>
                  </a:cubicBezTo>
                  <a:cubicBezTo>
                    <a:pt x="3" y="12"/>
                    <a:pt x="3" y="12"/>
                    <a:pt x="3" y="12"/>
                  </a:cubicBezTo>
                  <a:cubicBezTo>
                    <a:pt x="4" y="12"/>
                    <a:pt x="5" y="11"/>
                    <a:pt x="6" y="10"/>
                  </a:cubicBezTo>
                  <a:cubicBezTo>
                    <a:pt x="7" y="9"/>
                    <a:pt x="8" y="9"/>
                    <a:pt x="9" y="8"/>
                  </a:cubicBezTo>
                  <a:cubicBezTo>
                    <a:pt x="4" y="8"/>
                    <a:pt x="4" y="8"/>
                    <a:pt x="4" y="8"/>
                  </a:cubicBezTo>
                  <a:cubicBezTo>
                    <a:pt x="3" y="8"/>
                    <a:pt x="3" y="8"/>
                    <a:pt x="3" y="7"/>
                  </a:cubicBezTo>
                  <a:cubicBezTo>
                    <a:pt x="3" y="7"/>
                    <a:pt x="3" y="7"/>
                    <a:pt x="4" y="7"/>
                  </a:cubicBezTo>
                  <a:cubicBezTo>
                    <a:pt x="15" y="7"/>
                    <a:pt x="15" y="7"/>
                    <a:pt x="15" y="7"/>
                  </a:cubicBezTo>
                  <a:close/>
                  <a:moveTo>
                    <a:pt x="19" y="4"/>
                  </a:moveTo>
                  <a:cubicBezTo>
                    <a:pt x="4" y="4"/>
                    <a:pt x="4" y="4"/>
                    <a:pt x="4" y="4"/>
                  </a:cubicBezTo>
                  <a:cubicBezTo>
                    <a:pt x="4" y="5"/>
                    <a:pt x="4" y="5"/>
                    <a:pt x="4" y="5"/>
                  </a:cubicBezTo>
                  <a:cubicBezTo>
                    <a:pt x="4" y="5"/>
                    <a:pt x="4" y="5"/>
                    <a:pt x="4" y="5"/>
                  </a:cubicBezTo>
                  <a:cubicBezTo>
                    <a:pt x="4" y="6"/>
                    <a:pt x="4" y="6"/>
                    <a:pt x="3" y="6"/>
                  </a:cubicBezTo>
                  <a:cubicBezTo>
                    <a:pt x="3" y="7"/>
                    <a:pt x="3" y="7"/>
                    <a:pt x="3" y="7"/>
                  </a:cubicBezTo>
                  <a:cubicBezTo>
                    <a:pt x="2" y="8"/>
                    <a:pt x="2" y="8"/>
                    <a:pt x="2" y="8"/>
                  </a:cubicBezTo>
                  <a:cubicBezTo>
                    <a:pt x="1" y="8"/>
                    <a:pt x="1" y="8"/>
                    <a:pt x="1" y="7"/>
                  </a:cubicBezTo>
                  <a:cubicBezTo>
                    <a:pt x="0" y="7"/>
                    <a:pt x="0" y="7"/>
                    <a:pt x="0" y="6"/>
                  </a:cubicBezTo>
                  <a:cubicBezTo>
                    <a:pt x="0" y="6"/>
                    <a:pt x="0" y="6"/>
                    <a:pt x="0" y="6"/>
                  </a:cubicBezTo>
                  <a:cubicBezTo>
                    <a:pt x="0" y="6"/>
                    <a:pt x="0" y="6"/>
                    <a:pt x="1" y="5"/>
                  </a:cubicBezTo>
                  <a:cubicBezTo>
                    <a:pt x="1" y="5"/>
                    <a:pt x="1" y="5"/>
                    <a:pt x="2" y="5"/>
                  </a:cubicBezTo>
                  <a:cubicBezTo>
                    <a:pt x="2" y="4"/>
                    <a:pt x="2" y="4"/>
                    <a:pt x="3" y="3"/>
                  </a:cubicBezTo>
                  <a:cubicBezTo>
                    <a:pt x="3" y="2"/>
                    <a:pt x="3" y="2"/>
                    <a:pt x="3" y="2"/>
                  </a:cubicBezTo>
                  <a:cubicBezTo>
                    <a:pt x="3" y="2"/>
                    <a:pt x="3" y="2"/>
                    <a:pt x="3" y="2"/>
                  </a:cubicBezTo>
                  <a:cubicBezTo>
                    <a:pt x="3" y="2"/>
                    <a:pt x="3" y="2"/>
                    <a:pt x="3" y="3"/>
                  </a:cubicBezTo>
                  <a:cubicBezTo>
                    <a:pt x="3" y="3"/>
                    <a:pt x="3" y="3"/>
                    <a:pt x="3" y="3"/>
                  </a:cubicBezTo>
                  <a:cubicBezTo>
                    <a:pt x="3" y="3"/>
                    <a:pt x="3" y="3"/>
                    <a:pt x="4" y="4"/>
                  </a:cubicBezTo>
                  <a:cubicBezTo>
                    <a:pt x="19" y="4"/>
                    <a:pt x="19" y="4"/>
                    <a:pt x="19" y="4"/>
                  </a:cubicBezTo>
                  <a:cubicBezTo>
                    <a:pt x="19" y="3"/>
                    <a:pt x="19" y="3"/>
                    <a:pt x="19" y="3"/>
                  </a:cubicBezTo>
                  <a:cubicBezTo>
                    <a:pt x="19" y="3"/>
                    <a:pt x="20" y="3"/>
                    <a:pt x="20" y="3"/>
                  </a:cubicBezTo>
                  <a:cubicBezTo>
                    <a:pt x="20" y="3"/>
                    <a:pt x="20" y="3"/>
                    <a:pt x="20" y="3"/>
                  </a:cubicBezTo>
                  <a:cubicBezTo>
                    <a:pt x="22" y="5"/>
                    <a:pt x="22" y="5"/>
                    <a:pt x="22" y="5"/>
                  </a:cubicBezTo>
                  <a:cubicBezTo>
                    <a:pt x="22" y="5"/>
                    <a:pt x="23" y="5"/>
                    <a:pt x="23" y="5"/>
                  </a:cubicBezTo>
                  <a:cubicBezTo>
                    <a:pt x="23" y="5"/>
                    <a:pt x="23" y="5"/>
                    <a:pt x="23" y="5"/>
                  </a:cubicBezTo>
                  <a:cubicBezTo>
                    <a:pt x="23" y="6"/>
                    <a:pt x="23" y="6"/>
                    <a:pt x="23" y="6"/>
                  </a:cubicBezTo>
                  <a:cubicBezTo>
                    <a:pt x="22" y="6"/>
                    <a:pt x="22" y="6"/>
                    <a:pt x="22" y="6"/>
                  </a:cubicBezTo>
                  <a:cubicBezTo>
                    <a:pt x="21" y="6"/>
                    <a:pt x="21" y="6"/>
                    <a:pt x="21" y="6"/>
                  </a:cubicBezTo>
                  <a:cubicBezTo>
                    <a:pt x="20" y="6"/>
                    <a:pt x="20" y="6"/>
                    <a:pt x="20" y="6"/>
                  </a:cubicBezTo>
                  <a:cubicBezTo>
                    <a:pt x="20" y="6"/>
                    <a:pt x="19" y="6"/>
                    <a:pt x="19" y="7"/>
                  </a:cubicBezTo>
                  <a:cubicBezTo>
                    <a:pt x="19" y="7"/>
                    <a:pt x="19" y="7"/>
                    <a:pt x="19" y="7"/>
                  </a:cubicBezTo>
                  <a:cubicBezTo>
                    <a:pt x="18" y="7"/>
                    <a:pt x="18" y="7"/>
                    <a:pt x="18" y="7"/>
                  </a:cubicBezTo>
                  <a:cubicBezTo>
                    <a:pt x="18" y="7"/>
                    <a:pt x="18" y="7"/>
                    <a:pt x="18" y="7"/>
                  </a:cubicBezTo>
                  <a:cubicBezTo>
                    <a:pt x="18" y="7"/>
                    <a:pt x="18" y="7"/>
                    <a:pt x="18" y="7"/>
                  </a:cubicBezTo>
                  <a:cubicBezTo>
                    <a:pt x="18" y="6"/>
                    <a:pt x="18" y="6"/>
                    <a:pt x="18" y="6"/>
                  </a:cubicBezTo>
                  <a:cubicBezTo>
                    <a:pt x="19" y="5"/>
                    <a:pt x="19" y="5"/>
                    <a:pt x="19" y="5"/>
                  </a:cubicBezTo>
                  <a:cubicBezTo>
                    <a:pt x="19" y="5"/>
                    <a:pt x="19" y="4"/>
                    <a:pt x="19" y="4"/>
                  </a:cubicBezTo>
                  <a:close/>
                  <a:moveTo>
                    <a:pt x="9" y="0"/>
                  </a:moveTo>
                  <a:cubicBezTo>
                    <a:pt x="9" y="0"/>
                    <a:pt x="9" y="0"/>
                    <a:pt x="9" y="0"/>
                  </a:cubicBezTo>
                  <a:cubicBezTo>
                    <a:pt x="9" y="0"/>
                    <a:pt x="9" y="0"/>
                    <a:pt x="9" y="0"/>
                  </a:cubicBezTo>
                  <a:cubicBezTo>
                    <a:pt x="9" y="0"/>
                    <a:pt x="9" y="0"/>
                    <a:pt x="9" y="0"/>
                  </a:cubicBezTo>
                  <a:cubicBezTo>
                    <a:pt x="10" y="0"/>
                    <a:pt x="10" y="0"/>
                    <a:pt x="10" y="0"/>
                  </a:cubicBezTo>
                  <a:cubicBezTo>
                    <a:pt x="11" y="0"/>
                    <a:pt x="12" y="1"/>
                    <a:pt x="12" y="1"/>
                  </a:cubicBezTo>
                  <a:cubicBezTo>
                    <a:pt x="13" y="1"/>
                    <a:pt x="13" y="2"/>
                    <a:pt x="13" y="2"/>
                  </a:cubicBezTo>
                  <a:cubicBezTo>
                    <a:pt x="13" y="3"/>
                    <a:pt x="13" y="3"/>
                    <a:pt x="12" y="3"/>
                  </a:cubicBezTo>
                  <a:cubicBezTo>
                    <a:pt x="12" y="4"/>
                    <a:pt x="12" y="4"/>
                    <a:pt x="11" y="4"/>
                  </a:cubicBezTo>
                  <a:cubicBezTo>
                    <a:pt x="11" y="4"/>
                    <a:pt x="11" y="4"/>
                    <a:pt x="10" y="3"/>
                  </a:cubicBezTo>
                  <a:cubicBezTo>
                    <a:pt x="10" y="3"/>
                    <a:pt x="10" y="3"/>
                    <a:pt x="10" y="3"/>
                  </a:cubicBezTo>
                  <a:cubicBezTo>
                    <a:pt x="10" y="3"/>
                    <a:pt x="10" y="2"/>
                    <a:pt x="10" y="2"/>
                  </a:cubicBezTo>
                  <a:cubicBezTo>
                    <a:pt x="10" y="2"/>
                    <a:pt x="10" y="1"/>
                    <a:pt x="10" y="1"/>
                  </a:cubicBezTo>
                  <a:cubicBezTo>
                    <a:pt x="10" y="1"/>
                    <a:pt x="9" y="1"/>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12"/>
            <p:cNvSpPr>
              <a:spLocks noEditPoints="1"/>
            </p:cNvSpPr>
            <p:nvPr/>
          </p:nvSpPr>
          <p:spPr bwMode="auto">
            <a:xfrm>
              <a:off x="1141636" y="4103147"/>
              <a:ext cx="71473" cy="72847"/>
            </a:xfrm>
            <a:custGeom>
              <a:avLst/>
              <a:gdLst>
                <a:gd name="T0" fmla="*/ 8 w 22"/>
                <a:gd name="T1" fmla="*/ 14 h 22"/>
                <a:gd name="T2" fmla="*/ 6 w 22"/>
                <a:gd name="T3" fmla="*/ 15 h 22"/>
                <a:gd name="T4" fmla="*/ 6 w 22"/>
                <a:gd name="T5" fmla="*/ 3 h 22"/>
                <a:gd name="T6" fmla="*/ 7 w 22"/>
                <a:gd name="T7" fmla="*/ 0 h 22"/>
                <a:gd name="T8" fmla="*/ 13 w 22"/>
                <a:gd name="T9" fmla="*/ 0 h 22"/>
                <a:gd name="T10" fmla="*/ 14 w 22"/>
                <a:gd name="T11" fmla="*/ 1 h 22"/>
                <a:gd name="T12" fmla="*/ 15 w 22"/>
                <a:gd name="T13" fmla="*/ 2 h 22"/>
                <a:gd name="T14" fmla="*/ 14 w 22"/>
                <a:gd name="T15" fmla="*/ 14 h 22"/>
                <a:gd name="T16" fmla="*/ 12 w 22"/>
                <a:gd name="T17" fmla="*/ 15 h 22"/>
                <a:gd name="T18" fmla="*/ 0 w 22"/>
                <a:gd name="T19" fmla="*/ 15 h 22"/>
                <a:gd name="T20" fmla="*/ 0 w 22"/>
                <a:gd name="T21" fmla="*/ 15 h 22"/>
                <a:gd name="T22" fmla="*/ 1 w 22"/>
                <a:gd name="T23" fmla="*/ 15 h 22"/>
                <a:gd name="T24" fmla="*/ 3 w 22"/>
                <a:gd name="T25" fmla="*/ 12 h 22"/>
                <a:gd name="T26" fmla="*/ 5 w 22"/>
                <a:gd name="T27" fmla="*/ 2 h 22"/>
                <a:gd name="T28" fmla="*/ 6 w 22"/>
                <a:gd name="T29" fmla="*/ 2 h 22"/>
                <a:gd name="T30" fmla="*/ 5 w 22"/>
                <a:gd name="T31" fmla="*/ 5 h 22"/>
                <a:gd name="T32" fmla="*/ 4 w 22"/>
                <a:gd name="T33" fmla="*/ 13 h 22"/>
                <a:gd name="T34" fmla="*/ 4 w 22"/>
                <a:gd name="T35" fmla="*/ 18 h 22"/>
                <a:gd name="T36" fmla="*/ 3 w 22"/>
                <a:gd name="T37" fmla="*/ 21 h 22"/>
                <a:gd name="T38" fmla="*/ 2 w 22"/>
                <a:gd name="T39" fmla="*/ 19 h 22"/>
                <a:gd name="T40" fmla="*/ 0 w 22"/>
                <a:gd name="T41" fmla="*/ 15 h 22"/>
                <a:gd name="T42" fmla="*/ 17 w 22"/>
                <a:gd name="T43" fmla="*/ 15 h 22"/>
                <a:gd name="T44" fmla="*/ 16 w 22"/>
                <a:gd name="T45" fmla="*/ 16 h 22"/>
                <a:gd name="T46" fmla="*/ 15 w 22"/>
                <a:gd name="T47" fmla="*/ 12 h 22"/>
                <a:gd name="T48" fmla="*/ 15 w 22"/>
                <a:gd name="T49" fmla="*/ 2 h 22"/>
                <a:gd name="T50" fmla="*/ 18 w 22"/>
                <a:gd name="T51" fmla="*/ 3 h 22"/>
                <a:gd name="T52" fmla="*/ 18 w 22"/>
                <a:gd name="T53" fmla="*/ 4 h 22"/>
                <a:gd name="T54" fmla="*/ 13 w 22"/>
                <a:gd name="T55" fmla="*/ 17 h 22"/>
                <a:gd name="T56" fmla="*/ 14 w 22"/>
                <a:gd name="T57" fmla="*/ 21 h 22"/>
                <a:gd name="T58" fmla="*/ 12 w 22"/>
                <a:gd name="T59" fmla="*/ 18 h 22"/>
                <a:gd name="T60" fmla="*/ 8 w 22"/>
                <a:gd name="T61" fmla="*/ 19 h 22"/>
                <a:gd name="T62" fmla="*/ 5 w 22"/>
                <a:gd name="T63" fmla="*/ 22 h 22"/>
                <a:gd name="T64" fmla="*/ 4 w 22"/>
                <a:gd name="T65" fmla="*/ 21 h 22"/>
                <a:gd name="T66" fmla="*/ 7 w 22"/>
                <a:gd name="T67" fmla="*/ 19 h 22"/>
                <a:gd name="T68" fmla="*/ 9 w 22"/>
                <a:gd name="T69" fmla="*/ 11 h 22"/>
                <a:gd name="T70" fmla="*/ 9 w 22"/>
                <a:gd name="T71" fmla="*/ 4 h 22"/>
                <a:gd name="T72" fmla="*/ 9 w 22"/>
                <a:gd name="T73" fmla="*/ 3 h 22"/>
                <a:gd name="T74" fmla="*/ 11 w 22"/>
                <a:gd name="T75" fmla="*/ 4 h 22"/>
                <a:gd name="T76" fmla="*/ 11 w 22"/>
                <a:gd name="T77" fmla="*/ 7 h 22"/>
                <a:gd name="T78" fmla="*/ 10 w 22"/>
                <a:gd name="T79" fmla="*/ 15 h 22"/>
                <a:gd name="T80" fmla="*/ 20 w 22"/>
                <a:gd name="T81" fmla="*/ 20 h 22"/>
                <a:gd name="T82" fmla="*/ 18 w 22"/>
                <a:gd name="T83" fmla="*/ 22 h 22"/>
                <a:gd name="T84" fmla="*/ 17 w 22"/>
                <a:gd name="T85" fmla="*/ 20 h 22"/>
                <a:gd name="T86" fmla="*/ 16 w 22"/>
                <a:gd name="T87" fmla="*/ 19 h 22"/>
                <a:gd name="T88" fmla="*/ 16 w 22"/>
                <a:gd name="T89" fmla="*/ 19 h 22"/>
                <a:gd name="T90" fmla="*/ 19 w 22"/>
                <a:gd name="T91" fmla="*/ 19 h 22"/>
                <a:gd name="T92" fmla="*/ 19 w 22"/>
                <a:gd name="T93" fmla="*/ 0 h 22"/>
                <a:gd name="T94" fmla="*/ 21 w 22"/>
                <a:gd name="T95" fmla="*/ 0 h 22"/>
                <a:gd name="T96" fmla="*/ 21 w 22"/>
                <a:gd name="T97" fmla="*/ 1 h 22"/>
                <a:gd name="T98" fmla="*/ 0 w 22"/>
                <a:gd name="T99" fmla="*/ 5 h 22"/>
                <a:gd name="T100" fmla="*/ 2 w 22"/>
                <a:gd name="T101" fmla="*/ 6 h 22"/>
                <a:gd name="T102" fmla="*/ 2 w 22"/>
                <a:gd name="T103" fmla="*/ 9 h 22"/>
                <a:gd name="T104" fmla="*/ 1 w 22"/>
                <a:gd name="T105" fmla="*/ 7 h 22"/>
                <a:gd name="T106" fmla="*/ 1 w 22"/>
                <a:gd name="T107" fmla="*/ 0 h 22"/>
                <a:gd name="T108" fmla="*/ 4 w 22"/>
                <a:gd name="T109" fmla="*/ 0 h 22"/>
                <a:gd name="T110" fmla="*/ 5 w 22"/>
                <a:gd name="T111" fmla="*/ 3 h 22"/>
                <a:gd name="T112" fmla="*/ 3 w 22"/>
                <a:gd name="T113" fmla="*/ 2 h 22"/>
                <a:gd name="T114" fmla="*/ 1 w 22"/>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22">
                  <a:moveTo>
                    <a:pt x="12" y="2"/>
                  </a:moveTo>
                  <a:cubicBezTo>
                    <a:pt x="8" y="2"/>
                    <a:pt x="8" y="2"/>
                    <a:pt x="8" y="2"/>
                  </a:cubicBezTo>
                  <a:cubicBezTo>
                    <a:pt x="8" y="14"/>
                    <a:pt x="8" y="14"/>
                    <a:pt x="8" y="14"/>
                  </a:cubicBezTo>
                  <a:cubicBezTo>
                    <a:pt x="8" y="15"/>
                    <a:pt x="8" y="15"/>
                    <a:pt x="8" y="15"/>
                  </a:cubicBezTo>
                  <a:cubicBezTo>
                    <a:pt x="8" y="15"/>
                    <a:pt x="8" y="15"/>
                    <a:pt x="7" y="15"/>
                  </a:cubicBezTo>
                  <a:cubicBezTo>
                    <a:pt x="7" y="16"/>
                    <a:pt x="7" y="15"/>
                    <a:pt x="6" y="15"/>
                  </a:cubicBezTo>
                  <a:cubicBezTo>
                    <a:pt x="6" y="15"/>
                    <a:pt x="6" y="15"/>
                    <a:pt x="6" y="15"/>
                  </a:cubicBezTo>
                  <a:cubicBezTo>
                    <a:pt x="6" y="13"/>
                    <a:pt x="6" y="13"/>
                    <a:pt x="6" y="13"/>
                  </a:cubicBezTo>
                  <a:cubicBezTo>
                    <a:pt x="6" y="3"/>
                    <a:pt x="6" y="3"/>
                    <a:pt x="6" y="3"/>
                  </a:cubicBezTo>
                  <a:cubicBezTo>
                    <a:pt x="6" y="0"/>
                    <a:pt x="6" y="0"/>
                    <a:pt x="6" y="0"/>
                  </a:cubicBezTo>
                  <a:cubicBezTo>
                    <a:pt x="6" y="0"/>
                    <a:pt x="6" y="0"/>
                    <a:pt x="6" y="0"/>
                  </a:cubicBezTo>
                  <a:cubicBezTo>
                    <a:pt x="6" y="0"/>
                    <a:pt x="7" y="0"/>
                    <a:pt x="7" y="0"/>
                  </a:cubicBezTo>
                  <a:cubicBezTo>
                    <a:pt x="8" y="1"/>
                    <a:pt x="8" y="1"/>
                    <a:pt x="8" y="1"/>
                  </a:cubicBezTo>
                  <a:cubicBezTo>
                    <a:pt x="12" y="1"/>
                    <a:pt x="12" y="1"/>
                    <a:pt x="12" y="1"/>
                  </a:cubicBezTo>
                  <a:cubicBezTo>
                    <a:pt x="13" y="0"/>
                    <a:pt x="13" y="0"/>
                    <a:pt x="13" y="0"/>
                  </a:cubicBezTo>
                  <a:cubicBezTo>
                    <a:pt x="13" y="0"/>
                    <a:pt x="13" y="0"/>
                    <a:pt x="13" y="0"/>
                  </a:cubicBezTo>
                  <a:cubicBezTo>
                    <a:pt x="13" y="0"/>
                    <a:pt x="13" y="0"/>
                    <a:pt x="13" y="0"/>
                  </a:cubicBezTo>
                  <a:cubicBezTo>
                    <a:pt x="14" y="1"/>
                    <a:pt x="14" y="1"/>
                    <a:pt x="14" y="1"/>
                  </a:cubicBezTo>
                  <a:cubicBezTo>
                    <a:pt x="15" y="1"/>
                    <a:pt x="15" y="1"/>
                    <a:pt x="15" y="1"/>
                  </a:cubicBezTo>
                  <a:cubicBezTo>
                    <a:pt x="15" y="1"/>
                    <a:pt x="15" y="1"/>
                    <a:pt x="15" y="2"/>
                  </a:cubicBezTo>
                  <a:cubicBezTo>
                    <a:pt x="15" y="2"/>
                    <a:pt x="15" y="2"/>
                    <a:pt x="15" y="2"/>
                  </a:cubicBezTo>
                  <a:cubicBezTo>
                    <a:pt x="14" y="2"/>
                    <a:pt x="14" y="2"/>
                    <a:pt x="14" y="2"/>
                  </a:cubicBezTo>
                  <a:cubicBezTo>
                    <a:pt x="14" y="12"/>
                    <a:pt x="14" y="12"/>
                    <a:pt x="14" y="12"/>
                  </a:cubicBezTo>
                  <a:cubicBezTo>
                    <a:pt x="14" y="14"/>
                    <a:pt x="14" y="14"/>
                    <a:pt x="14" y="14"/>
                  </a:cubicBezTo>
                  <a:cubicBezTo>
                    <a:pt x="14" y="15"/>
                    <a:pt x="14" y="15"/>
                    <a:pt x="14" y="15"/>
                  </a:cubicBezTo>
                  <a:cubicBezTo>
                    <a:pt x="14" y="15"/>
                    <a:pt x="13" y="15"/>
                    <a:pt x="13" y="15"/>
                  </a:cubicBezTo>
                  <a:cubicBezTo>
                    <a:pt x="13" y="15"/>
                    <a:pt x="12" y="15"/>
                    <a:pt x="12" y="15"/>
                  </a:cubicBezTo>
                  <a:cubicBezTo>
                    <a:pt x="12" y="15"/>
                    <a:pt x="12" y="15"/>
                    <a:pt x="12" y="14"/>
                  </a:cubicBezTo>
                  <a:cubicBezTo>
                    <a:pt x="12" y="2"/>
                    <a:pt x="12" y="2"/>
                    <a:pt x="12" y="2"/>
                  </a:cubicBezTo>
                  <a:close/>
                  <a:moveTo>
                    <a:pt x="0" y="15"/>
                  </a:moveTo>
                  <a:cubicBezTo>
                    <a:pt x="0" y="15"/>
                    <a:pt x="0" y="15"/>
                    <a:pt x="0" y="15"/>
                  </a:cubicBezTo>
                  <a:cubicBezTo>
                    <a:pt x="0" y="15"/>
                    <a:pt x="0" y="15"/>
                    <a:pt x="0" y="15"/>
                  </a:cubicBezTo>
                  <a:cubicBezTo>
                    <a:pt x="0" y="15"/>
                    <a:pt x="0" y="15"/>
                    <a:pt x="0" y="15"/>
                  </a:cubicBezTo>
                  <a:cubicBezTo>
                    <a:pt x="0" y="15"/>
                    <a:pt x="0" y="15"/>
                    <a:pt x="0" y="15"/>
                  </a:cubicBezTo>
                  <a:cubicBezTo>
                    <a:pt x="0" y="15"/>
                    <a:pt x="0" y="15"/>
                    <a:pt x="0" y="15"/>
                  </a:cubicBezTo>
                  <a:cubicBezTo>
                    <a:pt x="1" y="15"/>
                    <a:pt x="1" y="15"/>
                    <a:pt x="1" y="15"/>
                  </a:cubicBezTo>
                  <a:cubicBezTo>
                    <a:pt x="1" y="15"/>
                    <a:pt x="1" y="15"/>
                    <a:pt x="2" y="15"/>
                  </a:cubicBezTo>
                  <a:cubicBezTo>
                    <a:pt x="2" y="14"/>
                    <a:pt x="2" y="14"/>
                    <a:pt x="2" y="14"/>
                  </a:cubicBezTo>
                  <a:cubicBezTo>
                    <a:pt x="2" y="14"/>
                    <a:pt x="2" y="13"/>
                    <a:pt x="3" y="12"/>
                  </a:cubicBezTo>
                  <a:cubicBezTo>
                    <a:pt x="3" y="11"/>
                    <a:pt x="3" y="9"/>
                    <a:pt x="4" y="7"/>
                  </a:cubicBezTo>
                  <a:cubicBezTo>
                    <a:pt x="4" y="5"/>
                    <a:pt x="5" y="4"/>
                    <a:pt x="5" y="3"/>
                  </a:cubicBezTo>
                  <a:cubicBezTo>
                    <a:pt x="5" y="2"/>
                    <a:pt x="5" y="2"/>
                    <a:pt x="5" y="2"/>
                  </a:cubicBezTo>
                  <a:cubicBezTo>
                    <a:pt x="5"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5" y="5"/>
                  </a:cubicBezTo>
                  <a:cubicBezTo>
                    <a:pt x="5" y="6"/>
                    <a:pt x="5" y="6"/>
                    <a:pt x="5" y="7"/>
                  </a:cubicBezTo>
                  <a:cubicBezTo>
                    <a:pt x="4" y="11"/>
                    <a:pt x="4" y="11"/>
                    <a:pt x="4" y="11"/>
                  </a:cubicBezTo>
                  <a:cubicBezTo>
                    <a:pt x="4" y="13"/>
                    <a:pt x="4" y="13"/>
                    <a:pt x="4" y="13"/>
                  </a:cubicBezTo>
                  <a:cubicBezTo>
                    <a:pt x="4" y="14"/>
                    <a:pt x="3" y="15"/>
                    <a:pt x="3" y="15"/>
                  </a:cubicBezTo>
                  <a:cubicBezTo>
                    <a:pt x="4" y="16"/>
                    <a:pt x="4" y="16"/>
                    <a:pt x="4" y="17"/>
                  </a:cubicBezTo>
                  <a:cubicBezTo>
                    <a:pt x="4" y="18"/>
                    <a:pt x="4" y="18"/>
                    <a:pt x="4" y="18"/>
                  </a:cubicBezTo>
                  <a:cubicBezTo>
                    <a:pt x="4" y="19"/>
                    <a:pt x="5" y="19"/>
                    <a:pt x="5" y="20"/>
                  </a:cubicBezTo>
                  <a:cubicBezTo>
                    <a:pt x="4" y="20"/>
                    <a:pt x="4" y="20"/>
                    <a:pt x="4" y="21"/>
                  </a:cubicBezTo>
                  <a:cubicBezTo>
                    <a:pt x="4" y="21"/>
                    <a:pt x="3" y="21"/>
                    <a:pt x="3" y="21"/>
                  </a:cubicBezTo>
                  <a:cubicBezTo>
                    <a:pt x="2" y="21"/>
                    <a:pt x="2" y="21"/>
                    <a:pt x="2" y="21"/>
                  </a:cubicBezTo>
                  <a:cubicBezTo>
                    <a:pt x="2" y="20"/>
                    <a:pt x="2" y="20"/>
                    <a:pt x="2" y="20"/>
                  </a:cubicBezTo>
                  <a:cubicBezTo>
                    <a:pt x="2" y="20"/>
                    <a:pt x="2" y="19"/>
                    <a:pt x="2" y="19"/>
                  </a:cubicBezTo>
                  <a:cubicBezTo>
                    <a:pt x="2" y="19"/>
                    <a:pt x="2" y="18"/>
                    <a:pt x="2" y="18"/>
                  </a:cubicBezTo>
                  <a:cubicBezTo>
                    <a:pt x="2" y="17"/>
                    <a:pt x="2" y="16"/>
                    <a:pt x="1" y="16"/>
                  </a:cubicBezTo>
                  <a:cubicBezTo>
                    <a:pt x="1" y="16"/>
                    <a:pt x="1" y="15"/>
                    <a:pt x="0" y="15"/>
                  </a:cubicBezTo>
                  <a:close/>
                  <a:moveTo>
                    <a:pt x="17" y="4"/>
                  </a:moveTo>
                  <a:cubicBezTo>
                    <a:pt x="17" y="13"/>
                    <a:pt x="17" y="13"/>
                    <a:pt x="17" y="13"/>
                  </a:cubicBezTo>
                  <a:cubicBezTo>
                    <a:pt x="17" y="15"/>
                    <a:pt x="17" y="15"/>
                    <a:pt x="17" y="15"/>
                  </a:cubicBezTo>
                  <a:cubicBezTo>
                    <a:pt x="17" y="15"/>
                    <a:pt x="17" y="15"/>
                    <a:pt x="17" y="15"/>
                  </a:cubicBezTo>
                  <a:cubicBezTo>
                    <a:pt x="17" y="16"/>
                    <a:pt x="17" y="16"/>
                    <a:pt x="16" y="16"/>
                  </a:cubicBezTo>
                  <a:cubicBezTo>
                    <a:pt x="16" y="16"/>
                    <a:pt x="16" y="16"/>
                    <a:pt x="16" y="16"/>
                  </a:cubicBezTo>
                  <a:cubicBezTo>
                    <a:pt x="16" y="16"/>
                    <a:pt x="15" y="16"/>
                    <a:pt x="15" y="16"/>
                  </a:cubicBezTo>
                  <a:cubicBezTo>
                    <a:pt x="15" y="16"/>
                    <a:pt x="15" y="15"/>
                    <a:pt x="15" y="15"/>
                  </a:cubicBezTo>
                  <a:cubicBezTo>
                    <a:pt x="15" y="12"/>
                    <a:pt x="15" y="12"/>
                    <a:pt x="15" y="12"/>
                  </a:cubicBezTo>
                  <a:cubicBezTo>
                    <a:pt x="15" y="6"/>
                    <a:pt x="15" y="6"/>
                    <a:pt x="15" y="6"/>
                  </a:cubicBezTo>
                  <a:cubicBezTo>
                    <a:pt x="15" y="3"/>
                    <a:pt x="15" y="3"/>
                    <a:pt x="15" y="3"/>
                  </a:cubicBezTo>
                  <a:cubicBezTo>
                    <a:pt x="15" y="2"/>
                    <a:pt x="15" y="2"/>
                    <a:pt x="15" y="2"/>
                  </a:cubicBezTo>
                  <a:cubicBezTo>
                    <a:pt x="16" y="2"/>
                    <a:pt x="16" y="2"/>
                    <a:pt x="16" y="2"/>
                  </a:cubicBezTo>
                  <a:cubicBezTo>
                    <a:pt x="18" y="3"/>
                    <a:pt x="18" y="3"/>
                    <a:pt x="18" y="3"/>
                  </a:cubicBezTo>
                  <a:cubicBezTo>
                    <a:pt x="18" y="3"/>
                    <a:pt x="18" y="3"/>
                    <a:pt x="18" y="3"/>
                  </a:cubicBezTo>
                  <a:cubicBezTo>
                    <a:pt x="18" y="3"/>
                    <a:pt x="18" y="3"/>
                    <a:pt x="18" y="3"/>
                  </a:cubicBezTo>
                  <a:cubicBezTo>
                    <a:pt x="18" y="3"/>
                    <a:pt x="18" y="4"/>
                    <a:pt x="18" y="4"/>
                  </a:cubicBezTo>
                  <a:cubicBezTo>
                    <a:pt x="18" y="4"/>
                    <a:pt x="18" y="4"/>
                    <a:pt x="18" y="4"/>
                  </a:cubicBezTo>
                  <a:cubicBezTo>
                    <a:pt x="17" y="4"/>
                    <a:pt x="17" y="4"/>
                    <a:pt x="17" y="4"/>
                  </a:cubicBezTo>
                  <a:close/>
                  <a:moveTo>
                    <a:pt x="10" y="15"/>
                  </a:moveTo>
                  <a:cubicBezTo>
                    <a:pt x="11" y="16"/>
                    <a:pt x="12" y="16"/>
                    <a:pt x="13" y="17"/>
                  </a:cubicBezTo>
                  <a:cubicBezTo>
                    <a:pt x="14" y="17"/>
                    <a:pt x="14" y="18"/>
                    <a:pt x="14" y="18"/>
                  </a:cubicBezTo>
                  <a:cubicBezTo>
                    <a:pt x="15" y="19"/>
                    <a:pt x="15" y="19"/>
                    <a:pt x="14" y="20"/>
                  </a:cubicBezTo>
                  <a:cubicBezTo>
                    <a:pt x="14" y="20"/>
                    <a:pt x="14" y="20"/>
                    <a:pt x="14" y="21"/>
                  </a:cubicBezTo>
                  <a:cubicBezTo>
                    <a:pt x="13" y="21"/>
                    <a:pt x="13" y="21"/>
                    <a:pt x="13" y="20"/>
                  </a:cubicBezTo>
                  <a:cubicBezTo>
                    <a:pt x="12" y="20"/>
                    <a:pt x="12" y="20"/>
                    <a:pt x="12" y="20"/>
                  </a:cubicBezTo>
                  <a:cubicBezTo>
                    <a:pt x="12" y="18"/>
                    <a:pt x="12" y="18"/>
                    <a:pt x="12" y="18"/>
                  </a:cubicBezTo>
                  <a:cubicBezTo>
                    <a:pt x="12" y="17"/>
                    <a:pt x="11" y="16"/>
                    <a:pt x="10" y="15"/>
                  </a:cubicBezTo>
                  <a:cubicBezTo>
                    <a:pt x="10" y="16"/>
                    <a:pt x="10" y="16"/>
                    <a:pt x="10" y="17"/>
                  </a:cubicBezTo>
                  <a:cubicBezTo>
                    <a:pt x="9" y="18"/>
                    <a:pt x="9" y="18"/>
                    <a:pt x="8" y="19"/>
                  </a:cubicBezTo>
                  <a:cubicBezTo>
                    <a:pt x="7" y="20"/>
                    <a:pt x="7" y="20"/>
                    <a:pt x="6" y="20"/>
                  </a:cubicBezTo>
                  <a:cubicBezTo>
                    <a:pt x="6" y="21"/>
                    <a:pt x="5" y="21"/>
                    <a:pt x="5" y="21"/>
                  </a:cubicBezTo>
                  <a:cubicBezTo>
                    <a:pt x="5" y="22"/>
                    <a:pt x="5" y="22"/>
                    <a:pt x="5" y="22"/>
                  </a:cubicBezTo>
                  <a:cubicBezTo>
                    <a:pt x="5" y="22"/>
                    <a:pt x="4" y="22"/>
                    <a:pt x="4" y="22"/>
                  </a:cubicBezTo>
                  <a:cubicBezTo>
                    <a:pt x="4" y="22"/>
                    <a:pt x="4" y="22"/>
                    <a:pt x="4" y="22"/>
                  </a:cubicBezTo>
                  <a:cubicBezTo>
                    <a:pt x="4" y="22"/>
                    <a:pt x="4" y="21"/>
                    <a:pt x="4" y="21"/>
                  </a:cubicBezTo>
                  <a:cubicBezTo>
                    <a:pt x="4" y="21"/>
                    <a:pt x="4" y="21"/>
                    <a:pt x="4" y="21"/>
                  </a:cubicBezTo>
                  <a:cubicBezTo>
                    <a:pt x="5" y="21"/>
                    <a:pt x="5" y="21"/>
                    <a:pt x="5" y="21"/>
                  </a:cubicBezTo>
                  <a:cubicBezTo>
                    <a:pt x="6" y="20"/>
                    <a:pt x="7" y="19"/>
                    <a:pt x="7" y="19"/>
                  </a:cubicBezTo>
                  <a:cubicBezTo>
                    <a:pt x="8" y="18"/>
                    <a:pt x="8" y="17"/>
                    <a:pt x="8" y="16"/>
                  </a:cubicBezTo>
                  <a:cubicBezTo>
                    <a:pt x="9" y="16"/>
                    <a:pt x="9" y="15"/>
                    <a:pt x="9" y="14"/>
                  </a:cubicBezTo>
                  <a:cubicBezTo>
                    <a:pt x="9" y="13"/>
                    <a:pt x="9" y="12"/>
                    <a:pt x="9" y="11"/>
                  </a:cubicBezTo>
                  <a:cubicBezTo>
                    <a:pt x="9" y="10"/>
                    <a:pt x="9" y="9"/>
                    <a:pt x="9" y="8"/>
                  </a:cubicBezTo>
                  <a:cubicBezTo>
                    <a:pt x="9" y="6"/>
                    <a:pt x="9" y="5"/>
                    <a:pt x="9" y="5"/>
                  </a:cubicBezTo>
                  <a:cubicBezTo>
                    <a:pt x="9" y="4"/>
                    <a:pt x="9" y="4"/>
                    <a:pt x="9" y="4"/>
                  </a:cubicBezTo>
                  <a:cubicBezTo>
                    <a:pt x="9" y="3"/>
                    <a:pt x="9" y="3"/>
                    <a:pt x="9" y="3"/>
                  </a:cubicBezTo>
                  <a:cubicBezTo>
                    <a:pt x="9" y="3"/>
                    <a:pt x="9" y="3"/>
                    <a:pt x="9" y="3"/>
                  </a:cubicBezTo>
                  <a:cubicBezTo>
                    <a:pt x="9" y="3"/>
                    <a:pt x="9" y="3"/>
                    <a:pt x="9" y="3"/>
                  </a:cubicBezTo>
                  <a:cubicBezTo>
                    <a:pt x="11" y="3"/>
                    <a:pt x="11" y="3"/>
                    <a:pt x="11" y="3"/>
                  </a:cubicBezTo>
                  <a:cubicBezTo>
                    <a:pt x="11" y="4"/>
                    <a:pt x="11" y="4"/>
                    <a:pt x="11" y="4"/>
                  </a:cubicBezTo>
                  <a:cubicBezTo>
                    <a:pt x="11" y="4"/>
                    <a:pt x="11" y="4"/>
                    <a:pt x="11" y="4"/>
                  </a:cubicBezTo>
                  <a:cubicBezTo>
                    <a:pt x="11" y="4"/>
                    <a:pt x="11" y="4"/>
                    <a:pt x="11" y="4"/>
                  </a:cubicBezTo>
                  <a:cubicBezTo>
                    <a:pt x="11" y="4"/>
                    <a:pt x="11" y="4"/>
                    <a:pt x="11" y="4"/>
                  </a:cubicBezTo>
                  <a:cubicBezTo>
                    <a:pt x="11" y="6"/>
                    <a:pt x="11" y="7"/>
                    <a:pt x="11" y="7"/>
                  </a:cubicBezTo>
                  <a:cubicBezTo>
                    <a:pt x="11" y="11"/>
                    <a:pt x="11" y="11"/>
                    <a:pt x="11" y="11"/>
                  </a:cubicBezTo>
                  <a:cubicBezTo>
                    <a:pt x="11" y="12"/>
                    <a:pt x="11" y="13"/>
                    <a:pt x="10" y="14"/>
                  </a:cubicBezTo>
                  <a:cubicBezTo>
                    <a:pt x="10" y="15"/>
                    <a:pt x="10" y="15"/>
                    <a:pt x="10" y="15"/>
                  </a:cubicBezTo>
                  <a:close/>
                  <a:moveTo>
                    <a:pt x="21" y="2"/>
                  </a:moveTo>
                  <a:cubicBezTo>
                    <a:pt x="21" y="19"/>
                    <a:pt x="21" y="19"/>
                    <a:pt x="21" y="19"/>
                  </a:cubicBezTo>
                  <a:cubicBezTo>
                    <a:pt x="21" y="20"/>
                    <a:pt x="21" y="20"/>
                    <a:pt x="20" y="20"/>
                  </a:cubicBezTo>
                  <a:cubicBezTo>
                    <a:pt x="20" y="21"/>
                    <a:pt x="20" y="21"/>
                    <a:pt x="20" y="21"/>
                  </a:cubicBezTo>
                  <a:cubicBezTo>
                    <a:pt x="19" y="21"/>
                    <a:pt x="19" y="21"/>
                    <a:pt x="19" y="21"/>
                  </a:cubicBezTo>
                  <a:cubicBezTo>
                    <a:pt x="18" y="21"/>
                    <a:pt x="18" y="22"/>
                    <a:pt x="18" y="22"/>
                  </a:cubicBezTo>
                  <a:cubicBezTo>
                    <a:pt x="18" y="22"/>
                    <a:pt x="18" y="22"/>
                    <a:pt x="18" y="22"/>
                  </a:cubicBezTo>
                  <a:cubicBezTo>
                    <a:pt x="18" y="22"/>
                    <a:pt x="18" y="21"/>
                    <a:pt x="18" y="21"/>
                  </a:cubicBezTo>
                  <a:cubicBezTo>
                    <a:pt x="18" y="21"/>
                    <a:pt x="17" y="20"/>
                    <a:pt x="17" y="20"/>
                  </a:cubicBezTo>
                  <a:cubicBezTo>
                    <a:pt x="17" y="20"/>
                    <a:pt x="17" y="20"/>
                    <a:pt x="16" y="19"/>
                  </a:cubicBezTo>
                  <a:cubicBezTo>
                    <a:pt x="16" y="19"/>
                    <a:pt x="16" y="19"/>
                    <a:pt x="16" y="19"/>
                  </a:cubicBezTo>
                  <a:cubicBezTo>
                    <a:pt x="16" y="19"/>
                    <a:pt x="16" y="19"/>
                    <a:pt x="16" y="19"/>
                  </a:cubicBezTo>
                  <a:cubicBezTo>
                    <a:pt x="16" y="19"/>
                    <a:pt x="16" y="19"/>
                    <a:pt x="16" y="19"/>
                  </a:cubicBezTo>
                  <a:cubicBezTo>
                    <a:pt x="16" y="19"/>
                    <a:pt x="16" y="19"/>
                    <a:pt x="16" y="19"/>
                  </a:cubicBezTo>
                  <a:cubicBezTo>
                    <a:pt x="16" y="19"/>
                    <a:pt x="16" y="19"/>
                    <a:pt x="16" y="19"/>
                  </a:cubicBezTo>
                  <a:cubicBezTo>
                    <a:pt x="17" y="19"/>
                    <a:pt x="17" y="19"/>
                    <a:pt x="17" y="19"/>
                  </a:cubicBezTo>
                  <a:cubicBezTo>
                    <a:pt x="18" y="19"/>
                    <a:pt x="18" y="19"/>
                    <a:pt x="18" y="19"/>
                  </a:cubicBezTo>
                  <a:cubicBezTo>
                    <a:pt x="18" y="19"/>
                    <a:pt x="18" y="19"/>
                    <a:pt x="19" y="19"/>
                  </a:cubicBezTo>
                  <a:cubicBezTo>
                    <a:pt x="19" y="19"/>
                    <a:pt x="19" y="18"/>
                    <a:pt x="19" y="18"/>
                  </a:cubicBezTo>
                  <a:cubicBezTo>
                    <a:pt x="19" y="3"/>
                    <a:pt x="19" y="3"/>
                    <a:pt x="19" y="3"/>
                  </a:cubicBezTo>
                  <a:cubicBezTo>
                    <a:pt x="19" y="0"/>
                    <a:pt x="19" y="0"/>
                    <a:pt x="19" y="0"/>
                  </a:cubicBezTo>
                  <a:cubicBezTo>
                    <a:pt x="19" y="0"/>
                    <a:pt x="19" y="0"/>
                    <a:pt x="19" y="0"/>
                  </a:cubicBezTo>
                  <a:cubicBezTo>
                    <a:pt x="19" y="0"/>
                    <a:pt x="19" y="0"/>
                    <a:pt x="19" y="0"/>
                  </a:cubicBezTo>
                  <a:cubicBezTo>
                    <a:pt x="21" y="0"/>
                    <a:pt x="21" y="0"/>
                    <a:pt x="21" y="0"/>
                  </a:cubicBezTo>
                  <a:cubicBezTo>
                    <a:pt x="21" y="0"/>
                    <a:pt x="21" y="1"/>
                    <a:pt x="21" y="1"/>
                  </a:cubicBezTo>
                  <a:cubicBezTo>
                    <a:pt x="21" y="1"/>
                    <a:pt x="22" y="1"/>
                    <a:pt x="22" y="1"/>
                  </a:cubicBezTo>
                  <a:cubicBezTo>
                    <a:pt x="22" y="1"/>
                    <a:pt x="21" y="1"/>
                    <a:pt x="21" y="1"/>
                  </a:cubicBezTo>
                  <a:cubicBezTo>
                    <a:pt x="21" y="2"/>
                    <a:pt x="21" y="2"/>
                    <a:pt x="21" y="2"/>
                  </a:cubicBezTo>
                  <a:close/>
                  <a:moveTo>
                    <a:pt x="0" y="5"/>
                  </a:moveTo>
                  <a:cubicBezTo>
                    <a:pt x="0" y="5"/>
                    <a:pt x="0" y="5"/>
                    <a:pt x="0" y="5"/>
                  </a:cubicBezTo>
                  <a:cubicBezTo>
                    <a:pt x="0" y="5"/>
                    <a:pt x="0" y="5"/>
                    <a:pt x="0" y="5"/>
                  </a:cubicBezTo>
                  <a:cubicBezTo>
                    <a:pt x="0" y="5"/>
                    <a:pt x="0" y="5"/>
                    <a:pt x="1" y="5"/>
                  </a:cubicBezTo>
                  <a:cubicBezTo>
                    <a:pt x="1" y="5"/>
                    <a:pt x="2" y="6"/>
                    <a:pt x="2" y="6"/>
                  </a:cubicBezTo>
                  <a:cubicBezTo>
                    <a:pt x="3" y="6"/>
                    <a:pt x="3" y="6"/>
                    <a:pt x="3" y="7"/>
                  </a:cubicBezTo>
                  <a:cubicBezTo>
                    <a:pt x="3" y="7"/>
                    <a:pt x="3" y="8"/>
                    <a:pt x="3" y="8"/>
                  </a:cubicBezTo>
                  <a:cubicBezTo>
                    <a:pt x="3" y="9"/>
                    <a:pt x="2" y="9"/>
                    <a:pt x="2" y="9"/>
                  </a:cubicBezTo>
                  <a:cubicBezTo>
                    <a:pt x="2" y="9"/>
                    <a:pt x="1" y="9"/>
                    <a:pt x="1" y="8"/>
                  </a:cubicBezTo>
                  <a:cubicBezTo>
                    <a:pt x="1" y="8"/>
                    <a:pt x="1" y="8"/>
                    <a:pt x="1" y="8"/>
                  </a:cubicBezTo>
                  <a:cubicBezTo>
                    <a:pt x="1" y="7"/>
                    <a:pt x="1" y="7"/>
                    <a:pt x="1" y="7"/>
                  </a:cubicBezTo>
                  <a:cubicBezTo>
                    <a:pt x="1" y="6"/>
                    <a:pt x="0" y="6"/>
                    <a:pt x="0" y="6"/>
                  </a:cubicBezTo>
                  <a:cubicBezTo>
                    <a:pt x="0" y="5"/>
                    <a:pt x="0" y="5"/>
                    <a:pt x="0" y="5"/>
                  </a:cubicBezTo>
                  <a:close/>
                  <a:moveTo>
                    <a:pt x="1" y="0"/>
                  </a:moveTo>
                  <a:cubicBezTo>
                    <a:pt x="1" y="0"/>
                    <a:pt x="1" y="0"/>
                    <a:pt x="1" y="0"/>
                  </a:cubicBezTo>
                  <a:cubicBezTo>
                    <a:pt x="1" y="0"/>
                    <a:pt x="1" y="0"/>
                    <a:pt x="2" y="0"/>
                  </a:cubicBezTo>
                  <a:cubicBezTo>
                    <a:pt x="2" y="0"/>
                    <a:pt x="3" y="0"/>
                    <a:pt x="4" y="0"/>
                  </a:cubicBezTo>
                  <a:cubicBezTo>
                    <a:pt x="5" y="0"/>
                    <a:pt x="5" y="1"/>
                    <a:pt x="5" y="1"/>
                  </a:cubicBezTo>
                  <a:cubicBezTo>
                    <a:pt x="5" y="2"/>
                    <a:pt x="5" y="2"/>
                    <a:pt x="5" y="2"/>
                  </a:cubicBezTo>
                  <a:cubicBezTo>
                    <a:pt x="5" y="2"/>
                    <a:pt x="5" y="3"/>
                    <a:pt x="5" y="3"/>
                  </a:cubicBezTo>
                  <a:cubicBezTo>
                    <a:pt x="4" y="3"/>
                    <a:pt x="4" y="3"/>
                    <a:pt x="4" y="3"/>
                  </a:cubicBezTo>
                  <a:cubicBezTo>
                    <a:pt x="3" y="3"/>
                    <a:pt x="3" y="3"/>
                    <a:pt x="3" y="3"/>
                  </a:cubicBezTo>
                  <a:cubicBezTo>
                    <a:pt x="3" y="3"/>
                    <a:pt x="3" y="2"/>
                    <a:pt x="3" y="2"/>
                  </a:cubicBezTo>
                  <a:cubicBezTo>
                    <a:pt x="3" y="2"/>
                    <a:pt x="3" y="2"/>
                    <a:pt x="3" y="2"/>
                  </a:cubicBezTo>
                  <a:cubicBezTo>
                    <a:pt x="2" y="1"/>
                    <a:pt x="2" y="0"/>
                    <a:pt x="2"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13"/>
            <p:cNvSpPr>
              <a:spLocks noEditPoints="1"/>
            </p:cNvSpPr>
            <p:nvPr/>
          </p:nvSpPr>
          <p:spPr bwMode="auto">
            <a:xfrm>
              <a:off x="1222730" y="4100398"/>
              <a:ext cx="74222" cy="75596"/>
            </a:xfrm>
            <a:custGeom>
              <a:avLst/>
              <a:gdLst>
                <a:gd name="T0" fmla="*/ 16 w 23"/>
                <a:gd name="T1" fmla="*/ 8 h 23"/>
                <a:gd name="T2" fmla="*/ 18 w 23"/>
                <a:gd name="T3" fmla="*/ 10 h 23"/>
                <a:gd name="T4" fmla="*/ 10 w 23"/>
                <a:gd name="T5" fmla="*/ 10 h 23"/>
                <a:gd name="T6" fmla="*/ 15 w 23"/>
                <a:gd name="T7" fmla="*/ 9 h 23"/>
                <a:gd name="T8" fmla="*/ 15 w 23"/>
                <a:gd name="T9" fmla="*/ 15 h 23"/>
                <a:gd name="T10" fmla="*/ 11 w 23"/>
                <a:gd name="T11" fmla="*/ 20 h 23"/>
                <a:gd name="T12" fmla="*/ 17 w 23"/>
                <a:gd name="T13" fmla="*/ 17 h 23"/>
                <a:gd name="T14" fmla="*/ 18 w 23"/>
                <a:gd name="T15" fmla="*/ 17 h 23"/>
                <a:gd name="T16" fmla="*/ 21 w 23"/>
                <a:gd name="T17" fmla="*/ 21 h 23"/>
                <a:gd name="T18" fmla="*/ 19 w 23"/>
                <a:gd name="T19" fmla="*/ 22 h 23"/>
                <a:gd name="T20" fmla="*/ 10 w 23"/>
                <a:gd name="T21" fmla="*/ 22 h 23"/>
                <a:gd name="T22" fmla="*/ 9 w 23"/>
                <a:gd name="T23" fmla="*/ 22 h 23"/>
                <a:gd name="T24" fmla="*/ 8 w 23"/>
                <a:gd name="T25" fmla="*/ 20 h 23"/>
                <a:gd name="T26" fmla="*/ 11 w 23"/>
                <a:gd name="T27" fmla="*/ 18 h 23"/>
                <a:gd name="T28" fmla="*/ 8 w 23"/>
                <a:gd name="T29" fmla="*/ 14 h 23"/>
                <a:gd name="T30" fmla="*/ 8 w 23"/>
                <a:gd name="T31" fmla="*/ 14 h 23"/>
                <a:gd name="T32" fmla="*/ 19 w 23"/>
                <a:gd name="T33" fmla="*/ 12 h 23"/>
                <a:gd name="T34" fmla="*/ 21 w 23"/>
                <a:gd name="T35" fmla="*/ 14 h 23"/>
                <a:gd name="T36" fmla="*/ 21 w 23"/>
                <a:gd name="T37" fmla="*/ 14 h 23"/>
                <a:gd name="T38" fmla="*/ 2 w 23"/>
                <a:gd name="T39" fmla="*/ 8 h 23"/>
                <a:gd name="T40" fmla="*/ 6 w 23"/>
                <a:gd name="T41" fmla="*/ 7 h 23"/>
                <a:gd name="T42" fmla="*/ 7 w 23"/>
                <a:gd name="T43" fmla="*/ 5 h 23"/>
                <a:gd name="T44" fmla="*/ 9 w 23"/>
                <a:gd name="T45" fmla="*/ 7 h 23"/>
                <a:gd name="T46" fmla="*/ 3 w 23"/>
                <a:gd name="T47" fmla="*/ 14 h 23"/>
                <a:gd name="T48" fmla="*/ 9 w 23"/>
                <a:gd name="T49" fmla="*/ 13 h 23"/>
                <a:gd name="T50" fmla="*/ 8 w 23"/>
                <a:gd name="T51" fmla="*/ 14 h 23"/>
                <a:gd name="T52" fmla="*/ 1 w 23"/>
                <a:gd name="T53" fmla="*/ 16 h 23"/>
                <a:gd name="T54" fmla="*/ 1 w 23"/>
                <a:gd name="T55" fmla="*/ 14 h 23"/>
                <a:gd name="T56" fmla="*/ 1 w 23"/>
                <a:gd name="T57" fmla="*/ 14 h 23"/>
                <a:gd name="T58" fmla="*/ 4 w 23"/>
                <a:gd name="T59" fmla="*/ 11 h 23"/>
                <a:gd name="T60" fmla="*/ 1 w 23"/>
                <a:gd name="T61" fmla="*/ 9 h 23"/>
                <a:gd name="T62" fmla="*/ 0 w 23"/>
                <a:gd name="T63" fmla="*/ 9 h 23"/>
                <a:gd name="T64" fmla="*/ 0 w 23"/>
                <a:gd name="T65" fmla="*/ 8 h 23"/>
                <a:gd name="T66" fmla="*/ 1 w 23"/>
                <a:gd name="T67" fmla="*/ 7 h 23"/>
                <a:gd name="T68" fmla="*/ 5 w 23"/>
                <a:gd name="T69" fmla="*/ 1 h 23"/>
                <a:gd name="T70" fmla="*/ 5 w 23"/>
                <a:gd name="T71" fmla="*/ 0 h 23"/>
                <a:gd name="T72" fmla="*/ 7 w 23"/>
                <a:gd name="T73" fmla="*/ 2 h 23"/>
                <a:gd name="T74" fmla="*/ 2 w 23"/>
                <a:gd name="T75" fmla="*/ 8 h 23"/>
                <a:gd name="T76" fmla="*/ 9 w 23"/>
                <a:gd name="T77" fmla="*/ 17 h 23"/>
                <a:gd name="T78" fmla="*/ 8 w 23"/>
                <a:gd name="T79" fmla="*/ 18 h 23"/>
                <a:gd name="T80" fmla="*/ 2 w 23"/>
                <a:gd name="T81" fmla="*/ 22 h 23"/>
                <a:gd name="T82" fmla="*/ 1 w 23"/>
                <a:gd name="T83" fmla="*/ 19 h 23"/>
                <a:gd name="T84" fmla="*/ 5 w 23"/>
                <a:gd name="T85" fmla="*/ 19 h 23"/>
                <a:gd name="T86" fmla="*/ 16 w 23"/>
                <a:gd name="T87" fmla="*/ 4 h 23"/>
                <a:gd name="T88" fmla="*/ 23 w 23"/>
                <a:gd name="T89" fmla="*/ 9 h 23"/>
                <a:gd name="T90" fmla="*/ 22 w 23"/>
                <a:gd name="T91" fmla="*/ 9 h 23"/>
                <a:gd name="T92" fmla="*/ 21 w 23"/>
                <a:gd name="T93" fmla="*/ 11 h 23"/>
                <a:gd name="T94" fmla="*/ 20 w 23"/>
                <a:gd name="T95" fmla="*/ 10 h 23"/>
                <a:gd name="T96" fmla="*/ 15 w 23"/>
                <a:gd name="T97" fmla="*/ 2 h 23"/>
                <a:gd name="T98" fmla="*/ 8 w 23"/>
                <a:gd name="T99" fmla="*/ 11 h 23"/>
                <a:gd name="T100" fmla="*/ 7 w 23"/>
                <a:gd name="T101" fmla="*/ 11 h 23"/>
                <a:gd name="T102" fmla="*/ 9 w 23"/>
                <a:gd name="T103" fmla="*/ 8 h 23"/>
                <a:gd name="T104" fmla="*/ 13 w 23"/>
                <a:gd name="T105" fmla="*/ 0 h 23"/>
                <a:gd name="T106" fmla="*/ 16 w 23"/>
                <a:gd name="T107" fmla="*/ 1 h 23"/>
                <a:gd name="T108" fmla="*/ 15 w 23"/>
                <a:gd name="T10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23">
                  <a:moveTo>
                    <a:pt x="15" y="9"/>
                  </a:moveTo>
                  <a:cubicBezTo>
                    <a:pt x="16" y="8"/>
                    <a:pt x="16" y="8"/>
                    <a:pt x="16" y="8"/>
                  </a:cubicBezTo>
                  <a:cubicBezTo>
                    <a:pt x="16" y="8"/>
                    <a:pt x="16" y="8"/>
                    <a:pt x="16" y="8"/>
                  </a:cubicBezTo>
                  <a:cubicBezTo>
                    <a:pt x="17" y="8"/>
                    <a:pt x="17" y="8"/>
                    <a:pt x="17" y="8"/>
                  </a:cubicBezTo>
                  <a:cubicBezTo>
                    <a:pt x="18" y="10"/>
                    <a:pt x="18" y="10"/>
                    <a:pt x="18" y="10"/>
                  </a:cubicBezTo>
                  <a:cubicBezTo>
                    <a:pt x="18" y="10"/>
                    <a:pt x="18" y="10"/>
                    <a:pt x="18" y="10"/>
                  </a:cubicBezTo>
                  <a:cubicBezTo>
                    <a:pt x="18" y="10"/>
                    <a:pt x="18" y="10"/>
                    <a:pt x="18" y="10"/>
                  </a:cubicBezTo>
                  <a:cubicBezTo>
                    <a:pt x="16" y="10"/>
                    <a:pt x="16" y="10"/>
                    <a:pt x="16" y="10"/>
                  </a:cubicBezTo>
                  <a:cubicBezTo>
                    <a:pt x="10" y="10"/>
                    <a:pt x="10" y="10"/>
                    <a:pt x="10" y="10"/>
                  </a:cubicBezTo>
                  <a:cubicBezTo>
                    <a:pt x="10" y="10"/>
                    <a:pt x="10" y="10"/>
                    <a:pt x="10" y="10"/>
                  </a:cubicBezTo>
                  <a:cubicBezTo>
                    <a:pt x="10" y="10"/>
                    <a:pt x="10" y="9"/>
                    <a:pt x="10" y="9"/>
                  </a:cubicBezTo>
                  <a:cubicBezTo>
                    <a:pt x="15" y="9"/>
                    <a:pt x="15" y="9"/>
                    <a:pt x="15" y="9"/>
                  </a:cubicBezTo>
                  <a:close/>
                  <a:moveTo>
                    <a:pt x="14" y="14"/>
                  </a:moveTo>
                  <a:cubicBezTo>
                    <a:pt x="15" y="15"/>
                    <a:pt x="15" y="15"/>
                    <a:pt x="15" y="15"/>
                  </a:cubicBezTo>
                  <a:cubicBezTo>
                    <a:pt x="15" y="15"/>
                    <a:pt x="15" y="15"/>
                    <a:pt x="15" y="15"/>
                  </a:cubicBezTo>
                  <a:cubicBezTo>
                    <a:pt x="15" y="15"/>
                    <a:pt x="15" y="15"/>
                    <a:pt x="15" y="15"/>
                  </a:cubicBezTo>
                  <a:cubicBezTo>
                    <a:pt x="14" y="16"/>
                    <a:pt x="14" y="16"/>
                    <a:pt x="14" y="16"/>
                  </a:cubicBezTo>
                  <a:cubicBezTo>
                    <a:pt x="11" y="20"/>
                    <a:pt x="11" y="20"/>
                    <a:pt x="11" y="20"/>
                  </a:cubicBezTo>
                  <a:cubicBezTo>
                    <a:pt x="18" y="20"/>
                    <a:pt x="18" y="20"/>
                    <a:pt x="18" y="20"/>
                  </a:cubicBezTo>
                  <a:cubicBezTo>
                    <a:pt x="18" y="19"/>
                    <a:pt x="18" y="18"/>
                    <a:pt x="17" y="18"/>
                  </a:cubicBezTo>
                  <a:cubicBezTo>
                    <a:pt x="17" y="17"/>
                    <a:pt x="17" y="17"/>
                    <a:pt x="17" y="17"/>
                  </a:cubicBezTo>
                  <a:cubicBezTo>
                    <a:pt x="16" y="17"/>
                    <a:pt x="16" y="16"/>
                    <a:pt x="16" y="16"/>
                  </a:cubicBezTo>
                  <a:cubicBezTo>
                    <a:pt x="16" y="16"/>
                    <a:pt x="16" y="16"/>
                    <a:pt x="16" y="16"/>
                  </a:cubicBezTo>
                  <a:cubicBezTo>
                    <a:pt x="17" y="16"/>
                    <a:pt x="17" y="16"/>
                    <a:pt x="18" y="17"/>
                  </a:cubicBezTo>
                  <a:cubicBezTo>
                    <a:pt x="19" y="18"/>
                    <a:pt x="20" y="18"/>
                    <a:pt x="20" y="19"/>
                  </a:cubicBezTo>
                  <a:cubicBezTo>
                    <a:pt x="21" y="19"/>
                    <a:pt x="21" y="19"/>
                    <a:pt x="21" y="20"/>
                  </a:cubicBezTo>
                  <a:cubicBezTo>
                    <a:pt x="21" y="20"/>
                    <a:pt x="21" y="21"/>
                    <a:pt x="21" y="21"/>
                  </a:cubicBezTo>
                  <a:cubicBezTo>
                    <a:pt x="21" y="21"/>
                    <a:pt x="21" y="22"/>
                    <a:pt x="21" y="22"/>
                  </a:cubicBezTo>
                  <a:cubicBezTo>
                    <a:pt x="21" y="22"/>
                    <a:pt x="21" y="23"/>
                    <a:pt x="20" y="23"/>
                  </a:cubicBezTo>
                  <a:cubicBezTo>
                    <a:pt x="20" y="23"/>
                    <a:pt x="19" y="22"/>
                    <a:pt x="19" y="22"/>
                  </a:cubicBezTo>
                  <a:cubicBezTo>
                    <a:pt x="19" y="22"/>
                    <a:pt x="19" y="22"/>
                    <a:pt x="19" y="21"/>
                  </a:cubicBezTo>
                  <a:cubicBezTo>
                    <a:pt x="19" y="20"/>
                    <a:pt x="19" y="20"/>
                    <a:pt x="19" y="20"/>
                  </a:cubicBezTo>
                  <a:cubicBezTo>
                    <a:pt x="15" y="21"/>
                    <a:pt x="12" y="22"/>
                    <a:pt x="10" y="22"/>
                  </a:cubicBezTo>
                  <a:cubicBezTo>
                    <a:pt x="9" y="22"/>
                    <a:pt x="9" y="22"/>
                    <a:pt x="9" y="22"/>
                  </a:cubicBezTo>
                  <a:cubicBezTo>
                    <a:pt x="9" y="22"/>
                    <a:pt x="9" y="22"/>
                    <a:pt x="9" y="22"/>
                  </a:cubicBezTo>
                  <a:cubicBezTo>
                    <a:pt x="9" y="22"/>
                    <a:pt x="9" y="22"/>
                    <a:pt x="9" y="22"/>
                  </a:cubicBezTo>
                  <a:cubicBezTo>
                    <a:pt x="8" y="21"/>
                    <a:pt x="8" y="21"/>
                    <a:pt x="8" y="21"/>
                  </a:cubicBezTo>
                  <a:cubicBezTo>
                    <a:pt x="8" y="20"/>
                    <a:pt x="8" y="20"/>
                    <a:pt x="8" y="20"/>
                  </a:cubicBezTo>
                  <a:cubicBezTo>
                    <a:pt x="8" y="20"/>
                    <a:pt x="8" y="20"/>
                    <a:pt x="8" y="20"/>
                  </a:cubicBezTo>
                  <a:cubicBezTo>
                    <a:pt x="9" y="20"/>
                    <a:pt x="9" y="20"/>
                    <a:pt x="9" y="20"/>
                  </a:cubicBezTo>
                  <a:cubicBezTo>
                    <a:pt x="9" y="20"/>
                    <a:pt x="9" y="20"/>
                    <a:pt x="9" y="20"/>
                  </a:cubicBezTo>
                  <a:cubicBezTo>
                    <a:pt x="10" y="19"/>
                    <a:pt x="10" y="19"/>
                    <a:pt x="11" y="18"/>
                  </a:cubicBezTo>
                  <a:cubicBezTo>
                    <a:pt x="11" y="17"/>
                    <a:pt x="11" y="16"/>
                    <a:pt x="12" y="16"/>
                  </a:cubicBezTo>
                  <a:cubicBezTo>
                    <a:pt x="12" y="15"/>
                    <a:pt x="12" y="15"/>
                    <a:pt x="12"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18" y="14"/>
                    <a:pt x="18" y="14"/>
                    <a:pt x="18" y="14"/>
                  </a:cubicBezTo>
                  <a:cubicBezTo>
                    <a:pt x="19" y="12"/>
                    <a:pt x="19" y="12"/>
                    <a:pt x="19" y="12"/>
                  </a:cubicBezTo>
                  <a:cubicBezTo>
                    <a:pt x="19" y="12"/>
                    <a:pt x="19" y="12"/>
                    <a:pt x="19" y="12"/>
                  </a:cubicBezTo>
                  <a:cubicBezTo>
                    <a:pt x="20" y="12"/>
                    <a:pt x="20" y="12"/>
                    <a:pt x="20" y="12"/>
                  </a:cubicBezTo>
                  <a:cubicBezTo>
                    <a:pt x="21" y="14"/>
                    <a:pt x="21" y="14"/>
                    <a:pt x="21" y="14"/>
                  </a:cubicBezTo>
                  <a:cubicBezTo>
                    <a:pt x="22" y="14"/>
                    <a:pt x="22" y="14"/>
                    <a:pt x="22" y="14"/>
                  </a:cubicBezTo>
                  <a:cubicBezTo>
                    <a:pt x="22" y="14"/>
                    <a:pt x="22" y="14"/>
                    <a:pt x="22" y="14"/>
                  </a:cubicBezTo>
                  <a:cubicBezTo>
                    <a:pt x="22" y="14"/>
                    <a:pt x="22" y="14"/>
                    <a:pt x="21" y="14"/>
                  </a:cubicBezTo>
                  <a:cubicBezTo>
                    <a:pt x="19" y="14"/>
                    <a:pt x="19" y="14"/>
                    <a:pt x="19" y="14"/>
                  </a:cubicBezTo>
                  <a:cubicBezTo>
                    <a:pt x="14" y="14"/>
                    <a:pt x="14" y="14"/>
                    <a:pt x="14" y="14"/>
                  </a:cubicBezTo>
                  <a:close/>
                  <a:moveTo>
                    <a:pt x="2" y="8"/>
                  </a:moveTo>
                  <a:cubicBezTo>
                    <a:pt x="5" y="8"/>
                    <a:pt x="5" y="8"/>
                    <a:pt x="5" y="8"/>
                  </a:cubicBezTo>
                  <a:cubicBezTo>
                    <a:pt x="6" y="8"/>
                    <a:pt x="6" y="8"/>
                    <a:pt x="6" y="7"/>
                  </a:cubicBezTo>
                  <a:cubicBezTo>
                    <a:pt x="6" y="7"/>
                    <a:pt x="6" y="7"/>
                    <a:pt x="6" y="7"/>
                  </a:cubicBezTo>
                  <a:cubicBezTo>
                    <a:pt x="7" y="6"/>
                    <a:pt x="7" y="6"/>
                    <a:pt x="7" y="6"/>
                  </a:cubicBezTo>
                  <a:cubicBezTo>
                    <a:pt x="7" y="5"/>
                    <a:pt x="7" y="5"/>
                    <a:pt x="7" y="5"/>
                  </a:cubicBezTo>
                  <a:cubicBezTo>
                    <a:pt x="7" y="5"/>
                    <a:pt x="7" y="5"/>
                    <a:pt x="7" y="5"/>
                  </a:cubicBezTo>
                  <a:cubicBezTo>
                    <a:pt x="7" y="5"/>
                    <a:pt x="7" y="5"/>
                    <a:pt x="7" y="6"/>
                  </a:cubicBezTo>
                  <a:cubicBezTo>
                    <a:pt x="9" y="7"/>
                    <a:pt x="9" y="7"/>
                    <a:pt x="9" y="7"/>
                  </a:cubicBezTo>
                  <a:cubicBezTo>
                    <a:pt x="9" y="7"/>
                    <a:pt x="9" y="7"/>
                    <a:pt x="9" y="7"/>
                  </a:cubicBezTo>
                  <a:cubicBezTo>
                    <a:pt x="9" y="7"/>
                    <a:pt x="9" y="7"/>
                    <a:pt x="9" y="7"/>
                  </a:cubicBezTo>
                  <a:cubicBezTo>
                    <a:pt x="8" y="8"/>
                    <a:pt x="8" y="8"/>
                    <a:pt x="8" y="8"/>
                  </a:cubicBezTo>
                  <a:cubicBezTo>
                    <a:pt x="3" y="14"/>
                    <a:pt x="3" y="14"/>
                    <a:pt x="3" y="14"/>
                  </a:cubicBezTo>
                  <a:cubicBezTo>
                    <a:pt x="4" y="14"/>
                    <a:pt x="5" y="14"/>
                    <a:pt x="6" y="13"/>
                  </a:cubicBezTo>
                  <a:cubicBezTo>
                    <a:pt x="6" y="13"/>
                    <a:pt x="7" y="13"/>
                    <a:pt x="7" y="13"/>
                  </a:cubicBezTo>
                  <a:cubicBezTo>
                    <a:pt x="9" y="13"/>
                    <a:pt x="9" y="13"/>
                    <a:pt x="9" y="13"/>
                  </a:cubicBezTo>
                  <a:cubicBezTo>
                    <a:pt x="9" y="13"/>
                    <a:pt x="9" y="13"/>
                    <a:pt x="9" y="13"/>
                  </a:cubicBezTo>
                  <a:cubicBezTo>
                    <a:pt x="9" y="14"/>
                    <a:pt x="9" y="14"/>
                    <a:pt x="9" y="14"/>
                  </a:cubicBezTo>
                  <a:cubicBezTo>
                    <a:pt x="8" y="14"/>
                    <a:pt x="8" y="14"/>
                    <a:pt x="8" y="14"/>
                  </a:cubicBezTo>
                  <a:cubicBezTo>
                    <a:pt x="5" y="15"/>
                    <a:pt x="5" y="15"/>
                    <a:pt x="5" y="15"/>
                  </a:cubicBezTo>
                  <a:cubicBezTo>
                    <a:pt x="4" y="15"/>
                    <a:pt x="3" y="15"/>
                    <a:pt x="3" y="16"/>
                  </a:cubicBezTo>
                  <a:cubicBezTo>
                    <a:pt x="1" y="16"/>
                    <a:pt x="1" y="16"/>
                    <a:pt x="1" y="16"/>
                  </a:cubicBezTo>
                  <a:cubicBezTo>
                    <a:pt x="1" y="16"/>
                    <a:pt x="1" y="16"/>
                    <a:pt x="1" y="16"/>
                  </a:cubicBezTo>
                  <a:cubicBezTo>
                    <a:pt x="1" y="16"/>
                    <a:pt x="1" y="16"/>
                    <a:pt x="1" y="16"/>
                  </a:cubicBezTo>
                  <a:cubicBezTo>
                    <a:pt x="1" y="14"/>
                    <a:pt x="1" y="14"/>
                    <a:pt x="1" y="14"/>
                  </a:cubicBezTo>
                  <a:cubicBezTo>
                    <a:pt x="0" y="14"/>
                    <a:pt x="0" y="14"/>
                    <a:pt x="0" y="14"/>
                  </a:cubicBezTo>
                  <a:cubicBezTo>
                    <a:pt x="0" y="14"/>
                    <a:pt x="0" y="14"/>
                    <a:pt x="0" y="14"/>
                  </a:cubicBezTo>
                  <a:cubicBezTo>
                    <a:pt x="0" y="14"/>
                    <a:pt x="0" y="14"/>
                    <a:pt x="1" y="14"/>
                  </a:cubicBezTo>
                  <a:cubicBezTo>
                    <a:pt x="1" y="14"/>
                    <a:pt x="1" y="14"/>
                    <a:pt x="1" y="14"/>
                  </a:cubicBezTo>
                  <a:cubicBezTo>
                    <a:pt x="1" y="14"/>
                    <a:pt x="2" y="13"/>
                    <a:pt x="2" y="13"/>
                  </a:cubicBezTo>
                  <a:cubicBezTo>
                    <a:pt x="2" y="13"/>
                    <a:pt x="3" y="12"/>
                    <a:pt x="4" y="11"/>
                  </a:cubicBezTo>
                  <a:cubicBezTo>
                    <a:pt x="5" y="9"/>
                    <a:pt x="5" y="9"/>
                    <a:pt x="5" y="9"/>
                  </a:cubicBezTo>
                  <a:cubicBezTo>
                    <a:pt x="4" y="9"/>
                    <a:pt x="3" y="9"/>
                    <a:pt x="2" y="9"/>
                  </a:cubicBezTo>
                  <a:cubicBezTo>
                    <a:pt x="1" y="9"/>
                    <a:pt x="1" y="9"/>
                    <a:pt x="1" y="9"/>
                  </a:cubicBezTo>
                  <a:cubicBezTo>
                    <a:pt x="1" y="9"/>
                    <a:pt x="1" y="9"/>
                    <a:pt x="1" y="9"/>
                  </a:cubicBezTo>
                  <a:cubicBezTo>
                    <a:pt x="1" y="9"/>
                    <a:pt x="1" y="9"/>
                    <a:pt x="1" y="9"/>
                  </a:cubicBezTo>
                  <a:cubicBezTo>
                    <a:pt x="0" y="9"/>
                    <a:pt x="0" y="9"/>
                    <a:pt x="0" y="9"/>
                  </a:cubicBezTo>
                  <a:cubicBezTo>
                    <a:pt x="0" y="8"/>
                    <a:pt x="0" y="8"/>
                    <a:pt x="0" y="8"/>
                  </a:cubicBezTo>
                  <a:cubicBezTo>
                    <a:pt x="0" y="8"/>
                    <a:pt x="0" y="8"/>
                    <a:pt x="0" y="8"/>
                  </a:cubicBezTo>
                  <a:cubicBezTo>
                    <a:pt x="0" y="8"/>
                    <a:pt x="0" y="8"/>
                    <a:pt x="0" y="8"/>
                  </a:cubicBezTo>
                  <a:cubicBezTo>
                    <a:pt x="0" y="8"/>
                    <a:pt x="0" y="8"/>
                    <a:pt x="0" y="8"/>
                  </a:cubicBezTo>
                  <a:cubicBezTo>
                    <a:pt x="0" y="8"/>
                    <a:pt x="0" y="7"/>
                    <a:pt x="0" y="7"/>
                  </a:cubicBezTo>
                  <a:cubicBezTo>
                    <a:pt x="1" y="7"/>
                    <a:pt x="1" y="7"/>
                    <a:pt x="1" y="7"/>
                  </a:cubicBezTo>
                  <a:cubicBezTo>
                    <a:pt x="1" y="7"/>
                    <a:pt x="2" y="6"/>
                    <a:pt x="3" y="5"/>
                  </a:cubicBezTo>
                  <a:cubicBezTo>
                    <a:pt x="3" y="3"/>
                    <a:pt x="4" y="2"/>
                    <a:pt x="4" y="2"/>
                  </a:cubicBezTo>
                  <a:cubicBezTo>
                    <a:pt x="5" y="1"/>
                    <a:pt x="5" y="1"/>
                    <a:pt x="5" y="1"/>
                  </a:cubicBezTo>
                  <a:cubicBezTo>
                    <a:pt x="5" y="0"/>
                    <a:pt x="5" y="0"/>
                    <a:pt x="5" y="0"/>
                  </a:cubicBezTo>
                  <a:cubicBezTo>
                    <a:pt x="5" y="0"/>
                    <a:pt x="5" y="0"/>
                    <a:pt x="5" y="0"/>
                  </a:cubicBezTo>
                  <a:cubicBezTo>
                    <a:pt x="5" y="0"/>
                    <a:pt x="5" y="0"/>
                    <a:pt x="5" y="0"/>
                  </a:cubicBezTo>
                  <a:cubicBezTo>
                    <a:pt x="7" y="2"/>
                    <a:pt x="7" y="2"/>
                    <a:pt x="7" y="2"/>
                  </a:cubicBezTo>
                  <a:cubicBezTo>
                    <a:pt x="7" y="2"/>
                    <a:pt x="7" y="2"/>
                    <a:pt x="7" y="2"/>
                  </a:cubicBezTo>
                  <a:cubicBezTo>
                    <a:pt x="7" y="2"/>
                    <a:pt x="7" y="2"/>
                    <a:pt x="7" y="2"/>
                  </a:cubicBezTo>
                  <a:cubicBezTo>
                    <a:pt x="6" y="2"/>
                    <a:pt x="6" y="2"/>
                    <a:pt x="6" y="2"/>
                  </a:cubicBezTo>
                  <a:cubicBezTo>
                    <a:pt x="5" y="4"/>
                    <a:pt x="4" y="5"/>
                    <a:pt x="4" y="6"/>
                  </a:cubicBezTo>
                  <a:cubicBezTo>
                    <a:pt x="2" y="8"/>
                    <a:pt x="2" y="8"/>
                    <a:pt x="2" y="8"/>
                  </a:cubicBezTo>
                  <a:close/>
                  <a:moveTo>
                    <a:pt x="8" y="18"/>
                  </a:moveTo>
                  <a:cubicBezTo>
                    <a:pt x="9" y="17"/>
                    <a:pt x="9" y="17"/>
                    <a:pt x="9" y="17"/>
                  </a:cubicBezTo>
                  <a:cubicBezTo>
                    <a:pt x="9" y="17"/>
                    <a:pt x="9" y="17"/>
                    <a:pt x="9" y="17"/>
                  </a:cubicBezTo>
                  <a:cubicBezTo>
                    <a:pt x="9" y="18"/>
                    <a:pt x="9" y="18"/>
                    <a:pt x="9" y="18"/>
                  </a:cubicBezTo>
                  <a:cubicBezTo>
                    <a:pt x="9" y="18"/>
                    <a:pt x="9" y="18"/>
                    <a:pt x="9" y="18"/>
                  </a:cubicBezTo>
                  <a:cubicBezTo>
                    <a:pt x="8" y="18"/>
                    <a:pt x="8" y="18"/>
                    <a:pt x="8" y="18"/>
                  </a:cubicBezTo>
                  <a:cubicBezTo>
                    <a:pt x="7" y="19"/>
                    <a:pt x="6" y="20"/>
                    <a:pt x="3" y="21"/>
                  </a:cubicBezTo>
                  <a:cubicBezTo>
                    <a:pt x="2" y="22"/>
                    <a:pt x="2" y="22"/>
                    <a:pt x="2" y="22"/>
                  </a:cubicBezTo>
                  <a:cubicBezTo>
                    <a:pt x="2" y="22"/>
                    <a:pt x="2" y="22"/>
                    <a:pt x="2" y="22"/>
                  </a:cubicBezTo>
                  <a:cubicBezTo>
                    <a:pt x="2" y="22"/>
                    <a:pt x="2" y="22"/>
                    <a:pt x="2" y="22"/>
                  </a:cubicBezTo>
                  <a:cubicBezTo>
                    <a:pt x="1" y="20"/>
                    <a:pt x="1" y="20"/>
                    <a:pt x="1" y="20"/>
                  </a:cubicBezTo>
                  <a:cubicBezTo>
                    <a:pt x="1" y="20"/>
                    <a:pt x="1" y="19"/>
                    <a:pt x="1" y="19"/>
                  </a:cubicBezTo>
                  <a:cubicBezTo>
                    <a:pt x="1" y="19"/>
                    <a:pt x="1" y="19"/>
                    <a:pt x="1" y="19"/>
                  </a:cubicBezTo>
                  <a:cubicBezTo>
                    <a:pt x="2" y="19"/>
                    <a:pt x="2" y="19"/>
                    <a:pt x="2" y="19"/>
                  </a:cubicBezTo>
                  <a:cubicBezTo>
                    <a:pt x="5" y="19"/>
                    <a:pt x="5" y="19"/>
                    <a:pt x="5" y="19"/>
                  </a:cubicBezTo>
                  <a:cubicBezTo>
                    <a:pt x="8" y="18"/>
                    <a:pt x="8" y="18"/>
                    <a:pt x="8" y="18"/>
                  </a:cubicBezTo>
                  <a:close/>
                  <a:moveTo>
                    <a:pt x="15" y="2"/>
                  </a:moveTo>
                  <a:cubicBezTo>
                    <a:pt x="16" y="3"/>
                    <a:pt x="16" y="3"/>
                    <a:pt x="16" y="4"/>
                  </a:cubicBezTo>
                  <a:cubicBezTo>
                    <a:pt x="16" y="4"/>
                    <a:pt x="17" y="5"/>
                    <a:pt x="18" y="6"/>
                  </a:cubicBezTo>
                  <a:cubicBezTo>
                    <a:pt x="19" y="7"/>
                    <a:pt x="21" y="8"/>
                    <a:pt x="22" y="9"/>
                  </a:cubicBezTo>
                  <a:cubicBezTo>
                    <a:pt x="23" y="9"/>
                    <a:pt x="23" y="9"/>
                    <a:pt x="23" y="9"/>
                  </a:cubicBezTo>
                  <a:cubicBezTo>
                    <a:pt x="23" y="9"/>
                    <a:pt x="23" y="9"/>
                    <a:pt x="23" y="9"/>
                  </a:cubicBezTo>
                  <a:cubicBezTo>
                    <a:pt x="23" y="9"/>
                    <a:pt x="23" y="9"/>
                    <a:pt x="23" y="9"/>
                  </a:cubicBezTo>
                  <a:cubicBezTo>
                    <a:pt x="22" y="9"/>
                    <a:pt x="22" y="9"/>
                    <a:pt x="22" y="9"/>
                  </a:cubicBezTo>
                  <a:cubicBezTo>
                    <a:pt x="22" y="9"/>
                    <a:pt x="22" y="10"/>
                    <a:pt x="22" y="10"/>
                  </a:cubicBezTo>
                  <a:cubicBezTo>
                    <a:pt x="21" y="10"/>
                    <a:pt x="21" y="10"/>
                    <a:pt x="21" y="10"/>
                  </a:cubicBezTo>
                  <a:cubicBezTo>
                    <a:pt x="21" y="11"/>
                    <a:pt x="21" y="11"/>
                    <a:pt x="21" y="11"/>
                  </a:cubicBezTo>
                  <a:cubicBezTo>
                    <a:pt x="21" y="11"/>
                    <a:pt x="21" y="11"/>
                    <a:pt x="21" y="11"/>
                  </a:cubicBezTo>
                  <a:cubicBezTo>
                    <a:pt x="21" y="11"/>
                    <a:pt x="20" y="11"/>
                    <a:pt x="20" y="11"/>
                  </a:cubicBezTo>
                  <a:cubicBezTo>
                    <a:pt x="20" y="10"/>
                    <a:pt x="20" y="10"/>
                    <a:pt x="20" y="10"/>
                  </a:cubicBezTo>
                  <a:cubicBezTo>
                    <a:pt x="18" y="9"/>
                    <a:pt x="17" y="8"/>
                    <a:pt x="17" y="7"/>
                  </a:cubicBezTo>
                  <a:cubicBezTo>
                    <a:pt x="16" y="6"/>
                    <a:pt x="16" y="5"/>
                    <a:pt x="15" y="4"/>
                  </a:cubicBezTo>
                  <a:cubicBezTo>
                    <a:pt x="15" y="2"/>
                    <a:pt x="15" y="2"/>
                    <a:pt x="15" y="2"/>
                  </a:cubicBezTo>
                  <a:cubicBezTo>
                    <a:pt x="14" y="3"/>
                    <a:pt x="14" y="4"/>
                    <a:pt x="13" y="6"/>
                  </a:cubicBezTo>
                  <a:cubicBezTo>
                    <a:pt x="12" y="7"/>
                    <a:pt x="10" y="9"/>
                    <a:pt x="8" y="11"/>
                  </a:cubicBezTo>
                  <a:cubicBezTo>
                    <a:pt x="8" y="11"/>
                    <a:pt x="8" y="11"/>
                    <a:pt x="8" y="11"/>
                  </a:cubicBezTo>
                  <a:cubicBezTo>
                    <a:pt x="8" y="11"/>
                    <a:pt x="8" y="11"/>
                    <a:pt x="7" y="11"/>
                  </a:cubicBezTo>
                  <a:cubicBezTo>
                    <a:pt x="7" y="11"/>
                    <a:pt x="7" y="11"/>
                    <a:pt x="7" y="11"/>
                  </a:cubicBezTo>
                  <a:cubicBezTo>
                    <a:pt x="7" y="11"/>
                    <a:pt x="7" y="11"/>
                    <a:pt x="7" y="11"/>
                  </a:cubicBezTo>
                  <a:cubicBezTo>
                    <a:pt x="7" y="11"/>
                    <a:pt x="7" y="11"/>
                    <a:pt x="7" y="11"/>
                  </a:cubicBezTo>
                  <a:cubicBezTo>
                    <a:pt x="8" y="10"/>
                    <a:pt x="8" y="10"/>
                    <a:pt x="8" y="10"/>
                  </a:cubicBezTo>
                  <a:cubicBezTo>
                    <a:pt x="8" y="10"/>
                    <a:pt x="9" y="9"/>
                    <a:pt x="9" y="8"/>
                  </a:cubicBezTo>
                  <a:cubicBezTo>
                    <a:pt x="10" y="7"/>
                    <a:pt x="11" y="6"/>
                    <a:pt x="11" y="5"/>
                  </a:cubicBezTo>
                  <a:cubicBezTo>
                    <a:pt x="12" y="3"/>
                    <a:pt x="12" y="2"/>
                    <a:pt x="13" y="2"/>
                  </a:cubicBezTo>
                  <a:cubicBezTo>
                    <a:pt x="13" y="0"/>
                    <a:pt x="13" y="0"/>
                    <a:pt x="13" y="0"/>
                  </a:cubicBezTo>
                  <a:cubicBezTo>
                    <a:pt x="13" y="0"/>
                    <a:pt x="13" y="0"/>
                    <a:pt x="13" y="0"/>
                  </a:cubicBezTo>
                  <a:cubicBezTo>
                    <a:pt x="13" y="0"/>
                    <a:pt x="13" y="0"/>
                    <a:pt x="13" y="0"/>
                  </a:cubicBezTo>
                  <a:cubicBezTo>
                    <a:pt x="16" y="1"/>
                    <a:pt x="16" y="1"/>
                    <a:pt x="16" y="1"/>
                  </a:cubicBezTo>
                  <a:cubicBezTo>
                    <a:pt x="16" y="1"/>
                    <a:pt x="16" y="2"/>
                    <a:pt x="16" y="2"/>
                  </a:cubicBezTo>
                  <a:cubicBezTo>
                    <a:pt x="16" y="2"/>
                    <a:pt x="16" y="2"/>
                    <a:pt x="16" y="2"/>
                  </a:cubicBezTo>
                  <a:cubicBezTo>
                    <a:pt x="15" y="2"/>
                    <a:pt x="15" y="2"/>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14"/>
            <p:cNvSpPr>
              <a:spLocks noEditPoints="1"/>
            </p:cNvSpPr>
            <p:nvPr/>
          </p:nvSpPr>
          <p:spPr bwMode="auto">
            <a:xfrm>
              <a:off x="1307948" y="4100398"/>
              <a:ext cx="74222" cy="75596"/>
            </a:xfrm>
            <a:custGeom>
              <a:avLst/>
              <a:gdLst>
                <a:gd name="T0" fmla="*/ 6 w 23"/>
                <a:gd name="T1" fmla="*/ 11 h 23"/>
                <a:gd name="T2" fmla="*/ 10 w 23"/>
                <a:gd name="T3" fmla="*/ 7 h 23"/>
                <a:gd name="T4" fmla="*/ 10 w 23"/>
                <a:gd name="T5" fmla="*/ 4 h 23"/>
                <a:gd name="T6" fmla="*/ 13 w 23"/>
                <a:gd name="T7" fmla="*/ 5 h 23"/>
                <a:gd name="T8" fmla="*/ 12 w 23"/>
                <a:gd name="T9" fmla="*/ 6 h 23"/>
                <a:gd name="T10" fmla="*/ 15 w 23"/>
                <a:gd name="T11" fmla="*/ 3 h 23"/>
                <a:gd name="T12" fmla="*/ 15 w 23"/>
                <a:gd name="T13" fmla="*/ 0 h 23"/>
                <a:gd name="T14" fmla="*/ 17 w 23"/>
                <a:gd name="T15" fmla="*/ 1 h 23"/>
                <a:gd name="T16" fmla="*/ 17 w 23"/>
                <a:gd name="T17" fmla="*/ 7 h 23"/>
                <a:gd name="T18" fmla="*/ 20 w 23"/>
                <a:gd name="T19" fmla="*/ 5 h 23"/>
                <a:gd name="T20" fmla="*/ 22 w 23"/>
                <a:gd name="T21" fmla="*/ 6 h 23"/>
                <a:gd name="T22" fmla="*/ 22 w 23"/>
                <a:gd name="T23" fmla="*/ 7 h 23"/>
                <a:gd name="T24" fmla="*/ 21 w 23"/>
                <a:gd name="T25" fmla="*/ 14 h 23"/>
                <a:gd name="T26" fmla="*/ 19 w 23"/>
                <a:gd name="T27" fmla="*/ 17 h 23"/>
                <a:gd name="T28" fmla="*/ 18 w 23"/>
                <a:gd name="T29" fmla="*/ 17 h 23"/>
                <a:gd name="T30" fmla="*/ 17 w 23"/>
                <a:gd name="T31" fmla="*/ 15 h 23"/>
                <a:gd name="T32" fmla="*/ 18 w 23"/>
                <a:gd name="T33" fmla="*/ 14 h 23"/>
                <a:gd name="T34" fmla="*/ 19 w 23"/>
                <a:gd name="T35" fmla="*/ 11 h 23"/>
                <a:gd name="T36" fmla="*/ 19 w 23"/>
                <a:gd name="T37" fmla="*/ 7 h 23"/>
                <a:gd name="T38" fmla="*/ 17 w 23"/>
                <a:gd name="T39" fmla="*/ 18 h 23"/>
                <a:gd name="T40" fmla="*/ 15 w 23"/>
                <a:gd name="T41" fmla="*/ 18 h 23"/>
                <a:gd name="T42" fmla="*/ 15 w 23"/>
                <a:gd name="T43" fmla="*/ 9 h 23"/>
                <a:gd name="T44" fmla="*/ 12 w 23"/>
                <a:gd name="T45" fmla="*/ 19 h 23"/>
                <a:gd name="T46" fmla="*/ 13 w 23"/>
                <a:gd name="T47" fmla="*/ 20 h 23"/>
                <a:gd name="T48" fmla="*/ 21 w 23"/>
                <a:gd name="T49" fmla="*/ 19 h 23"/>
                <a:gd name="T50" fmla="*/ 23 w 23"/>
                <a:gd name="T51" fmla="*/ 16 h 23"/>
                <a:gd name="T52" fmla="*/ 23 w 23"/>
                <a:gd name="T53" fmla="*/ 16 h 23"/>
                <a:gd name="T54" fmla="*/ 23 w 23"/>
                <a:gd name="T55" fmla="*/ 19 h 23"/>
                <a:gd name="T56" fmla="*/ 23 w 23"/>
                <a:gd name="T57" fmla="*/ 20 h 23"/>
                <a:gd name="T58" fmla="*/ 21 w 23"/>
                <a:gd name="T59" fmla="*/ 22 h 23"/>
                <a:gd name="T60" fmla="*/ 10 w 23"/>
                <a:gd name="T61" fmla="*/ 21 h 23"/>
                <a:gd name="T62" fmla="*/ 10 w 23"/>
                <a:gd name="T63" fmla="*/ 10 h 23"/>
                <a:gd name="T64" fmla="*/ 3 w 23"/>
                <a:gd name="T65" fmla="*/ 0 h 23"/>
                <a:gd name="T66" fmla="*/ 6 w 23"/>
                <a:gd name="T67" fmla="*/ 1 h 23"/>
                <a:gd name="T68" fmla="*/ 6 w 23"/>
                <a:gd name="T69" fmla="*/ 2 h 23"/>
                <a:gd name="T70" fmla="*/ 6 w 23"/>
                <a:gd name="T71" fmla="*/ 7 h 23"/>
                <a:gd name="T72" fmla="*/ 8 w 23"/>
                <a:gd name="T73" fmla="*/ 6 h 23"/>
                <a:gd name="T74" fmla="*/ 9 w 23"/>
                <a:gd name="T75" fmla="*/ 8 h 23"/>
                <a:gd name="T76" fmla="*/ 6 w 23"/>
                <a:gd name="T77" fmla="*/ 16 h 23"/>
                <a:gd name="T78" fmla="*/ 9 w 23"/>
                <a:gd name="T79" fmla="*/ 15 h 23"/>
                <a:gd name="T80" fmla="*/ 8 w 23"/>
                <a:gd name="T81" fmla="*/ 16 h 23"/>
                <a:gd name="T82" fmla="*/ 2 w 23"/>
                <a:gd name="T83" fmla="*/ 20 h 23"/>
                <a:gd name="T84" fmla="*/ 1 w 23"/>
                <a:gd name="T85" fmla="*/ 20 h 23"/>
                <a:gd name="T86" fmla="*/ 0 w 23"/>
                <a:gd name="T87" fmla="*/ 18 h 23"/>
                <a:gd name="T88" fmla="*/ 4 w 23"/>
                <a:gd name="T89" fmla="*/ 8 h 23"/>
                <a:gd name="T90" fmla="*/ 0 w 23"/>
                <a:gd name="T9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 h="23">
                  <a:moveTo>
                    <a:pt x="10" y="10"/>
                  </a:moveTo>
                  <a:cubicBezTo>
                    <a:pt x="7" y="12"/>
                    <a:pt x="7" y="12"/>
                    <a:pt x="7" y="12"/>
                  </a:cubicBezTo>
                  <a:cubicBezTo>
                    <a:pt x="7" y="12"/>
                    <a:pt x="6" y="12"/>
                    <a:pt x="6" y="11"/>
                  </a:cubicBezTo>
                  <a:cubicBezTo>
                    <a:pt x="6" y="11"/>
                    <a:pt x="6" y="11"/>
                    <a:pt x="7" y="11"/>
                  </a:cubicBezTo>
                  <a:cubicBezTo>
                    <a:pt x="10" y="10"/>
                    <a:pt x="10" y="10"/>
                    <a:pt x="10" y="10"/>
                  </a:cubicBezTo>
                  <a:cubicBezTo>
                    <a:pt x="10" y="7"/>
                    <a:pt x="10" y="7"/>
                    <a:pt x="10" y="7"/>
                  </a:cubicBezTo>
                  <a:cubicBezTo>
                    <a:pt x="10" y="4"/>
                    <a:pt x="10" y="4"/>
                    <a:pt x="10" y="4"/>
                  </a:cubicBezTo>
                  <a:cubicBezTo>
                    <a:pt x="10" y="4"/>
                    <a:pt x="10" y="4"/>
                    <a:pt x="10" y="4"/>
                  </a:cubicBezTo>
                  <a:cubicBezTo>
                    <a:pt x="10" y="4"/>
                    <a:pt x="10" y="4"/>
                    <a:pt x="10" y="4"/>
                  </a:cubicBezTo>
                  <a:cubicBezTo>
                    <a:pt x="12" y="5"/>
                    <a:pt x="12" y="5"/>
                    <a:pt x="12" y="5"/>
                  </a:cubicBezTo>
                  <a:cubicBezTo>
                    <a:pt x="12" y="5"/>
                    <a:pt x="12" y="5"/>
                    <a:pt x="12" y="5"/>
                  </a:cubicBezTo>
                  <a:cubicBezTo>
                    <a:pt x="12" y="5"/>
                    <a:pt x="13" y="5"/>
                    <a:pt x="13" y="5"/>
                  </a:cubicBezTo>
                  <a:cubicBezTo>
                    <a:pt x="13" y="5"/>
                    <a:pt x="12" y="5"/>
                    <a:pt x="12" y="5"/>
                  </a:cubicBezTo>
                  <a:cubicBezTo>
                    <a:pt x="12" y="5"/>
                    <a:pt x="12" y="5"/>
                    <a:pt x="12" y="5"/>
                  </a:cubicBezTo>
                  <a:cubicBezTo>
                    <a:pt x="12" y="6"/>
                    <a:pt x="12" y="6"/>
                    <a:pt x="12" y="6"/>
                  </a:cubicBezTo>
                  <a:cubicBezTo>
                    <a:pt x="12" y="9"/>
                    <a:pt x="12" y="9"/>
                    <a:pt x="12" y="9"/>
                  </a:cubicBezTo>
                  <a:cubicBezTo>
                    <a:pt x="15" y="8"/>
                    <a:pt x="15" y="8"/>
                    <a:pt x="15" y="8"/>
                  </a:cubicBezTo>
                  <a:cubicBezTo>
                    <a:pt x="15" y="3"/>
                    <a:pt x="15" y="3"/>
                    <a:pt x="15" y="3"/>
                  </a:cubicBezTo>
                  <a:cubicBezTo>
                    <a:pt x="14" y="0"/>
                    <a:pt x="14" y="0"/>
                    <a:pt x="14" y="0"/>
                  </a:cubicBezTo>
                  <a:cubicBezTo>
                    <a:pt x="14" y="0"/>
                    <a:pt x="15" y="0"/>
                    <a:pt x="15" y="0"/>
                  </a:cubicBezTo>
                  <a:cubicBezTo>
                    <a:pt x="15" y="0"/>
                    <a:pt x="15" y="0"/>
                    <a:pt x="15" y="0"/>
                  </a:cubicBezTo>
                  <a:cubicBezTo>
                    <a:pt x="17" y="1"/>
                    <a:pt x="17" y="1"/>
                    <a:pt x="17" y="1"/>
                  </a:cubicBezTo>
                  <a:cubicBezTo>
                    <a:pt x="17" y="1"/>
                    <a:pt x="17" y="1"/>
                    <a:pt x="17" y="1"/>
                  </a:cubicBezTo>
                  <a:cubicBezTo>
                    <a:pt x="17" y="1"/>
                    <a:pt x="17" y="1"/>
                    <a:pt x="17" y="1"/>
                  </a:cubicBezTo>
                  <a:cubicBezTo>
                    <a:pt x="17" y="1"/>
                    <a:pt x="17" y="1"/>
                    <a:pt x="17" y="1"/>
                  </a:cubicBezTo>
                  <a:cubicBezTo>
                    <a:pt x="17" y="2"/>
                    <a:pt x="17" y="2"/>
                    <a:pt x="17" y="2"/>
                  </a:cubicBezTo>
                  <a:cubicBezTo>
                    <a:pt x="17" y="7"/>
                    <a:pt x="17" y="7"/>
                    <a:pt x="17" y="7"/>
                  </a:cubicBezTo>
                  <a:cubicBezTo>
                    <a:pt x="19" y="6"/>
                    <a:pt x="19" y="6"/>
                    <a:pt x="19" y="6"/>
                  </a:cubicBezTo>
                  <a:cubicBezTo>
                    <a:pt x="20" y="5"/>
                    <a:pt x="20" y="5"/>
                    <a:pt x="20" y="5"/>
                  </a:cubicBezTo>
                  <a:cubicBezTo>
                    <a:pt x="20" y="5"/>
                    <a:pt x="20" y="5"/>
                    <a:pt x="20" y="5"/>
                  </a:cubicBezTo>
                  <a:cubicBezTo>
                    <a:pt x="20" y="5"/>
                    <a:pt x="20" y="5"/>
                    <a:pt x="20" y="5"/>
                  </a:cubicBezTo>
                  <a:cubicBezTo>
                    <a:pt x="22" y="6"/>
                    <a:pt x="22" y="6"/>
                    <a:pt x="22" y="6"/>
                  </a:cubicBezTo>
                  <a:cubicBezTo>
                    <a:pt x="22" y="6"/>
                    <a:pt x="22" y="6"/>
                    <a:pt x="22" y="6"/>
                  </a:cubicBezTo>
                  <a:cubicBezTo>
                    <a:pt x="22" y="6"/>
                    <a:pt x="23" y="6"/>
                    <a:pt x="23" y="6"/>
                  </a:cubicBezTo>
                  <a:cubicBezTo>
                    <a:pt x="23" y="6"/>
                    <a:pt x="22" y="6"/>
                    <a:pt x="22" y="7"/>
                  </a:cubicBezTo>
                  <a:cubicBezTo>
                    <a:pt x="22" y="7"/>
                    <a:pt x="22" y="7"/>
                    <a:pt x="22" y="7"/>
                  </a:cubicBezTo>
                  <a:cubicBezTo>
                    <a:pt x="22" y="8"/>
                    <a:pt x="22" y="9"/>
                    <a:pt x="22" y="10"/>
                  </a:cubicBezTo>
                  <a:cubicBezTo>
                    <a:pt x="22" y="10"/>
                    <a:pt x="22" y="11"/>
                    <a:pt x="22" y="12"/>
                  </a:cubicBezTo>
                  <a:cubicBezTo>
                    <a:pt x="22" y="12"/>
                    <a:pt x="21" y="13"/>
                    <a:pt x="21" y="14"/>
                  </a:cubicBezTo>
                  <a:cubicBezTo>
                    <a:pt x="21" y="15"/>
                    <a:pt x="21" y="15"/>
                    <a:pt x="21" y="16"/>
                  </a:cubicBezTo>
                  <a:cubicBezTo>
                    <a:pt x="21" y="16"/>
                    <a:pt x="20" y="16"/>
                    <a:pt x="20" y="17"/>
                  </a:cubicBezTo>
                  <a:cubicBezTo>
                    <a:pt x="20" y="17"/>
                    <a:pt x="19" y="17"/>
                    <a:pt x="19" y="17"/>
                  </a:cubicBezTo>
                  <a:cubicBezTo>
                    <a:pt x="19" y="17"/>
                    <a:pt x="19" y="17"/>
                    <a:pt x="18" y="17"/>
                  </a:cubicBezTo>
                  <a:cubicBezTo>
                    <a:pt x="18" y="17"/>
                    <a:pt x="18" y="17"/>
                    <a:pt x="18" y="17"/>
                  </a:cubicBezTo>
                  <a:cubicBezTo>
                    <a:pt x="18" y="17"/>
                    <a:pt x="18" y="17"/>
                    <a:pt x="18" y="17"/>
                  </a:cubicBezTo>
                  <a:cubicBezTo>
                    <a:pt x="18" y="17"/>
                    <a:pt x="18" y="17"/>
                    <a:pt x="18" y="16"/>
                  </a:cubicBezTo>
                  <a:cubicBezTo>
                    <a:pt x="18" y="16"/>
                    <a:pt x="18" y="15"/>
                    <a:pt x="17" y="15"/>
                  </a:cubicBezTo>
                  <a:cubicBezTo>
                    <a:pt x="17" y="15"/>
                    <a:pt x="17" y="15"/>
                    <a:pt x="17" y="15"/>
                  </a:cubicBezTo>
                  <a:cubicBezTo>
                    <a:pt x="17" y="14"/>
                    <a:pt x="17" y="14"/>
                    <a:pt x="17" y="14"/>
                  </a:cubicBezTo>
                  <a:cubicBezTo>
                    <a:pt x="17" y="14"/>
                    <a:pt x="17" y="14"/>
                    <a:pt x="17" y="14"/>
                  </a:cubicBezTo>
                  <a:cubicBezTo>
                    <a:pt x="18" y="14"/>
                    <a:pt x="18" y="14"/>
                    <a:pt x="18" y="14"/>
                  </a:cubicBezTo>
                  <a:cubicBezTo>
                    <a:pt x="19" y="14"/>
                    <a:pt x="19" y="14"/>
                    <a:pt x="19" y="14"/>
                  </a:cubicBezTo>
                  <a:cubicBezTo>
                    <a:pt x="19" y="14"/>
                    <a:pt x="19" y="14"/>
                    <a:pt x="19" y="13"/>
                  </a:cubicBezTo>
                  <a:cubicBezTo>
                    <a:pt x="19" y="13"/>
                    <a:pt x="19" y="12"/>
                    <a:pt x="19" y="11"/>
                  </a:cubicBezTo>
                  <a:cubicBezTo>
                    <a:pt x="19" y="10"/>
                    <a:pt x="19" y="9"/>
                    <a:pt x="19" y="9"/>
                  </a:cubicBezTo>
                  <a:cubicBezTo>
                    <a:pt x="19" y="8"/>
                    <a:pt x="19" y="8"/>
                    <a:pt x="19" y="8"/>
                  </a:cubicBezTo>
                  <a:cubicBezTo>
                    <a:pt x="19" y="7"/>
                    <a:pt x="19" y="7"/>
                    <a:pt x="19" y="7"/>
                  </a:cubicBezTo>
                  <a:cubicBezTo>
                    <a:pt x="17" y="8"/>
                    <a:pt x="17" y="8"/>
                    <a:pt x="17" y="8"/>
                  </a:cubicBezTo>
                  <a:cubicBezTo>
                    <a:pt x="17" y="16"/>
                    <a:pt x="17" y="16"/>
                    <a:pt x="17" y="16"/>
                  </a:cubicBezTo>
                  <a:cubicBezTo>
                    <a:pt x="17" y="18"/>
                    <a:pt x="17" y="18"/>
                    <a:pt x="17" y="18"/>
                  </a:cubicBezTo>
                  <a:cubicBezTo>
                    <a:pt x="16" y="18"/>
                    <a:pt x="16" y="18"/>
                    <a:pt x="16" y="18"/>
                  </a:cubicBezTo>
                  <a:cubicBezTo>
                    <a:pt x="16" y="18"/>
                    <a:pt x="15" y="18"/>
                    <a:pt x="15" y="18"/>
                  </a:cubicBezTo>
                  <a:cubicBezTo>
                    <a:pt x="15" y="18"/>
                    <a:pt x="15" y="18"/>
                    <a:pt x="15" y="18"/>
                  </a:cubicBezTo>
                  <a:cubicBezTo>
                    <a:pt x="14" y="18"/>
                    <a:pt x="14" y="18"/>
                    <a:pt x="14" y="18"/>
                  </a:cubicBezTo>
                  <a:cubicBezTo>
                    <a:pt x="15" y="15"/>
                    <a:pt x="15" y="15"/>
                    <a:pt x="15" y="15"/>
                  </a:cubicBezTo>
                  <a:cubicBezTo>
                    <a:pt x="15" y="9"/>
                    <a:pt x="15" y="9"/>
                    <a:pt x="15" y="9"/>
                  </a:cubicBezTo>
                  <a:cubicBezTo>
                    <a:pt x="15" y="9"/>
                    <a:pt x="15" y="9"/>
                    <a:pt x="15" y="9"/>
                  </a:cubicBezTo>
                  <a:cubicBezTo>
                    <a:pt x="12" y="10"/>
                    <a:pt x="12" y="10"/>
                    <a:pt x="12" y="10"/>
                  </a:cubicBezTo>
                  <a:cubicBezTo>
                    <a:pt x="12" y="19"/>
                    <a:pt x="12" y="19"/>
                    <a:pt x="12" y="19"/>
                  </a:cubicBezTo>
                  <a:cubicBezTo>
                    <a:pt x="12" y="19"/>
                    <a:pt x="12" y="19"/>
                    <a:pt x="12" y="20"/>
                  </a:cubicBezTo>
                  <a:cubicBezTo>
                    <a:pt x="12" y="20"/>
                    <a:pt x="12" y="20"/>
                    <a:pt x="12" y="20"/>
                  </a:cubicBezTo>
                  <a:cubicBezTo>
                    <a:pt x="12" y="20"/>
                    <a:pt x="12" y="20"/>
                    <a:pt x="13" y="20"/>
                  </a:cubicBezTo>
                  <a:cubicBezTo>
                    <a:pt x="14" y="20"/>
                    <a:pt x="15" y="20"/>
                    <a:pt x="16" y="20"/>
                  </a:cubicBezTo>
                  <a:cubicBezTo>
                    <a:pt x="18" y="20"/>
                    <a:pt x="19" y="20"/>
                    <a:pt x="20" y="20"/>
                  </a:cubicBezTo>
                  <a:cubicBezTo>
                    <a:pt x="21" y="20"/>
                    <a:pt x="21" y="20"/>
                    <a:pt x="21" y="19"/>
                  </a:cubicBezTo>
                  <a:cubicBezTo>
                    <a:pt x="21" y="19"/>
                    <a:pt x="22" y="19"/>
                    <a:pt x="22" y="18"/>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8"/>
                    <a:pt x="23" y="18"/>
                    <a:pt x="23" y="18"/>
                  </a:cubicBezTo>
                  <a:cubicBezTo>
                    <a:pt x="23" y="18"/>
                    <a:pt x="23" y="18"/>
                    <a:pt x="23" y="18"/>
                  </a:cubicBezTo>
                  <a:cubicBezTo>
                    <a:pt x="23" y="19"/>
                    <a:pt x="23" y="19"/>
                    <a:pt x="23" y="19"/>
                  </a:cubicBezTo>
                  <a:cubicBezTo>
                    <a:pt x="23" y="19"/>
                    <a:pt x="23" y="19"/>
                    <a:pt x="23" y="20"/>
                  </a:cubicBezTo>
                  <a:cubicBezTo>
                    <a:pt x="23" y="20"/>
                    <a:pt x="23" y="20"/>
                    <a:pt x="23" y="20"/>
                  </a:cubicBezTo>
                  <a:cubicBezTo>
                    <a:pt x="23" y="20"/>
                    <a:pt x="23" y="20"/>
                    <a:pt x="23" y="20"/>
                  </a:cubicBezTo>
                  <a:cubicBezTo>
                    <a:pt x="23" y="20"/>
                    <a:pt x="23" y="21"/>
                    <a:pt x="23" y="21"/>
                  </a:cubicBezTo>
                  <a:cubicBezTo>
                    <a:pt x="23" y="21"/>
                    <a:pt x="23" y="21"/>
                    <a:pt x="23" y="21"/>
                  </a:cubicBezTo>
                  <a:cubicBezTo>
                    <a:pt x="23" y="21"/>
                    <a:pt x="23" y="22"/>
                    <a:pt x="21" y="22"/>
                  </a:cubicBezTo>
                  <a:cubicBezTo>
                    <a:pt x="20" y="22"/>
                    <a:pt x="19" y="23"/>
                    <a:pt x="16" y="23"/>
                  </a:cubicBezTo>
                  <a:cubicBezTo>
                    <a:pt x="13" y="23"/>
                    <a:pt x="12" y="22"/>
                    <a:pt x="11" y="22"/>
                  </a:cubicBezTo>
                  <a:cubicBezTo>
                    <a:pt x="11" y="22"/>
                    <a:pt x="10" y="21"/>
                    <a:pt x="10" y="21"/>
                  </a:cubicBezTo>
                  <a:cubicBezTo>
                    <a:pt x="10" y="21"/>
                    <a:pt x="10" y="21"/>
                    <a:pt x="10" y="20"/>
                  </a:cubicBezTo>
                  <a:cubicBezTo>
                    <a:pt x="10" y="20"/>
                    <a:pt x="10" y="20"/>
                    <a:pt x="10" y="19"/>
                  </a:cubicBezTo>
                  <a:cubicBezTo>
                    <a:pt x="10" y="10"/>
                    <a:pt x="10" y="10"/>
                    <a:pt x="10" y="10"/>
                  </a:cubicBezTo>
                  <a:close/>
                  <a:moveTo>
                    <a:pt x="4" y="7"/>
                  </a:moveTo>
                  <a:cubicBezTo>
                    <a:pt x="4" y="3"/>
                    <a:pt x="4" y="3"/>
                    <a:pt x="4" y="3"/>
                  </a:cubicBezTo>
                  <a:cubicBezTo>
                    <a:pt x="3" y="0"/>
                    <a:pt x="3" y="0"/>
                    <a:pt x="3" y="0"/>
                  </a:cubicBezTo>
                  <a:cubicBezTo>
                    <a:pt x="4" y="0"/>
                    <a:pt x="4" y="0"/>
                    <a:pt x="4" y="0"/>
                  </a:cubicBezTo>
                  <a:cubicBezTo>
                    <a:pt x="4" y="0"/>
                    <a:pt x="4" y="0"/>
                    <a:pt x="4" y="0"/>
                  </a:cubicBezTo>
                  <a:cubicBezTo>
                    <a:pt x="6" y="1"/>
                    <a:pt x="6" y="1"/>
                    <a:pt x="6" y="1"/>
                  </a:cubicBezTo>
                  <a:cubicBezTo>
                    <a:pt x="6" y="1"/>
                    <a:pt x="6" y="1"/>
                    <a:pt x="6" y="1"/>
                  </a:cubicBezTo>
                  <a:cubicBezTo>
                    <a:pt x="6" y="1"/>
                    <a:pt x="6" y="1"/>
                    <a:pt x="6" y="1"/>
                  </a:cubicBezTo>
                  <a:cubicBezTo>
                    <a:pt x="6" y="1"/>
                    <a:pt x="6" y="2"/>
                    <a:pt x="6" y="2"/>
                  </a:cubicBezTo>
                  <a:cubicBezTo>
                    <a:pt x="6" y="2"/>
                    <a:pt x="6" y="2"/>
                    <a:pt x="6" y="2"/>
                  </a:cubicBezTo>
                  <a:cubicBezTo>
                    <a:pt x="6" y="7"/>
                    <a:pt x="6" y="7"/>
                    <a:pt x="6" y="7"/>
                  </a:cubicBezTo>
                  <a:cubicBezTo>
                    <a:pt x="6" y="7"/>
                    <a:pt x="6" y="7"/>
                    <a:pt x="6" y="7"/>
                  </a:cubicBezTo>
                  <a:cubicBezTo>
                    <a:pt x="7" y="6"/>
                    <a:pt x="7" y="6"/>
                    <a:pt x="7" y="6"/>
                  </a:cubicBezTo>
                  <a:cubicBezTo>
                    <a:pt x="7" y="6"/>
                    <a:pt x="7" y="6"/>
                    <a:pt x="8" y="6"/>
                  </a:cubicBezTo>
                  <a:cubicBezTo>
                    <a:pt x="8" y="6"/>
                    <a:pt x="8" y="6"/>
                    <a:pt x="8" y="6"/>
                  </a:cubicBezTo>
                  <a:cubicBezTo>
                    <a:pt x="9" y="8"/>
                    <a:pt x="9" y="8"/>
                    <a:pt x="9" y="8"/>
                  </a:cubicBezTo>
                  <a:cubicBezTo>
                    <a:pt x="9" y="8"/>
                    <a:pt x="9" y="8"/>
                    <a:pt x="9" y="8"/>
                  </a:cubicBezTo>
                  <a:cubicBezTo>
                    <a:pt x="9" y="8"/>
                    <a:pt x="9" y="8"/>
                    <a:pt x="9" y="8"/>
                  </a:cubicBezTo>
                  <a:cubicBezTo>
                    <a:pt x="9" y="8"/>
                    <a:pt x="9" y="8"/>
                    <a:pt x="9" y="8"/>
                  </a:cubicBezTo>
                  <a:cubicBezTo>
                    <a:pt x="6" y="8"/>
                    <a:pt x="6" y="8"/>
                    <a:pt x="6" y="8"/>
                  </a:cubicBezTo>
                  <a:cubicBezTo>
                    <a:pt x="6" y="16"/>
                    <a:pt x="6" y="16"/>
                    <a:pt x="6" y="16"/>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8" y="16"/>
                    <a:pt x="8" y="16"/>
                    <a:pt x="8" y="16"/>
                  </a:cubicBezTo>
                  <a:cubicBezTo>
                    <a:pt x="7" y="17"/>
                    <a:pt x="6" y="18"/>
                    <a:pt x="5" y="18"/>
                  </a:cubicBezTo>
                  <a:cubicBezTo>
                    <a:pt x="3" y="19"/>
                    <a:pt x="3" y="19"/>
                    <a:pt x="3" y="19"/>
                  </a:cubicBezTo>
                  <a:cubicBezTo>
                    <a:pt x="2" y="20"/>
                    <a:pt x="2" y="20"/>
                    <a:pt x="2" y="20"/>
                  </a:cubicBezTo>
                  <a:cubicBezTo>
                    <a:pt x="1" y="20"/>
                    <a:pt x="1" y="20"/>
                    <a:pt x="1" y="20"/>
                  </a:cubicBezTo>
                  <a:cubicBezTo>
                    <a:pt x="1" y="20"/>
                    <a:pt x="1" y="20"/>
                    <a:pt x="1" y="20"/>
                  </a:cubicBezTo>
                  <a:cubicBezTo>
                    <a:pt x="1" y="20"/>
                    <a:pt x="1" y="20"/>
                    <a:pt x="1" y="20"/>
                  </a:cubicBezTo>
                  <a:cubicBezTo>
                    <a:pt x="0" y="18"/>
                    <a:pt x="0" y="18"/>
                    <a:pt x="0" y="18"/>
                  </a:cubicBezTo>
                  <a:cubicBezTo>
                    <a:pt x="0" y="18"/>
                    <a:pt x="0" y="18"/>
                    <a:pt x="0" y="18"/>
                  </a:cubicBezTo>
                  <a:cubicBezTo>
                    <a:pt x="0" y="18"/>
                    <a:pt x="0" y="18"/>
                    <a:pt x="0" y="18"/>
                  </a:cubicBezTo>
                  <a:cubicBezTo>
                    <a:pt x="1" y="18"/>
                    <a:pt x="1" y="18"/>
                    <a:pt x="1" y="18"/>
                  </a:cubicBezTo>
                  <a:cubicBezTo>
                    <a:pt x="4" y="17"/>
                    <a:pt x="4" y="17"/>
                    <a:pt x="4" y="17"/>
                  </a:cubicBezTo>
                  <a:cubicBezTo>
                    <a:pt x="4" y="8"/>
                    <a:pt x="4" y="8"/>
                    <a:pt x="4" y="8"/>
                  </a:cubicBezTo>
                  <a:cubicBezTo>
                    <a:pt x="0" y="8"/>
                    <a:pt x="0" y="8"/>
                    <a:pt x="0" y="8"/>
                  </a:cubicBezTo>
                  <a:cubicBezTo>
                    <a:pt x="0" y="8"/>
                    <a:pt x="0" y="8"/>
                    <a:pt x="0" y="8"/>
                  </a:cubicBezTo>
                  <a:cubicBezTo>
                    <a:pt x="0" y="8"/>
                    <a:pt x="0" y="7"/>
                    <a:pt x="0" y="7"/>
                  </a:cubicBezTo>
                  <a:cubicBezTo>
                    <a:pt x="4" y="7"/>
                    <a:pt x="4" y="7"/>
                    <a:pt x="4"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15"/>
            <p:cNvSpPr>
              <a:spLocks noEditPoints="1"/>
            </p:cNvSpPr>
            <p:nvPr/>
          </p:nvSpPr>
          <p:spPr bwMode="auto">
            <a:xfrm>
              <a:off x="1391791" y="4103147"/>
              <a:ext cx="75596" cy="65975"/>
            </a:xfrm>
            <a:custGeom>
              <a:avLst/>
              <a:gdLst>
                <a:gd name="T0" fmla="*/ 20 w 23"/>
                <a:gd name="T1" fmla="*/ 20 h 20"/>
                <a:gd name="T2" fmla="*/ 22 w 23"/>
                <a:gd name="T3" fmla="*/ 18 h 20"/>
                <a:gd name="T4" fmla="*/ 23 w 23"/>
                <a:gd name="T5" fmla="*/ 20 h 20"/>
                <a:gd name="T6" fmla="*/ 6 w 23"/>
                <a:gd name="T7" fmla="*/ 20 h 20"/>
                <a:gd name="T8" fmla="*/ 14 w 23"/>
                <a:gd name="T9" fmla="*/ 20 h 20"/>
                <a:gd name="T10" fmla="*/ 8 w 23"/>
                <a:gd name="T11" fmla="*/ 15 h 20"/>
                <a:gd name="T12" fmla="*/ 14 w 23"/>
                <a:gd name="T13" fmla="*/ 11 h 20"/>
                <a:gd name="T14" fmla="*/ 11 w 23"/>
                <a:gd name="T15" fmla="*/ 12 h 20"/>
                <a:gd name="T16" fmla="*/ 9 w 23"/>
                <a:gd name="T17" fmla="*/ 12 h 20"/>
                <a:gd name="T18" fmla="*/ 9 w 23"/>
                <a:gd name="T19" fmla="*/ 2 h 20"/>
                <a:gd name="T20" fmla="*/ 9 w 23"/>
                <a:gd name="T21" fmla="*/ 0 h 20"/>
                <a:gd name="T22" fmla="*/ 20 w 23"/>
                <a:gd name="T23" fmla="*/ 0 h 20"/>
                <a:gd name="T24" fmla="*/ 20 w 23"/>
                <a:gd name="T25" fmla="*/ 0 h 20"/>
                <a:gd name="T26" fmla="*/ 22 w 23"/>
                <a:gd name="T27" fmla="*/ 2 h 20"/>
                <a:gd name="T28" fmla="*/ 21 w 23"/>
                <a:gd name="T29" fmla="*/ 11 h 20"/>
                <a:gd name="T30" fmla="*/ 20 w 23"/>
                <a:gd name="T31" fmla="*/ 12 h 20"/>
                <a:gd name="T32" fmla="*/ 16 w 23"/>
                <a:gd name="T33" fmla="*/ 11 h 20"/>
                <a:gd name="T34" fmla="*/ 20 w 23"/>
                <a:gd name="T35" fmla="*/ 14 h 20"/>
                <a:gd name="T36" fmla="*/ 22 w 23"/>
                <a:gd name="T37" fmla="*/ 15 h 20"/>
                <a:gd name="T38" fmla="*/ 21 w 23"/>
                <a:gd name="T39" fmla="*/ 16 h 20"/>
                <a:gd name="T40" fmla="*/ 19 w 23"/>
                <a:gd name="T41" fmla="*/ 2 h 20"/>
                <a:gd name="T42" fmla="*/ 16 w 23"/>
                <a:gd name="T43" fmla="*/ 5 h 20"/>
                <a:gd name="T44" fmla="*/ 14 w 23"/>
                <a:gd name="T45" fmla="*/ 2 h 20"/>
                <a:gd name="T46" fmla="*/ 14 w 23"/>
                <a:gd name="T47" fmla="*/ 5 h 20"/>
                <a:gd name="T48" fmla="*/ 16 w 23"/>
                <a:gd name="T49" fmla="*/ 6 h 20"/>
                <a:gd name="T50" fmla="*/ 19 w 23"/>
                <a:gd name="T51" fmla="*/ 6 h 20"/>
                <a:gd name="T52" fmla="*/ 11 w 23"/>
                <a:gd name="T53" fmla="*/ 10 h 20"/>
                <a:gd name="T54" fmla="*/ 3 w 23"/>
                <a:gd name="T55" fmla="*/ 9 h 20"/>
                <a:gd name="T56" fmla="*/ 0 w 23"/>
                <a:gd name="T57" fmla="*/ 8 h 20"/>
                <a:gd name="T58" fmla="*/ 0 w 23"/>
                <a:gd name="T59" fmla="*/ 2 h 20"/>
                <a:gd name="T60" fmla="*/ 0 w 23"/>
                <a:gd name="T61" fmla="*/ 2 h 20"/>
                <a:gd name="T62" fmla="*/ 7 w 23"/>
                <a:gd name="T63" fmla="*/ 0 h 20"/>
                <a:gd name="T64" fmla="*/ 9 w 23"/>
                <a:gd name="T65" fmla="*/ 1 h 20"/>
                <a:gd name="T66" fmla="*/ 6 w 23"/>
                <a:gd name="T67" fmla="*/ 2 h 20"/>
                <a:gd name="T68" fmla="*/ 6 w 23"/>
                <a:gd name="T69" fmla="*/ 8 h 20"/>
                <a:gd name="T70" fmla="*/ 7 w 23"/>
                <a:gd name="T71" fmla="*/ 7 h 20"/>
                <a:gd name="T72" fmla="*/ 9 w 23"/>
                <a:gd name="T73" fmla="*/ 9 h 20"/>
                <a:gd name="T74" fmla="*/ 5 w 23"/>
                <a:gd name="T75" fmla="*/ 9 h 20"/>
                <a:gd name="T76" fmla="*/ 9 w 23"/>
                <a:gd name="T77" fmla="*/ 14 h 20"/>
                <a:gd name="T78" fmla="*/ 9 w 23"/>
                <a:gd name="T79" fmla="*/ 14 h 20"/>
                <a:gd name="T80" fmla="*/ 2 w 23"/>
                <a:gd name="T81" fmla="*/ 18 h 20"/>
                <a:gd name="T82" fmla="*/ 1 w 23"/>
                <a:gd name="T83" fmla="*/ 18 h 20"/>
                <a:gd name="T84" fmla="*/ 0 w 23"/>
                <a:gd name="T85" fmla="*/ 16 h 20"/>
                <a:gd name="T86" fmla="*/ 3 w 23"/>
                <a:gd name="T8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20">
                  <a:moveTo>
                    <a:pt x="16" y="16"/>
                  </a:moveTo>
                  <a:cubicBezTo>
                    <a:pt x="16" y="20"/>
                    <a:pt x="16" y="20"/>
                    <a:pt x="16" y="20"/>
                  </a:cubicBezTo>
                  <a:cubicBezTo>
                    <a:pt x="20" y="20"/>
                    <a:pt x="20" y="20"/>
                    <a:pt x="20" y="20"/>
                  </a:cubicBezTo>
                  <a:cubicBezTo>
                    <a:pt x="21" y="18"/>
                    <a:pt x="21" y="18"/>
                    <a:pt x="21" y="18"/>
                  </a:cubicBezTo>
                  <a:cubicBezTo>
                    <a:pt x="21" y="18"/>
                    <a:pt x="21" y="18"/>
                    <a:pt x="21" y="18"/>
                  </a:cubicBezTo>
                  <a:cubicBezTo>
                    <a:pt x="21" y="18"/>
                    <a:pt x="22" y="18"/>
                    <a:pt x="22" y="18"/>
                  </a:cubicBezTo>
                  <a:cubicBezTo>
                    <a:pt x="23" y="20"/>
                    <a:pt x="23" y="20"/>
                    <a:pt x="23" y="20"/>
                  </a:cubicBezTo>
                  <a:cubicBezTo>
                    <a:pt x="23" y="20"/>
                    <a:pt x="23" y="20"/>
                    <a:pt x="23" y="20"/>
                  </a:cubicBezTo>
                  <a:cubicBezTo>
                    <a:pt x="23" y="20"/>
                    <a:pt x="23" y="20"/>
                    <a:pt x="23"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14" y="20"/>
                    <a:pt x="14" y="20"/>
                    <a:pt x="14" y="20"/>
                  </a:cubicBezTo>
                  <a:cubicBezTo>
                    <a:pt x="14" y="16"/>
                    <a:pt x="14" y="16"/>
                    <a:pt x="14" y="16"/>
                  </a:cubicBezTo>
                  <a:cubicBezTo>
                    <a:pt x="9" y="16"/>
                    <a:pt x="9" y="16"/>
                    <a:pt x="9" y="16"/>
                  </a:cubicBezTo>
                  <a:cubicBezTo>
                    <a:pt x="9" y="16"/>
                    <a:pt x="8" y="15"/>
                    <a:pt x="8" y="15"/>
                  </a:cubicBezTo>
                  <a:cubicBezTo>
                    <a:pt x="8" y="15"/>
                    <a:pt x="8" y="15"/>
                    <a:pt x="9" y="15"/>
                  </a:cubicBezTo>
                  <a:cubicBezTo>
                    <a:pt x="14" y="15"/>
                    <a:pt x="14" y="15"/>
                    <a:pt x="14" y="15"/>
                  </a:cubicBezTo>
                  <a:cubicBezTo>
                    <a:pt x="14" y="11"/>
                    <a:pt x="14" y="11"/>
                    <a:pt x="14" y="11"/>
                  </a:cubicBezTo>
                  <a:cubicBezTo>
                    <a:pt x="11" y="11"/>
                    <a:pt x="11" y="11"/>
                    <a:pt x="11" y="11"/>
                  </a:cubicBezTo>
                  <a:cubicBezTo>
                    <a:pt x="11" y="12"/>
                    <a:pt x="11" y="12"/>
                    <a:pt x="11" y="12"/>
                  </a:cubicBezTo>
                  <a:cubicBezTo>
                    <a:pt x="11" y="12"/>
                    <a:pt x="11" y="12"/>
                    <a:pt x="11" y="12"/>
                  </a:cubicBezTo>
                  <a:cubicBezTo>
                    <a:pt x="11" y="12"/>
                    <a:pt x="11" y="12"/>
                    <a:pt x="11" y="12"/>
                  </a:cubicBezTo>
                  <a:cubicBezTo>
                    <a:pt x="11" y="12"/>
                    <a:pt x="11" y="12"/>
                    <a:pt x="10" y="12"/>
                  </a:cubicBezTo>
                  <a:cubicBezTo>
                    <a:pt x="10" y="12"/>
                    <a:pt x="9" y="12"/>
                    <a:pt x="9" y="12"/>
                  </a:cubicBezTo>
                  <a:cubicBezTo>
                    <a:pt x="9" y="12"/>
                    <a:pt x="9" y="12"/>
                    <a:pt x="9" y="12"/>
                  </a:cubicBezTo>
                  <a:cubicBezTo>
                    <a:pt x="9" y="10"/>
                    <a:pt x="9" y="10"/>
                    <a:pt x="9" y="10"/>
                  </a:cubicBezTo>
                  <a:cubicBezTo>
                    <a:pt x="9" y="2"/>
                    <a:pt x="9" y="2"/>
                    <a:pt x="9" y="2"/>
                  </a:cubicBezTo>
                  <a:cubicBezTo>
                    <a:pt x="9" y="0"/>
                    <a:pt x="9" y="0"/>
                    <a:pt x="9" y="0"/>
                  </a:cubicBezTo>
                  <a:cubicBezTo>
                    <a:pt x="9" y="0"/>
                    <a:pt x="9" y="0"/>
                    <a:pt x="9" y="0"/>
                  </a:cubicBezTo>
                  <a:cubicBezTo>
                    <a:pt x="9" y="0"/>
                    <a:pt x="9" y="0"/>
                    <a:pt x="9" y="0"/>
                  </a:cubicBezTo>
                  <a:cubicBezTo>
                    <a:pt x="11" y="1"/>
                    <a:pt x="11" y="1"/>
                    <a:pt x="11" y="1"/>
                  </a:cubicBezTo>
                  <a:cubicBezTo>
                    <a:pt x="19" y="1"/>
                    <a:pt x="19" y="1"/>
                    <a:pt x="19" y="1"/>
                  </a:cubicBezTo>
                  <a:cubicBezTo>
                    <a:pt x="20" y="0"/>
                    <a:pt x="20" y="0"/>
                    <a:pt x="20" y="0"/>
                  </a:cubicBezTo>
                  <a:cubicBezTo>
                    <a:pt x="20" y="0"/>
                    <a:pt x="20" y="0"/>
                    <a:pt x="20" y="0"/>
                  </a:cubicBezTo>
                  <a:cubicBezTo>
                    <a:pt x="20" y="0"/>
                    <a:pt x="20" y="0"/>
                    <a:pt x="20" y="0"/>
                  </a:cubicBezTo>
                  <a:cubicBezTo>
                    <a:pt x="20" y="0"/>
                    <a:pt x="20" y="0"/>
                    <a:pt x="20" y="0"/>
                  </a:cubicBezTo>
                  <a:cubicBezTo>
                    <a:pt x="22" y="1"/>
                    <a:pt x="22" y="1"/>
                    <a:pt x="22" y="1"/>
                  </a:cubicBezTo>
                  <a:cubicBezTo>
                    <a:pt x="22" y="1"/>
                    <a:pt x="22" y="1"/>
                    <a:pt x="22" y="2"/>
                  </a:cubicBezTo>
                  <a:cubicBezTo>
                    <a:pt x="22" y="2"/>
                    <a:pt x="22" y="2"/>
                    <a:pt x="22" y="2"/>
                  </a:cubicBezTo>
                  <a:cubicBezTo>
                    <a:pt x="21" y="2"/>
                    <a:pt x="21" y="2"/>
                    <a:pt x="21" y="2"/>
                  </a:cubicBezTo>
                  <a:cubicBezTo>
                    <a:pt x="21" y="9"/>
                    <a:pt x="21" y="9"/>
                    <a:pt x="21" y="9"/>
                  </a:cubicBezTo>
                  <a:cubicBezTo>
                    <a:pt x="21" y="11"/>
                    <a:pt x="21" y="11"/>
                    <a:pt x="21" y="11"/>
                  </a:cubicBezTo>
                  <a:cubicBezTo>
                    <a:pt x="21" y="12"/>
                    <a:pt x="21" y="12"/>
                    <a:pt x="21" y="12"/>
                  </a:cubicBezTo>
                  <a:cubicBezTo>
                    <a:pt x="21" y="12"/>
                    <a:pt x="21" y="12"/>
                    <a:pt x="21" y="12"/>
                  </a:cubicBezTo>
                  <a:cubicBezTo>
                    <a:pt x="21" y="12"/>
                    <a:pt x="20" y="12"/>
                    <a:pt x="20" y="12"/>
                  </a:cubicBezTo>
                  <a:cubicBezTo>
                    <a:pt x="19" y="12"/>
                    <a:pt x="19" y="12"/>
                    <a:pt x="19" y="12"/>
                  </a:cubicBezTo>
                  <a:cubicBezTo>
                    <a:pt x="19" y="11"/>
                    <a:pt x="19" y="11"/>
                    <a:pt x="19" y="11"/>
                  </a:cubicBezTo>
                  <a:cubicBezTo>
                    <a:pt x="16" y="11"/>
                    <a:pt x="16" y="11"/>
                    <a:pt x="16" y="11"/>
                  </a:cubicBezTo>
                  <a:cubicBezTo>
                    <a:pt x="16" y="15"/>
                    <a:pt x="16" y="15"/>
                    <a:pt x="16" y="15"/>
                  </a:cubicBezTo>
                  <a:cubicBezTo>
                    <a:pt x="19" y="15"/>
                    <a:pt x="19" y="15"/>
                    <a:pt x="19" y="15"/>
                  </a:cubicBezTo>
                  <a:cubicBezTo>
                    <a:pt x="20" y="14"/>
                    <a:pt x="20" y="14"/>
                    <a:pt x="20" y="14"/>
                  </a:cubicBezTo>
                  <a:cubicBezTo>
                    <a:pt x="20" y="14"/>
                    <a:pt x="20" y="14"/>
                    <a:pt x="20" y="14"/>
                  </a:cubicBezTo>
                  <a:cubicBezTo>
                    <a:pt x="20" y="14"/>
                    <a:pt x="20" y="14"/>
                    <a:pt x="20" y="14"/>
                  </a:cubicBezTo>
                  <a:cubicBezTo>
                    <a:pt x="22" y="15"/>
                    <a:pt x="22" y="15"/>
                    <a:pt x="22" y="15"/>
                  </a:cubicBezTo>
                  <a:cubicBezTo>
                    <a:pt x="22" y="15"/>
                    <a:pt x="22" y="15"/>
                    <a:pt x="22" y="15"/>
                  </a:cubicBezTo>
                  <a:cubicBezTo>
                    <a:pt x="22" y="15"/>
                    <a:pt x="22" y="16"/>
                    <a:pt x="22" y="16"/>
                  </a:cubicBezTo>
                  <a:cubicBezTo>
                    <a:pt x="21" y="16"/>
                    <a:pt x="21" y="16"/>
                    <a:pt x="21" y="16"/>
                  </a:cubicBezTo>
                  <a:cubicBezTo>
                    <a:pt x="21" y="16"/>
                    <a:pt x="21" y="16"/>
                    <a:pt x="21" y="16"/>
                  </a:cubicBezTo>
                  <a:cubicBezTo>
                    <a:pt x="16" y="16"/>
                    <a:pt x="16" y="16"/>
                    <a:pt x="16" y="16"/>
                  </a:cubicBezTo>
                  <a:close/>
                  <a:moveTo>
                    <a:pt x="19" y="2"/>
                  </a:moveTo>
                  <a:cubicBezTo>
                    <a:pt x="17" y="2"/>
                    <a:pt x="17" y="2"/>
                    <a:pt x="17" y="2"/>
                  </a:cubicBezTo>
                  <a:cubicBezTo>
                    <a:pt x="16" y="2"/>
                    <a:pt x="16" y="2"/>
                    <a:pt x="16" y="2"/>
                  </a:cubicBezTo>
                  <a:cubicBezTo>
                    <a:pt x="16" y="5"/>
                    <a:pt x="16" y="5"/>
                    <a:pt x="16" y="5"/>
                  </a:cubicBezTo>
                  <a:cubicBezTo>
                    <a:pt x="19" y="5"/>
                    <a:pt x="19" y="5"/>
                    <a:pt x="19" y="5"/>
                  </a:cubicBezTo>
                  <a:cubicBezTo>
                    <a:pt x="19" y="2"/>
                    <a:pt x="19" y="2"/>
                    <a:pt x="19" y="2"/>
                  </a:cubicBezTo>
                  <a:close/>
                  <a:moveTo>
                    <a:pt x="14" y="2"/>
                  </a:moveTo>
                  <a:cubicBezTo>
                    <a:pt x="11" y="2"/>
                    <a:pt x="11" y="2"/>
                    <a:pt x="11" y="2"/>
                  </a:cubicBezTo>
                  <a:cubicBezTo>
                    <a:pt x="11" y="5"/>
                    <a:pt x="11" y="5"/>
                    <a:pt x="11" y="5"/>
                  </a:cubicBezTo>
                  <a:cubicBezTo>
                    <a:pt x="14" y="5"/>
                    <a:pt x="14" y="5"/>
                    <a:pt x="14" y="5"/>
                  </a:cubicBezTo>
                  <a:cubicBezTo>
                    <a:pt x="14" y="2"/>
                    <a:pt x="14" y="2"/>
                    <a:pt x="14" y="2"/>
                  </a:cubicBezTo>
                  <a:close/>
                  <a:moveTo>
                    <a:pt x="19" y="6"/>
                  </a:moveTo>
                  <a:cubicBezTo>
                    <a:pt x="16" y="6"/>
                    <a:pt x="16" y="6"/>
                    <a:pt x="16" y="6"/>
                  </a:cubicBezTo>
                  <a:cubicBezTo>
                    <a:pt x="16" y="10"/>
                    <a:pt x="16" y="10"/>
                    <a:pt x="16" y="10"/>
                  </a:cubicBezTo>
                  <a:cubicBezTo>
                    <a:pt x="19" y="10"/>
                    <a:pt x="19" y="10"/>
                    <a:pt x="19" y="10"/>
                  </a:cubicBezTo>
                  <a:cubicBezTo>
                    <a:pt x="19" y="6"/>
                    <a:pt x="19" y="6"/>
                    <a:pt x="19" y="6"/>
                  </a:cubicBezTo>
                  <a:close/>
                  <a:moveTo>
                    <a:pt x="14" y="6"/>
                  </a:moveTo>
                  <a:cubicBezTo>
                    <a:pt x="11" y="6"/>
                    <a:pt x="11" y="6"/>
                    <a:pt x="11" y="6"/>
                  </a:cubicBezTo>
                  <a:cubicBezTo>
                    <a:pt x="11" y="10"/>
                    <a:pt x="11" y="10"/>
                    <a:pt x="11" y="10"/>
                  </a:cubicBezTo>
                  <a:cubicBezTo>
                    <a:pt x="14" y="10"/>
                    <a:pt x="14" y="10"/>
                    <a:pt x="14" y="10"/>
                  </a:cubicBezTo>
                  <a:cubicBezTo>
                    <a:pt x="14" y="6"/>
                    <a:pt x="14" y="6"/>
                    <a:pt x="14" y="6"/>
                  </a:cubicBezTo>
                  <a:close/>
                  <a:moveTo>
                    <a:pt x="3" y="9"/>
                  </a:moveTo>
                  <a:cubicBezTo>
                    <a:pt x="0" y="9"/>
                    <a:pt x="0" y="9"/>
                    <a:pt x="0" y="9"/>
                  </a:cubicBezTo>
                  <a:cubicBezTo>
                    <a:pt x="0" y="9"/>
                    <a:pt x="0" y="9"/>
                    <a:pt x="0" y="8"/>
                  </a:cubicBezTo>
                  <a:cubicBezTo>
                    <a:pt x="0" y="8"/>
                    <a:pt x="0" y="8"/>
                    <a:pt x="0" y="8"/>
                  </a:cubicBezTo>
                  <a:cubicBezTo>
                    <a:pt x="3" y="8"/>
                    <a:pt x="3" y="8"/>
                    <a:pt x="3" y="8"/>
                  </a:cubicBezTo>
                  <a:cubicBezTo>
                    <a:pt x="3" y="2"/>
                    <a:pt x="3" y="2"/>
                    <a:pt x="3"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6" y="1"/>
                    <a:pt x="6" y="1"/>
                    <a:pt x="6" y="1"/>
                  </a:cubicBezTo>
                  <a:cubicBezTo>
                    <a:pt x="7" y="0"/>
                    <a:pt x="7" y="0"/>
                    <a:pt x="7" y="0"/>
                  </a:cubicBezTo>
                  <a:cubicBezTo>
                    <a:pt x="7" y="0"/>
                    <a:pt x="7" y="0"/>
                    <a:pt x="7" y="0"/>
                  </a:cubicBezTo>
                  <a:cubicBezTo>
                    <a:pt x="7" y="0"/>
                    <a:pt x="7" y="0"/>
                    <a:pt x="7" y="0"/>
                  </a:cubicBezTo>
                  <a:cubicBezTo>
                    <a:pt x="9" y="1"/>
                    <a:pt x="9" y="1"/>
                    <a:pt x="9" y="1"/>
                  </a:cubicBezTo>
                  <a:cubicBezTo>
                    <a:pt x="9" y="2"/>
                    <a:pt x="9" y="2"/>
                    <a:pt x="9" y="2"/>
                  </a:cubicBezTo>
                  <a:cubicBezTo>
                    <a:pt x="9" y="2"/>
                    <a:pt x="9" y="2"/>
                    <a:pt x="9" y="2"/>
                  </a:cubicBezTo>
                  <a:cubicBezTo>
                    <a:pt x="6" y="2"/>
                    <a:pt x="6" y="2"/>
                    <a:pt x="6" y="2"/>
                  </a:cubicBezTo>
                  <a:cubicBezTo>
                    <a:pt x="5" y="3"/>
                    <a:pt x="5" y="3"/>
                    <a:pt x="5" y="3"/>
                  </a:cubicBezTo>
                  <a:cubicBezTo>
                    <a:pt x="5" y="8"/>
                    <a:pt x="5" y="8"/>
                    <a:pt x="5" y="8"/>
                  </a:cubicBezTo>
                  <a:cubicBezTo>
                    <a:pt x="6" y="8"/>
                    <a:pt x="6" y="8"/>
                    <a:pt x="6" y="8"/>
                  </a:cubicBezTo>
                  <a:cubicBezTo>
                    <a:pt x="7" y="7"/>
                    <a:pt x="7" y="7"/>
                    <a:pt x="7" y="7"/>
                  </a:cubicBezTo>
                  <a:cubicBezTo>
                    <a:pt x="7" y="7"/>
                    <a:pt x="7" y="7"/>
                    <a:pt x="7" y="7"/>
                  </a:cubicBezTo>
                  <a:cubicBezTo>
                    <a:pt x="7" y="7"/>
                    <a:pt x="7" y="7"/>
                    <a:pt x="7" y="7"/>
                  </a:cubicBezTo>
                  <a:cubicBezTo>
                    <a:pt x="9" y="8"/>
                    <a:pt x="9" y="8"/>
                    <a:pt x="9" y="8"/>
                  </a:cubicBezTo>
                  <a:cubicBezTo>
                    <a:pt x="9" y="8"/>
                    <a:pt x="9" y="8"/>
                    <a:pt x="9" y="8"/>
                  </a:cubicBezTo>
                  <a:cubicBezTo>
                    <a:pt x="9" y="9"/>
                    <a:pt x="9" y="9"/>
                    <a:pt x="9" y="9"/>
                  </a:cubicBezTo>
                  <a:cubicBezTo>
                    <a:pt x="6" y="9"/>
                    <a:pt x="6" y="9"/>
                    <a:pt x="6" y="9"/>
                  </a:cubicBezTo>
                  <a:cubicBezTo>
                    <a:pt x="6" y="9"/>
                    <a:pt x="6" y="9"/>
                    <a:pt x="6" y="9"/>
                  </a:cubicBezTo>
                  <a:cubicBezTo>
                    <a:pt x="5" y="9"/>
                    <a:pt x="5" y="9"/>
                    <a:pt x="5" y="9"/>
                  </a:cubicBezTo>
                  <a:cubicBezTo>
                    <a:pt x="5" y="15"/>
                    <a:pt x="5" y="15"/>
                    <a:pt x="5" y="15"/>
                  </a:cubicBezTo>
                  <a:cubicBezTo>
                    <a:pt x="7" y="14"/>
                    <a:pt x="7" y="14"/>
                    <a:pt x="8" y="14"/>
                  </a:cubicBezTo>
                  <a:cubicBezTo>
                    <a:pt x="9" y="14"/>
                    <a:pt x="9" y="14"/>
                    <a:pt x="9" y="14"/>
                  </a:cubicBezTo>
                  <a:cubicBezTo>
                    <a:pt x="9" y="13"/>
                    <a:pt x="9" y="13"/>
                    <a:pt x="9" y="14"/>
                  </a:cubicBezTo>
                  <a:cubicBezTo>
                    <a:pt x="9" y="14"/>
                    <a:pt x="9" y="14"/>
                    <a:pt x="9" y="14"/>
                  </a:cubicBezTo>
                  <a:cubicBezTo>
                    <a:pt x="9" y="14"/>
                    <a:pt x="9" y="14"/>
                    <a:pt x="9" y="14"/>
                  </a:cubicBezTo>
                  <a:cubicBezTo>
                    <a:pt x="9" y="14"/>
                    <a:pt x="9" y="14"/>
                    <a:pt x="9" y="14"/>
                  </a:cubicBezTo>
                  <a:cubicBezTo>
                    <a:pt x="8" y="15"/>
                    <a:pt x="6" y="16"/>
                    <a:pt x="3" y="18"/>
                  </a:cubicBezTo>
                  <a:cubicBezTo>
                    <a:pt x="2" y="18"/>
                    <a:pt x="2" y="18"/>
                    <a:pt x="2" y="18"/>
                  </a:cubicBezTo>
                  <a:cubicBezTo>
                    <a:pt x="1" y="18"/>
                    <a:pt x="1" y="18"/>
                    <a:pt x="1" y="18"/>
                  </a:cubicBezTo>
                  <a:cubicBezTo>
                    <a:pt x="1" y="19"/>
                    <a:pt x="1" y="19"/>
                    <a:pt x="1" y="18"/>
                  </a:cubicBezTo>
                  <a:cubicBezTo>
                    <a:pt x="1" y="18"/>
                    <a:pt x="1" y="18"/>
                    <a:pt x="1" y="18"/>
                  </a:cubicBezTo>
                  <a:cubicBezTo>
                    <a:pt x="0" y="16"/>
                    <a:pt x="0" y="16"/>
                    <a:pt x="0" y="16"/>
                  </a:cubicBezTo>
                  <a:cubicBezTo>
                    <a:pt x="0" y="16"/>
                    <a:pt x="0" y="16"/>
                    <a:pt x="0" y="16"/>
                  </a:cubicBezTo>
                  <a:cubicBezTo>
                    <a:pt x="0" y="16"/>
                    <a:pt x="0" y="16"/>
                    <a:pt x="0" y="16"/>
                  </a:cubicBezTo>
                  <a:cubicBezTo>
                    <a:pt x="1" y="16"/>
                    <a:pt x="1" y="16"/>
                    <a:pt x="1" y="16"/>
                  </a:cubicBezTo>
                  <a:cubicBezTo>
                    <a:pt x="1" y="16"/>
                    <a:pt x="1" y="16"/>
                    <a:pt x="1" y="16"/>
                  </a:cubicBezTo>
                  <a:cubicBezTo>
                    <a:pt x="2" y="16"/>
                    <a:pt x="2" y="15"/>
                    <a:pt x="3" y="15"/>
                  </a:cubicBezTo>
                  <a:cubicBezTo>
                    <a:pt x="3" y="9"/>
                    <a:pt x="3" y="9"/>
                    <a:pt x="3"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16"/>
            <p:cNvSpPr>
              <a:spLocks noEditPoints="1"/>
            </p:cNvSpPr>
            <p:nvPr/>
          </p:nvSpPr>
          <p:spPr bwMode="auto">
            <a:xfrm>
              <a:off x="1477009" y="4100398"/>
              <a:ext cx="74222" cy="75596"/>
            </a:xfrm>
            <a:custGeom>
              <a:avLst/>
              <a:gdLst>
                <a:gd name="T0" fmla="*/ 20 w 23"/>
                <a:gd name="T1" fmla="*/ 4 h 23"/>
                <a:gd name="T2" fmla="*/ 21 w 23"/>
                <a:gd name="T3" fmla="*/ 4 h 23"/>
                <a:gd name="T4" fmla="*/ 23 w 23"/>
                <a:gd name="T5" fmla="*/ 6 h 23"/>
                <a:gd name="T6" fmla="*/ 7 w 23"/>
                <a:gd name="T7" fmla="*/ 6 h 23"/>
                <a:gd name="T8" fmla="*/ 7 w 23"/>
                <a:gd name="T9" fmla="*/ 6 h 23"/>
                <a:gd name="T10" fmla="*/ 19 w 23"/>
                <a:gd name="T11" fmla="*/ 5 h 23"/>
                <a:gd name="T12" fmla="*/ 19 w 23"/>
                <a:gd name="T13" fmla="*/ 8 h 23"/>
                <a:gd name="T14" fmla="*/ 19 w 23"/>
                <a:gd name="T15" fmla="*/ 8 h 23"/>
                <a:gd name="T16" fmla="*/ 21 w 23"/>
                <a:gd name="T17" fmla="*/ 9 h 23"/>
                <a:gd name="T18" fmla="*/ 21 w 23"/>
                <a:gd name="T19" fmla="*/ 9 h 23"/>
                <a:gd name="T20" fmla="*/ 9 w 23"/>
                <a:gd name="T21" fmla="*/ 9 h 23"/>
                <a:gd name="T22" fmla="*/ 9 w 23"/>
                <a:gd name="T23" fmla="*/ 9 h 23"/>
                <a:gd name="T24" fmla="*/ 18 w 23"/>
                <a:gd name="T25" fmla="*/ 12 h 23"/>
                <a:gd name="T26" fmla="*/ 19 w 23"/>
                <a:gd name="T27" fmla="*/ 10 h 23"/>
                <a:gd name="T28" fmla="*/ 21 w 23"/>
                <a:gd name="T29" fmla="*/ 12 h 23"/>
                <a:gd name="T30" fmla="*/ 21 w 23"/>
                <a:gd name="T31" fmla="*/ 13 h 23"/>
                <a:gd name="T32" fmla="*/ 9 w 23"/>
                <a:gd name="T33" fmla="*/ 12 h 23"/>
                <a:gd name="T34" fmla="*/ 10 w 23"/>
                <a:gd name="T35" fmla="*/ 12 h 23"/>
                <a:gd name="T36" fmla="*/ 12 w 23"/>
                <a:gd name="T37" fmla="*/ 21 h 23"/>
                <a:gd name="T38" fmla="*/ 10 w 23"/>
                <a:gd name="T39" fmla="*/ 23 h 23"/>
                <a:gd name="T40" fmla="*/ 9 w 23"/>
                <a:gd name="T41" fmla="*/ 22 h 23"/>
                <a:gd name="T42" fmla="*/ 9 w 23"/>
                <a:gd name="T43" fmla="*/ 17 h 23"/>
                <a:gd name="T44" fmla="*/ 10 w 23"/>
                <a:gd name="T45" fmla="*/ 14 h 23"/>
                <a:gd name="T46" fmla="*/ 12 w 23"/>
                <a:gd name="T47" fmla="*/ 15 h 23"/>
                <a:gd name="T48" fmla="*/ 19 w 23"/>
                <a:gd name="T49" fmla="*/ 14 h 23"/>
                <a:gd name="T50" fmla="*/ 20 w 23"/>
                <a:gd name="T51" fmla="*/ 14 h 23"/>
                <a:gd name="T52" fmla="*/ 22 w 23"/>
                <a:gd name="T53" fmla="*/ 16 h 23"/>
                <a:gd name="T54" fmla="*/ 22 w 23"/>
                <a:gd name="T55" fmla="*/ 16 h 23"/>
                <a:gd name="T56" fmla="*/ 21 w 23"/>
                <a:gd name="T57" fmla="*/ 20 h 23"/>
                <a:gd name="T58" fmla="*/ 20 w 23"/>
                <a:gd name="T59" fmla="*/ 23 h 23"/>
                <a:gd name="T60" fmla="*/ 19 w 23"/>
                <a:gd name="T61" fmla="*/ 22 h 23"/>
                <a:gd name="T62" fmla="*/ 12 w 23"/>
                <a:gd name="T63" fmla="*/ 21 h 23"/>
                <a:gd name="T64" fmla="*/ 19 w 23"/>
                <a:gd name="T65" fmla="*/ 16 h 23"/>
                <a:gd name="T66" fmla="*/ 12 w 23"/>
                <a:gd name="T67" fmla="*/ 20 h 23"/>
                <a:gd name="T68" fmla="*/ 5 w 23"/>
                <a:gd name="T69" fmla="*/ 7 h 23"/>
                <a:gd name="T70" fmla="*/ 6 w 23"/>
                <a:gd name="T71" fmla="*/ 22 h 23"/>
                <a:gd name="T72" fmla="*/ 5 w 23"/>
                <a:gd name="T73" fmla="*/ 23 h 23"/>
                <a:gd name="T74" fmla="*/ 3 w 23"/>
                <a:gd name="T75" fmla="*/ 23 h 23"/>
                <a:gd name="T76" fmla="*/ 3 w 23"/>
                <a:gd name="T77" fmla="*/ 20 h 23"/>
                <a:gd name="T78" fmla="*/ 1 w 23"/>
                <a:gd name="T79" fmla="*/ 12 h 23"/>
                <a:gd name="T80" fmla="*/ 0 w 23"/>
                <a:gd name="T81" fmla="*/ 13 h 23"/>
                <a:gd name="T82" fmla="*/ 0 w 23"/>
                <a:gd name="T83" fmla="*/ 13 h 23"/>
                <a:gd name="T84" fmla="*/ 0 w 23"/>
                <a:gd name="T85" fmla="*/ 12 h 23"/>
                <a:gd name="T86" fmla="*/ 2 w 23"/>
                <a:gd name="T87" fmla="*/ 8 h 23"/>
                <a:gd name="T88" fmla="*/ 4 w 23"/>
                <a:gd name="T89" fmla="*/ 1 h 23"/>
                <a:gd name="T90" fmla="*/ 5 w 23"/>
                <a:gd name="T91" fmla="*/ 0 h 23"/>
                <a:gd name="T92" fmla="*/ 5 w 23"/>
                <a:gd name="T93" fmla="*/ 0 h 23"/>
                <a:gd name="T94" fmla="*/ 8 w 23"/>
                <a:gd name="T95" fmla="*/ 1 h 23"/>
                <a:gd name="T96" fmla="*/ 8 w 23"/>
                <a:gd name="T97" fmla="*/ 2 h 23"/>
                <a:gd name="T98" fmla="*/ 7 w 23"/>
                <a:gd name="T99" fmla="*/ 3 h 23"/>
                <a:gd name="T100" fmla="*/ 5 w 23"/>
                <a:gd name="T101" fmla="*/ 6 h 23"/>
                <a:gd name="T102" fmla="*/ 6 w 23"/>
                <a:gd name="T103" fmla="*/ 6 h 23"/>
                <a:gd name="T104" fmla="*/ 6 w 23"/>
                <a:gd name="T105" fmla="*/ 7 h 23"/>
                <a:gd name="T106" fmla="*/ 12 w 23"/>
                <a:gd name="T107" fmla="*/ 0 h 23"/>
                <a:gd name="T108" fmla="*/ 12 w 23"/>
                <a:gd name="T109" fmla="*/ 0 h 23"/>
                <a:gd name="T110" fmla="*/ 16 w 23"/>
                <a:gd name="T111" fmla="*/ 2 h 23"/>
                <a:gd name="T112" fmla="*/ 16 w 23"/>
                <a:gd name="T113" fmla="*/ 4 h 23"/>
                <a:gd name="T114" fmla="*/ 15 w 23"/>
                <a:gd name="T115" fmla="*/ 5 h 23"/>
                <a:gd name="T116" fmla="*/ 13 w 23"/>
                <a:gd name="T117" fmla="*/ 3 h 23"/>
                <a:gd name="T118" fmla="*/ 13 w 23"/>
                <a:gd name="T119" fmla="*/ 2 h 23"/>
                <a:gd name="T120" fmla="*/ 12 w 23"/>
                <a:gd name="T1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23">
                  <a:moveTo>
                    <a:pt x="19" y="5"/>
                  </a:moveTo>
                  <a:cubicBezTo>
                    <a:pt x="20" y="4"/>
                    <a:pt x="20" y="4"/>
                    <a:pt x="20" y="4"/>
                  </a:cubicBezTo>
                  <a:cubicBezTo>
                    <a:pt x="21" y="4"/>
                    <a:pt x="21" y="4"/>
                    <a:pt x="21" y="4"/>
                  </a:cubicBezTo>
                  <a:cubicBezTo>
                    <a:pt x="21" y="4"/>
                    <a:pt x="21" y="4"/>
                    <a:pt x="21" y="4"/>
                  </a:cubicBezTo>
                  <a:cubicBezTo>
                    <a:pt x="23" y="6"/>
                    <a:pt x="23" y="6"/>
                    <a:pt x="23" y="6"/>
                  </a:cubicBezTo>
                  <a:cubicBezTo>
                    <a:pt x="23" y="6"/>
                    <a:pt x="23" y="6"/>
                    <a:pt x="23" y="6"/>
                  </a:cubicBezTo>
                  <a:cubicBezTo>
                    <a:pt x="23" y="6"/>
                    <a:pt x="23" y="6"/>
                    <a:pt x="23" y="6"/>
                  </a:cubicBezTo>
                  <a:cubicBezTo>
                    <a:pt x="7" y="6"/>
                    <a:pt x="7" y="6"/>
                    <a:pt x="7" y="6"/>
                  </a:cubicBezTo>
                  <a:cubicBezTo>
                    <a:pt x="7" y="6"/>
                    <a:pt x="7" y="6"/>
                    <a:pt x="7" y="6"/>
                  </a:cubicBezTo>
                  <a:cubicBezTo>
                    <a:pt x="7" y="6"/>
                    <a:pt x="7" y="6"/>
                    <a:pt x="7" y="6"/>
                  </a:cubicBezTo>
                  <a:cubicBezTo>
                    <a:pt x="7" y="6"/>
                    <a:pt x="7" y="5"/>
                    <a:pt x="7" y="5"/>
                  </a:cubicBezTo>
                  <a:cubicBezTo>
                    <a:pt x="19" y="5"/>
                    <a:pt x="19" y="5"/>
                    <a:pt x="19" y="5"/>
                  </a:cubicBezTo>
                  <a:close/>
                  <a:moveTo>
                    <a:pt x="18" y="9"/>
                  </a:moveTo>
                  <a:cubicBezTo>
                    <a:pt x="19" y="8"/>
                    <a:pt x="19" y="8"/>
                    <a:pt x="19" y="8"/>
                  </a:cubicBezTo>
                  <a:cubicBezTo>
                    <a:pt x="19" y="7"/>
                    <a:pt x="19" y="7"/>
                    <a:pt x="19" y="7"/>
                  </a:cubicBezTo>
                  <a:cubicBezTo>
                    <a:pt x="19" y="7"/>
                    <a:pt x="19" y="7"/>
                    <a:pt x="19" y="8"/>
                  </a:cubicBezTo>
                  <a:cubicBezTo>
                    <a:pt x="21" y="9"/>
                    <a:pt x="21" y="9"/>
                    <a:pt x="21" y="9"/>
                  </a:cubicBezTo>
                  <a:cubicBezTo>
                    <a:pt x="21" y="9"/>
                    <a:pt x="21" y="9"/>
                    <a:pt x="21" y="9"/>
                  </a:cubicBezTo>
                  <a:cubicBezTo>
                    <a:pt x="21" y="9"/>
                    <a:pt x="21" y="9"/>
                    <a:pt x="21" y="9"/>
                  </a:cubicBezTo>
                  <a:cubicBezTo>
                    <a:pt x="21" y="9"/>
                    <a:pt x="21" y="9"/>
                    <a:pt x="21" y="9"/>
                  </a:cubicBezTo>
                  <a:cubicBezTo>
                    <a:pt x="9" y="9"/>
                    <a:pt x="9" y="9"/>
                    <a:pt x="9" y="9"/>
                  </a:cubicBezTo>
                  <a:cubicBezTo>
                    <a:pt x="9" y="9"/>
                    <a:pt x="9" y="9"/>
                    <a:pt x="9" y="9"/>
                  </a:cubicBezTo>
                  <a:cubicBezTo>
                    <a:pt x="9" y="9"/>
                    <a:pt x="9" y="9"/>
                    <a:pt x="9" y="9"/>
                  </a:cubicBezTo>
                  <a:cubicBezTo>
                    <a:pt x="9" y="9"/>
                    <a:pt x="9" y="9"/>
                    <a:pt x="9" y="9"/>
                  </a:cubicBezTo>
                  <a:cubicBezTo>
                    <a:pt x="18" y="9"/>
                    <a:pt x="18" y="9"/>
                    <a:pt x="18" y="9"/>
                  </a:cubicBezTo>
                  <a:close/>
                  <a:moveTo>
                    <a:pt x="18" y="12"/>
                  </a:moveTo>
                  <a:cubicBezTo>
                    <a:pt x="19" y="11"/>
                    <a:pt x="19" y="11"/>
                    <a:pt x="19" y="11"/>
                  </a:cubicBezTo>
                  <a:cubicBezTo>
                    <a:pt x="19" y="11"/>
                    <a:pt x="19" y="10"/>
                    <a:pt x="19" y="10"/>
                  </a:cubicBezTo>
                  <a:cubicBezTo>
                    <a:pt x="19" y="10"/>
                    <a:pt x="20" y="11"/>
                    <a:pt x="20" y="11"/>
                  </a:cubicBezTo>
                  <a:cubicBezTo>
                    <a:pt x="21" y="12"/>
                    <a:pt x="21" y="12"/>
                    <a:pt x="21" y="12"/>
                  </a:cubicBezTo>
                  <a:cubicBezTo>
                    <a:pt x="21" y="12"/>
                    <a:pt x="22" y="12"/>
                    <a:pt x="22" y="12"/>
                  </a:cubicBezTo>
                  <a:cubicBezTo>
                    <a:pt x="22" y="12"/>
                    <a:pt x="22" y="13"/>
                    <a:pt x="21" y="13"/>
                  </a:cubicBezTo>
                  <a:cubicBezTo>
                    <a:pt x="10" y="13"/>
                    <a:pt x="10" y="13"/>
                    <a:pt x="10" y="13"/>
                  </a:cubicBezTo>
                  <a:cubicBezTo>
                    <a:pt x="9" y="12"/>
                    <a:pt x="9" y="12"/>
                    <a:pt x="9" y="12"/>
                  </a:cubicBezTo>
                  <a:cubicBezTo>
                    <a:pt x="9" y="12"/>
                    <a:pt x="9" y="12"/>
                    <a:pt x="9" y="12"/>
                  </a:cubicBezTo>
                  <a:cubicBezTo>
                    <a:pt x="9" y="12"/>
                    <a:pt x="9" y="12"/>
                    <a:pt x="10" y="12"/>
                  </a:cubicBezTo>
                  <a:cubicBezTo>
                    <a:pt x="18" y="12"/>
                    <a:pt x="18" y="12"/>
                    <a:pt x="18" y="12"/>
                  </a:cubicBezTo>
                  <a:close/>
                  <a:moveTo>
                    <a:pt x="12" y="21"/>
                  </a:moveTo>
                  <a:cubicBezTo>
                    <a:pt x="12" y="22"/>
                    <a:pt x="12" y="22"/>
                    <a:pt x="12" y="22"/>
                  </a:cubicBezTo>
                  <a:cubicBezTo>
                    <a:pt x="12" y="23"/>
                    <a:pt x="11" y="23"/>
                    <a:pt x="10" y="23"/>
                  </a:cubicBezTo>
                  <a:cubicBezTo>
                    <a:pt x="10" y="23"/>
                    <a:pt x="10" y="23"/>
                    <a:pt x="10" y="23"/>
                  </a:cubicBezTo>
                  <a:cubicBezTo>
                    <a:pt x="10" y="23"/>
                    <a:pt x="9" y="23"/>
                    <a:pt x="9" y="22"/>
                  </a:cubicBezTo>
                  <a:cubicBezTo>
                    <a:pt x="9" y="20"/>
                    <a:pt x="9" y="20"/>
                    <a:pt x="9" y="20"/>
                  </a:cubicBezTo>
                  <a:cubicBezTo>
                    <a:pt x="9" y="17"/>
                    <a:pt x="9" y="17"/>
                    <a:pt x="9" y="17"/>
                  </a:cubicBezTo>
                  <a:cubicBezTo>
                    <a:pt x="9" y="14"/>
                    <a:pt x="9" y="14"/>
                    <a:pt x="9" y="14"/>
                  </a:cubicBezTo>
                  <a:cubicBezTo>
                    <a:pt x="9" y="14"/>
                    <a:pt x="9" y="14"/>
                    <a:pt x="10" y="14"/>
                  </a:cubicBezTo>
                  <a:cubicBezTo>
                    <a:pt x="10" y="14"/>
                    <a:pt x="10" y="14"/>
                    <a:pt x="10" y="14"/>
                  </a:cubicBezTo>
                  <a:cubicBezTo>
                    <a:pt x="12" y="15"/>
                    <a:pt x="12" y="15"/>
                    <a:pt x="12" y="15"/>
                  </a:cubicBezTo>
                  <a:cubicBezTo>
                    <a:pt x="18" y="15"/>
                    <a:pt x="18" y="15"/>
                    <a:pt x="18" y="15"/>
                  </a:cubicBezTo>
                  <a:cubicBezTo>
                    <a:pt x="19" y="14"/>
                    <a:pt x="19" y="14"/>
                    <a:pt x="19" y="14"/>
                  </a:cubicBezTo>
                  <a:cubicBezTo>
                    <a:pt x="19" y="14"/>
                    <a:pt x="19" y="14"/>
                    <a:pt x="19" y="14"/>
                  </a:cubicBezTo>
                  <a:cubicBezTo>
                    <a:pt x="19" y="14"/>
                    <a:pt x="19" y="14"/>
                    <a:pt x="20" y="14"/>
                  </a:cubicBezTo>
                  <a:cubicBezTo>
                    <a:pt x="21" y="15"/>
                    <a:pt x="21" y="15"/>
                    <a:pt x="21" y="15"/>
                  </a:cubicBezTo>
                  <a:cubicBezTo>
                    <a:pt x="22" y="16"/>
                    <a:pt x="22" y="16"/>
                    <a:pt x="22" y="16"/>
                  </a:cubicBezTo>
                  <a:cubicBezTo>
                    <a:pt x="22" y="16"/>
                    <a:pt x="22" y="16"/>
                    <a:pt x="22" y="16"/>
                  </a:cubicBezTo>
                  <a:cubicBezTo>
                    <a:pt x="22" y="16"/>
                    <a:pt x="22" y="16"/>
                    <a:pt x="22" y="16"/>
                  </a:cubicBezTo>
                  <a:cubicBezTo>
                    <a:pt x="21" y="17"/>
                    <a:pt x="21" y="17"/>
                    <a:pt x="21" y="17"/>
                  </a:cubicBezTo>
                  <a:cubicBezTo>
                    <a:pt x="21" y="20"/>
                    <a:pt x="21" y="20"/>
                    <a:pt x="21" y="20"/>
                  </a:cubicBezTo>
                  <a:cubicBezTo>
                    <a:pt x="21" y="22"/>
                    <a:pt x="21" y="22"/>
                    <a:pt x="21" y="22"/>
                  </a:cubicBezTo>
                  <a:cubicBezTo>
                    <a:pt x="21" y="22"/>
                    <a:pt x="20" y="23"/>
                    <a:pt x="20" y="23"/>
                  </a:cubicBezTo>
                  <a:cubicBezTo>
                    <a:pt x="19" y="23"/>
                    <a:pt x="19" y="23"/>
                    <a:pt x="19" y="22"/>
                  </a:cubicBezTo>
                  <a:cubicBezTo>
                    <a:pt x="19" y="22"/>
                    <a:pt x="19" y="22"/>
                    <a:pt x="19" y="22"/>
                  </a:cubicBezTo>
                  <a:cubicBezTo>
                    <a:pt x="19" y="21"/>
                    <a:pt x="19" y="21"/>
                    <a:pt x="19" y="21"/>
                  </a:cubicBezTo>
                  <a:cubicBezTo>
                    <a:pt x="12" y="21"/>
                    <a:pt x="12" y="21"/>
                    <a:pt x="12" y="21"/>
                  </a:cubicBezTo>
                  <a:close/>
                  <a:moveTo>
                    <a:pt x="19" y="20"/>
                  </a:moveTo>
                  <a:cubicBezTo>
                    <a:pt x="19" y="16"/>
                    <a:pt x="19" y="16"/>
                    <a:pt x="19" y="16"/>
                  </a:cubicBezTo>
                  <a:cubicBezTo>
                    <a:pt x="12" y="16"/>
                    <a:pt x="12" y="16"/>
                    <a:pt x="12" y="16"/>
                  </a:cubicBezTo>
                  <a:cubicBezTo>
                    <a:pt x="12" y="20"/>
                    <a:pt x="12" y="20"/>
                    <a:pt x="12" y="20"/>
                  </a:cubicBezTo>
                  <a:cubicBezTo>
                    <a:pt x="19" y="20"/>
                    <a:pt x="19" y="20"/>
                    <a:pt x="19" y="20"/>
                  </a:cubicBezTo>
                  <a:close/>
                  <a:moveTo>
                    <a:pt x="5" y="7"/>
                  </a:moveTo>
                  <a:cubicBezTo>
                    <a:pt x="5" y="19"/>
                    <a:pt x="5" y="19"/>
                    <a:pt x="5" y="19"/>
                  </a:cubicBezTo>
                  <a:cubicBezTo>
                    <a:pt x="6" y="22"/>
                    <a:pt x="6" y="22"/>
                    <a:pt x="6" y="22"/>
                  </a:cubicBezTo>
                  <a:cubicBezTo>
                    <a:pt x="6" y="22"/>
                    <a:pt x="5" y="23"/>
                    <a:pt x="5" y="23"/>
                  </a:cubicBezTo>
                  <a:cubicBezTo>
                    <a:pt x="5" y="23"/>
                    <a:pt x="5" y="23"/>
                    <a:pt x="5" y="23"/>
                  </a:cubicBezTo>
                  <a:cubicBezTo>
                    <a:pt x="4" y="23"/>
                    <a:pt x="4" y="23"/>
                    <a:pt x="4" y="23"/>
                  </a:cubicBezTo>
                  <a:cubicBezTo>
                    <a:pt x="4" y="23"/>
                    <a:pt x="4" y="23"/>
                    <a:pt x="3" y="23"/>
                  </a:cubicBezTo>
                  <a:cubicBezTo>
                    <a:pt x="3" y="23"/>
                    <a:pt x="3" y="23"/>
                    <a:pt x="3" y="23"/>
                  </a:cubicBezTo>
                  <a:cubicBezTo>
                    <a:pt x="3" y="20"/>
                    <a:pt x="3" y="20"/>
                    <a:pt x="3" y="20"/>
                  </a:cubicBezTo>
                  <a:cubicBezTo>
                    <a:pt x="3" y="9"/>
                    <a:pt x="3" y="9"/>
                    <a:pt x="3" y="9"/>
                  </a:cubicBezTo>
                  <a:cubicBezTo>
                    <a:pt x="2" y="10"/>
                    <a:pt x="1" y="12"/>
                    <a:pt x="1" y="12"/>
                  </a:cubicBezTo>
                  <a:cubicBezTo>
                    <a:pt x="0" y="13"/>
                    <a:pt x="0" y="13"/>
                    <a:pt x="0" y="13"/>
                  </a:cubicBezTo>
                  <a:cubicBezTo>
                    <a:pt x="0" y="13"/>
                    <a:pt x="0" y="13"/>
                    <a:pt x="0" y="13"/>
                  </a:cubicBezTo>
                  <a:cubicBezTo>
                    <a:pt x="0" y="13"/>
                    <a:pt x="0" y="13"/>
                    <a:pt x="0" y="13"/>
                  </a:cubicBezTo>
                  <a:cubicBezTo>
                    <a:pt x="0" y="13"/>
                    <a:pt x="0" y="13"/>
                    <a:pt x="0" y="13"/>
                  </a:cubicBezTo>
                  <a:cubicBezTo>
                    <a:pt x="0" y="13"/>
                    <a:pt x="0" y="12"/>
                    <a:pt x="0" y="12"/>
                  </a:cubicBezTo>
                  <a:cubicBezTo>
                    <a:pt x="0" y="12"/>
                    <a:pt x="0" y="12"/>
                    <a:pt x="0" y="12"/>
                  </a:cubicBezTo>
                  <a:cubicBezTo>
                    <a:pt x="0" y="12"/>
                    <a:pt x="0" y="11"/>
                    <a:pt x="1" y="11"/>
                  </a:cubicBezTo>
                  <a:cubicBezTo>
                    <a:pt x="1" y="10"/>
                    <a:pt x="1" y="9"/>
                    <a:pt x="2" y="8"/>
                  </a:cubicBezTo>
                  <a:cubicBezTo>
                    <a:pt x="3" y="5"/>
                    <a:pt x="3" y="5"/>
                    <a:pt x="3" y="5"/>
                  </a:cubicBezTo>
                  <a:cubicBezTo>
                    <a:pt x="4" y="3"/>
                    <a:pt x="4" y="2"/>
                    <a:pt x="4" y="1"/>
                  </a:cubicBezTo>
                  <a:cubicBezTo>
                    <a:pt x="5" y="0"/>
                    <a:pt x="5" y="0"/>
                    <a:pt x="5" y="0"/>
                  </a:cubicBezTo>
                  <a:cubicBezTo>
                    <a:pt x="5" y="0"/>
                    <a:pt x="5" y="0"/>
                    <a:pt x="5" y="0"/>
                  </a:cubicBezTo>
                  <a:cubicBezTo>
                    <a:pt x="5" y="0"/>
                    <a:pt x="5" y="0"/>
                    <a:pt x="5" y="0"/>
                  </a:cubicBezTo>
                  <a:cubicBezTo>
                    <a:pt x="5" y="0"/>
                    <a:pt x="5" y="0"/>
                    <a:pt x="5" y="0"/>
                  </a:cubicBezTo>
                  <a:cubicBezTo>
                    <a:pt x="8" y="1"/>
                    <a:pt x="8" y="1"/>
                    <a:pt x="8" y="1"/>
                  </a:cubicBezTo>
                  <a:cubicBezTo>
                    <a:pt x="8" y="1"/>
                    <a:pt x="8" y="1"/>
                    <a:pt x="8" y="1"/>
                  </a:cubicBezTo>
                  <a:cubicBezTo>
                    <a:pt x="8" y="1"/>
                    <a:pt x="8" y="1"/>
                    <a:pt x="8" y="1"/>
                  </a:cubicBezTo>
                  <a:cubicBezTo>
                    <a:pt x="8" y="1"/>
                    <a:pt x="8" y="2"/>
                    <a:pt x="8" y="2"/>
                  </a:cubicBezTo>
                  <a:cubicBezTo>
                    <a:pt x="7" y="2"/>
                    <a:pt x="7" y="2"/>
                    <a:pt x="7" y="2"/>
                  </a:cubicBezTo>
                  <a:cubicBezTo>
                    <a:pt x="7" y="2"/>
                    <a:pt x="7" y="3"/>
                    <a:pt x="7" y="3"/>
                  </a:cubicBezTo>
                  <a:cubicBezTo>
                    <a:pt x="6" y="5"/>
                    <a:pt x="6" y="5"/>
                    <a:pt x="6" y="5"/>
                  </a:cubicBezTo>
                  <a:cubicBezTo>
                    <a:pt x="5" y="6"/>
                    <a:pt x="5" y="6"/>
                    <a:pt x="5" y="6"/>
                  </a:cubicBezTo>
                  <a:cubicBezTo>
                    <a:pt x="6" y="6"/>
                    <a:pt x="6" y="6"/>
                    <a:pt x="6" y="6"/>
                  </a:cubicBezTo>
                  <a:cubicBezTo>
                    <a:pt x="6" y="6"/>
                    <a:pt x="6" y="6"/>
                    <a:pt x="6" y="6"/>
                  </a:cubicBezTo>
                  <a:cubicBezTo>
                    <a:pt x="6" y="7"/>
                    <a:pt x="6" y="7"/>
                    <a:pt x="6" y="7"/>
                  </a:cubicBezTo>
                  <a:cubicBezTo>
                    <a:pt x="6" y="7"/>
                    <a:pt x="6" y="7"/>
                    <a:pt x="6" y="7"/>
                  </a:cubicBezTo>
                  <a:cubicBezTo>
                    <a:pt x="5" y="7"/>
                    <a:pt x="5" y="7"/>
                    <a:pt x="5" y="7"/>
                  </a:cubicBezTo>
                  <a:close/>
                  <a:moveTo>
                    <a:pt x="12" y="0"/>
                  </a:moveTo>
                  <a:cubicBezTo>
                    <a:pt x="12" y="0"/>
                    <a:pt x="12" y="0"/>
                    <a:pt x="12" y="0"/>
                  </a:cubicBezTo>
                  <a:cubicBezTo>
                    <a:pt x="12" y="0"/>
                    <a:pt x="12" y="0"/>
                    <a:pt x="12" y="0"/>
                  </a:cubicBezTo>
                  <a:cubicBezTo>
                    <a:pt x="13" y="0"/>
                    <a:pt x="13" y="0"/>
                    <a:pt x="14" y="1"/>
                  </a:cubicBezTo>
                  <a:cubicBezTo>
                    <a:pt x="15" y="1"/>
                    <a:pt x="16" y="1"/>
                    <a:pt x="16" y="2"/>
                  </a:cubicBezTo>
                  <a:cubicBezTo>
                    <a:pt x="16" y="2"/>
                    <a:pt x="16" y="3"/>
                    <a:pt x="16" y="3"/>
                  </a:cubicBezTo>
                  <a:cubicBezTo>
                    <a:pt x="16" y="3"/>
                    <a:pt x="16" y="4"/>
                    <a:pt x="16" y="4"/>
                  </a:cubicBezTo>
                  <a:cubicBezTo>
                    <a:pt x="16" y="4"/>
                    <a:pt x="16" y="4"/>
                    <a:pt x="15" y="5"/>
                  </a:cubicBezTo>
                  <a:cubicBezTo>
                    <a:pt x="15" y="5"/>
                    <a:pt x="15" y="5"/>
                    <a:pt x="15" y="5"/>
                  </a:cubicBezTo>
                  <a:cubicBezTo>
                    <a:pt x="14" y="5"/>
                    <a:pt x="14" y="5"/>
                    <a:pt x="13" y="4"/>
                  </a:cubicBezTo>
                  <a:cubicBezTo>
                    <a:pt x="13" y="4"/>
                    <a:pt x="13" y="4"/>
                    <a:pt x="13" y="3"/>
                  </a:cubicBezTo>
                  <a:cubicBezTo>
                    <a:pt x="13" y="3"/>
                    <a:pt x="13" y="3"/>
                    <a:pt x="13" y="3"/>
                  </a:cubicBezTo>
                  <a:cubicBezTo>
                    <a:pt x="13" y="3"/>
                    <a:pt x="13" y="2"/>
                    <a:pt x="13" y="2"/>
                  </a:cubicBezTo>
                  <a:cubicBezTo>
                    <a:pt x="13" y="2"/>
                    <a:pt x="13" y="2"/>
                    <a:pt x="13" y="2"/>
                  </a:cubicBezTo>
                  <a:cubicBezTo>
                    <a:pt x="13" y="1"/>
                    <a:pt x="13" y="1"/>
                    <a:pt x="12" y="1"/>
                  </a:cubicBezTo>
                  <a:cubicBezTo>
                    <a:pt x="12" y="0"/>
                    <a:pt x="12" y="0"/>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17"/>
            <p:cNvSpPr>
              <a:spLocks noEditPoints="1"/>
            </p:cNvSpPr>
            <p:nvPr/>
          </p:nvSpPr>
          <p:spPr bwMode="auto">
            <a:xfrm>
              <a:off x="1564976" y="4100398"/>
              <a:ext cx="67350" cy="75596"/>
            </a:xfrm>
            <a:custGeom>
              <a:avLst/>
              <a:gdLst>
                <a:gd name="T0" fmla="*/ 6 w 21"/>
                <a:gd name="T1" fmla="*/ 14 h 23"/>
                <a:gd name="T2" fmla="*/ 4 w 21"/>
                <a:gd name="T3" fmla="*/ 15 h 23"/>
                <a:gd name="T4" fmla="*/ 4 w 21"/>
                <a:gd name="T5" fmla="*/ 5 h 23"/>
                <a:gd name="T6" fmla="*/ 5 w 21"/>
                <a:gd name="T7" fmla="*/ 3 h 23"/>
                <a:gd name="T8" fmla="*/ 8 w 21"/>
                <a:gd name="T9" fmla="*/ 2 h 23"/>
                <a:gd name="T10" fmla="*/ 9 w 21"/>
                <a:gd name="T11" fmla="*/ 0 h 23"/>
                <a:gd name="T12" fmla="*/ 12 w 21"/>
                <a:gd name="T13" fmla="*/ 1 h 23"/>
                <a:gd name="T14" fmla="*/ 11 w 21"/>
                <a:gd name="T15" fmla="*/ 2 h 23"/>
                <a:gd name="T16" fmla="*/ 16 w 21"/>
                <a:gd name="T17" fmla="*/ 3 h 23"/>
                <a:gd name="T18" fmla="*/ 18 w 21"/>
                <a:gd name="T19" fmla="*/ 4 h 23"/>
                <a:gd name="T20" fmla="*/ 18 w 21"/>
                <a:gd name="T21" fmla="*/ 4 h 23"/>
                <a:gd name="T22" fmla="*/ 18 w 21"/>
                <a:gd name="T23" fmla="*/ 14 h 23"/>
                <a:gd name="T24" fmla="*/ 15 w 21"/>
                <a:gd name="T25" fmla="*/ 14 h 23"/>
                <a:gd name="T26" fmla="*/ 6 w 21"/>
                <a:gd name="T27" fmla="*/ 7 h 23"/>
                <a:gd name="T28" fmla="*/ 15 w 21"/>
                <a:gd name="T29" fmla="*/ 6 h 23"/>
                <a:gd name="T30" fmla="*/ 6 w 21"/>
                <a:gd name="T31" fmla="*/ 6 h 23"/>
                <a:gd name="T32" fmla="*/ 15 w 21"/>
                <a:gd name="T33" fmla="*/ 11 h 23"/>
                <a:gd name="T34" fmla="*/ 15 w 21"/>
                <a:gd name="T35" fmla="*/ 13 h 23"/>
                <a:gd name="T36" fmla="*/ 8 w 21"/>
                <a:gd name="T37" fmla="*/ 20 h 23"/>
                <a:gd name="T38" fmla="*/ 8 w 21"/>
                <a:gd name="T39" fmla="*/ 21 h 23"/>
                <a:gd name="T40" fmla="*/ 12 w 21"/>
                <a:gd name="T41" fmla="*/ 21 h 23"/>
                <a:gd name="T42" fmla="*/ 15 w 21"/>
                <a:gd name="T43" fmla="*/ 19 h 23"/>
                <a:gd name="T44" fmla="*/ 16 w 21"/>
                <a:gd name="T45" fmla="*/ 17 h 23"/>
                <a:gd name="T46" fmla="*/ 16 w 21"/>
                <a:gd name="T47" fmla="*/ 17 h 23"/>
                <a:gd name="T48" fmla="*/ 16 w 21"/>
                <a:gd name="T49" fmla="*/ 19 h 23"/>
                <a:gd name="T50" fmla="*/ 17 w 21"/>
                <a:gd name="T51" fmla="*/ 21 h 23"/>
                <a:gd name="T52" fmla="*/ 11 w 21"/>
                <a:gd name="T53" fmla="*/ 23 h 23"/>
                <a:gd name="T54" fmla="*/ 5 w 21"/>
                <a:gd name="T55" fmla="*/ 17 h 23"/>
                <a:gd name="T56" fmla="*/ 6 w 21"/>
                <a:gd name="T57" fmla="*/ 15 h 23"/>
                <a:gd name="T58" fmla="*/ 8 w 21"/>
                <a:gd name="T59" fmla="*/ 16 h 23"/>
                <a:gd name="T60" fmla="*/ 8 w 21"/>
                <a:gd name="T61" fmla="*/ 17 h 23"/>
                <a:gd name="T62" fmla="*/ 3 w 21"/>
                <a:gd name="T63" fmla="*/ 16 h 23"/>
                <a:gd name="T64" fmla="*/ 3 w 21"/>
                <a:gd name="T65" fmla="*/ 18 h 23"/>
                <a:gd name="T66" fmla="*/ 2 w 21"/>
                <a:gd name="T67" fmla="*/ 21 h 23"/>
                <a:gd name="T68" fmla="*/ 0 w 21"/>
                <a:gd name="T69" fmla="*/ 20 h 23"/>
                <a:gd name="T70" fmla="*/ 1 w 21"/>
                <a:gd name="T71" fmla="*/ 19 h 23"/>
                <a:gd name="T72" fmla="*/ 3 w 21"/>
                <a:gd name="T73" fmla="*/ 16 h 23"/>
                <a:gd name="T74" fmla="*/ 9 w 21"/>
                <a:gd name="T75" fmla="*/ 15 h 23"/>
                <a:gd name="T76" fmla="*/ 12 w 21"/>
                <a:gd name="T77" fmla="*/ 18 h 23"/>
                <a:gd name="T78" fmla="*/ 10 w 21"/>
                <a:gd name="T79" fmla="*/ 17 h 23"/>
                <a:gd name="T80" fmla="*/ 9 w 21"/>
                <a:gd name="T81" fmla="*/ 15 h 23"/>
                <a:gd name="T82" fmla="*/ 17 w 21"/>
                <a:gd name="T83" fmla="*/ 16 h 23"/>
                <a:gd name="T84" fmla="*/ 21 w 21"/>
                <a:gd name="T85" fmla="*/ 20 h 23"/>
                <a:gd name="T86" fmla="*/ 20 w 21"/>
                <a:gd name="T87" fmla="*/ 22 h 23"/>
                <a:gd name="T88" fmla="*/ 18 w 21"/>
                <a:gd name="T89" fmla="*/ 19 h 23"/>
                <a:gd name="T90" fmla="*/ 17 w 21"/>
                <a:gd name="T9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23">
                  <a:moveTo>
                    <a:pt x="15" y="14"/>
                  </a:moveTo>
                  <a:cubicBezTo>
                    <a:pt x="6" y="14"/>
                    <a:pt x="6" y="14"/>
                    <a:pt x="6" y="14"/>
                  </a:cubicBezTo>
                  <a:cubicBezTo>
                    <a:pt x="6" y="14"/>
                    <a:pt x="6" y="14"/>
                    <a:pt x="6" y="14"/>
                  </a:cubicBezTo>
                  <a:cubicBezTo>
                    <a:pt x="6" y="14"/>
                    <a:pt x="6" y="14"/>
                    <a:pt x="6" y="15"/>
                  </a:cubicBezTo>
                  <a:cubicBezTo>
                    <a:pt x="6" y="15"/>
                    <a:pt x="5" y="15"/>
                    <a:pt x="5" y="15"/>
                  </a:cubicBezTo>
                  <a:cubicBezTo>
                    <a:pt x="5" y="15"/>
                    <a:pt x="4" y="15"/>
                    <a:pt x="4" y="15"/>
                  </a:cubicBezTo>
                  <a:cubicBezTo>
                    <a:pt x="4" y="15"/>
                    <a:pt x="4" y="15"/>
                    <a:pt x="4" y="14"/>
                  </a:cubicBezTo>
                  <a:cubicBezTo>
                    <a:pt x="4" y="12"/>
                    <a:pt x="4" y="12"/>
                    <a:pt x="4" y="12"/>
                  </a:cubicBezTo>
                  <a:cubicBezTo>
                    <a:pt x="4" y="5"/>
                    <a:pt x="4" y="5"/>
                    <a:pt x="4" y="5"/>
                  </a:cubicBezTo>
                  <a:cubicBezTo>
                    <a:pt x="4" y="3"/>
                    <a:pt x="4" y="3"/>
                    <a:pt x="4" y="3"/>
                  </a:cubicBezTo>
                  <a:cubicBezTo>
                    <a:pt x="4" y="3"/>
                    <a:pt x="4" y="3"/>
                    <a:pt x="4" y="3"/>
                  </a:cubicBezTo>
                  <a:cubicBezTo>
                    <a:pt x="4" y="3"/>
                    <a:pt x="4" y="3"/>
                    <a:pt x="5" y="3"/>
                  </a:cubicBezTo>
                  <a:cubicBezTo>
                    <a:pt x="6" y="4"/>
                    <a:pt x="6" y="4"/>
                    <a:pt x="6" y="4"/>
                  </a:cubicBezTo>
                  <a:cubicBezTo>
                    <a:pt x="8" y="4"/>
                    <a:pt x="8" y="4"/>
                    <a:pt x="8" y="4"/>
                  </a:cubicBezTo>
                  <a:cubicBezTo>
                    <a:pt x="8" y="3"/>
                    <a:pt x="8" y="2"/>
                    <a:pt x="8" y="2"/>
                  </a:cubicBezTo>
                  <a:cubicBezTo>
                    <a:pt x="8" y="1"/>
                    <a:pt x="8" y="1"/>
                    <a:pt x="9" y="1"/>
                  </a:cubicBezTo>
                  <a:cubicBezTo>
                    <a:pt x="9" y="0"/>
                    <a:pt x="9" y="0"/>
                    <a:pt x="9" y="0"/>
                  </a:cubicBezTo>
                  <a:cubicBezTo>
                    <a:pt x="9" y="0"/>
                    <a:pt x="9" y="0"/>
                    <a:pt x="9" y="0"/>
                  </a:cubicBezTo>
                  <a:cubicBezTo>
                    <a:pt x="9" y="0"/>
                    <a:pt x="9" y="0"/>
                    <a:pt x="9" y="0"/>
                  </a:cubicBezTo>
                  <a:cubicBezTo>
                    <a:pt x="11" y="1"/>
                    <a:pt x="11" y="1"/>
                    <a:pt x="11" y="1"/>
                  </a:cubicBezTo>
                  <a:cubicBezTo>
                    <a:pt x="12" y="1"/>
                    <a:pt x="12" y="1"/>
                    <a:pt x="12" y="1"/>
                  </a:cubicBezTo>
                  <a:cubicBezTo>
                    <a:pt x="12" y="1"/>
                    <a:pt x="12" y="1"/>
                    <a:pt x="12" y="1"/>
                  </a:cubicBezTo>
                  <a:cubicBezTo>
                    <a:pt x="12" y="1"/>
                    <a:pt x="12" y="1"/>
                    <a:pt x="11" y="1"/>
                  </a:cubicBezTo>
                  <a:cubicBezTo>
                    <a:pt x="11" y="2"/>
                    <a:pt x="11" y="2"/>
                    <a:pt x="11" y="2"/>
                  </a:cubicBezTo>
                  <a:cubicBezTo>
                    <a:pt x="10" y="2"/>
                    <a:pt x="10" y="3"/>
                    <a:pt x="9" y="4"/>
                  </a:cubicBezTo>
                  <a:cubicBezTo>
                    <a:pt x="15" y="4"/>
                    <a:pt x="15" y="4"/>
                    <a:pt x="15" y="4"/>
                  </a:cubicBezTo>
                  <a:cubicBezTo>
                    <a:pt x="16" y="3"/>
                    <a:pt x="16" y="3"/>
                    <a:pt x="16" y="3"/>
                  </a:cubicBezTo>
                  <a:cubicBezTo>
                    <a:pt x="16" y="2"/>
                    <a:pt x="16" y="2"/>
                    <a:pt x="16" y="2"/>
                  </a:cubicBezTo>
                  <a:cubicBezTo>
                    <a:pt x="16" y="2"/>
                    <a:pt x="16" y="2"/>
                    <a:pt x="16" y="3"/>
                  </a:cubicBezTo>
                  <a:cubicBezTo>
                    <a:pt x="18" y="4"/>
                    <a:pt x="18" y="4"/>
                    <a:pt x="18" y="4"/>
                  </a:cubicBezTo>
                  <a:cubicBezTo>
                    <a:pt x="18" y="4"/>
                    <a:pt x="19" y="4"/>
                    <a:pt x="19" y="4"/>
                  </a:cubicBezTo>
                  <a:cubicBezTo>
                    <a:pt x="19" y="4"/>
                    <a:pt x="19" y="4"/>
                    <a:pt x="19" y="4"/>
                  </a:cubicBezTo>
                  <a:cubicBezTo>
                    <a:pt x="19" y="4"/>
                    <a:pt x="19" y="4"/>
                    <a:pt x="18" y="4"/>
                  </a:cubicBezTo>
                  <a:cubicBezTo>
                    <a:pt x="18" y="5"/>
                    <a:pt x="18" y="5"/>
                    <a:pt x="18" y="5"/>
                  </a:cubicBezTo>
                  <a:cubicBezTo>
                    <a:pt x="18" y="12"/>
                    <a:pt x="18" y="12"/>
                    <a:pt x="18" y="12"/>
                  </a:cubicBezTo>
                  <a:cubicBezTo>
                    <a:pt x="18" y="14"/>
                    <a:pt x="18" y="14"/>
                    <a:pt x="18" y="14"/>
                  </a:cubicBezTo>
                  <a:cubicBezTo>
                    <a:pt x="18" y="15"/>
                    <a:pt x="17" y="15"/>
                    <a:pt x="16" y="15"/>
                  </a:cubicBezTo>
                  <a:cubicBezTo>
                    <a:pt x="16" y="15"/>
                    <a:pt x="15" y="15"/>
                    <a:pt x="15" y="15"/>
                  </a:cubicBezTo>
                  <a:cubicBezTo>
                    <a:pt x="15" y="14"/>
                    <a:pt x="15" y="14"/>
                    <a:pt x="15" y="14"/>
                  </a:cubicBezTo>
                  <a:close/>
                  <a:moveTo>
                    <a:pt x="15" y="10"/>
                  </a:moveTo>
                  <a:cubicBezTo>
                    <a:pt x="15" y="7"/>
                    <a:pt x="15" y="7"/>
                    <a:pt x="15" y="7"/>
                  </a:cubicBezTo>
                  <a:cubicBezTo>
                    <a:pt x="6" y="7"/>
                    <a:pt x="6" y="7"/>
                    <a:pt x="6" y="7"/>
                  </a:cubicBezTo>
                  <a:cubicBezTo>
                    <a:pt x="6" y="10"/>
                    <a:pt x="6" y="10"/>
                    <a:pt x="6" y="10"/>
                  </a:cubicBezTo>
                  <a:cubicBezTo>
                    <a:pt x="15" y="10"/>
                    <a:pt x="15" y="10"/>
                    <a:pt x="15" y="10"/>
                  </a:cubicBezTo>
                  <a:close/>
                  <a:moveTo>
                    <a:pt x="15" y="6"/>
                  </a:moveTo>
                  <a:cubicBezTo>
                    <a:pt x="15" y="4"/>
                    <a:pt x="15" y="4"/>
                    <a:pt x="15" y="4"/>
                  </a:cubicBezTo>
                  <a:cubicBezTo>
                    <a:pt x="6" y="4"/>
                    <a:pt x="6" y="4"/>
                    <a:pt x="6" y="4"/>
                  </a:cubicBezTo>
                  <a:cubicBezTo>
                    <a:pt x="6" y="6"/>
                    <a:pt x="6" y="6"/>
                    <a:pt x="6" y="6"/>
                  </a:cubicBezTo>
                  <a:cubicBezTo>
                    <a:pt x="15" y="6"/>
                    <a:pt x="15" y="6"/>
                    <a:pt x="15" y="6"/>
                  </a:cubicBezTo>
                  <a:close/>
                  <a:moveTo>
                    <a:pt x="15" y="13"/>
                  </a:moveTo>
                  <a:cubicBezTo>
                    <a:pt x="15" y="11"/>
                    <a:pt x="15" y="11"/>
                    <a:pt x="15" y="11"/>
                  </a:cubicBezTo>
                  <a:cubicBezTo>
                    <a:pt x="6" y="11"/>
                    <a:pt x="6" y="11"/>
                    <a:pt x="6" y="11"/>
                  </a:cubicBezTo>
                  <a:cubicBezTo>
                    <a:pt x="6" y="13"/>
                    <a:pt x="6" y="13"/>
                    <a:pt x="6" y="13"/>
                  </a:cubicBezTo>
                  <a:cubicBezTo>
                    <a:pt x="15" y="13"/>
                    <a:pt x="15" y="13"/>
                    <a:pt x="15" y="13"/>
                  </a:cubicBezTo>
                  <a:close/>
                  <a:moveTo>
                    <a:pt x="8" y="17"/>
                  </a:moveTo>
                  <a:cubicBezTo>
                    <a:pt x="8" y="19"/>
                    <a:pt x="8" y="19"/>
                    <a:pt x="8" y="19"/>
                  </a:cubicBezTo>
                  <a:cubicBezTo>
                    <a:pt x="8" y="19"/>
                    <a:pt x="8" y="19"/>
                    <a:pt x="8" y="20"/>
                  </a:cubicBezTo>
                  <a:cubicBezTo>
                    <a:pt x="8" y="20"/>
                    <a:pt x="8" y="20"/>
                    <a:pt x="8" y="20"/>
                  </a:cubicBezTo>
                  <a:cubicBezTo>
                    <a:pt x="8" y="20"/>
                    <a:pt x="8" y="20"/>
                    <a:pt x="8" y="20"/>
                  </a:cubicBezTo>
                  <a:cubicBezTo>
                    <a:pt x="8" y="20"/>
                    <a:pt x="8" y="20"/>
                    <a:pt x="8" y="21"/>
                  </a:cubicBezTo>
                  <a:cubicBezTo>
                    <a:pt x="8" y="21"/>
                    <a:pt x="8" y="21"/>
                    <a:pt x="8" y="21"/>
                  </a:cubicBezTo>
                  <a:cubicBezTo>
                    <a:pt x="9" y="21"/>
                    <a:pt x="9" y="21"/>
                    <a:pt x="10" y="21"/>
                  </a:cubicBezTo>
                  <a:cubicBezTo>
                    <a:pt x="12" y="21"/>
                    <a:pt x="12" y="21"/>
                    <a:pt x="12" y="21"/>
                  </a:cubicBezTo>
                  <a:cubicBezTo>
                    <a:pt x="12" y="21"/>
                    <a:pt x="13" y="21"/>
                    <a:pt x="13" y="21"/>
                  </a:cubicBezTo>
                  <a:cubicBezTo>
                    <a:pt x="14" y="21"/>
                    <a:pt x="14" y="20"/>
                    <a:pt x="14" y="20"/>
                  </a:cubicBezTo>
                  <a:cubicBezTo>
                    <a:pt x="15" y="20"/>
                    <a:pt x="15" y="20"/>
                    <a:pt x="15" y="19"/>
                  </a:cubicBezTo>
                  <a:cubicBezTo>
                    <a:pt x="15" y="19"/>
                    <a:pt x="15" y="19"/>
                    <a:pt x="15" y="19"/>
                  </a:cubicBezTo>
                  <a:cubicBezTo>
                    <a:pt x="15" y="18"/>
                    <a:pt x="16" y="18"/>
                    <a:pt x="16" y="18"/>
                  </a:cubicBezTo>
                  <a:cubicBezTo>
                    <a:pt x="16" y="17"/>
                    <a:pt x="16" y="17"/>
                    <a:pt x="16" y="17"/>
                  </a:cubicBezTo>
                  <a:cubicBezTo>
                    <a:pt x="16" y="17"/>
                    <a:pt x="16" y="17"/>
                    <a:pt x="16" y="17"/>
                  </a:cubicBezTo>
                  <a:cubicBezTo>
                    <a:pt x="16" y="17"/>
                    <a:pt x="16" y="17"/>
                    <a:pt x="16" y="17"/>
                  </a:cubicBezTo>
                  <a:cubicBezTo>
                    <a:pt x="16" y="17"/>
                    <a:pt x="16" y="17"/>
                    <a:pt x="16" y="17"/>
                  </a:cubicBezTo>
                  <a:cubicBezTo>
                    <a:pt x="16" y="18"/>
                    <a:pt x="16" y="18"/>
                    <a:pt x="16" y="18"/>
                  </a:cubicBezTo>
                  <a:cubicBezTo>
                    <a:pt x="16" y="18"/>
                    <a:pt x="16" y="18"/>
                    <a:pt x="16" y="19"/>
                  </a:cubicBezTo>
                  <a:cubicBezTo>
                    <a:pt x="16" y="19"/>
                    <a:pt x="16" y="19"/>
                    <a:pt x="16" y="19"/>
                  </a:cubicBezTo>
                  <a:cubicBezTo>
                    <a:pt x="16" y="20"/>
                    <a:pt x="16" y="20"/>
                    <a:pt x="16" y="20"/>
                  </a:cubicBezTo>
                  <a:cubicBezTo>
                    <a:pt x="17" y="21"/>
                    <a:pt x="17" y="21"/>
                    <a:pt x="17" y="21"/>
                  </a:cubicBezTo>
                  <a:cubicBezTo>
                    <a:pt x="17" y="21"/>
                    <a:pt x="17" y="21"/>
                    <a:pt x="17" y="21"/>
                  </a:cubicBezTo>
                  <a:cubicBezTo>
                    <a:pt x="17" y="21"/>
                    <a:pt x="17" y="21"/>
                    <a:pt x="17" y="21"/>
                  </a:cubicBezTo>
                  <a:cubicBezTo>
                    <a:pt x="17" y="22"/>
                    <a:pt x="16" y="22"/>
                    <a:pt x="16" y="22"/>
                  </a:cubicBezTo>
                  <a:cubicBezTo>
                    <a:pt x="15" y="23"/>
                    <a:pt x="13" y="23"/>
                    <a:pt x="11" y="23"/>
                  </a:cubicBezTo>
                  <a:cubicBezTo>
                    <a:pt x="8" y="23"/>
                    <a:pt x="7" y="23"/>
                    <a:pt x="6" y="22"/>
                  </a:cubicBezTo>
                  <a:cubicBezTo>
                    <a:pt x="6" y="22"/>
                    <a:pt x="5" y="22"/>
                    <a:pt x="5" y="21"/>
                  </a:cubicBezTo>
                  <a:cubicBezTo>
                    <a:pt x="5" y="17"/>
                    <a:pt x="5" y="17"/>
                    <a:pt x="5" y="17"/>
                  </a:cubicBezTo>
                  <a:cubicBezTo>
                    <a:pt x="5" y="15"/>
                    <a:pt x="5" y="15"/>
                    <a:pt x="5" y="15"/>
                  </a:cubicBezTo>
                  <a:cubicBezTo>
                    <a:pt x="5" y="15"/>
                    <a:pt x="5" y="15"/>
                    <a:pt x="5" y="15"/>
                  </a:cubicBezTo>
                  <a:cubicBezTo>
                    <a:pt x="5" y="15"/>
                    <a:pt x="6" y="15"/>
                    <a:pt x="6"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7"/>
                    <a:pt x="8" y="17"/>
                    <a:pt x="8" y="17"/>
                  </a:cubicBezTo>
                  <a:close/>
                  <a:moveTo>
                    <a:pt x="3" y="16"/>
                  </a:moveTo>
                  <a:cubicBezTo>
                    <a:pt x="3" y="16"/>
                    <a:pt x="3" y="16"/>
                    <a:pt x="3" y="16"/>
                  </a:cubicBezTo>
                  <a:cubicBezTo>
                    <a:pt x="3" y="16"/>
                    <a:pt x="3" y="16"/>
                    <a:pt x="3" y="16"/>
                  </a:cubicBezTo>
                  <a:cubicBezTo>
                    <a:pt x="3" y="17"/>
                    <a:pt x="3" y="17"/>
                    <a:pt x="3" y="17"/>
                  </a:cubicBezTo>
                  <a:cubicBezTo>
                    <a:pt x="3" y="17"/>
                    <a:pt x="3" y="17"/>
                    <a:pt x="3" y="17"/>
                  </a:cubicBezTo>
                  <a:cubicBezTo>
                    <a:pt x="3" y="18"/>
                    <a:pt x="3" y="18"/>
                    <a:pt x="3" y="18"/>
                  </a:cubicBezTo>
                  <a:cubicBezTo>
                    <a:pt x="3" y="19"/>
                    <a:pt x="3" y="19"/>
                    <a:pt x="3" y="19"/>
                  </a:cubicBezTo>
                  <a:cubicBezTo>
                    <a:pt x="3" y="20"/>
                    <a:pt x="3" y="20"/>
                    <a:pt x="3" y="21"/>
                  </a:cubicBezTo>
                  <a:cubicBezTo>
                    <a:pt x="3" y="21"/>
                    <a:pt x="2" y="21"/>
                    <a:pt x="2" y="21"/>
                  </a:cubicBezTo>
                  <a:cubicBezTo>
                    <a:pt x="2" y="22"/>
                    <a:pt x="1" y="22"/>
                    <a:pt x="1" y="22"/>
                  </a:cubicBezTo>
                  <a:cubicBezTo>
                    <a:pt x="0" y="22"/>
                    <a:pt x="0" y="22"/>
                    <a:pt x="0" y="21"/>
                  </a:cubicBezTo>
                  <a:cubicBezTo>
                    <a:pt x="0" y="21"/>
                    <a:pt x="0" y="21"/>
                    <a:pt x="0" y="20"/>
                  </a:cubicBezTo>
                  <a:cubicBezTo>
                    <a:pt x="0" y="20"/>
                    <a:pt x="0" y="20"/>
                    <a:pt x="0" y="20"/>
                  </a:cubicBezTo>
                  <a:cubicBezTo>
                    <a:pt x="0" y="20"/>
                    <a:pt x="0" y="20"/>
                    <a:pt x="0" y="20"/>
                  </a:cubicBezTo>
                  <a:cubicBezTo>
                    <a:pt x="0" y="19"/>
                    <a:pt x="1" y="19"/>
                    <a:pt x="1" y="19"/>
                  </a:cubicBezTo>
                  <a:cubicBezTo>
                    <a:pt x="1" y="19"/>
                    <a:pt x="1" y="19"/>
                    <a:pt x="2" y="19"/>
                  </a:cubicBezTo>
                  <a:cubicBezTo>
                    <a:pt x="2" y="18"/>
                    <a:pt x="2" y="18"/>
                    <a:pt x="3" y="17"/>
                  </a:cubicBezTo>
                  <a:cubicBezTo>
                    <a:pt x="3" y="16"/>
                    <a:pt x="3" y="16"/>
                    <a:pt x="3" y="16"/>
                  </a:cubicBezTo>
                  <a:close/>
                  <a:moveTo>
                    <a:pt x="9" y="15"/>
                  </a:moveTo>
                  <a:cubicBezTo>
                    <a:pt x="9" y="15"/>
                    <a:pt x="9" y="15"/>
                    <a:pt x="9" y="15"/>
                  </a:cubicBezTo>
                  <a:cubicBezTo>
                    <a:pt x="9" y="15"/>
                    <a:pt x="9" y="15"/>
                    <a:pt x="9" y="15"/>
                  </a:cubicBezTo>
                  <a:cubicBezTo>
                    <a:pt x="10" y="15"/>
                    <a:pt x="10" y="15"/>
                    <a:pt x="11" y="15"/>
                  </a:cubicBezTo>
                  <a:cubicBezTo>
                    <a:pt x="12" y="16"/>
                    <a:pt x="12" y="16"/>
                    <a:pt x="12" y="17"/>
                  </a:cubicBezTo>
                  <a:cubicBezTo>
                    <a:pt x="12" y="17"/>
                    <a:pt x="12" y="18"/>
                    <a:pt x="12" y="18"/>
                  </a:cubicBezTo>
                  <a:cubicBezTo>
                    <a:pt x="12" y="18"/>
                    <a:pt x="12" y="18"/>
                    <a:pt x="11" y="18"/>
                  </a:cubicBezTo>
                  <a:cubicBezTo>
                    <a:pt x="11" y="18"/>
                    <a:pt x="10" y="18"/>
                    <a:pt x="10" y="18"/>
                  </a:cubicBezTo>
                  <a:cubicBezTo>
                    <a:pt x="10" y="18"/>
                    <a:pt x="10" y="18"/>
                    <a:pt x="10" y="17"/>
                  </a:cubicBezTo>
                  <a:cubicBezTo>
                    <a:pt x="10" y="16"/>
                    <a:pt x="10" y="16"/>
                    <a:pt x="10" y="16"/>
                  </a:cubicBezTo>
                  <a:cubicBezTo>
                    <a:pt x="10" y="16"/>
                    <a:pt x="10" y="15"/>
                    <a:pt x="9" y="15"/>
                  </a:cubicBezTo>
                  <a:cubicBezTo>
                    <a:pt x="9" y="15"/>
                    <a:pt x="9" y="15"/>
                    <a:pt x="9" y="15"/>
                  </a:cubicBezTo>
                  <a:close/>
                  <a:moveTo>
                    <a:pt x="17" y="16"/>
                  </a:moveTo>
                  <a:cubicBezTo>
                    <a:pt x="17" y="16"/>
                    <a:pt x="17" y="16"/>
                    <a:pt x="17" y="16"/>
                  </a:cubicBezTo>
                  <a:cubicBezTo>
                    <a:pt x="17" y="16"/>
                    <a:pt x="17" y="16"/>
                    <a:pt x="17" y="16"/>
                  </a:cubicBezTo>
                  <a:cubicBezTo>
                    <a:pt x="17" y="16"/>
                    <a:pt x="18" y="16"/>
                    <a:pt x="18" y="17"/>
                  </a:cubicBezTo>
                  <a:cubicBezTo>
                    <a:pt x="19" y="17"/>
                    <a:pt x="20" y="18"/>
                    <a:pt x="21" y="18"/>
                  </a:cubicBezTo>
                  <a:cubicBezTo>
                    <a:pt x="21" y="19"/>
                    <a:pt x="21" y="19"/>
                    <a:pt x="21" y="20"/>
                  </a:cubicBezTo>
                  <a:cubicBezTo>
                    <a:pt x="21" y="20"/>
                    <a:pt x="21" y="20"/>
                    <a:pt x="21" y="21"/>
                  </a:cubicBezTo>
                  <a:cubicBezTo>
                    <a:pt x="21" y="21"/>
                    <a:pt x="21" y="21"/>
                    <a:pt x="21" y="21"/>
                  </a:cubicBezTo>
                  <a:cubicBezTo>
                    <a:pt x="21" y="21"/>
                    <a:pt x="20" y="22"/>
                    <a:pt x="20" y="22"/>
                  </a:cubicBezTo>
                  <a:cubicBezTo>
                    <a:pt x="20" y="22"/>
                    <a:pt x="19" y="21"/>
                    <a:pt x="19" y="21"/>
                  </a:cubicBezTo>
                  <a:cubicBezTo>
                    <a:pt x="19" y="21"/>
                    <a:pt x="19" y="21"/>
                    <a:pt x="19" y="20"/>
                  </a:cubicBezTo>
                  <a:cubicBezTo>
                    <a:pt x="18" y="19"/>
                    <a:pt x="18" y="19"/>
                    <a:pt x="18" y="19"/>
                  </a:cubicBezTo>
                  <a:cubicBezTo>
                    <a:pt x="18" y="19"/>
                    <a:pt x="18" y="18"/>
                    <a:pt x="18" y="18"/>
                  </a:cubicBezTo>
                  <a:cubicBezTo>
                    <a:pt x="18" y="17"/>
                    <a:pt x="17" y="17"/>
                    <a:pt x="17" y="17"/>
                  </a:cubicBezTo>
                  <a:cubicBezTo>
                    <a:pt x="17" y="16"/>
                    <a:pt x="17" y="16"/>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18"/>
            <p:cNvSpPr>
              <a:spLocks noEditPoints="1"/>
            </p:cNvSpPr>
            <p:nvPr/>
          </p:nvSpPr>
          <p:spPr bwMode="auto">
            <a:xfrm>
              <a:off x="1646070" y="4100398"/>
              <a:ext cx="74222" cy="75596"/>
            </a:xfrm>
            <a:custGeom>
              <a:avLst/>
              <a:gdLst>
                <a:gd name="T0" fmla="*/ 20 w 23"/>
                <a:gd name="T1" fmla="*/ 9 h 23"/>
                <a:gd name="T2" fmla="*/ 21 w 23"/>
                <a:gd name="T3" fmla="*/ 8 h 23"/>
                <a:gd name="T4" fmla="*/ 23 w 23"/>
                <a:gd name="T5" fmla="*/ 9 h 23"/>
                <a:gd name="T6" fmla="*/ 23 w 23"/>
                <a:gd name="T7" fmla="*/ 10 h 23"/>
                <a:gd name="T8" fmla="*/ 23 w 23"/>
                <a:gd name="T9" fmla="*/ 10 h 23"/>
                <a:gd name="T10" fmla="*/ 23 w 23"/>
                <a:gd name="T11" fmla="*/ 16 h 23"/>
                <a:gd name="T12" fmla="*/ 22 w 23"/>
                <a:gd name="T13" fmla="*/ 19 h 23"/>
                <a:gd name="T14" fmla="*/ 21 w 23"/>
                <a:gd name="T15" fmla="*/ 22 h 23"/>
                <a:gd name="T16" fmla="*/ 18 w 23"/>
                <a:gd name="T17" fmla="*/ 23 h 23"/>
                <a:gd name="T18" fmla="*/ 18 w 23"/>
                <a:gd name="T19" fmla="*/ 23 h 23"/>
                <a:gd name="T20" fmla="*/ 17 w 23"/>
                <a:gd name="T21" fmla="*/ 21 h 23"/>
                <a:gd name="T22" fmla="*/ 16 w 23"/>
                <a:gd name="T23" fmla="*/ 20 h 23"/>
                <a:gd name="T24" fmla="*/ 16 w 23"/>
                <a:gd name="T25" fmla="*/ 20 h 23"/>
                <a:gd name="T26" fmla="*/ 19 w 23"/>
                <a:gd name="T27" fmla="*/ 20 h 23"/>
                <a:gd name="T28" fmla="*/ 20 w 23"/>
                <a:gd name="T29" fmla="*/ 16 h 23"/>
                <a:gd name="T30" fmla="*/ 20 w 23"/>
                <a:gd name="T31" fmla="*/ 12 h 23"/>
                <a:gd name="T32" fmla="*/ 20 w 23"/>
                <a:gd name="T33" fmla="*/ 10 h 23"/>
                <a:gd name="T34" fmla="*/ 6 w 23"/>
                <a:gd name="T35" fmla="*/ 10 h 23"/>
                <a:gd name="T36" fmla="*/ 6 w 23"/>
                <a:gd name="T37" fmla="*/ 11 h 23"/>
                <a:gd name="T38" fmla="*/ 5 w 23"/>
                <a:gd name="T39" fmla="*/ 17 h 23"/>
                <a:gd name="T40" fmla="*/ 1 w 23"/>
                <a:gd name="T41" fmla="*/ 21 h 23"/>
                <a:gd name="T42" fmla="*/ 0 w 23"/>
                <a:gd name="T43" fmla="*/ 22 h 23"/>
                <a:gd name="T44" fmla="*/ 0 w 23"/>
                <a:gd name="T45" fmla="*/ 22 h 23"/>
                <a:gd name="T46" fmla="*/ 0 w 23"/>
                <a:gd name="T47" fmla="*/ 21 h 23"/>
                <a:gd name="T48" fmla="*/ 3 w 23"/>
                <a:gd name="T49" fmla="*/ 18 h 23"/>
                <a:gd name="T50" fmla="*/ 4 w 23"/>
                <a:gd name="T51" fmla="*/ 14 h 23"/>
                <a:gd name="T52" fmla="*/ 4 w 23"/>
                <a:gd name="T53" fmla="*/ 11 h 23"/>
                <a:gd name="T54" fmla="*/ 4 w 23"/>
                <a:gd name="T55" fmla="*/ 6 h 23"/>
                <a:gd name="T56" fmla="*/ 4 w 23"/>
                <a:gd name="T57" fmla="*/ 0 h 23"/>
                <a:gd name="T58" fmla="*/ 4 w 23"/>
                <a:gd name="T59" fmla="*/ 0 h 23"/>
                <a:gd name="T60" fmla="*/ 6 w 23"/>
                <a:gd name="T61" fmla="*/ 1 h 23"/>
                <a:gd name="T62" fmla="*/ 18 w 23"/>
                <a:gd name="T63" fmla="*/ 1 h 23"/>
                <a:gd name="T64" fmla="*/ 19 w 23"/>
                <a:gd name="T65" fmla="*/ 0 h 23"/>
                <a:gd name="T66" fmla="*/ 20 w 23"/>
                <a:gd name="T67" fmla="*/ 1 h 23"/>
                <a:gd name="T68" fmla="*/ 21 w 23"/>
                <a:gd name="T69" fmla="*/ 2 h 23"/>
                <a:gd name="T70" fmla="*/ 20 w 23"/>
                <a:gd name="T71" fmla="*/ 3 h 23"/>
                <a:gd name="T72" fmla="*/ 20 w 23"/>
                <a:gd name="T73" fmla="*/ 6 h 23"/>
                <a:gd name="T74" fmla="*/ 18 w 23"/>
                <a:gd name="T75" fmla="*/ 7 h 23"/>
                <a:gd name="T76" fmla="*/ 6 w 23"/>
                <a:gd name="T77" fmla="*/ 6 h 23"/>
                <a:gd name="T78" fmla="*/ 6 w 23"/>
                <a:gd name="T79" fmla="*/ 2 h 23"/>
                <a:gd name="T80" fmla="*/ 18 w 23"/>
                <a:gd name="T81" fmla="*/ 5 h 23"/>
                <a:gd name="T82" fmla="*/ 6 w 23"/>
                <a:gd name="T83" fmla="*/ 2 h 23"/>
                <a:gd name="T84" fmla="*/ 10 w 23"/>
                <a:gd name="T85" fmla="*/ 17 h 23"/>
                <a:gd name="T86" fmla="*/ 10 w 23"/>
                <a:gd name="T87" fmla="*/ 20 h 23"/>
                <a:gd name="T88" fmla="*/ 8 w 23"/>
                <a:gd name="T89" fmla="*/ 20 h 23"/>
                <a:gd name="T90" fmla="*/ 8 w 23"/>
                <a:gd name="T91" fmla="*/ 17 h 23"/>
                <a:gd name="T92" fmla="*/ 8 w 23"/>
                <a:gd name="T93" fmla="*/ 12 h 23"/>
                <a:gd name="T94" fmla="*/ 8 w 23"/>
                <a:gd name="T95" fmla="*/ 12 h 23"/>
                <a:gd name="T96" fmla="*/ 14 w 23"/>
                <a:gd name="T97" fmla="*/ 12 h 23"/>
                <a:gd name="T98" fmla="*/ 15 w 23"/>
                <a:gd name="T99" fmla="*/ 12 h 23"/>
                <a:gd name="T100" fmla="*/ 16 w 23"/>
                <a:gd name="T101" fmla="*/ 12 h 23"/>
                <a:gd name="T102" fmla="*/ 17 w 23"/>
                <a:gd name="T103" fmla="*/ 13 h 23"/>
                <a:gd name="T104" fmla="*/ 16 w 23"/>
                <a:gd name="T105" fmla="*/ 14 h 23"/>
                <a:gd name="T106" fmla="*/ 16 w 23"/>
                <a:gd name="T107" fmla="*/ 18 h 23"/>
                <a:gd name="T108" fmla="*/ 15 w 23"/>
                <a:gd name="T109" fmla="*/ 18 h 23"/>
                <a:gd name="T110" fmla="*/ 14 w 23"/>
                <a:gd name="T111" fmla="*/ 17 h 23"/>
                <a:gd name="T112" fmla="*/ 14 w 23"/>
                <a:gd name="T113" fmla="*/ 13 h 23"/>
                <a:gd name="T114" fmla="*/ 10 w 23"/>
                <a:gd name="T11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 h="23">
                  <a:moveTo>
                    <a:pt x="6" y="9"/>
                  </a:moveTo>
                  <a:cubicBezTo>
                    <a:pt x="20" y="9"/>
                    <a:pt x="20" y="9"/>
                    <a:pt x="20" y="9"/>
                  </a:cubicBezTo>
                  <a:cubicBezTo>
                    <a:pt x="21" y="8"/>
                    <a:pt x="21" y="8"/>
                    <a:pt x="21" y="8"/>
                  </a:cubicBezTo>
                  <a:cubicBezTo>
                    <a:pt x="21" y="8"/>
                    <a:pt x="21" y="8"/>
                    <a:pt x="21" y="8"/>
                  </a:cubicBezTo>
                  <a:cubicBezTo>
                    <a:pt x="21" y="8"/>
                    <a:pt x="21" y="8"/>
                    <a:pt x="22" y="8"/>
                  </a:cubicBezTo>
                  <a:cubicBezTo>
                    <a:pt x="23" y="9"/>
                    <a:pt x="23" y="9"/>
                    <a:pt x="23" y="9"/>
                  </a:cubicBezTo>
                  <a:cubicBezTo>
                    <a:pt x="23" y="9"/>
                    <a:pt x="23" y="9"/>
                    <a:pt x="23" y="9"/>
                  </a:cubicBezTo>
                  <a:cubicBezTo>
                    <a:pt x="23" y="9"/>
                    <a:pt x="23" y="9"/>
                    <a:pt x="23" y="10"/>
                  </a:cubicBezTo>
                  <a:cubicBezTo>
                    <a:pt x="23" y="10"/>
                    <a:pt x="23" y="10"/>
                    <a:pt x="23" y="10"/>
                  </a:cubicBezTo>
                  <a:cubicBezTo>
                    <a:pt x="23" y="10"/>
                    <a:pt x="23" y="10"/>
                    <a:pt x="23" y="10"/>
                  </a:cubicBezTo>
                  <a:cubicBezTo>
                    <a:pt x="23" y="11"/>
                    <a:pt x="23" y="12"/>
                    <a:pt x="23" y="13"/>
                  </a:cubicBezTo>
                  <a:cubicBezTo>
                    <a:pt x="23" y="14"/>
                    <a:pt x="23" y="15"/>
                    <a:pt x="23" y="16"/>
                  </a:cubicBezTo>
                  <a:cubicBezTo>
                    <a:pt x="22" y="16"/>
                    <a:pt x="22" y="17"/>
                    <a:pt x="22" y="18"/>
                  </a:cubicBezTo>
                  <a:cubicBezTo>
                    <a:pt x="22" y="18"/>
                    <a:pt x="22" y="19"/>
                    <a:pt x="22" y="19"/>
                  </a:cubicBezTo>
                  <a:cubicBezTo>
                    <a:pt x="22" y="20"/>
                    <a:pt x="22" y="20"/>
                    <a:pt x="22" y="21"/>
                  </a:cubicBezTo>
                  <a:cubicBezTo>
                    <a:pt x="21" y="21"/>
                    <a:pt x="21" y="21"/>
                    <a:pt x="21" y="22"/>
                  </a:cubicBezTo>
                  <a:cubicBezTo>
                    <a:pt x="20" y="22"/>
                    <a:pt x="20" y="22"/>
                    <a:pt x="19" y="22"/>
                  </a:cubicBezTo>
                  <a:cubicBezTo>
                    <a:pt x="19" y="23"/>
                    <a:pt x="19" y="23"/>
                    <a:pt x="18" y="23"/>
                  </a:cubicBezTo>
                  <a:cubicBezTo>
                    <a:pt x="18" y="23"/>
                    <a:pt x="18" y="23"/>
                    <a:pt x="18" y="23"/>
                  </a:cubicBezTo>
                  <a:cubicBezTo>
                    <a:pt x="18" y="23"/>
                    <a:pt x="18" y="23"/>
                    <a:pt x="18" y="23"/>
                  </a:cubicBezTo>
                  <a:cubicBezTo>
                    <a:pt x="18" y="23"/>
                    <a:pt x="18" y="22"/>
                    <a:pt x="18" y="22"/>
                  </a:cubicBezTo>
                  <a:cubicBezTo>
                    <a:pt x="18" y="22"/>
                    <a:pt x="18" y="21"/>
                    <a:pt x="17" y="21"/>
                  </a:cubicBezTo>
                  <a:cubicBezTo>
                    <a:pt x="17" y="21"/>
                    <a:pt x="17" y="21"/>
                    <a:pt x="17" y="21"/>
                  </a:cubicBezTo>
                  <a:cubicBezTo>
                    <a:pt x="16" y="20"/>
                    <a:pt x="16" y="20"/>
                    <a:pt x="16" y="20"/>
                  </a:cubicBezTo>
                  <a:cubicBezTo>
                    <a:pt x="16" y="20"/>
                    <a:pt x="16" y="20"/>
                    <a:pt x="16" y="20"/>
                  </a:cubicBezTo>
                  <a:cubicBezTo>
                    <a:pt x="16" y="20"/>
                    <a:pt x="16" y="20"/>
                    <a:pt x="16" y="20"/>
                  </a:cubicBezTo>
                  <a:cubicBezTo>
                    <a:pt x="17" y="20"/>
                    <a:pt x="17" y="20"/>
                    <a:pt x="17" y="20"/>
                  </a:cubicBezTo>
                  <a:cubicBezTo>
                    <a:pt x="18" y="20"/>
                    <a:pt x="19" y="20"/>
                    <a:pt x="19" y="20"/>
                  </a:cubicBezTo>
                  <a:cubicBezTo>
                    <a:pt x="20" y="19"/>
                    <a:pt x="20" y="19"/>
                    <a:pt x="20" y="18"/>
                  </a:cubicBezTo>
                  <a:cubicBezTo>
                    <a:pt x="20" y="17"/>
                    <a:pt x="20" y="16"/>
                    <a:pt x="20" y="16"/>
                  </a:cubicBezTo>
                  <a:cubicBezTo>
                    <a:pt x="20" y="15"/>
                    <a:pt x="20" y="14"/>
                    <a:pt x="20" y="14"/>
                  </a:cubicBezTo>
                  <a:cubicBezTo>
                    <a:pt x="20" y="13"/>
                    <a:pt x="20" y="12"/>
                    <a:pt x="20" y="12"/>
                  </a:cubicBezTo>
                  <a:cubicBezTo>
                    <a:pt x="20" y="11"/>
                    <a:pt x="20" y="11"/>
                    <a:pt x="20" y="11"/>
                  </a:cubicBezTo>
                  <a:cubicBezTo>
                    <a:pt x="20" y="10"/>
                    <a:pt x="20" y="10"/>
                    <a:pt x="20" y="10"/>
                  </a:cubicBezTo>
                  <a:cubicBezTo>
                    <a:pt x="20" y="10"/>
                    <a:pt x="20" y="10"/>
                    <a:pt x="20" y="10"/>
                  </a:cubicBezTo>
                  <a:cubicBezTo>
                    <a:pt x="6" y="10"/>
                    <a:pt x="6" y="10"/>
                    <a:pt x="6" y="10"/>
                  </a:cubicBezTo>
                  <a:cubicBezTo>
                    <a:pt x="6" y="10"/>
                    <a:pt x="6" y="10"/>
                    <a:pt x="6" y="10"/>
                  </a:cubicBezTo>
                  <a:cubicBezTo>
                    <a:pt x="6" y="11"/>
                    <a:pt x="6" y="11"/>
                    <a:pt x="6" y="11"/>
                  </a:cubicBezTo>
                  <a:cubicBezTo>
                    <a:pt x="6" y="11"/>
                    <a:pt x="6" y="12"/>
                    <a:pt x="6" y="14"/>
                  </a:cubicBezTo>
                  <a:cubicBezTo>
                    <a:pt x="6" y="15"/>
                    <a:pt x="5" y="16"/>
                    <a:pt x="5" y="17"/>
                  </a:cubicBezTo>
                  <a:cubicBezTo>
                    <a:pt x="4" y="18"/>
                    <a:pt x="4" y="19"/>
                    <a:pt x="3" y="19"/>
                  </a:cubicBezTo>
                  <a:cubicBezTo>
                    <a:pt x="2" y="20"/>
                    <a:pt x="2" y="20"/>
                    <a:pt x="1" y="21"/>
                  </a:cubicBezTo>
                  <a:cubicBezTo>
                    <a:pt x="1" y="22"/>
                    <a:pt x="1" y="22"/>
                    <a:pt x="1" y="22"/>
                  </a:cubicBezTo>
                  <a:cubicBezTo>
                    <a:pt x="0" y="22"/>
                    <a:pt x="0" y="22"/>
                    <a:pt x="0" y="22"/>
                  </a:cubicBezTo>
                  <a:cubicBezTo>
                    <a:pt x="0" y="22"/>
                    <a:pt x="0" y="22"/>
                    <a:pt x="0" y="22"/>
                  </a:cubicBezTo>
                  <a:cubicBezTo>
                    <a:pt x="0" y="22"/>
                    <a:pt x="0" y="22"/>
                    <a:pt x="0" y="22"/>
                  </a:cubicBezTo>
                  <a:cubicBezTo>
                    <a:pt x="0" y="22"/>
                    <a:pt x="0" y="22"/>
                    <a:pt x="0" y="22"/>
                  </a:cubicBezTo>
                  <a:cubicBezTo>
                    <a:pt x="0" y="21"/>
                    <a:pt x="0" y="21"/>
                    <a:pt x="0" y="21"/>
                  </a:cubicBezTo>
                  <a:cubicBezTo>
                    <a:pt x="1" y="21"/>
                    <a:pt x="1" y="21"/>
                    <a:pt x="1" y="21"/>
                  </a:cubicBezTo>
                  <a:cubicBezTo>
                    <a:pt x="2" y="20"/>
                    <a:pt x="2" y="19"/>
                    <a:pt x="3" y="18"/>
                  </a:cubicBezTo>
                  <a:cubicBezTo>
                    <a:pt x="3" y="17"/>
                    <a:pt x="3" y="16"/>
                    <a:pt x="3" y="15"/>
                  </a:cubicBezTo>
                  <a:cubicBezTo>
                    <a:pt x="3" y="15"/>
                    <a:pt x="4" y="14"/>
                    <a:pt x="4" y="14"/>
                  </a:cubicBezTo>
                  <a:cubicBezTo>
                    <a:pt x="4" y="13"/>
                    <a:pt x="4" y="12"/>
                    <a:pt x="4" y="11"/>
                  </a:cubicBezTo>
                  <a:cubicBezTo>
                    <a:pt x="4" y="11"/>
                    <a:pt x="4" y="11"/>
                    <a:pt x="4" y="11"/>
                  </a:cubicBezTo>
                  <a:cubicBezTo>
                    <a:pt x="4" y="10"/>
                    <a:pt x="4" y="10"/>
                    <a:pt x="4" y="9"/>
                  </a:cubicBezTo>
                  <a:cubicBezTo>
                    <a:pt x="4" y="8"/>
                    <a:pt x="4" y="7"/>
                    <a:pt x="4" y="6"/>
                  </a:cubicBezTo>
                  <a:cubicBezTo>
                    <a:pt x="4" y="6"/>
                    <a:pt x="4" y="4"/>
                    <a:pt x="4" y="3"/>
                  </a:cubicBezTo>
                  <a:cubicBezTo>
                    <a:pt x="4" y="0"/>
                    <a:pt x="4" y="0"/>
                    <a:pt x="4" y="0"/>
                  </a:cubicBezTo>
                  <a:cubicBezTo>
                    <a:pt x="4" y="0"/>
                    <a:pt x="4" y="0"/>
                    <a:pt x="4" y="0"/>
                  </a:cubicBezTo>
                  <a:cubicBezTo>
                    <a:pt x="4" y="0"/>
                    <a:pt x="4" y="0"/>
                    <a:pt x="4" y="0"/>
                  </a:cubicBezTo>
                  <a:cubicBezTo>
                    <a:pt x="4" y="0"/>
                    <a:pt x="4" y="0"/>
                    <a:pt x="4" y="0"/>
                  </a:cubicBezTo>
                  <a:cubicBezTo>
                    <a:pt x="6" y="1"/>
                    <a:pt x="6" y="1"/>
                    <a:pt x="6" y="1"/>
                  </a:cubicBezTo>
                  <a:cubicBezTo>
                    <a:pt x="15" y="1"/>
                    <a:pt x="15" y="1"/>
                    <a:pt x="15" y="1"/>
                  </a:cubicBezTo>
                  <a:cubicBezTo>
                    <a:pt x="18" y="1"/>
                    <a:pt x="18" y="1"/>
                    <a:pt x="18" y="1"/>
                  </a:cubicBezTo>
                  <a:cubicBezTo>
                    <a:pt x="18" y="1"/>
                    <a:pt x="18" y="1"/>
                    <a:pt x="18" y="1"/>
                  </a:cubicBezTo>
                  <a:cubicBezTo>
                    <a:pt x="18" y="0"/>
                    <a:pt x="18" y="0"/>
                    <a:pt x="19" y="0"/>
                  </a:cubicBezTo>
                  <a:cubicBezTo>
                    <a:pt x="19" y="0"/>
                    <a:pt x="19" y="0"/>
                    <a:pt x="19" y="1"/>
                  </a:cubicBezTo>
                  <a:cubicBezTo>
                    <a:pt x="20" y="1"/>
                    <a:pt x="20" y="1"/>
                    <a:pt x="20" y="1"/>
                  </a:cubicBezTo>
                  <a:cubicBezTo>
                    <a:pt x="21" y="2"/>
                    <a:pt x="21" y="2"/>
                    <a:pt x="21" y="2"/>
                  </a:cubicBezTo>
                  <a:cubicBezTo>
                    <a:pt x="21" y="2"/>
                    <a:pt x="21" y="2"/>
                    <a:pt x="21" y="2"/>
                  </a:cubicBezTo>
                  <a:cubicBezTo>
                    <a:pt x="21" y="2"/>
                    <a:pt x="21" y="2"/>
                    <a:pt x="20" y="2"/>
                  </a:cubicBezTo>
                  <a:cubicBezTo>
                    <a:pt x="20" y="3"/>
                    <a:pt x="20" y="3"/>
                    <a:pt x="20" y="3"/>
                  </a:cubicBezTo>
                  <a:cubicBezTo>
                    <a:pt x="20" y="4"/>
                    <a:pt x="20" y="4"/>
                    <a:pt x="20" y="4"/>
                  </a:cubicBezTo>
                  <a:cubicBezTo>
                    <a:pt x="20" y="6"/>
                    <a:pt x="20" y="6"/>
                    <a:pt x="20" y="6"/>
                  </a:cubicBezTo>
                  <a:cubicBezTo>
                    <a:pt x="20" y="7"/>
                    <a:pt x="19" y="7"/>
                    <a:pt x="19" y="7"/>
                  </a:cubicBezTo>
                  <a:cubicBezTo>
                    <a:pt x="18" y="7"/>
                    <a:pt x="18" y="7"/>
                    <a:pt x="18" y="7"/>
                  </a:cubicBezTo>
                  <a:cubicBezTo>
                    <a:pt x="18" y="6"/>
                    <a:pt x="18" y="6"/>
                    <a:pt x="18" y="6"/>
                  </a:cubicBezTo>
                  <a:cubicBezTo>
                    <a:pt x="6" y="6"/>
                    <a:pt x="6" y="6"/>
                    <a:pt x="6" y="6"/>
                  </a:cubicBezTo>
                  <a:cubicBezTo>
                    <a:pt x="6" y="9"/>
                    <a:pt x="6" y="9"/>
                    <a:pt x="6" y="9"/>
                  </a:cubicBezTo>
                  <a:close/>
                  <a:moveTo>
                    <a:pt x="6" y="2"/>
                  </a:moveTo>
                  <a:cubicBezTo>
                    <a:pt x="6" y="5"/>
                    <a:pt x="6" y="5"/>
                    <a:pt x="6" y="5"/>
                  </a:cubicBezTo>
                  <a:cubicBezTo>
                    <a:pt x="18" y="5"/>
                    <a:pt x="18" y="5"/>
                    <a:pt x="18" y="5"/>
                  </a:cubicBezTo>
                  <a:cubicBezTo>
                    <a:pt x="18" y="2"/>
                    <a:pt x="18" y="2"/>
                    <a:pt x="18" y="2"/>
                  </a:cubicBezTo>
                  <a:cubicBezTo>
                    <a:pt x="6" y="2"/>
                    <a:pt x="6" y="2"/>
                    <a:pt x="6" y="2"/>
                  </a:cubicBezTo>
                  <a:close/>
                  <a:moveTo>
                    <a:pt x="14" y="17"/>
                  </a:moveTo>
                  <a:cubicBezTo>
                    <a:pt x="10" y="17"/>
                    <a:pt x="10" y="17"/>
                    <a:pt x="10" y="17"/>
                  </a:cubicBezTo>
                  <a:cubicBezTo>
                    <a:pt x="10" y="19"/>
                    <a:pt x="10" y="19"/>
                    <a:pt x="10" y="19"/>
                  </a:cubicBezTo>
                  <a:cubicBezTo>
                    <a:pt x="10" y="19"/>
                    <a:pt x="10" y="19"/>
                    <a:pt x="10" y="20"/>
                  </a:cubicBezTo>
                  <a:cubicBezTo>
                    <a:pt x="9" y="20"/>
                    <a:pt x="9" y="20"/>
                    <a:pt x="9" y="20"/>
                  </a:cubicBezTo>
                  <a:cubicBezTo>
                    <a:pt x="9" y="20"/>
                    <a:pt x="9" y="20"/>
                    <a:pt x="8" y="20"/>
                  </a:cubicBezTo>
                  <a:cubicBezTo>
                    <a:pt x="8" y="20"/>
                    <a:pt x="8" y="20"/>
                    <a:pt x="8" y="19"/>
                  </a:cubicBezTo>
                  <a:cubicBezTo>
                    <a:pt x="8" y="17"/>
                    <a:pt x="8" y="17"/>
                    <a:pt x="8" y="17"/>
                  </a:cubicBezTo>
                  <a:cubicBezTo>
                    <a:pt x="8" y="14"/>
                    <a:pt x="8" y="14"/>
                    <a:pt x="8" y="14"/>
                  </a:cubicBezTo>
                  <a:cubicBezTo>
                    <a:pt x="8" y="12"/>
                    <a:pt x="8" y="12"/>
                    <a:pt x="8" y="12"/>
                  </a:cubicBezTo>
                  <a:cubicBezTo>
                    <a:pt x="8" y="12"/>
                    <a:pt x="8" y="12"/>
                    <a:pt x="8" y="12"/>
                  </a:cubicBezTo>
                  <a:cubicBezTo>
                    <a:pt x="8" y="12"/>
                    <a:pt x="8" y="12"/>
                    <a:pt x="8" y="12"/>
                  </a:cubicBezTo>
                  <a:cubicBezTo>
                    <a:pt x="10" y="12"/>
                    <a:pt x="10" y="12"/>
                    <a:pt x="10" y="12"/>
                  </a:cubicBezTo>
                  <a:cubicBezTo>
                    <a:pt x="14" y="12"/>
                    <a:pt x="14" y="12"/>
                    <a:pt x="14" y="12"/>
                  </a:cubicBezTo>
                  <a:cubicBezTo>
                    <a:pt x="14" y="12"/>
                    <a:pt x="14" y="12"/>
                    <a:pt x="14" y="12"/>
                  </a:cubicBezTo>
                  <a:cubicBezTo>
                    <a:pt x="15" y="12"/>
                    <a:pt x="15" y="12"/>
                    <a:pt x="15" y="12"/>
                  </a:cubicBezTo>
                  <a:cubicBezTo>
                    <a:pt x="15" y="12"/>
                    <a:pt x="15" y="12"/>
                    <a:pt x="15" y="12"/>
                  </a:cubicBezTo>
                  <a:cubicBezTo>
                    <a:pt x="16" y="12"/>
                    <a:pt x="16" y="12"/>
                    <a:pt x="16" y="12"/>
                  </a:cubicBezTo>
                  <a:cubicBezTo>
                    <a:pt x="17" y="13"/>
                    <a:pt x="17" y="13"/>
                    <a:pt x="17" y="13"/>
                  </a:cubicBezTo>
                  <a:cubicBezTo>
                    <a:pt x="17" y="13"/>
                    <a:pt x="17" y="13"/>
                    <a:pt x="17" y="13"/>
                  </a:cubicBezTo>
                  <a:cubicBezTo>
                    <a:pt x="17" y="13"/>
                    <a:pt x="17" y="13"/>
                    <a:pt x="17" y="13"/>
                  </a:cubicBezTo>
                  <a:cubicBezTo>
                    <a:pt x="16" y="14"/>
                    <a:pt x="16" y="14"/>
                    <a:pt x="16" y="14"/>
                  </a:cubicBezTo>
                  <a:cubicBezTo>
                    <a:pt x="16" y="16"/>
                    <a:pt x="16" y="16"/>
                    <a:pt x="16" y="16"/>
                  </a:cubicBezTo>
                  <a:cubicBezTo>
                    <a:pt x="16" y="18"/>
                    <a:pt x="16" y="18"/>
                    <a:pt x="16" y="18"/>
                  </a:cubicBezTo>
                  <a:cubicBezTo>
                    <a:pt x="16" y="18"/>
                    <a:pt x="16" y="18"/>
                    <a:pt x="16" y="18"/>
                  </a:cubicBezTo>
                  <a:cubicBezTo>
                    <a:pt x="15" y="18"/>
                    <a:pt x="15" y="18"/>
                    <a:pt x="15" y="18"/>
                  </a:cubicBezTo>
                  <a:cubicBezTo>
                    <a:pt x="14" y="19"/>
                    <a:pt x="14" y="18"/>
                    <a:pt x="14" y="18"/>
                  </a:cubicBezTo>
                  <a:cubicBezTo>
                    <a:pt x="14" y="17"/>
                    <a:pt x="14" y="17"/>
                    <a:pt x="14" y="17"/>
                  </a:cubicBezTo>
                  <a:close/>
                  <a:moveTo>
                    <a:pt x="14" y="17"/>
                  </a:moveTo>
                  <a:cubicBezTo>
                    <a:pt x="14" y="13"/>
                    <a:pt x="14" y="13"/>
                    <a:pt x="14" y="13"/>
                  </a:cubicBezTo>
                  <a:cubicBezTo>
                    <a:pt x="10" y="13"/>
                    <a:pt x="10" y="13"/>
                    <a:pt x="10" y="13"/>
                  </a:cubicBezTo>
                  <a:cubicBezTo>
                    <a:pt x="10" y="17"/>
                    <a:pt x="10" y="17"/>
                    <a:pt x="10" y="17"/>
                  </a:cubicBezTo>
                  <a:cubicBezTo>
                    <a:pt x="14" y="17"/>
                    <a:pt x="14" y="17"/>
                    <a:pt x="14"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19"/>
            <p:cNvSpPr>
              <a:spLocks noEditPoints="1"/>
            </p:cNvSpPr>
            <p:nvPr/>
          </p:nvSpPr>
          <p:spPr bwMode="auto">
            <a:xfrm>
              <a:off x="1772522" y="4100398"/>
              <a:ext cx="75596" cy="71473"/>
            </a:xfrm>
            <a:custGeom>
              <a:avLst/>
              <a:gdLst>
                <a:gd name="T0" fmla="*/ 20 w 23"/>
                <a:gd name="T1" fmla="*/ 5 h 22"/>
                <a:gd name="T2" fmla="*/ 22 w 23"/>
                <a:gd name="T3" fmla="*/ 6 h 22"/>
                <a:gd name="T4" fmla="*/ 20 w 23"/>
                <a:gd name="T5" fmla="*/ 6 h 22"/>
                <a:gd name="T6" fmla="*/ 13 w 23"/>
                <a:gd name="T7" fmla="*/ 7 h 22"/>
                <a:gd name="T8" fmla="*/ 11 w 23"/>
                <a:gd name="T9" fmla="*/ 10 h 22"/>
                <a:gd name="T10" fmla="*/ 10 w 23"/>
                <a:gd name="T11" fmla="*/ 11 h 22"/>
                <a:gd name="T12" fmla="*/ 10 w 23"/>
                <a:gd name="T13" fmla="*/ 10 h 22"/>
                <a:gd name="T14" fmla="*/ 13 w 23"/>
                <a:gd name="T15" fmla="*/ 4 h 22"/>
                <a:gd name="T16" fmla="*/ 14 w 23"/>
                <a:gd name="T17" fmla="*/ 0 h 22"/>
                <a:gd name="T18" fmla="*/ 17 w 23"/>
                <a:gd name="T19" fmla="*/ 1 h 22"/>
                <a:gd name="T20" fmla="*/ 16 w 23"/>
                <a:gd name="T21" fmla="*/ 2 h 22"/>
                <a:gd name="T22" fmla="*/ 14 w 23"/>
                <a:gd name="T23" fmla="*/ 6 h 22"/>
                <a:gd name="T24" fmla="*/ 17 w 23"/>
                <a:gd name="T25" fmla="*/ 14 h 22"/>
                <a:gd name="T26" fmla="*/ 19 w 23"/>
                <a:gd name="T27" fmla="*/ 14 h 22"/>
                <a:gd name="T28" fmla="*/ 19 w 23"/>
                <a:gd name="T29" fmla="*/ 15 h 22"/>
                <a:gd name="T30" fmla="*/ 20 w 23"/>
                <a:gd name="T31" fmla="*/ 21 h 22"/>
                <a:gd name="T32" fmla="*/ 21 w 23"/>
                <a:gd name="T33" fmla="*/ 20 h 22"/>
                <a:gd name="T34" fmla="*/ 23 w 23"/>
                <a:gd name="T35" fmla="*/ 22 h 22"/>
                <a:gd name="T36" fmla="*/ 0 w 23"/>
                <a:gd name="T37" fmla="*/ 21 h 22"/>
                <a:gd name="T38" fmla="*/ 3 w 23"/>
                <a:gd name="T39" fmla="*/ 16 h 22"/>
                <a:gd name="T40" fmla="*/ 4 w 23"/>
                <a:gd name="T41" fmla="*/ 14 h 22"/>
                <a:gd name="T42" fmla="*/ 14 w 23"/>
                <a:gd name="T43" fmla="*/ 15 h 22"/>
                <a:gd name="T44" fmla="*/ 17 w 23"/>
                <a:gd name="T45" fmla="*/ 21 h 22"/>
                <a:gd name="T46" fmla="*/ 10 w 23"/>
                <a:gd name="T47" fmla="*/ 15 h 22"/>
                <a:gd name="T48" fmla="*/ 12 w 23"/>
                <a:gd name="T49" fmla="*/ 21 h 22"/>
                <a:gd name="T50" fmla="*/ 5 w 23"/>
                <a:gd name="T51" fmla="*/ 15 h 22"/>
                <a:gd name="T52" fmla="*/ 8 w 23"/>
                <a:gd name="T53" fmla="*/ 15 h 22"/>
                <a:gd name="T54" fmla="*/ 4 w 23"/>
                <a:gd name="T55" fmla="*/ 11 h 22"/>
                <a:gd name="T56" fmla="*/ 2 w 23"/>
                <a:gd name="T57" fmla="*/ 12 h 22"/>
                <a:gd name="T58" fmla="*/ 2 w 23"/>
                <a:gd name="T59" fmla="*/ 4 h 22"/>
                <a:gd name="T60" fmla="*/ 2 w 23"/>
                <a:gd name="T61" fmla="*/ 2 h 22"/>
                <a:gd name="T62" fmla="*/ 5 w 23"/>
                <a:gd name="T63" fmla="*/ 2 h 22"/>
                <a:gd name="T64" fmla="*/ 9 w 23"/>
                <a:gd name="T65" fmla="*/ 2 h 22"/>
                <a:gd name="T66" fmla="*/ 8 w 23"/>
                <a:gd name="T67" fmla="*/ 13 h 22"/>
                <a:gd name="T68" fmla="*/ 7 w 23"/>
                <a:gd name="T69" fmla="*/ 10 h 22"/>
                <a:gd name="T70" fmla="*/ 7 w 23"/>
                <a:gd name="T71" fmla="*/ 1 h 22"/>
                <a:gd name="T72" fmla="*/ 10 w 23"/>
                <a:gd name="T73" fmla="*/ 1 h 22"/>
                <a:gd name="T74" fmla="*/ 15 w 23"/>
                <a:gd name="T75" fmla="*/ 8 h 22"/>
                <a:gd name="T76" fmla="*/ 15 w 23"/>
                <a:gd name="T77" fmla="*/ 8 h 22"/>
                <a:gd name="T78" fmla="*/ 19 w 23"/>
                <a:gd name="T79" fmla="*/ 10 h 22"/>
                <a:gd name="T80" fmla="*/ 17 w 23"/>
                <a:gd name="T81" fmla="*/ 12 h 22"/>
                <a:gd name="T82" fmla="*/ 16 w 23"/>
                <a:gd name="T8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2">
                  <a:moveTo>
                    <a:pt x="14" y="6"/>
                  </a:moveTo>
                  <a:cubicBezTo>
                    <a:pt x="19" y="6"/>
                    <a:pt x="19" y="6"/>
                    <a:pt x="19" y="6"/>
                  </a:cubicBezTo>
                  <a:cubicBezTo>
                    <a:pt x="20" y="5"/>
                    <a:pt x="20" y="5"/>
                    <a:pt x="20" y="5"/>
                  </a:cubicBezTo>
                  <a:cubicBezTo>
                    <a:pt x="20" y="4"/>
                    <a:pt x="20" y="4"/>
                    <a:pt x="20" y="4"/>
                  </a:cubicBezTo>
                  <a:cubicBezTo>
                    <a:pt x="20" y="4"/>
                    <a:pt x="20" y="4"/>
                    <a:pt x="21" y="5"/>
                  </a:cubicBezTo>
                  <a:cubicBezTo>
                    <a:pt x="22" y="6"/>
                    <a:pt x="22" y="6"/>
                    <a:pt x="22" y="6"/>
                  </a:cubicBezTo>
                  <a:cubicBezTo>
                    <a:pt x="22" y="6"/>
                    <a:pt x="22" y="6"/>
                    <a:pt x="22" y="6"/>
                  </a:cubicBezTo>
                  <a:cubicBezTo>
                    <a:pt x="22" y="6"/>
                    <a:pt x="22" y="6"/>
                    <a:pt x="22" y="6"/>
                  </a:cubicBezTo>
                  <a:cubicBezTo>
                    <a:pt x="20" y="6"/>
                    <a:pt x="20" y="6"/>
                    <a:pt x="20" y="6"/>
                  </a:cubicBezTo>
                  <a:cubicBezTo>
                    <a:pt x="20" y="6"/>
                    <a:pt x="20" y="6"/>
                    <a:pt x="20" y="6"/>
                  </a:cubicBezTo>
                  <a:cubicBezTo>
                    <a:pt x="14" y="6"/>
                    <a:pt x="14" y="6"/>
                    <a:pt x="14" y="6"/>
                  </a:cubicBezTo>
                  <a:cubicBezTo>
                    <a:pt x="13" y="7"/>
                    <a:pt x="13" y="7"/>
                    <a:pt x="13" y="7"/>
                  </a:cubicBezTo>
                  <a:cubicBezTo>
                    <a:pt x="13" y="7"/>
                    <a:pt x="13" y="7"/>
                    <a:pt x="12" y="8"/>
                  </a:cubicBezTo>
                  <a:cubicBezTo>
                    <a:pt x="12" y="9"/>
                    <a:pt x="12" y="9"/>
                    <a:pt x="12" y="9"/>
                  </a:cubicBezTo>
                  <a:cubicBezTo>
                    <a:pt x="11" y="10"/>
                    <a:pt x="11" y="10"/>
                    <a:pt x="11" y="10"/>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1" y="9"/>
                    <a:pt x="11" y="9"/>
                  </a:cubicBezTo>
                  <a:cubicBezTo>
                    <a:pt x="11" y="8"/>
                    <a:pt x="11" y="7"/>
                    <a:pt x="12" y="7"/>
                  </a:cubicBezTo>
                  <a:cubicBezTo>
                    <a:pt x="12" y="6"/>
                    <a:pt x="12" y="6"/>
                    <a:pt x="13" y="4"/>
                  </a:cubicBezTo>
                  <a:cubicBezTo>
                    <a:pt x="13" y="3"/>
                    <a:pt x="13" y="2"/>
                    <a:pt x="13" y="2"/>
                  </a:cubicBezTo>
                  <a:cubicBezTo>
                    <a:pt x="14" y="1"/>
                    <a:pt x="14" y="1"/>
                    <a:pt x="14" y="1"/>
                  </a:cubicBezTo>
                  <a:cubicBezTo>
                    <a:pt x="14" y="0"/>
                    <a:pt x="14" y="0"/>
                    <a:pt x="14" y="0"/>
                  </a:cubicBezTo>
                  <a:cubicBezTo>
                    <a:pt x="14" y="0"/>
                    <a:pt x="14" y="0"/>
                    <a:pt x="14" y="0"/>
                  </a:cubicBezTo>
                  <a:cubicBezTo>
                    <a:pt x="14" y="0"/>
                    <a:pt x="14" y="0"/>
                    <a:pt x="14" y="0"/>
                  </a:cubicBezTo>
                  <a:cubicBezTo>
                    <a:pt x="17" y="1"/>
                    <a:pt x="17" y="1"/>
                    <a:pt x="17" y="1"/>
                  </a:cubicBezTo>
                  <a:cubicBezTo>
                    <a:pt x="17" y="2"/>
                    <a:pt x="17" y="2"/>
                    <a:pt x="17" y="2"/>
                  </a:cubicBezTo>
                  <a:cubicBezTo>
                    <a:pt x="17" y="2"/>
                    <a:pt x="17" y="2"/>
                    <a:pt x="17" y="2"/>
                  </a:cubicBezTo>
                  <a:cubicBezTo>
                    <a:pt x="16" y="2"/>
                    <a:pt x="16" y="2"/>
                    <a:pt x="16" y="2"/>
                  </a:cubicBezTo>
                  <a:cubicBezTo>
                    <a:pt x="16" y="3"/>
                    <a:pt x="16" y="3"/>
                    <a:pt x="15" y="3"/>
                  </a:cubicBezTo>
                  <a:cubicBezTo>
                    <a:pt x="14" y="5"/>
                    <a:pt x="14" y="5"/>
                    <a:pt x="14" y="5"/>
                  </a:cubicBezTo>
                  <a:cubicBezTo>
                    <a:pt x="14" y="5"/>
                    <a:pt x="14" y="5"/>
                    <a:pt x="14" y="6"/>
                  </a:cubicBezTo>
                  <a:close/>
                  <a:moveTo>
                    <a:pt x="5" y="14"/>
                  </a:moveTo>
                  <a:cubicBezTo>
                    <a:pt x="17" y="14"/>
                    <a:pt x="17" y="14"/>
                    <a:pt x="17" y="14"/>
                  </a:cubicBezTo>
                  <a:cubicBezTo>
                    <a:pt x="17" y="14"/>
                    <a:pt x="17" y="14"/>
                    <a:pt x="17" y="14"/>
                  </a:cubicBezTo>
                  <a:cubicBezTo>
                    <a:pt x="17" y="13"/>
                    <a:pt x="17" y="13"/>
                    <a:pt x="17" y="13"/>
                  </a:cubicBezTo>
                  <a:cubicBezTo>
                    <a:pt x="17" y="13"/>
                    <a:pt x="18" y="13"/>
                    <a:pt x="18" y="13"/>
                  </a:cubicBezTo>
                  <a:cubicBezTo>
                    <a:pt x="19" y="14"/>
                    <a:pt x="19" y="14"/>
                    <a:pt x="19" y="14"/>
                  </a:cubicBezTo>
                  <a:cubicBezTo>
                    <a:pt x="19" y="14"/>
                    <a:pt x="19" y="14"/>
                    <a:pt x="19" y="15"/>
                  </a:cubicBezTo>
                  <a:cubicBezTo>
                    <a:pt x="20" y="15"/>
                    <a:pt x="20" y="15"/>
                    <a:pt x="20" y="15"/>
                  </a:cubicBezTo>
                  <a:cubicBezTo>
                    <a:pt x="20" y="15"/>
                    <a:pt x="19" y="15"/>
                    <a:pt x="19" y="15"/>
                  </a:cubicBezTo>
                  <a:cubicBezTo>
                    <a:pt x="19" y="15"/>
                    <a:pt x="19" y="15"/>
                    <a:pt x="19" y="15"/>
                  </a:cubicBezTo>
                  <a:cubicBezTo>
                    <a:pt x="19" y="21"/>
                    <a:pt x="19" y="21"/>
                    <a:pt x="19" y="21"/>
                  </a:cubicBezTo>
                  <a:cubicBezTo>
                    <a:pt x="20" y="21"/>
                    <a:pt x="20" y="21"/>
                    <a:pt x="20" y="21"/>
                  </a:cubicBezTo>
                  <a:cubicBezTo>
                    <a:pt x="21" y="20"/>
                    <a:pt x="21" y="20"/>
                    <a:pt x="21" y="20"/>
                  </a:cubicBezTo>
                  <a:cubicBezTo>
                    <a:pt x="21" y="20"/>
                    <a:pt x="21" y="20"/>
                    <a:pt x="21" y="20"/>
                  </a:cubicBezTo>
                  <a:cubicBezTo>
                    <a:pt x="21" y="20"/>
                    <a:pt x="21" y="20"/>
                    <a:pt x="21" y="20"/>
                  </a:cubicBezTo>
                  <a:cubicBezTo>
                    <a:pt x="23" y="21"/>
                    <a:pt x="23" y="21"/>
                    <a:pt x="23" y="21"/>
                  </a:cubicBezTo>
                  <a:cubicBezTo>
                    <a:pt x="23" y="22"/>
                    <a:pt x="23" y="22"/>
                    <a:pt x="23" y="22"/>
                  </a:cubicBezTo>
                  <a:cubicBezTo>
                    <a:pt x="23" y="22"/>
                    <a:pt x="23" y="22"/>
                    <a:pt x="23" y="22"/>
                  </a:cubicBezTo>
                  <a:cubicBezTo>
                    <a:pt x="0" y="22"/>
                    <a:pt x="0" y="22"/>
                    <a:pt x="0" y="22"/>
                  </a:cubicBezTo>
                  <a:cubicBezTo>
                    <a:pt x="0" y="22"/>
                    <a:pt x="0" y="22"/>
                    <a:pt x="0" y="22"/>
                  </a:cubicBezTo>
                  <a:cubicBezTo>
                    <a:pt x="0" y="22"/>
                    <a:pt x="0" y="22"/>
                    <a:pt x="0" y="21"/>
                  </a:cubicBezTo>
                  <a:cubicBezTo>
                    <a:pt x="0" y="21"/>
                    <a:pt x="0" y="21"/>
                    <a:pt x="0" y="21"/>
                  </a:cubicBezTo>
                  <a:cubicBezTo>
                    <a:pt x="3" y="21"/>
                    <a:pt x="3" y="21"/>
                    <a:pt x="3" y="21"/>
                  </a:cubicBezTo>
                  <a:cubicBezTo>
                    <a:pt x="3" y="16"/>
                    <a:pt x="3" y="16"/>
                    <a:pt x="3" y="16"/>
                  </a:cubicBezTo>
                  <a:cubicBezTo>
                    <a:pt x="3" y="14"/>
                    <a:pt x="3" y="14"/>
                    <a:pt x="3" y="14"/>
                  </a:cubicBezTo>
                  <a:cubicBezTo>
                    <a:pt x="3" y="13"/>
                    <a:pt x="3" y="13"/>
                    <a:pt x="3" y="13"/>
                  </a:cubicBezTo>
                  <a:cubicBezTo>
                    <a:pt x="3" y="13"/>
                    <a:pt x="4" y="13"/>
                    <a:pt x="4" y="14"/>
                  </a:cubicBezTo>
                  <a:cubicBezTo>
                    <a:pt x="5" y="14"/>
                    <a:pt x="5" y="14"/>
                    <a:pt x="5" y="14"/>
                  </a:cubicBezTo>
                  <a:close/>
                  <a:moveTo>
                    <a:pt x="17" y="15"/>
                  </a:moveTo>
                  <a:cubicBezTo>
                    <a:pt x="14" y="15"/>
                    <a:pt x="14" y="15"/>
                    <a:pt x="14" y="15"/>
                  </a:cubicBezTo>
                  <a:cubicBezTo>
                    <a:pt x="14" y="15"/>
                    <a:pt x="14" y="15"/>
                    <a:pt x="14" y="15"/>
                  </a:cubicBezTo>
                  <a:cubicBezTo>
                    <a:pt x="14" y="21"/>
                    <a:pt x="14" y="21"/>
                    <a:pt x="14" y="21"/>
                  </a:cubicBezTo>
                  <a:cubicBezTo>
                    <a:pt x="17" y="21"/>
                    <a:pt x="17" y="21"/>
                    <a:pt x="17" y="21"/>
                  </a:cubicBezTo>
                  <a:cubicBezTo>
                    <a:pt x="17" y="15"/>
                    <a:pt x="17" y="15"/>
                    <a:pt x="17" y="15"/>
                  </a:cubicBezTo>
                  <a:close/>
                  <a:moveTo>
                    <a:pt x="12" y="15"/>
                  </a:moveTo>
                  <a:cubicBezTo>
                    <a:pt x="10" y="15"/>
                    <a:pt x="10" y="15"/>
                    <a:pt x="10" y="15"/>
                  </a:cubicBezTo>
                  <a:cubicBezTo>
                    <a:pt x="10" y="15"/>
                    <a:pt x="10" y="15"/>
                    <a:pt x="10" y="15"/>
                  </a:cubicBezTo>
                  <a:cubicBezTo>
                    <a:pt x="10" y="21"/>
                    <a:pt x="10" y="21"/>
                    <a:pt x="10" y="21"/>
                  </a:cubicBezTo>
                  <a:cubicBezTo>
                    <a:pt x="12" y="21"/>
                    <a:pt x="12" y="21"/>
                    <a:pt x="12" y="21"/>
                  </a:cubicBezTo>
                  <a:cubicBezTo>
                    <a:pt x="12" y="15"/>
                    <a:pt x="12" y="15"/>
                    <a:pt x="12" y="15"/>
                  </a:cubicBezTo>
                  <a:close/>
                  <a:moveTo>
                    <a:pt x="8" y="15"/>
                  </a:moveTo>
                  <a:cubicBezTo>
                    <a:pt x="5" y="15"/>
                    <a:pt x="5" y="15"/>
                    <a:pt x="5" y="15"/>
                  </a:cubicBezTo>
                  <a:cubicBezTo>
                    <a:pt x="5" y="21"/>
                    <a:pt x="5" y="21"/>
                    <a:pt x="5" y="21"/>
                  </a:cubicBezTo>
                  <a:cubicBezTo>
                    <a:pt x="8" y="21"/>
                    <a:pt x="8" y="21"/>
                    <a:pt x="8" y="21"/>
                  </a:cubicBezTo>
                  <a:cubicBezTo>
                    <a:pt x="8" y="15"/>
                    <a:pt x="8" y="15"/>
                    <a:pt x="8" y="15"/>
                  </a:cubicBezTo>
                  <a:close/>
                  <a:moveTo>
                    <a:pt x="4" y="3"/>
                  </a:moveTo>
                  <a:cubicBezTo>
                    <a:pt x="4" y="10"/>
                    <a:pt x="4" y="10"/>
                    <a:pt x="4" y="10"/>
                  </a:cubicBezTo>
                  <a:cubicBezTo>
                    <a:pt x="4" y="11"/>
                    <a:pt x="4" y="11"/>
                    <a:pt x="4" y="11"/>
                  </a:cubicBezTo>
                  <a:cubicBezTo>
                    <a:pt x="4" y="12"/>
                    <a:pt x="4" y="12"/>
                    <a:pt x="3" y="12"/>
                  </a:cubicBezTo>
                  <a:cubicBezTo>
                    <a:pt x="3" y="12"/>
                    <a:pt x="3" y="12"/>
                    <a:pt x="3" y="12"/>
                  </a:cubicBezTo>
                  <a:cubicBezTo>
                    <a:pt x="2" y="12"/>
                    <a:pt x="2" y="12"/>
                    <a:pt x="2" y="12"/>
                  </a:cubicBezTo>
                  <a:cubicBezTo>
                    <a:pt x="2" y="12"/>
                    <a:pt x="2" y="12"/>
                    <a:pt x="2" y="12"/>
                  </a:cubicBezTo>
                  <a:cubicBezTo>
                    <a:pt x="2" y="9"/>
                    <a:pt x="2" y="9"/>
                    <a:pt x="2" y="9"/>
                  </a:cubicBezTo>
                  <a:cubicBezTo>
                    <a:pt x="2" y="4"/>
                    <a:pt x="2" y="4"/>
                    <a:pt x="2" y="4"/>
                  </a:cubicBezTo>
                  <a:cubicBezTo>
                    <a:pt x="2" y="2"/>
                    <a:pt x="2" y="2"/>
                    <a:pt x="2" y="2"/>
                  </a:cubicBezTo>
                  <a:cubicBezTo>
                    <a:pt x="2" y="2"/>
                    <a:pt x="2" y="2"/>
                    <a:pt x="2" y="2"/>
                  </a:cubicBezTo>
                  <a:cubicBezTo>
                    <a:pt x="2" y="2"/>
                    <a:pt x="2" y="2"/>
                    <a:pt x="2" y="2"/>
                  </a:cubicBezTo>
                  <a:cubicBezTo>
                    <a:pt x="4" y="2"/>
                    <a:pt x="4" y="2"/>
                    <a:pt x="4" y="2"/>
                  </a:cubicBezTo>
                  <a:cubicBezTo>
                    <a:pt x="4" y="2"/>
                    <a:pt x="5" y="2"/>
                    <a:pt x="5" y="2"/>
                  </a:cubicBezTo>
                  <a:cubicBezTo>
                    <a:pt x="5" y="2"/>
                    <a:pt x="5" y="2"/>
                    <a:pt x="5" y="2"/>
                  </a:cubicBezTo>
                  <a:cubicBezTo>
                    <a:pt x="5" y="3"/>
                    <a:pt x="5" y="3"/>
                    <a:pt x="4" y="3"/>
                  </a:cubicBezTo>
                  <a:cubicBezTo>
                    <a:pt x="4" y="3"/>
                    <a:pt x="4" y="3"/>
                    <a:pt x="4" y="3"/>
                  </a:cubicBezTo>
                  <a:close/>
                  <a:moveTo>
                    <a:pt x="9" y="2"/>
                  </a:moveTo>
                  <a:cubicBezTo>
                    <a:pt x="9" y="10"/>
                    <a:pt x="9" y="10"/>
                    <a:pt x="9" y="10"/>
                  </a:cubicBezTo>
                  <a:cubicBezTo>
                    <a:pt x="9" y="13"/>
                    <a:pt x="9" y="13"/>
                    <a:pt x="9" y="13"/>
                  </a:cubicBezTo>
                  <a:cubicBezTo>
                    <a:pt x="9" y="13"/>
                    <a:pt x="9" y="13"/>
                    <a:pt x="8" y="13"/>
                  </a:cubicBezTo>
                  <a:cubicBezTo>
                    <a:pt x="7" y="13"/>
                    <a:pt x="7" y="13"/>
                    <a:pt x="7" y="13"/>
                  </a:cubicBezTo>
                  <a:cubicBezTo>
                    <a:pt x="7" y="13"/>
                    <a:pt x="7" y="13"/>
                    <a:pt x="7" y="13"/>
                  </a:cubicBezTo>
                  <a:cubicBezTo>
                    <a:pt x="7" y="10"/>
                    <a:pt x="7" y="10"/>
                    <a:pt x="7" y="10"/>
                  </a:cubicBezTo>
                  <a:cubicBezTo>
                    <a:pt x="7" y="4"/>
                    <a:pt x="7" y="4"/>
                    <a:pt x="7" y="4"/>
                  </a:cubicBezTo>
                  <a:cubicBezTo>
                    <a:pt x="7" y="1"/>
                    <a:pt x="7" y="1"/>
                    <a:pt x="7" y="1"/>
                  </a:cubicBezTo>
                  <a:cubicBezTo>
                    <a:pt x="7" y="1"/>
                    <a:pt x="7" y="1"/>
                    <a:pt x="7" y="1"/>
                  </a:cubicBezTo>
                  <a:cubicBezTo>
                    <a:pt x="7" y="1"/>
                    <a:pt x="7" y="1"/>
                    <a:pt x="7" y="1"/>
                  </a:cubicBezTo>
                  <a:cubicBezTo>
                    <a:pt x="9" y="1"/>
                    <a:pt x="9" y="1"/>
                    <a:pt x="9" y="1"/>
                  </a:cubicBezTo>
                  <a:cubicBezTo>
                    <a:pt x="10" y="1"/>
                    <a:pt x="10" y="1"/>
                    <a:pt x="10" y="1"/>
                  </a:cubicBezTo>
                  <a:cubicBezTo>
                    <a:pt x="10" y="2"/>
                    <a:pt x="10" y="2"/>
                    <a:pt x="9" y="2"/>
                  </a:cubicBezTo>
                  <a:cubicBezTo>
                    <a:pt x="9" y="2"/>
                    <a:pt x="9" y="2"/>
                    <a:pt x="9" y="2"/>
                  </a:cubicBezTo>
                  <a:close/>
                  <a:moveTo>
                    <a:pt x="15" y="8"/>
                  </a:moveTo>
                  <a:cubicBezTo>
                    <a:pt x="15" y="8"/>
                    <a:pt x="15" y="8"/>
                    <a:pt x="15" y="8"/>
                  </a:cubicBezTo>
                  <a:cubicBezTo>
                    <a:pt x="15" y="8"/>
                    <a:pt x="15" y="8"/>
                    <a:pt x="15" y="8"/>
                  </a:cubicBezTo>
                  <a:cubicBezTo>
                    <a:pt x="15" y="8"/>
                    <a:pt x="15" y="8"/>
                    <a:pt x="15" y="8"/>
                  </a:cubicBezTo>
                  <a:cubicBezTo>
                    <a:pt x="15" y="8"/>
                    <a:pt x="15" y="8"/>
                    <a:pt x="16" y="8"/>
                  </a:cubicBezTo>
                  <a:cubicBezTo>
                    <a:pt x="17" y="8"/>
                    <a:pt x="18" y="9"/>
                    <a:pt x="18" y="9"/>
                  </a:cubicBezTo>
                  <a:cubicBezTo>
                    <a:pt x="19" y="10"/>
                    <a:pt x="19" y="10"/>
                    <a:pt x="19" y="10"/>
                  </a:cubicBezTo>
                  <a:cubicBezTo>
                    <a:pt x="19" y="11"/>
                    <a:pt x="19" y="11"/>
                    <a:pt x="19" y="11"/>
                  </a:cubicBezTo>
                  <a:cubicBezTo>
                    <a:pt x="19" y="11"/>
                    <a:pt x="19" y="12"/>
                    <a:pt x="18" y="12"/>
                  </a:cubicBezTo>
                  <a:cubicBezTo>
                    <a:pt x="18" y="12"/>
                    <a:pt x="18" y="12"/>
                    <a:pt x="17" y="12"/>
                  </a:cubicBezTo>
                  <a:cubicBezTo>
                    <a:pt x="17" y="12"/>
                    <a:pt x="17" y="12"/>
                    <a:pt x="17" y="12"/>
                  </a:cubicBezTo>
                  <a:cubicBezTo>
                    <a:pt x="17" y="12"/>
                    <a:pt x="17" y="12"/>
                    <a:pt x="16" y="12"/>
                  </a:cubicBezTo>
                  <a:cubicBezTo>
                    <a:pt x="16" y="11"/>
                    <a:pt x="16" y="11"/>
                    <a:pt x="16" y="10"/>
                  </a:cubicBezTo>
                  <a:cubicBezTo>
                    <a:pt x="16" y="10"/>
                    <a:pt x="16" y="9"/>
                    <a:pt x="16" y="9"/>
                  </a:cubicBezTo>
                  <a:cubicBezTo>
                    <a:pt x="16" y="9"/>
                    <a:pt x="15" y="9"/>
                    <a:pt x="15"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20"/>
            <p:cNvSpPr>
              <a:spLocks noEditPoints="1"/>
            </p:cNvSpPr>
            <p:nvPr/>
          </p:nvSpPr>
          <p:spPr bwMode="auto">
            <a:xfrm>
              <a:off x="1857740" y="4100398"/>
              <a:ext cx="74222" cy="75596"/>
            </a:xfrm>
            <a:custGeom>
              <a:avLst/>
              <a:gdLst>
                <a:gd name="T0" fmla="*/ 6 w 23"/>
                <a:gd name="T1" fmla="*/ 2 h 23"/>
                <a:gd name="T2" fmla="*/ 6 w 23"/>
                <a:gd name="T3" fmla="*/ 0 h 23"/>
                <a:gd name="T4" fmla="*/ 9 w 23"/>
                <a:gd name="T5" fmla="*/ 1 h 23"/>
                <a:gd name="T6" fmla="*/ 8 w 23"/>
                <a:gd name="T7" fmla="*/ 4 h 23"/>
                <a:gd name="T8" fmla="*/ 12 w 23"/>
                <a:gd name="T9" fmla="*/ 3 h 23"/>
                <a:gd name="T10" fmla="*/ 14 w 23"/>
                <a:gd name="T11" fmla="*/ 5 h 23"/>
                <a:gd name="T12" fmla="*/ 8 w 23"/>
                <a:gd name="T13" fmla="*/ 5 h 23"/>
                <a:gd name="T14" fmla="*/ 12 w 23"/>
                <a:gd name="T15" fmla="*/ 8 h 23"/>
                <a:gd name="T16" fmla="*/ 14 w 23"/>
                <a:gd name="T17" fmla="*/ 9 h 23"/>
                <a:gd name="T18" fmla="*/ 8 w 23"/>
                <a:gd name="T19" fmla="*/ 9 h 23"/>
                <a:gd name="T20" fmla="*/ 11 w 23"/>
                <a:gd name="T21" fmla="*/ 11 h 23"/>
                <a:gd name="T22" fmla="*/ 13 w 23"/>
                <a:gd name="T23" fmla="*/ 12 h 23"/>
                <a:gd name="T24" fmla="*/ 13 w 23"/>
                <a:gd name="T25" fmla="*/ 13 h 23"/>
                <a:gd name="T26" fmla="*/ 13 w 23"/>
                <a:gd name="T27" fmla="*/ 19 h 23"/>
                <a:gd name="T28" fmla="*/ 10 w 23"/>
                <a:gd name="T29" fmla="*/ 20 h 23"/>
                <a:gd name="T30" fmla="*/ 10 w 23"/>
                <a:gd name="T31" fmla="*/ 20 h 23"/>
                <a:gd name="T32" fmla="*/ 8 w 23"/>
                <a:gd name="T33" fmla="*/ 18 h 23"/>
                <a:gd name="T34" fmla="*/ 9 w 23"/>
                <a:gd name="T35" fmla="*/ 18 h 23"/>
                <a:gd name="T36" fmla="*/ 11 w 23"/>
                <a:gd name="T37" fmla="*/ 18 h 23"/>
                <a:gd name="T38" fmla="*/ 8 w 23"/>
                <a:gd name="T39" fmla="*/ 13 h 23"/>
                <a:gd name="T40" fmla="*/ 7 w 23"/>
                <a:gd name="T41" fmla="*/ 23 h 23"/>
                <a:gd name="T42" fmla="*/ 6 w 23"/>
                <a:gd name="T43" fmla="*/ 19 h 23"/>
                <a:gd name="T44" fmla="*/ 4 w 23"/>
                <a:gd name="T45" fmla="*/ 20 h 23"/>
                <a:gd name="T46" fmla="*/ 2 w 23"/>
                <a:gd name="T47" fmla="*/ 21 h 23"/>
                <a:gd name="T48" fmla="*/ 2 w 23"/>
                <a:gd name="T49" fmla="*/ 18 h 23"/>
                <a:gd name="T50" fmla="*/ 2 w 23"/>
                <a:gd name="T51" fmla="*/ 11 h 23"/>
                <a:gd name="T52" fmla="*/ 6 w 23"/>
                <a:gd name="T53" fmla="*/ 12 h 23"/>
                <a:gd name="T54" fmla="*/ 0 w 23"/>
                <a:gd name="T55" fmla="*/ 9 h 23"/>
                <a:gd name="T56" fmla="*/ 6 w 23"/>
                <a:gd name="T57" fmla="*/ 5 h 23"/>
                <a:gd name="T58" fmla="*/ 2 w 23"/>
                <a:gd name="T59" fmla="*/ 8 h 23"/>
                <a:gd name="T60" fmla="*/ 1 w 23"/>
                <a:gd name="T61" fmla="*/ 8 h 23"/>
                <a:gd name="T62" fmla="*/ 2 w 23"/>
                <a:gd name="T63" fmla="*/ 6 h 23"/>
                <a:gd name="T64" fmla="*/ 2 w 23"/>
                <a:gd name="T65" fmla="*/ 2 h 23"/>
                <a:gd name="T66" fmla="*/ 3 w 23"/>
                <a:gd name="T67" fmla="*/ 2 h 23"/>
                <a:gd name="T68" fmla="*/ 5 w 23"/>
                <a:gd name="T69" fmla="*/ 3 h 23"/>
                <a:gd name="T70" fmla="*/ 17 w 23"/>
                <a:gd name="T71" fmla="*/ 5 h 23"/>
                <a:gd name="T72" fmla="*/ 16 w 23"/>
                <a:gd name="T73" fmla="*/ 18 h 23"/>
                <a:gd name="T74" fmla="*/ 15 w 23"/>
                <a:gd name="T75" fmla="*/ 14 h 23"/>
                <a:gd name="T76" fmla="*/ 15 w 23"/>
                <a:gd name="T77" fmla="*/ 3 h 23"/>
                <a:gd name="T78" fmla="*/ 18 w 23"/>
                <a:gd name="T79" fmla="*/ 4 h 23"/>
                <a:gd name="T80" fmla="*/ 22 w 23"/>
                <a:gd name="T81" fmla="*/ 2 h 23"/>
                <a:gd name="T82" fmla="*/ 21 w 23"/>
                <a:gd name="T83" fmla="*/ 22 h 23"/>
                <a:gd name="T84" fmla="*/ 19 w 23"/>
                <a:gd name="T85" fmla="*/ 23 h 23"/>
                <a:gd name="T86" fmla="*/ 16 w 23"/>
                <a:gd name="T87" fmla="*/ 21 h 23"/>
                <a:gd name="T88" fmla="*/ 17 w 23"/>
                <a:gd name="T89" fmla="*/ 20 h 23"/>
                <a:gd name="T90" fmla="*/ 20 w 23"/>
                <a:gd name="T91" fmla="*/ 19 h 23"/>
                <a:gd name="T92" fmla="*/ 20 w 23"/>
                <a:gd name="T93" fmla="*/ 1 h 23"/>
                <a:gd name="T94" fmla="*/ 23 w 23"/>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3">
                  <a:moveTo>
                    <a:pt x="4" y="4"/>
                  </a:moveTo>
                  <a:cubicBezTo>
                    <a:pt x="6" y="4"/>
                    <a:pt x="6" y="4"/>
                    <a:pt x="6" y="4"/>
                  </a:cubicBezTo>
                  <a:cubicBezTo>
                    <a:pt x="6" y="2"/>
                    <a:pt x="6" y="2"/>
                    <a:pt x="6" y="2"/>
                  </a:cubicBezTo>
                  <a:cubicBezTo>
                    <a:pt x="6" y="0"/>
                    <a:pt x="6" y="0"/>
                    <a:pt x="6" y="0"/>
                  </a:cubicBezTo>
                  <a:cubicBezTo>
                    <a:pt x="6" y="0"/>
                    <a:pt x="6" y="0"/>
                    <a:pt x="6" y="0"/>
                  </a:cubicBezTo>
                  <a:cubicBezTo>
                    <a:pt x="6" y="0"/>
                    <a:pt x="6" y="0"/>
                    <a:pt x="6" y="0"/>
                  </a:cubicBezTo>
                  <a:cubicBezTo>
                    <a:pt x="9" y="1"/>
                    <a:pt x="9" y="1"/>
                    <a:pt x="9" y="1"/>
                  </a:cubicBezTo>
                  <a:cubicBezTo>
                    <a:pt x="9" y="1"/>
                    <a:pt x="9" y="1"/>
                    <a:pt x="9" y="1"/>
                  </a:cubicBezTo>
                  <a:cubicBezTo>
                    <a:pt x="9" y="1"/>
                    <a:pt x="9" y="1"/>
                    <a:pt x="9" y="1"/>
                  </a:cubicBezTo>
                  <a:cubicBezTo>
                    <a:pt x="9" y="1"/>
                    <a:pt x="9" y="1"/>
                    <a:pt x="9" y="1"/>
                  </a:cubicBezTo>
                  <a:cubicBezTo>
                    <a:pt x="8" y="2"/>
                    <a:pt x="8" y="2"/>
                    <a:pt x="8" y="2"/>
                  </a:cubicBezTo>
                  <a:cubicBezTo>
                    <a:pt x="8" y="4"/>
                    <a:pt x="8" y="4"/>
                    <a:pt x="8" y="4"/>
                  </a:cubicBezTo>
                  <a:cubicBezTo>
                    <a:pt x="10" y="4"/>
                    <a:pt x="10" y="4"/>
                    <a:pt x="10" y="4"/>
                  </a:cubicBezTo>
                  <a:cubicBezTo>
                    <a:pt x="11" y="3"/>
                    <a:pt x="11" y="3"/>
                    <a:pt x="11" y="3"/>
                  </a:cubicBezTo>
                  <a:cubicBezTo>
                    <a:pt x="12" y="3"/>
                    <a:pt x="12" y="3"/>
                    <a:pt x="12" y="3"/>
                  </a:cubicBezTo>
                  <a:cubicBezTo>
                    <a:pt x="12" y="3"/>
                    <a:pt x="12" y="3"/>
                    <a:pt x="12" y="3"/>
                  </a:cubicBezTo>
                  <a:cubicBezTo>
                    <a:pt x="14" y="5"/>
                    <a:pt x="14" y="5"/>
                    <a:pt x="14" y="5"/>
                  </a:cubicBezTo>
                  <a:cubicBezTo>
                    <a:pt x="14" y="5"/>
                    <a:pt x="14" y="5"/>
                    <a:pt x="14" y="5"/>
                  </a:cubicBezTo>
                  <a:cubicBezTo>
                    <a:pt x="14" y="5"/>
                    <a:pt x="14" y="5"/>
                    <a:pt x="14" y="5"/>
                  </a:cubicBezTo>
                  <a:cubicBezTo>
                    <a:pt x="14" y="5"/>
                    <a:pt x="14" y="5"/>
                    <a:pt x="14" y="5"/>
                  </a:cubicBezTo>
                  <a:cubicBezTo>
                    <a:pt x="8" y="5"/>
                    <a:pt x="8" y="5"/>
                    <a:pt x="8" y="5"/>
                  </a:cubicBezTo>
                  <a:cubicBezTo>
                    <a:pt x="8" y="9"/>
                    <a:pt x="8" y="9"/>
                    <a:pt x="8" y="9"/>
                  </a:cubicBezTo>
                  <a:cubicBezTo>
                    <a:pt x="11" y="9"/>
                    <a:pt x="11" y="9"/>
                    <a:pt x="11" y="9"/>
                  </a:cubicBezTo>
                  <a:cubicBezTo>
                    <a:pt x="12" y="8"/>
                    <a:pt x="12" y="8"/>
                    <a:pt x="12" y="8"/>
                  </a:cubicBezTo>
                  <a:cubicBezTo>
                    <a:pt x="12" y="7"/>
                    <a:pt x="13" y="7"/>
                    <a:pt x="13" y="7"/>
                  </a:cubicBezTo>
                  <a:cubicBezTo>
                    <a:pt x="13" y="7"/>
                    <a:pt x="13" y="7"/>
                    <a:pt x="13" y="8"/>
                  </a:cubicBezTo>
                  <a:cubicBezTo>
                    <a:pt x="14" y="9"/>
                    <a:pt x="14" y="9"/>
                    <a:pt x="14" y="9"/>
                  </a:cubicBezTo>
                  <a:cubicBezTo>
                    <a:pt x="15" y="9"/>
                    <a:pt x="15" y="9"/>
                    <a:pt x="15" y="9"/>
                  </a:cubicBezTo>
                  <a:cubicBezTo>
                    <a:pt x="15" y="9"/>
                    <a:pt x="15" y="9"/>
                    <a:pt x="14" y="9"/>
                  </a:cubicBezTo>
                  <a:cubicBezTo>
                    <a:pt x="8" y="9"/>
                    <a:pt x="8" y="9"/>
                    <a:pt x="8" y="9"/>
                  </a:cubicBezTo>
                  <a:cubicBezTo>
                    <a:pt x="8" y="12"/>
                    <a:pt x="8" y="12"/>
                    <a:pt x="8" y="12"/>
                  </a:cubicBezTo>
                  <a:cubicBezTo>
                    <a:pt x="10" y="12"/>
                    <a:pt x="10" y="12"/>
                    <a:pt x="10" y="12"/>
                  </a:cubicBezTo>
                  <a:cubicBezTo>
                    <a:pt x="11" y="11"/>
                    <a:pt x="11" y="11"/>
                    <a:pt x="11" y="11"/>
                  </a:cubicBezTo>
                  <a:cubicBezTo>
                    <a:pt x="11" y="11"/>
                    <a:pt x="11" y="11"/>
                    <a:pt x="11" y="11"/>
                  </a:cubicBezTo>
                  <a:cubicBezTo>
                    <a:pt x="11" y="11"/>
                    <a:pt x="12" y="11"/>
                    <a:pt x="12" y="11"/>
                  </a:cubicBezTo>
                  <a:cubicBezTo>
                    <a:pt x="13" y="12"/>
                    <a:pt x="13" y="12"/>
                    <a:pt x="13" y="12"/>
                  </a:cubicBezTo>
                  <a:cubicBezTo>
                    <a:pt x="13" y="12"/>
                    <a:pt x="14" y="12"/>
                    <a:pt x="14" y="12"/>
                  </a:cubicBezTo>
                  <a:cubicBezTo>
                    <a:pt x="14" y="13"/>
                    <a:pt x="14" y="13"/>
                    <a:pt x="14" y="13"/>
                  </a:cubicBezTo>
                  <a:cubicBezTo>
                    <a:pt x="14" y="13"/>
                    <a:pt x="14" y="13"/>
                    <a:pt x="13" y="13"/>
                  </a:cubicBezTo>
                  <a:cubicBezTo>
                    <a:pt x="13" y="13"/>
                    <a:pt x="13" y="13"/>
                    <a:pt x="13" y="13"/>
                  </a:cubicBezTo>
                  <a:cubicBezTo>
                    <a:pt x="13" y="19"/>
                    <a:pt x="13" y="19"/>
                    <a:pt x="13" y="19"/>
                  </a:cubicBezTo>
                  <a:cubicBezTo>
                    <a:pt x="13" y="19"/>
                    <a:pt x="13" y="19"/>
                    <a:pt x="13" y="19"/>
                  </a:cubicBezTo>
                  <a:cubicBezTo>
                    <a:pt x="12" y="20"/>
                    <a:pt x="12" y="20"/>
                    <a:pt x="12" y="20"/>
                  </a:cubicBezTo>
                  <a:cubicBezTo>
                    <a:pt x="12" y="20"/>
                    <a:pt x="11" y="20"/>
                    <a:pt x="11" y="20"/>
                  </a:cubicBezTo>
                  <a:cubicBezTo>
                    <a:pt x="11" y="20"/>
                    <a:pt x="10" y="20"/>
                    <a:pt x="10" y="20"/>
                  </a:cubicBezTo>
                  <a:cubicBezTo>
                    <a:pt x="10" y="20"/>
                    <a:pt x="10" y="20"/>
                    <a:pt x="10" y="20"/>
                  </a:cubicBezTo>
                  <a:cubicBezTo>
                    <a:pt x="10" y="20"/>
                    <a:pt x="10" y="20"/>
                    <a:pt x="10" y="20"/>
                  </a:cubicBezTo>
                  <a:cubicBezTo>
                    <a:pt x="10" y="20"/>
                    <a:pt x="10" y="20"/>
                    <a:pt x="10" y="20"/>
                  </a:cubicBezTo>
                  <a:cubicBezTo>
                    <a:pt x="10" y="19"/>
                    <a:pt x="10" y="19"/>
                    <a:pt x="9" y="19"/>
                  </a:cubicBezTo>
                  <a:cubicBezTo>
                    <a:pt x="9" y="18"/>
                    <a:pt x="9" y="18"/>
                    <a:pt x="9" y="18"/>
                  </a:cubicBezTo>
                  <a:cubicBezTo>
                    <a:pt x="9" y="18"/>
                    <a:pt x="8" y="18"/>
                    <a:pt x="8" y="18"/>
                  </a:cubicBezTo>
                  <a:cubicBezTo>
                    <a:pt x="8" y="18"/>
                    <a:pt x="8" y="18"/>
                    <a:pt x="8" y="18"/>
                  </a:cubicBezTo>
                  <a:cubicBezTo>
                    <a:pt x="8" y="18"/>
                    <a:pt x="8" y="18"/>
                    <a:pt x="8" y="18"/>
                  </a:cubicBezTo>
                  <a:cubicBezTo>
                    <a:pt x="9" y="18"/>
                    <a:pt x="9" y="18"/>
                    <a:pt x="9" y="18"/>
                  </a:cubicBezTo>
                  <a:cubicBezTo>
                    <a:pt x="10" y="18"/>
                    <a:pt x="10" y="18"/>
                    <a:pt x="10" y="18"/>
                  </a:cubicBezTo>
                  <a:cubicBezTo>
                    <a:pt x="10" y="18"/>
                    <a:pt x="10" y="18"/>
                    <a:pt x="10" y="18"/>
                  </a:cubicBezTo>
                  <a:cubicBezTo>
                    <a:pt x="10" y="18"/>
                    <a:pt x="11" y="18"/>
                    <a:pt x="11" y="18"/>
                  </a:cubicBezTo>
                  <a:cubicBezTo>
                    <a:pt x="11" y="18"/>
                    <a:pt x="11" y="18"/>
                    <a:pt x="11" y="17"/>
                  </a:cubicBezTo>
                  <a:cubicBezTo>
                    <a:pt x="11" y="13"/>
                    <a:pt x="11" y="13"/>
                    <a:pt x="11" y="13"/>
                  </a:cubicBezTo>
                  <a:cubicBezTo>
                    <a:pt x="8" y="13"/>
                    <a:pt x="8" y="13"/>
                    <a:pt x="8" y="13"/>
                  </a:cubicBezTo>
                  <a:cubicBezTo>
                    <a:pt x="8" y="20"/>
                    <a:pt x="8" y="20"/>
                    <a:pt x="8" y="20"/>
                  </a:cubicBezTo>
                  <a:cubicBezTo>
                    <a:pt x="8" y="22"/>
                    <a:pt x="8" y="22"/>
                    <a:pt x="8" y="22"/>
                  </a:cubicBezTo>
                  <a:cubicBezTo>
                    <a:pt x="8" y="22"/>
                    <a:pt x="8" y="23"/>
                    <a:pt x="7" y="23"/>
                  </a:cubicBezTo>
                  <a:cubicBezTo>
                    <a:pt x="7" y="23"/>
                    <a:pt x="6" y="23"/>
                    <a:pt x="6" y="23"/>
                  </a:cubicBezTo>
                  <a:cubicBezTo>
                    <a:pt x="6" y="23"/>
                    <a:pt x="6" y="22"/>
                    <a:pt x="6" y="22"/>
                  </a:cubicBezTo>
                  <a:cubicBezTo>
                    <a:pt x="6" y="19"/>
                    <a:pt x="6" y="19"/>
                    <a:pt x="6" y="19"/>
                  </a:cubicBezTo>
                  <a:cubicBezTo>
                    <a:pt x="6" y="13"/>
                    <a:pt x="6" y="13"/>
                    <a:pt x="6" y="13"/>
                  </a:cubicBezTo>
                  <a:cubicBezTo>
                    <a:pt x="4" y="13"/>
                    <a:pt x="4" y="13"/>
                    <a:pt x="4" y="13"/>
                  </a:cubicBezTo>
                  <a:cubicBezTo>
                    <a:pt x="4" y="20"/>
                    <a:pt x="4" y="20"/>
                    <a:pt x="4" y="20"/>
                  </a:cubicBezTo>
                  <a:cubicBezTo>
                    <a:pt x="4" y="20"/>
                    <a:pt x="4" y="20"/>
                    <a:pt x="4" y="20"/>
                  </a:cubicBezTo>
                  <a:cubicBezTo>
                    <a:pt x="4" y="20"/>
                    <a:pt x="3" y="20"/>
                    <a:pt x="3" y="20"/>
                  </a:cubicBezTo>
                  <a:cubicBezTo>
                    <a:pt x="3" y="20"/>
                    <a:pt x="3" y="21"/>
                    <a:pt x="2" y="21"/>
                  </a:cubicBezTo>
                  <a:cubicBezTo>
                    <a:pt x="2" y="21"/>
                    <a:pt x="2" y="20"/>
                    <a:pt x="2" y="20"/>
                  </a:cubicBezTo>
                  <a:cubicBezTo>
                    <a:pt x="2" y="20"/>
                    <a:pt x="2" y="20"/>
                    <a:pt x="2" y="20"/>
                  </a:cubicBezTo>
                  <a:cubicBezTo>
                    <a:pt x="2" y="18"/>
                    <a:pt x="2" y="18"/>
                    <a:pt x="2" y="18"/>
                  </a:cubicBezTo>
                  <a:cubicBezTo>
                    <a:pt x="2" y="13"/>
                    <a:pt x="2" y="13"/>
                    <a:pt x="2" y="13"/>
                  </a:cubicBezTo>
                  <a:cubicBezTo>
                    <a:pt x="2" y="11"/>
                    <a:pt x="2" y="11"/>
                    <a:pt x="2" y="11"/>
                  </a:cubicBezTo>
                  <a:cubicBezTo>
                    <a:pt x="2" y="11"/>
                    <a:pt x="2" y="11"/>
                    <a:pt x="2" y="11"/>
                  </a:cubicBezTo>
                  <a:cubicBezTo>
                    <a:pt x="2" y="11"/>
                    <a:pt x="2" y="11"/>
                    <a:pt x="2" y="11"/>
                  </a:cubicBezTo>
                  <a:cubicBezTo>
                    <a:pt x="4" y="12"/>
                    <a:pt x="4" y="12"/>
                    <a:pt x="4" y="12"/>
                  </a:cubicBezTo>
                  <a:cubicBezTo>
                    <a:pt x="6" y="12"/>
                    <a:pt x="6" y="12"/>
                    <a:pt x="6" y="12"/>
                  </a:cubicBezTo>
                  <a:cubicBezTo>
                    <a:pt x="6" y="9"/>
                    <a:pt x="6" y="9"/>
                    <a:pt x="6" y="9"/>
                  </a:cubicBezTo>
                  <a:cubicBezTo>
                    <a:pt x="0" y="9"/>
                    <a:pt x="0" y="9"/>
                    <a:pt x="0" y="9"/>
                  </a:cubicBezTo>
                  <a:cubicBezTo>
                    <a:pt x="0" y="9"/>
                    <a:pt x="0" y="9"/>
                    <a:pt x="0" y="9"/>
                  </a:cubicBezTo>
                  <a:cubicBezTo>
                    <a:pt x="0" y="9"/>
                    <a:pt x="0" y="9"/>
                    <a:pt x="0" y="9"/>
                  </a:cubicBezTo>
                  <a:cubicBezTo>
                    <a:pt x="6" y="9"/>
                    <a:pt x="6" y="9"/>
                    <a:pt x="6" y="9"/>
                  </a:cubicBezTo>
                  <a:cubicBezTo>
                    <a:pt x="6" y="5"/>
                    <a:pt x="6" y="5"/>
                    <a:pt x="6" y="5"/>
                  </a:cubicBezTo>
                  <a:cubicBezTo>
                    <a:pt x="3" y="5"/>
                    <a:pt x="3" y="5"/>
                    <a:pt x="3" y="5"/>
                  </a:cubicBezTo>
                  <a:cubicBezTo>
                    <a:pt x="3" y="6"/>
                    <a:pt x="3" y="6"/>
                    <a:pt x="2" y="7"/>
                  </a:cubicBezTo>
                  <a:cubicBezTo>
                    <a:pt x="2" y="7"/>
                    <a:pt x="2" y="7"/>
                    <a:pt x="2" y="8"/>
                  </a:cubicBezTo>
                  <a:cubicBezTo>
                    <a:pt x="1" y="8"/>
                    <a:pt x="1" y="8"/>
                    <a:pt x="1" y="8"/>
                  </a:cubicBezTo>
                  <a:cubicBezTo>
                    <a:pt x="1" y="8"/>
                    <a:pt x="1" y="8"/>
                    <a:pt x="1" y="8"/>
                  </a:cubicBezTo>
                  <a:cubicBezTo>
                    <a:pt x="1" y="8"/>
                    <a:pt x="1" y="8"/>
                    <a:pt x="1" y="8"/>
                  </a:cubicBezTo>
                  <a:cubicBezTo>
                    <a:pt x="1" y="8"/>
                    <a:pt x="1" y="8"/>
                    <a:pt x="1" y="8"/>
                  </a:cubicBezTo>
                  <a:cubicBezTo>
                    <a:pt x="1" y="7"/>
                    <a:pt x="1" y="7"/>
                    <a:pt x="1" y="7"/>
                  </a:cubicBezTo>
                  <a:cubicBezTo>
                    <a:pt x="1" y="6"/>
                    <a:pt x="1" y="6"/>
                    <a:pt x="2" y="6"/>
                  </a:cubicBezTo>
                  <a:cubicBezTo>
                    <a:pt x="2" y="5"/>
                    <a:pt x="2" y="5"/>
                    <a:pt x="2" y="4"/>
                  </a:cubicBezTo>
                  <a:cubicBezTo>
                    <a:pt x="2" y="4"/>
                    <a:pt x="2" y="3"/>
                    <a:pt x="2" y="3"/>
                  </a:cubicBezTo>
                  <a:cubicBezTo>
                    <a:pt x="2" y="2"/>
                    <a:pt x="2" y="2"/>
                    <a:pt x="2" y="2"/>
                  </a:cubicBezTo>
                  <a:cubicBezTo>
                    <a:pt x="2" y="2"/>
                    <a:pt x="3" y="1"/>
                    <a:pt x="3" y="1"/>
                  </a:cubicBezTo>
                  <a:cubicBezTo>
                    <a:pt x="3" y="1"/>
                    <a:pt x="3" y="1"/>
                    <a:pt x="3" y="1"/>
                  </a:cubicBezTo>
                  <a:cubicBezTo>
                    <a:pt x="3" y="2"/>
                    <a:pt x="3" y="2"/>
                    <a:pt x="3" y="2"/>
                  </a:cubicBezTo>
                  <a:cubicBezTo>
                    <a:pt x="5" y="2"/>
                    <a:pt x="5" y="2"/>
                    <a:pt x="5" y="2"/>
                  </a:cubicBezTo>
                  <a:cubicBezTo>
                    <a:pt x="5" y="2"/>
                    <a:pt x="5" y="3"/>
                    <a:pt x="5" y="3"/>
                  </a:cubicBezTo>
                  <a:cubicBezTo>
                    <a:pt x="5" y="3"/>
                    <a:pt x="5" y="3"/>
                    <a:pt x="5" y="3"/>
                  </a:cubicBezTo>
                  <a:cubicBezTo>
                    <a:pt x="4" y="3"/>
                    <a:pt x="4" y="3"/>
                    <a:pt x="4" y="3"/>
                  </a:cubicBezTo>
                  <a:cubicBezTo>
                    <a:pt x="4" y="4"/>
                    <a:pt x="4" y="4"/>
                    <a:pt x="4" y="4"/>
                  </a:cubicBezTo>
                  <a:close/>
                  <a:moveTo>
                    <a:pt x="17" y="5"/>
                  </a:moveTo>
                  <a:cubicBezTo>
                    <a:pt x="17" y="15"/>
                    <a:pt x="17" y="15"/>
                    <a:pt x="17" y="15"/>
                  </a:cubicBezTo>
                  <a:cubicBezTo>
                    <a:pt x="17" y="17"/>
                    <a:pt x="17" y="17"/>
                    <a:pt x="17" y="17"/>
                  </a:cubicBezTo>
                  <a:cubicBezTo>
                    <a:pt x="17" y="18"/>
                    <a:pt x="17" y="18"/>
                    <a:pt x="16" y="18"/>
                  </a:cubicBezTo>
                  <a:cubicBezTo>
                    <a:pt x="16" y="18"/>
                    <a:pt x="15" y="18"/>
                    <a:pt x="15" y="18"/>
                  </a:cubicBezTo>
                  <a:cubicBezTo>
                    <a:pt x="15" y="18"/>
                    <a:pt x="15" y="18"/>
                    <a:pt x="15" y="18"/>
                  </a:cubicBezTo>
                  <a:cubicBezTo>
                    <a:pt x="15" y="14"/>
                    <a:pt x="15" y="14"/>
                    <a:pt x="15" y="14"/>
                  </a:cubicBezTo>
                  <a:cubicBezTo>
                    <a:pt x="15" y="7"/>
                    <a:pt x="15" y="7"/>
                    <a:pt x="15" y="7"/>
                  </a:cubicBezTo>
                  <a:cubicBezTo>
                    <a:pt x="15" y="3"/>
                    <a:pt x="15" y="3"/>
                    <a:pt x="15" y="3"/>
                  </a:cubicBezTo>
                  <a:cubicBezTo>
                    <a:pt x="15" y="3"/>
                    <a:pt x="15" y="3"/>
                    <a:pt x="15" y="3"/>
                  </a:cubicBezTo>
                  <a:cubicBezTo>
                    <a:pt x="15" y="3"/>
                    <a:pt x="15" y="3"/>
                    <a:pt x="16" y="3"/>
                  </a:cubicBezTo>
                  <a:cubicBezTo>
                    <a:pt x="18" y="4"/>
                    <a:pt x="18" y="4"/>
                    <a:pt x="18" y="4"/>
                  </a:cubicBezTo>
                  <a:cubicBezTo>
                    <a:pt x="18" y="4"/>
                    <a:pt x="18" y="4"/>
                    <a:pt x="18" y="4"/>
                  </a:cubicBezTo>
                  <a:cubicBezTo>
                    <a:pt x="18" y="4"/>
                    <a:pt x="18" y="4"/>
                    <a:pt x="18" y="4"/>
                  </a:cubicBezTo>
                  <a:cubicBezTo>
                    <a:pt x="17" y="5"/>
                    <a:pt x="17" y="5"/>
                    <a:pt x="17" y="5"/>
                  </a:cubicBezTo>
                  <a:close/>
                  <a:moveTo>
                    <a:pt x="22" y="2"/>
                  </a:moveTo>
                  <a:cubicBezTo>
                    <a:pt x="22" y="21"/>
                    <a:pt x="22" y="21"/>
                    <a:pt x="22" y="21"/>
                  </a:cubicBezTo>
                  <a:cubicBezTo>
                    <a:pt x="22" y="21"/>
                    <a:pt x="22" y="21"/>
                    <a:pt x="22" y="21"/>
                  </a:cubicBezTo>
                  <a:cubicBezTo>
                    <a:pt x="22" y="22"/>
                    <a:pt x="21" y="22"/>
                    <a:pt x="21" y="22"/>
                  </a:cubicBezTo>
                  <a:cubicBezTo>
                    <a:pt x="20" y="23"/>
                    <a:pt x="20" y="23"/>
                    <a:pt x="19" y="23"/>
                  </a:cubicBezTo>
                  <a:cubicBezTo>
                    <a:pt x="19" y="23"/>
                    <a:pt x="19" y="23"/>
                    <a:pt x="19" y="23"/>
                  </a:cubicBezTo>
                  <a:cubicBezTo>
                    <a:pt x="19" y="23"/>
                    <a:pt x="19" y="23"/>
                    <a:pt x="19" y="23"/>
                  </a:cubicBezTo>
                  <a:cubicBezTo>
                    <a:pt x="18" y="22"/>
                    <a:pt x="18" y="22"/>
                    <a:pt x="18" y="22"/>
                  </a:cubicBezTo>
                  <a:cubicBezTo>
                    <a:pt x="18" y="22"/>
                    <a:pt x="18" y="21"/>
                    <a:pt x="17" y="21"/>
                  </a:cubicBezTo>
                  <a:cubicBezTo>
                    <a:pt x="16" y="21"/>
                    <a:pt x="16" y="21"/>
                    <a:pt x="16" y="21"/>
                  </a:cubicBezTo>
                  <a:cubicBezTo>
                    <a:pt x="16" y="21"/>
                    <a:pt x="16" y="20"/>
                    <a:pt x="16" y="20"/>
                  </a:cubicBezTo>
                  <a:cubicBezTo>
                    <a:pt x="16" y="20"/>
                    <a:pt x="16" y="20"/>
                    <a:pt x="16" y="20"/>
                  </a:cubicBezTo>
                  <a:cubicBezTo>
                    <a:pt x="16" y="20"/>
                    <a:pt x="16" y="20"/>
                    <a:pt x="17" y="20"/>
                  </a:cubicBezTo>
                  <a:cubicBezTo>
                    <a:pt x="18" y="20"/>
                    <a:pt x="18" y="20"/>
                    <a:pt x="18" y="20"/>
                  </a:cubicBezTo>
                  <a:cubicBezTo>
                    <a:pt x="19" y="20"/>
                    <a:pt x="19" y="20"/>
                    <a:pt x="20" y="20"/>
                  </a:cubicBezTo>
                  <a:cubicBezTo>
                    <a:pt x="20" y="20"/>
                    <a:pt x="20" y="20"/>
                    <a:pt x="20" y="19"/>
                  </a:cubicBezTo>
                  <a:cubicBezTo>
                    <a:pt x="20" y="5"/>
                    <a:pt x="20" y="5"/>
                    <a:pt x="20" y="5"/>
                  </a:cubicBezTo>
                  <a:cubicBezTo>
                    <a:pt x="20" y="1"/>
                    <a:pt x="20" y="1"/>
                    <a:pt x="20" y="1"/>
                  </a:cubicBezTo>
                  <a:cubicBezTo>
                    <a:pt x="20" y="1"/>
                    <a:pt x="20" y="1"/>
                    <a:pt x="20" y="1"/>
                  </a:cubicBezTo>
                  <a:cubicBezTo>
                    <a:pt x="20" y="1"/>
                    <a:pt x="20" y="1"/>
                    <a:pt x="20" y="1"/>
                  </a:cubicBezTo>
                  <a:cubicBezTo>
                    <a:pt x="22" y="1"/>
                    <a:pt x="22" y="1"/>
                    <a:pt x="22" y="1"/>
                  </a:cubicBezTo>
                  <a:cubicBezTo>
                    <a:pt x="23" y="1"/>
                    <a:pt x="23" y="2"/>
                    <a:pt x="23" y="2"/>
                  </a:cubicBezTo>
                  <a:cubicBezTo>
                    <a:pt x="23" y="2"/>
                    <a:pt x="23" y="2"/>
                    <a:pt x="23" y="2"/>
                  </a:cubicBezTo>
                  <a:cubicBezTo>
                    <a:pt x="22" y="2"/>
                    <a:pt x="22" y="2"/>
                    <a:pt x="2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21"/>
            <p:cNvSpPr>
              <a:spLocks noEditPoints="1"/>
            </p:cNvSpPr>
            <p:nvPr/>
          </p:nvSpPr>
          <p:spPr bwMode="auto">
            <a:xfrm>
              <a:off x="994566" y="3986316"/>
              <a:ext cx="71473" cy="78345"/>
            </a:xfrm>
            <a:custGeom>
              <a:avLst/>
              <a:gdLst>
                <a:gd name="T0" fmla="*/ 12 w 22"/>
                <a:gd name="T1" fmla="*/ 18 h 24"/>
                <a:gd name="T2" fmla="*/ 12 w 22"/>
                <a:gd name="T3" fmla="*/ 23 h 24"/>
                <a:gd name="T4" fmla="*/ 11 w 22"/>
                <a:gd name="T5" fmla="*/ 24 h 24"/>
                <a:gd name="T6" fmla="*/ 10 w 22"/>
                <a:gd name="T7" fmla="*/ 23 h 24"/>
                <a:gd name="T8" fmla="*/ 10 w 22"/>
                <a:gd name="T9" fmla="*/ 18 h 24"/>
                <a:gd name="T10" fmla="*/ 5 w 22"/>
                <a:gd name="T11" fmla="*/ 19 h 24"/>
                <a:gd name="T12" fmla="*/ 4 w 22"/>
                <a:gd name="T13" fmla="*/ 20 h 24"/>
                <a:gd name="T14" fmla="*/ 3 w 22"/>
                <a:gd name="T15" fmla="*/ 20 h 24"/>
                <a:gd name="T16" fmla="*/ 3 w 22"/>
                <a:gd name="T17" fmla="*/ 11 h 24"/>
                <a:gd name="T18" fmla="*/ 3 w 22"/>
                <a:gd name="T19" fmla="*/ 8 h 24"/>
                <a:gd name="T20" fmla="*/ 5 w 22"/>
                <a:gd name="T21" fmla="*/ 9 h 24"/>
                <a:gd name="T22" fmla="*/ 10 w 22"/>
                <a:gd name="T23" fmla="*/ 7 h 24"/>
                <a:gd name="T24" fmla="*/ 10 w 22"/>
                <a:gd name="T25" fmla="*/ 5 h 24"/>
                <a:gd name="T26" fmla="*/ 12 w 22"/>
                <a:gd name="T27" fmla="*/ 5 h 24"/>
                <a:gd name="T28" fmla="*/ 13 w 22"/>
                <a:gd name="T29" fmla="*/ 6 h 24"/>
                <a:gd name="T30" fmla="*/ 12 w 22"/>
                <a:gd name="T31" fmla="*/ 6 h 24"/>
                <a:gd name="T32" fmla="*/ 17 w 22"/>
                <a:gd name="T33" fmla="*/ 9 h 24"/>
                <a:gd name="T34" fmla="*/ 18 w 22"/>
                <a:gd name="T35" fmla="*/ 8 h 24"/>
                <a:gd name="T36" fmla="*/ 20 w 22"/>
                <a:gd name="T37" fmla="*/ 9 h 24"/>
                <a:gd name="T38" fmla="*/ 20 w 22"/>
                <a:gd name="T39" fmla="*/ 10 h 24"/>
                <a:gd name="T40" fmla="*/ 20 w 22"/>
                <a:gd name="T41" fmla="*/ 10 h 24"/>
                <a:gd name="T42" fmla="*/ 20 w 22"/>
                <a:gd name="T43" fmla="*/ 19 h 24"/>
                <a:gd name="T44" fmla="*/ 17 w 22"/>
                <a:gd name="T45" fmla="*/ 20 h 24"/>
                <a:gd name="T46" fmla="*/ 17 w 22"/>
                <a:gd name="T47" fmla="*/ 18 h 24"/>
                <a:gd name="T48" fmla="*/ 10 w 22"/>
                <a:gd name="T49" fmla="*/ 10 h 24"/>
                <a:gd name="T50" fmla="*/ 5 w 22"/>
                <a:gd name="T51" fmla="*/ 13 h 24"/>
                <a:gd name="T52" fmla="*/ 10 w 22"/>
                <a:gd name="T53" fmla="*/ 17 h 24"/>
                <a:gd name="T54" fmla="*/ 5 w 22"/>
                <a:gd name="T55" fmla="*/ 14 h 24"/>
                <a:gd name="T56" fmla="*/ 10 w 22"/>
                <a:gd name="T57" fmla="*/ 17 h 24"/>
                <a:gd name="T58" fmla="*/ 17 w 22"/>
                <a:gd name="T59" fmla="*/ 10 h 24"/>
                <a:gd name="T60" fmla="*/ 12 w 22"/>
                <a:gd name="T61" fmla="*/ 13 h 24"/>
                <a:gd name="T62" fmla="*/ 17 w 22"/>
                <a:gd name="T63" fmla="*/ 17 h 24"/>
                <a:gd name="T64" fmla="*/ 12 w 22"/>
                <a:gd name="T65" fmla="*/ 14 h 24"/>
                <a:gd name="T66" fmla="*/ 17 w 22"/>
                <a:gd name="T67" fmla="*/ 17 h 24"/>
                <a:gd name="T68" fmla="*/ 3 w 22"/>
                <a:gd name="T69" fmla="*/ 5 h 24"/>
                <a:gd name="T70" fmla="*/ 3 w 22"/>
                <a:gd name="T71" fmla="*/ 5 h 24"/>
                <a:gd name="T72" fmla="*/ 2 w 22"/>
                <a:gd name="T73" fmla="*/ 7 h 24"/>
                <a:gd name="T74" fmla="*/ 0 w 22"/>
                <a:gd name="T75" fmla="*/ 7 h 24"/>
                <a:gd name="T76" fmla="*/ 0 w 22"/>
                <a:gd name="T77" fmla="*/ 5 h 24"/>
                <a:gd name="T78" fmla="*/ 2 w 22"/>
                <a:gd name="T79" fmla="*/ 3 h 24"/>
                <a:gd name="T80" fmla="*/ 2 w 22"/>
                <a:gd name="T81" fmla="*/ 2 h 24"/>
                <a:gd name="T82" fmla="*/ 3 w 22"/>
                <a:gd name="T83" fmla="*/ 3 h 24"/>
                <a:gd name="T84" fmla="*/ 3 w 22"/>
                <a:gd name="T85" fmla="*/ 4 h 24"/>
                <a:gd name="T86" fmla="*/ 19 w 22"/>
                <a:gd name="T87" fmla="*/ 3 h 24"/>
                <a:gd name="T88" fmla="*/ 20 w 22"/>
                <a:gd name="T89" fmla="*/ 3 h 24"/>
                <a:gd name="T90" fmla="*/ 22 w 22"/>
                <a:gd name="T91" fmla="*/ 5 h 24"/>
                <a:gd name="T92" fmla="*/ 21 w 22"/>
                <a:gd name="T93" fmla="*/ 6 h 24"/>
                <a:gd name="T94" fmla="*/ 19 w 22"/>
                <a:gd name="T95" fmla="*/ 7 h 24"/>
                <a:gd name="T96" fmla="*/ 17 w 22"/>
                <a:gd name="T97" fmla="*/ 8 h 24"/>
                <a:gd name="T98" fmla="*/ 17 w 22"/>
                <a:gd name="T99" fmla="*/ 7 h 24"/>
                <a:gd name="T100" fmla="*/ 18 w 22"/>
                <a:gd name="T101" fmla="*/ 6 h 24"/>
                <a:gd name="T102" fmla="*/ 9 w 22"/>
                <a:gd name="T103" fmla="*/ 0 h 24"/>
                <a:gd name="T104" fmla="*/ 9 w 22"/>
                <a:gd name="T105" fmla="*/ 0 h 24"/>
                <a:gd name="T106" fmla="*/ 11 w 22"/>
                <a:gd name="T107" fmla="*/ 0 h 24"/>
                <a:gd name="T108" fmla="*/ 12 w 22"/>
                <a:gd name="T109" fmla="*/ 2 h 24"/>
                <a:gd name="T110" fmla="*/ 11 w 22"/>
                <a:gd name="T111" fmla="*/ 4 h 24"/>
                <a:gd name="T112" fmla="*/ 10 w 22"/>
                <a:gd name="T113" fmla="*/ 3 h 24"/>
                <a:gd name="T114" fmla="*/ 9 w 22"/>
                <a:gd name="T11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 h="24">
                  <a:moveTo>
                    <a:pt x="17" y="18"/>
                  </a:moveTo>
                  <a:cubicBezTo>
                    <a:pt x="12" y="18"/>
                    <a:pt x="12" y="18"/>
                    <a:pt x="12" y="18"/>
                  </a:cubicBezTo>
                  <a:cubicBezTo>
                    <a:pt x="12" y="21"/>
                    <a:pt x="12" y="21"/>
                    <a:pt x="12" y="21"/>
                  </a:cubicBezTo>
                  <a:cubicBezTo>
                    <a:pt x="12" y="23"/>
                    <a:pt x="12" y="23"/>
                    <a:pt x="12" y="23"/>
                  </a:cubicBezTo>
                  <a:cubicBezTo>
                    <a:pt x="12" y="23"/>
                    <a:pt x="12" y="23"/>
                    <a:pt x="12" y="24"/>
                  </a:cubicBezTo>
                  <a:cubicBezTo>
                    <a:pt x="12" y="24"/>
                    <a:pt x="11" y="24"/>
                    <a:pt x="11" y="24"/>
                  </a:cubicBezTo>
                  <a:cubicBezTo>
                    <a:pt x="10" y="24"/>
                    <a:pt x="10" y="24"/>
                    <a:pt x="10" y="24"/>
                  </a:cubicBezTo>
                  <a:cubicBezTo>
                    <a:pt x="10" y="24"/>
                    <a:pt x="10" y="24"/>
                    <a:pt x="10" y="23"/>
                  </a:cubicBezTo>
                  <a:cubicBezTo>
                    <a:pt x="10" y="20"/>
                    <a:pt x="10" y="20"/>
                    <a:pt x="10" y="20"/>
                  </a:cubicBezTo>
                  <a:cubicBezTo>
                    <a:pt x="10" y="18"/>
                    <a:pt x="10" y="18"/>
                    <a:pt x="10" y="18"/>
                  </a:cubicBezTo>
                  <a:cubicBezTo>
                    <a:pt x="5" y="18"/>
                    <a:pt x="5" y="18"/>
                    <a:pt x="5" y="18"/>
                  </a:cubicBezTo>
                  <a:cubicBezTo>
                    <a:pt x="5" y="19"/>
                    <a:pt x="5" y="19"/>
                    <a:pt x="5" y="19"/>
                  </a:cubicBezTo>
                  <a:cubicBezTo>
                    <a:pt x="5" y="20"/>
                    <a:pt x="5" y="20"/>
                    <a:pt x="5" y="20"/>
                  </a:cubicBezTo>
                  <a:cubicBezTo>
                    <a:pt x="4" y="20"/>
                    <a:pt x="4" y="20"/>
                    <a:pt x="4" y="20"/>
                  </a:cubicBezTo>
                  <a:cubicBezTo>
                    <a:pt x="3" y="20"/>
                    <a:pt x="3" y="20"/>
                    <a:pt x="3" y="20"/>
                  </a:cubicBezTo>
                  <a:cubicBezTo>
                    <a:pt x="3" y="20"/>
                    <a:pt x="3" y="20"/>
                    <a:pt x="3" y="20"/>
                  </a:cubicBezTo>
                  <a:cubicBezTo>
                    <a:pt x="3" y="17"/>
                    <a:pt x="3" y="17"/>
                    <a:pt x="3" y="17"/>
                  </a:cubicBezTo>
                  <a:cubicBezTo>
                    <a:pt x="3" y="11"/>
                    <a:pt x="3" y="11"/>
                    <a:pt x="3" y="11"/>
                  </a:cubicBezTo>
                  <a:cubicBezTo>
                    <a:pt x="3" y="8"/>
                    <a:pt x="3" y="8"/>
                    <a:pt x="3" y="8"/>
                  </a:cubicBezTo>
                  <a:cubicBezTo>
                    <a:pt x="3" y="8"/>
                    <a:pt x="3" y="8"/>
                    <a:pt x="3" y="8"/>
                  </a:cubicBezTo>
                  <a:cubicBezTo>
                    <a:pt x="3" y="8"/>
                    <a:pt x="3" y="8"/>
                    <a:pt x="3" y="8"/>
                  </a:cubicBezTo>
                  <a:cubicBezTo>
                    <a:pt x="5" y="9"/>
                    <a:pt x="5" y="9"/>
                    <a:pt x="5" y="9"/>
                  </a:cubicBezTo>
                  <a:cubicBezTo>
                    <a:pt x="10" y="9"/>
                    <a:pt x="10" y="9"/>
                    <a:pt x="10" y="9"/>
                  </a:cubicBezTo>
                  <a:cubicBezTo>
                    <a:pt x="10" y="7"/>
                    <a:pt x="10" y="7"/>
                    <a:pt x="10" y="7"/>
                  </a:cubicBezTo>
                  <a:cubicBezTo>
                    <a:pt x="10" y="5"/>
                    <a:pt x="10" y="5"/>
                    <a:pt x="10" y="5"/>
                  </a:cubicBezTo>
                  <a:cubicBezTo>
                    <a:pt x="10" y="5"/>
                    <a:pt x="10" y="5"/>
                    <a:pt x="10" y="5"/>
                  </a:cubicBezTo>
                  <a:cubicBezTo>
                    <a:pt x="10" y="5"/>
                    <a:pt x="10" y="5"/>
                    <a:pt x="10" y="5"/>
                  </a:cubicBezTo>
                  <a:cubicBezTo>
                    <a:pt x="12" y="5"/>
                    <a:pt x="12" y="5"/>
                    <a:pt x="12" y="5"/>
                  </a:cubicBezTo>
                  <a:cubicBezTo>
                    <a:pt x="13" y="5"/>
                    <a:pt x="13" y="5"/>
                    <a:pt x="13" y="5"/>
                  </a:cubicBezTo>
                  <a:cubicBezTo>
                    <a:pt x="13" y="5"/>
                    <a:pt x="13" y="6"/>
                    <a:pt x="13" y="6"/>
                  </a:cubicBezTo>
                  <a:cubicBezTo>
                    <a:pt x="13" y="6"/>
                    <a:pt x="13" y="6"/>
                    <a:pt x="12" y="6"/>
                  </a:cubicBezTo>
                  <a:cubicBezTo>
                    <a:pt x="12" y="6"/>
                    <a:pt x="12" y="6"/>
                    <a:pt x="12" y="6"/>
                  </a:cubicBezTo>
                  <a:cubicBezTo>
                    <a:pt x="12" y="9"/>
                    <a:pt x="12" y="9"/>
                    <a:pt x="12" y="9"/>
                  </a:cubicBezTo>
                  <a:cubicBezTo>
                    <a:pt x="17" y="9"/>
                    <a:pt x="17" y="9"/>
                    <a:pt x="17" y="9"/>
                  </a:cubicBezTo>
                  <a:cubicBezTo>
                    <a:pt x="18" y="8"/>
                    <a:pt x="18" y="8"/>
                    <a:pt x="18" y="8"/>
                  </a:cubicBezTo>
                  <a:cubicBezTo>
                    <a:pt x="18" y="8"/>
                    <a:pt x="18" y="8"/>
                    <a:pt x="18" y="8"/>
                  </a:cubicBezTo>
                  <a:cubicBezTo>
                    <a:pt x="18" y="8"/>
                    <a:pt x="18" y="8"/>
                    <a:pt x="19" y="8"/>
                  </a:cubicBezTo>
                  <a:cubicBezTo>
                    <a:pt x="20" y="9"/>
                    <a:pt x="20" y="9"/>
                    <a:pt x="20" y="9"/>
                  </a:cubicBezTo>
                  <a:cubicBezTo>
                    <a:pt x="20" y="9"/>
                    <a:pt x="20" y="9"/>
                    <a:pt x="20" y="9"/>
                  </a:cubicBezTo>
                  <a:cubicBezTo>
                    <a:pt x="20" y="9"/>
                    <a:pt x="20" y="9"/>
                    <a:pt x="20" y="10"/>
                  </a:cubicBezTo>
                  <a:cubicBezTo>
                    <a:pt x="20" y="10"/>
                    <a:pt x="20" y="10"/>
                    <a:pt x="20" y="10"/>
                  </a:cubicBezTo>
                  <a:cubicBezTo>
                    <a:pt x="20" y="10"/>
                    <a:pt x="20" y="10"/>
                    <a:pt x="20" y="10"/>
                  </a:cubicBezTo>
                  <a:cubicBezTo>
                    <a:pt x="20" y="16"/>
                    <a:pt x="20" y="16"/>
                    <a:pt x="20" y="16"/>
                  </a:cubicBezTo>
                  <a:cubicBezTo>
                    <a:pt x="20" y="19"/>
                    <a:pt x="20" y="19"/>
                    <a:pt x="20" y="19"/>
                  </a:cubicBezTo>
                  <a:cubicBezTo>
                    <a:pt x="19" y="20"/>
                    <a:pt x="19" y="20"/>
                    <a:pt x="18" y="20"/>
                  </a:cubicBezTo>
                  <a:cubicBezTo>
                    <a:pt x="18" y="20"/>
                    <a:pt x="18" y="20"/>
                    <a:pt x="17" y="20"/>
                  </a:cubicBezTo>
                  <a:cubicBezTo>
                    <a:pt x="17" y="19"/>
                    <a:pt x="17" y="19"/>
                    <a:pt x="17" y="19"/>
                  </a:cubicBezTo>
                  <a:cubicBezTo>
                    <a:pt x="17" y="18"/>
                    <a:pt x="17" y="18"/>
                    <a:pt x="17" y="18"/>
                  </a:cubicBezTo>
                  <a:close/>
                  <a:moveTo>
                    <a:pt x="10" y="13"/>
                  </a:moveTo>
                  <a:cubicBezTo>
                    <a:pt x="10" y="10"/>
                    <a:pt x="10" y="10"/>
                    <a:pt x="10" y="10"/>
                  </a:cubicBezTo>
                  <a:cubicBezTo>
                    <a:pt x="5" y="10"/>
                    <a:pt x="5" y="10"/>
                    <a:pt x="5" y="10"/>
                  </a:cubicBezTo>
                  <a:cubicBezTo>
                    <a:pt x="5" y="13"/>
                    <a:pt x="5" y="13"/>
                    <a:pt x="5" y="13"/>
                  </a:cubicBezTo>
                  <a:cubicBezTo>
                    <a:pt x="10" y="13"/>
                    <a:pt x="10" y="13"/>
                    <a:pt x="10" y="13"/>
                  </a:cubicBezTo>
                  <a:close/>
                  <a:moveTo>
                    <a:pt x="10" y="17"/>
                  </a:moveTo>
                  <a:cubicBezTo>
                    <a:pt x="10" y="14"/>
                    <a:pt x="10" y="14"/>
                    <a:pt x="10" y="14"/>
                  </a:cubicBezTo>
                  <a:cubicBezTo>
                    <a:pt x="5" y="14"/>
                    <a:pt x="5" y="14"/>
                    <a:pt x="5" y="14"/>
                  </a:cubicBezTo>
                  <a:cubicBezTo>
                    <a:pt x="5" y="17"/>
                    <a:pt x="5" y="17"/>
                    <a:pt x="5" y="17"/>
                  </a:cubicBezTo>
                  <a:cubicBezTo>
                    <a:pt x="10" y="17"/>
                    <a:pt x="10" y="17"/>
                    <a:pt x="10" y="17"/>
                  </a:cubicBezTo>
                  <a:close/>
                  <a:moveTo>
                    <a:pt x="17" y="13"/>
                  </a:moveTo>
                  <a:cubicBezTo>
                    <a:pt x="17" y="10"/>
                    <a:pt x="17" y="10"/>
                    <a:pt x="17" y="10"/>
                  </a:cubicBezTo>
                  <a:cubicBezTo>
                    <a:pt x="12" y="10"/>
                    <a:pt x="12" y="10"/>
                    <a:pt x="12" y="10"/>
                  </a:cubicBezTo>
                  <a:cubicBezTo>
                    <a:pt x="12" y="13"/>
                    <a:pt x="12" y="13"/>
                    <a:pt x="12" y="13"/>
                  </a:cubicBezTo>
                  <a:cubicBezTo>
                    <a:pt x="17" y="13"/>
                    <a:pt x="17" y="13"/>
                    <a:pt x="17" y="13"/>
                  </a:cubicBezTo>
                  <a:close/>
                  <a:moveTo>
                    <a:pt x="17" y="17"/>
                  </a:moveTo>
                  <a:cubicBezTo>
                    <a:pt x="17" y="14"/>
                    <a:pt x="17" y="14"/>
                    <a:pt x="17" y="14"/>
                  </a:cubicBezTo>
                  <a:cubicBezTo>
                    <a:pt x="12" y="14"/>
                    <a:pt x="12" y="14"/>
                    <a:pt x="12" y="14"/>
                  </a:cubicBezTo>
                  <a:cubicBezTo>
                    <a:pt x="12" y="17"/>
                    <a:pt x="12" y="17"/>
                    <a:pt x="12" y="17"/>
                  </a:cubicBezTo>
                  <a:cubicBezTo>
                    <a:pt x="17" y="17"/>
                    <a:pt x="17" y="17"/>
                    <a:pt x="17" y="17"/>
                  </a:cubicBezTo>
                  <a:close/>
                  <a:moveTo>
                    <a:pt x="18" y="5"/>
                  </a:moveTo>
                  <a:cubicBezTo>
                    <a:pt x="3" y="5"/>
                    <a:pt x="3" y="5"/>
                    <a:pt x="3" y="5"/>
                  </a:cubicBezTo>
                  <a:cubicBezTo>
                    <a:pt x="3" y="5"/>
                    <a:pt x="3" y="5"/>
                    <a:pt x="3" y="5"/>
                  </a:cubicBezTo>
                  <a:cubicBezTo>
                    <a:pt x="3" y="5"/>
                    <a:pt x="3" y="5"/>
                    <a:pt x="3" y="5"/>
                  </a:cubicBezTo>
                  <a:cubicBezTo>
                    <a:pt x="3" y="6"/>
                    <a:pt x="3" y="6"/>
                    <a:pt x="3" y="6"/>
                  </a:cubicBezTo>
                  <a:cubicBezTo>
                    <a:pt x="3" y="7"/>
                    <a:pt x="3" y="7"/>
                    <a:pt x="2" y="7"/>
                  </a:cubicBezTo>
                  <a:cubicBezTo>
                    <a:pt x="2" y="8"/>
                    <a:pt x="2" y="8"/>
                    <a:pt x="1" y="8"/>
                  </a:cubicBezTo>
                  <a:cubicBezTo>
                    <a:pt x="1" y="8"/>
                    <a:pt x="0" y="8"/>
                    <a:pt x="0" y="7"/>
                  </a:cubicBezTo>
                  <a:cubicBezTo>
                    <a:pt x="0" y="7"/>
                    <a:pt x="0" y="7"/>
                    <a:pt x="0" y="6"/>
                  </a:cubicBezTo>
                  <a:cubicBezTo>
                    <a:pt x="0" y="6"/>
                    <a:pt x="0" y="6"/>
                    <a:pt x="0" y="5"/>
                  </a:cubicBezTo>
                  <a:cubicBezTo>
                    <a:pt x="1" y="5"/>
                    <a:pt x="1" y="5"/>
                    <a:pt x="1" y="5"/>
                  </a:cubicBezTo>
                  <a:cubicBezTo>
                    <a:pt x="2" y="4"/>
                    <a:pt x="2" y="4"/>
                    <a:pt x="2" y="3"/>
                  </a:cubicBezTo>
                  <a:cubicBezTo>
                    <a:pt x="2" y="3"/>
                    <a:pt x="2" y="3"/>
                    <a:pt x="2" y="3"/>
                  </a:cubicBezTo>
                  <a:cubicBezTo>
                    <a:pt x="2" y="2"/>
                    <a:pt x="2" y="2"/>
                    <a:pt x="2" y="2"/>
                  </a:cubicBezTo>
                  <a:cubicBezTo>
                    <a:pt x="2" y="2"/>
                    <a:pt x="2" y="2"/>
                    <a:pt x="2" y="3"/>
                  </a:cubicBezTo>
                  <a:cubicBezTo>
                    <a:pt x="2" y="3"/>
                    <a:pt x="2" y="3"/>
                    <a:pt x="3" y="3"/>
                  </a:cubicBezTo>
                  <a:cubicBezTo>
                    <a:pt x="3" y="3"/>
                    <a:pt x="3" y="3"/>
                    <a:pt x="3" y="4"/>
                  </a:cubicBezTo>
                  <a:cubicBezTo>
                    <a:pt x="3" y="4"/>
                    <a:pt x="3" y="4"/>
                    <a:pt x="3" y="4"/>
                  </a:cubicBezTo>
                  <a:cubicBezTo>
                    <a:pt x="18" y="4"/>
                    <a:pt x="18" y="4"/>
                    <a:pt x="18" y="4"/>
                  </a:cubicBezTo>
                  <a:cubicBezTo>
                    <a:pt x="19" y="3"/>
                    <a:pt x="19" y="3"/>
                    <a:pt x="19" y="3"/>
                  </a:cubicBezTo>
                  <a:cubicBezTo>
                    <a:pt x="19" y="3"/>
                    <a:pt x="19" y="3"/>
                    <a:pt x="19" y="3"/>
                  </a:cubicBezTo>
                  <a:cubicBezTo>
                    <a:pt x="19" y="3"/>
                    <a:pt x="20" y="3"/>
                    <a:pt x="20" y="3"/>
                  </a:cubicBezTo>
                  <a:cubicBezTo>
                    <a:pt x="22" y="5"/>
                    <a:pt x="22" y="5"/>
                    <a:pt x="22" y="5"/>
                  </a:cubicBezTo>
                  <a:cubicBezTo>
                    <a:pt x="22" y="5"/>
                    <a:pt x="22" y="5"/>
                    <a:pt x="22" y="5"/>
                  </a:cubicBezTo>
                  <a:cubicBezTo>
                    <a:pt x="22" y="6"/>
                    <a:pt x="22" y="6"/>
                    <a:pt x="22" y="6"/>
                  </a:cubicBezTo>
                  <a:cubicBezTo>
                    <a:pt x="22" y="6"/>
                    <a:pt x="22" y="6"/>
                    <a:pt x="21" y="6"/>
                  </a:cubicBezTo>
                  <a:cubicBezTo>
                    <a:pt x="20" y="6"/>
                    <a:pt x="20" y="6"/>
                    <a:pt x="19" y="6"/>
                  </a:cubicBezTo>
                  <a:cubicBezTo>
                    <a:pt x="19" y="6"/>
                    <a:pt x="19" y="7"/>
                    <a:pt x="19" y="7"/>
                  </a:cubicBezTo>
                  <a:cubicBezTo>
                    <a:pt x="18" y="7"/>
                    <a:pt x="18" y="7"/>
                    <a:pt x="18" y="7"/>
                  </a:cubicBezTo>
                  <a:cubicBezTo>
                    <a:pt x="18" y="8"/>
                    <a:pt x="17" y="8"/>
                    <a:pt x="17" y="8"/>
                  </a:cubicBezTo>
                  <a:cubicBezTo>
                    <a:pt x="17" y="7"/>
                    <a:pt x="17" y="7"/>
                    <a:pt x="17" y="7"/>
                  </a:cubicBezTo>
                  <a:cubicBezTo>
                    <a:pt x="17" y="7"/>
                    <a:pt x="17" y="7"/>
                    <a:pt x="17" y="7"/>
                  </a:cubicBezTo>
                  <a:cubicBezTo>
                    <a:pt x="18" y="6"/>
                    <a:pt x="18" y="6"/>
                    <a:pt x="18" y="6"/>
                  </a:cubicBezTo>
                  <a:cubicBezTo>
                    <a:pt x="18" y="6"/>
                    <a:pt x="18" y="6"/>
                    <a:pt x="18" y="6"/>
                  </a:cubicBezTo>
                  <a:cubicBezTo>
                    <a:pt x="18" y="5"/>
                    <a:pt x="18" y="5"/>
                    <a:pt x="18" y="5"/>
                  </a:cubicBezTo>
                  <a:close/>
                  <a:moveTo>
                    <a:pt x="9" y="0"/>
                  </a:moveTo>
                  <a:cubicBezTo>
                    <a:pt x="8" y="0"/>
                    <a:pt x="8" y="0"/>
                    <a:pt x="8" y="0"/>
                  </a:cubicBezTo>
                  <a:cubicBezTo>
                    <a:pt x="8" y="0"/>
                    <a:pt x="9" y="0"/>
                    <a:pt x="9" y="0"/>
                  </a:cubicBezTo>
                  <a:cubicBezTo>
                    <a:pt x="9" y="0"/>
                    <a:pt x="9" y="0"/>
                    <a:pt x="10" y="0"/>
                  </a:cubicBezTo>
                  <a:cubicBezTo>
                    <a:pt x="10" y="0"/>
                    <a:pt x="10" y="0"/>
                    <a:pt x="11" y="0"/>
                  </a:cubicBezTo>
                  <a:cubicBezTo>
                    <a:pt x="11" y="1"/>
                    <a:pt x="12" y="1"/>
                    <a:pt x="12" y="1"/>
                  </a:cubicBezTo>
                  <a:cubicBezTo>
                    <a:pt x="12" y="2"/>
                    <a:pt x="12" y="2"/>
                    <a:pt x="12" y="2"/>
                  </a:cubicBezTo>
                  <a:cubicBezTo>
                    <a:pt x="12" y="3"/>
                    <a:pt x="12" y="3"/>
                    <a:pt x="12" y="3"/>
                  </a:cubicBezTo>
                  <a:cubicBezTo>
                    <a:pt x="12" y="4"/>
                    <a:pt x="11" y="4"/>
                    <a:pt x="11" y="4"/>
                  </a:cubicBezTo>
                  <a:cubicBezTo>
                    <a:pt x="11" y="4"/>
                    <a:pt x="10" y="4"/>
                    <a:pt x="10" y="4"/>
                  </a:cubicBezTo>
                  <a:cubicBezTo>
                    <a:pt x="10" y="3"/>
                    <a:pt x="10" y="3"/>
                    <a:pt x="10" y="3"/>
                  </a:cubicBezTo>
                  <a:cubicBezTo>
                    <a:pt x="10" y="3"/>
                    <a:pt x="10" y="3"/>
                    <a:pt x="9" y="2"/>
                  </a:cubicBezTo>
                  <a:cubicBezTo>
                    <a:pt x="9" y="2"/>
                    <a:pt x="9" y="2"/>
                    <a:pt x="9" y="1"/>
                  </a:cubicBezTo>
                  <a:cubicBezTo>
                    <a:pt x="9" y="1"/>
                    <a:pt x="9" y="1"/>
                    <a:pt x="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22"/>
            <p:cNvSpPr>
              <a:spLocks noEditPoints="1"/>
            </p:cNvSpPr>
            <p:nvPr/>
          </p:nvSpPr>
          <p:spPr bwMode="auto">
            <a:xfrm>
              <a:off x="1082533" y="3990439"/>
              <a:ext cx="68724" cy="67350"/>
            </a:xfrm>
            <a:custGeom>
              <a:avLst/>
              <a:gdLst>
                <a:gd name="T0" fmla="*/ 12 w 21"/>
                <a:gd name="T1" fmla="*/ 4 h 21"/>
                <a:gd name="T2" fmla="*/ 13 w 21"/>
                <a:gd name="T3" fmla="*/ 4 h 21"/>
                <a:gd name="T4" fmla="*/ 15 w 21"/>
                <a:gd name="T5" fmla="*/ 5 h 21"/>
                <a:gd name="T6" fmla="*/ 14 w 21"/>
                <a:gd name="T7" fmla="*/ 5 h 21"/>
                <a:gd name="T8" fmla="*/ 11 w 21"/>
                <a:gd name="T9" fmla="*/ 8 h 21"/>
                <a:gd name="T10" fmla="*/ 17 w 21"/>
                <a:gd name="T11" fmla="*/ 10 h 21"/>
                <a:gd name="T12" fmla="*/ 18 w 21"/>
                <a:gd name="T13" fmla="*/ 10 h 21"/>
                <a:gd name="T14" fmla="*/ 17 w 21"/>
                <a:gd name="T15" fmla="*/ 11 h 21"/>
                <a:gd name="T16" fmla="*/ 16 w 21"/>
                <a:gd name="T17" fmla="*/ 12 h 21"/>
                <a:gd name="T18" fmla="*/ 14 w 21"/>
                <a:gd name="T19" fmla="*/ 12 h 21"/>
                <a:gd name="T20" fmla="*/ 10 w 21"/>
                <a:gd name="T21" fmla="*/ 10 h 21"/>
                <a:gd name="T22" fmla="*/ 4 w 21"/>
                <a:gd name="T23" fmla="*/ 12 h 21"/>
                <a:gd name="T24" fmla="*/ 3 w 21"/>
                <a:gd name="T25" fmla="*/ 13 h 21"/>
                <a:gd name="T26" fmla="*/ 2 w 21"/>
                <a:gd name="T27" fmla="*/ 13 h 21"/>
                <a:gd name="T28" fmla="*/ 3 w 21"/>
                <a:gd name="T29" fmla="*/ 12 h 21"/>
                <a:gd name="T30" fmla="*/ 6 w 21"/>
                <a:gd name="T31" fmla="*/ 11 h 21"/>
                <a:gd name="T32" fmla="*/ 7 w 21"/>
                <a:gd name="T33" fmla="*/ 6 h 21"/>
                <a:gd name="T34" fmla="*/ 6 w 21"/>
                <a:gd name="T35" fmla="*/ 6 h 21"/>
                <a:gd name="T36" fmla="*/ 5 w 21"/>
                <a:gd name="T37" fmla="*/ 8 h 21"/>
                <a:gd name="T38" fmla="*/ 3 w 21"/>
                <a:gd name="T39" fmla="*/ 9 h 21"/>
                <a:gd name="T40" fmla="*/ 3 w 21"/>
                <a:gd name="T41" fmla="*/ 9 h 21"/>
                <a:gd name="T42" fmla="*/ 4 w 21"/>
                <a:gd name="T43" fmla="*/ 8 h 21"/>
                <a:gd name="T44" fmla="*/ 6 w 21"/>
                <a:gd name="T45" fmla="*/ 4 h 21"/>
                <a:gd name="T46" fmla="*/ 6 w 21"/>
                <a:gd name="T47" fmla="*/ 1 h 21"/>
                <a:gd name="T48" fmla="*/ 7 w 21"/>
                <a:gd name="T49" fmla="*/ 1 h 21"/>
                <a:gd name="T50" fmla="*/ 9 w 21"/>
                <a:gd name="T51" fmla="*/ 2 h 21"/>
                <a:gd name="T52" fmla="*/ 9 w 21"/>
                <a:gd name="T53" fmla="*/ 3 h 21"/>
                <a:gd name="T54" fmla="*/ 8 w 21"/>
                <a:gd name="T55" fmla="*/ 4 h 21"/>
                <a:gd name="T56" fmla="*/ 7 w 21"/>
                <a:gd name="T57" fmla="*/ 5 h 21"/>
                <a:gd name="T58" fmla="*/ 11 w 21"/>
                <a:gd name="T59" fmla="*/ 6 h 21"/>
                <a:gd name="T60" fmla="*/ 7 w 21"/>
                <a:gd name="T61" fmla="*/ 5 h 21"/>
                <a:gd name="T62" fmla="*/ 6 w 21"/>
                <a:gd name="T63" fmla="*/ 15 h 21"/>
                <a:gd name="T64" fmla="*/ 7 w 21"/>
                <a:gd name="T65" fmla="*/ 15 h 21"/>
                <a:gd name="T66" fmla="*/ 13 w 21"/>
                <a:gd name="T67" fmla="*/ 16 h 21"/>
                <a:gd name="T68" fmla="*/ 13 w 21"/>
                <a:gd name="T69" fmla="*/ 18 h 21"/>
                <a:gd name="T70" fmla="*/ 12 w 21"/>
                <a:gd name="T71" fmla="*/ 18 h 21"/>
                <a:gd name="T72" fmla="*/ 9 w 21"/>
                <a:gd name="T73" fmla="*/ 16 h 21"/>
                <a:gd name="T74" fmla="*/ 6 w 21"/>
                <a:gd name="T75" fmla="*/ 15 h 21"/>
                <a:gd name="T76" fmla="*/ 8 w 21"/>
                <a:gd name="T77" fmla="*/ 11 h 21"/>
                <a:gd name="T78" fmla="*/ 8 w 21"/>
                <a:gd name="T79" fmla="*/ 11 h 21"/>
                <a:gd name="T80" fmla="*/ 10 w 21"/>
                <a:gd name="T81" fmla="*/ 12 h 21"/>
                <a:gd name="T82" fmla="*/ 11 w 21"/>
                <a:gd name="T83" fmla="*/ 13 h 21"/>
                <a:gd name="T84" fmla="*/ 11 w 21"/>
                <a:gd name="T85" fmla="*/ 14 h 21"/>
                <a:gd name="T86" fmla="*/ 9 w 21"/>
                <a:gd name="T87" fmla="*/ 14 h 21"/>
                <a:gd name="T88" fmla="*/ 9 w 21"/>
                <a:gd name="T89" fmla="*/ 12 h 21"/>
                <a:gd name="T90" fmla="*/ 8 w 21"/>
                <a:gd name="T91" fmla="*/ 11 h 21"/>
                <a:gd name="T92" fmla="*/ 18 w 21"/>
                <a:gd name="T93" fmla="*/ 1 h 21"/>
                <a:gd name="T94" fmla="*/ 19 w 21"/>
                <a:gd name="T95" fmla="*/ 0 h 21"/>
                <a:gd name="T96" fmla="*/ 20 w 21"/>
                <a:gd name="T97" fmla="*/ 1 h 21"/>
                <a:gd name="T98" fmla="*/ 21 w 21"/>
                <a:gd name="T99" fmla="*/ 1 h 21"/>
                <a:gd name="T100" fmla="*/ 21 w 21"/>
                <a:gd name="T101" fmla="*/ 2 h 21"/>
                <a:gd name="T102" fmla="*/ 20 w 21"/>
                <a:gd name="T103" fmla="*/ 18 h 21"/>
                <a:gd name="T104" fmla="*/ 20 w 21"/>
                <a:gd name="T105" fmla="*/ 21 h 21"/>
                <a:gd name="T106" fmla="*/ 18 w 21"/>
                <a:gd name="T107" fmla="*/ 21 h 21"/>
                <a:gd name="T108" fmla="*/ 2 w 21"/>
                <a:gd name="T109" fmla="*/ 20 h 21"/>
                <a:gd name="T110" fmla="*/ 2 w 21"/>
                <a:gd name="T111" fmla="*/ 21 h 21"/>
                <a:gd name="T112" fmla="*/ 0 w 21"/>
                <a:gd name="T113" fmla="*/ 21 h 21"/>
                <a:gd name="T114" fmla="*/ 0 w 21"/>
                <a:gd name="T115" fmla="*/ 18 h 21"/>
                <a:gd name="T116" fmla="*/ 0 w 21"/>
                <a:gd name="T117" fmla="*/ 0 h 21"/>
                <a:gd name="T118" fmla="*/ 1 w 21"/>
                <a:gd name="T119" fmla="*/ 0 h 21"/>
                <a:gd name="T120" fmla="*/ 18 w 21"/>
                <a:gd name="T121" fmla="*/ 1 h 21"/>
                <a:gd name="T122" fmla="*/ 2 w 21"/>
                <a:gd name="T123" fmla="*/ 19 h 21"/>
                <a:gd name="T124" fmla="*/ 18 w 21"/>
                <a:gd name="T1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 h="21">
                  <a:moveTo>
                    <a:pt x="12" y="4"/>
                  </a:moveTo>
                  <a:cubicBezTo>
                    <a:pt x="12" y="4"/>
                    <a:pt x="12" y="4"/>
                    <a:pt x="12" y="4"/>
                  </a:cubicBezTo>
                  <a:cubicBezTo>
                    <a:pt x="12" y="4"/>
                    <a:pt x="12" y="3"/>
                    <a:pt x="13" y="3"/>
                  </a:cubicBezTo>
                  <a:cubicBezTo>
                    <a:pt x="13" y="3"/>
                    <a:pt x="13" y="4"/>
                    <a:pt x="13" y="4"/>
                  </a:cubicBezTo>
                  <a:cubicBezTo>
                    <a:pt x="14" y="5"/>
                    <a:pt x="14" y="5"/>
                    <a:pt x="14" y="5"/>
                  </a:cubicBezTo>
                  <a:cubicBezTo>
                    <a:pt x="15" y="5"/>
                    <a:pt x="15" y="5"/>
                    <a:pt x="15" y="5"/>
                  </a:cubicBezTo>
                  <a:cubicBezTo>
                    <a:pt x="15" y="5"/>
                    <a:pt x="15" y="5"/>
                    <a:pt x="15" y="5"/>
                  </a:cubicBezTo>
                  <a:cubicBezTo>
                    <a:pt x="15" y="5"/>
                    <a:pt x="15" y="5"/>
                    <a:pt x="14" y="5"/>
                  </a:cubicBezTo>
                  <a:cubicBezTo>
                    <a:pt x="14" y="6"/>
                    <a:pt x="14" y="6"/>
                    <a:pt x="14" y="6"/>
                  </a:cubicBezTo>
                  <a:cubicBezTo>
                    <a:pt x="13" y="7"/>
                    <a:pt x="12" y="8"/>
                    <a:pt x="11" y="8"/>
                  </a:cubicBezTo>
                  <a:cubicBezTo>
                    <a:pt x="12" y="9"/>
                    <a:pt x="13" y="9"/>
                    <a:pt x="14" y="10"/>
                  </a:cubicBezTo>
                  <a:cubicBezTo>
                    <a:pt x="15" y="10"/>
                    <a:pt x="16" y="10"/>
                    <a:pt x="17" y="10"/>
                  </a:cubicBezTo>
                  <a:cubicBezTo>
                    <a:pt x="18" y="10"/>
                    <a:pt x="18" y="10"/>
                    <a:pt x="18" y="10"/>
                  </a:cubicBezTo>
                  <a:cubicBezTo>
                    <a:pt x="18" y="10"/>
                    <a:pt x="18" y="10"/>
                    <a:pt x="18" y="10"/>
                  </a:cubicBezTo>
                  <a:cubicBezTo>
                    <a:pt x="18" y="11"/>
                    <a:pt x="18" y="11"/>
                    <a:pt x="18" y="11"/>
                  </a:cubicBezTo>
                  <a:cubicBezTo>
                    <a:pt x="17" y="11"/>
                    <a:pt x="17" y="11"/>
                    <a:pt x="17" y="11"/>
                  </a:cubicBezTo>
                  <a:cubicBezTo>
                    <a:pt x="17" y="11"/>
                    <a:pt x="17" y="11"/>
                    <a:pt x="16" y="11"/>
                  </a:cubicBezTo>
                  <a:cubicBezTo>
                    <a:pt x="16" y="12"/>
                    <a:pt x="16" y="12"/>
                    <a:pt x="16" y="12"/>
                  </a:cubicBezTo>
                  <a:cubicBezTo>
                    <a:pt x="16" y="12"/>
                    <a:pt x="16" y="13"/>
                    <a:pt x="15" y="13"/>
                  </a:cubicBezTo>
                  <a:cubicBezTo>
                    <a:pt x="15" y="13"/>
                    <a:pt x="15" y="12"/>
                    <a:pt x="14" y="12"/>
                  </a:cubicBezTo>
                  <a:cubicBezTo>
                    <a:pt x="13" y="12"/>
                    <a:pt x="12" y="11"/>
                    <a:pt x="11" y="11"/>
                  </a:cubicBezTo>
                  <a:cubicBezTo>
                    <a:pt x="11" y="11"/>
                    <a:pt x="10" y="10"/>
                    <a:pt x="10" y="10"/>
                  </a:cubicBezTo>
                  <a:cubicBezTo>
                    <a:pt x="9" y="10"/>
                    <a:pt x="8" y="11"/>
                    <a:pt x="7" y="11"/>
                  </a:cubicBezTo>
                  <a:cubicBezTo>
                    <a:pt x="6" y="12"/>
                    <a:pt x="5" y="12"/>
                    <a:pt x="4" y="12"/>
                  </a:cubicBezTo>
                  <a:cubicBezTo>
                    <a:pt x="3" y="13"/>
                    <a:pt x="3" y="13"/>
                    <a:pt x="3" y="13"/>
                  </a:cubicBezTo>
                  <a:cubicBezTo>
                    <a:pt x="3" y="13"/>
                    <a:pt x="3" y="13"/>
                    <a:pt x="3" y="13"/>
                  </a:cubicBezTo>
                  <a:cubicBezTo>
                    <a:pt x="3" y="13"/>
                    <a:pt x="3" y="13"/>
                    <a:pt x="3" y="13"/>
                  </a:cubicBezTo>
                  <a:cubicBezTo>
                    <a:pt x="3" y="13"/>
                    <a:pt x="2" y="13"/>
                    <a:pt x="2" y="13"/>
                  </a:cubicBezTo>
                  <a:cubicBezTo>
                    <a:pt x="2" y="12"/>
                    <a:pt x="3" y="12"/>
                    <a:pt x="3" y="12"/>
                  </a:cubicBezTo>
                  <a:cubicBezTo>
                    <a:pt x="3" y="12"/>
                    <a:pt x="3" y="12"/>
                    <a:pt x="3" y="12"/>
                  </a:cubicBezTo>
                  <a:cubicBezTo>
                    <a:pt x="4" y="12"/>
                    <a:pt x="4" y="12"/>
                    <a:pt x="4" y="12"/>
                  </a:cubicBezTo>
                  <a:cubicBezTo>
                    <a:pt x="4" y="12"/>
                    <a:pt x="5" y="11"/>
                    <a:pt x="6" y="11"/>
                  </a:cubicBezTo>
                  <a:cubicBezTo>
                    <a:pt x="7" y="10"/>
                    <a:pt x="8" y="9"/>
                    <a:pt x="9" y="8"/>
                  </a:cubicBezTo>
                  <a:cubicBezTo>
                    <a:pt x="8" y="7"/>
                    <a:pt x="7" y="7"/>
                    <a:pt x="7" y="6"/>
                  </a:cubicBezTo>
                  <a:cubicBezTo>
                    <a:pt x="7" y="5"/>
                    <a:pt x="7" y="5"/>
                    <a:pt x="7" y="5"/>
                  </a:cubicBezTo>
                  <a:cubicBezTo>
                    <a:pt x="7" y="5"/>
                    <a:pt x="7" y="6"/>
                    <a:pt x="6" y="6"/>
                  </a:cubicBezTo>
                  <a:cubicBezTo>
                    <a:pt x="6" y="6"/>
                    <a:pt x="6" y="6"/>
                    <a:pt x="6" y="7"/>
                  </a:cubicBezTo>
                  <a:cubicBezTo>
                    <a:pt x="5" y="7"/>
                    <a:pt x="5" y="7"/>
                    <a:pt x="5" y="8"/>
                  </a:cubicBezTo>
                  <a:cubicBezTo>
                    <a:pt x="4" y="8"/>
                    <a:pt x="4" y="8"/>
                    <a:pt x="4" y="8"/>
                  </a:cubicBezTo>
                  <a:cubicBezTo>
                    <a:pt x="3" y="9"/>
                    <a:pt x="3" y="9"/>
                    <a:pt x="3" y="9"/>
                  </a:cubicBezTo>
                  <a:cubicBezTo>
                    <a:pt x="3" y="9"/>
                    <a:pt x="3" y="9"/>
                    <a:pt x="3" y="9"/>
                  </a:cubicBezTo>
                  <a:cubicBezTo>
                    <a:pt x="3" y="9"/>
                    <a:pt x="3" y="9"/>
                    <a:pt x="3" y="9"/>
                  </a:cubicBezTo>
                  <a:cubicBezTo>
                    <a:pt x="3" y="8"/>
                    <a:pt x="3" y="8"/>
                    <a:pt x="3" y="8"/>
                  </a:cubicBezTo>
                  <a:cubicBezTo>
                    <a:pt x="4" y="8"/>
                    <a:pt x="4" y="8"/>
                    <a:pt x="4" y="8"/>
                  </a:cubicBezTo>
                  <a:cubicBezTo>
                    <a:pt x="4" y="7"/>
                    <a:pt x="4" y="7"/>
                    <a:pt x="4" y="7"/>
                  </a:cubicBezTo>
                  <a:cubicBezTo>
                    <a:pt x="5" y="6"/>
                    <a:pt x="5" y="5"/>
                    <a:pt x="6" y="4"/>
                  </a:cubicBezTo>
                  <a:cubicBezTo>
                    <a:pt x="6" y="3"/>
                    <a:pt x="6" y="3"/>
                    <a:pt x="6" y="2"/>
                  </a:cubicBezTo>
                  <a:cubicBezTo>
                    <a:pt x="6" y="1"/>
                    <a:pt x="6" y="1"/>
                    <a:pt x="6" y="1"/>
                  </a:cubicBezTo>
                  <a:cubicBezTo>
                    <a:pt x="6" y="1"/>
                    <a:pt x="7" y="1"/>
                    <a:pt x="7" y="1"/>
                  </a:cubicBezTo>
                  <a:cubicBezTo>
                    <a:pt x="7" y="1"/>
                    <a:pt x="7" y="1"/>
                    <a:pt x="7" y="1"/>
                  </a:cubicBezTo>
                  <a:cubicBezTo>
                    <a:pt x="9" y="2"/>
                    <a:pt x="9" y="2"/>
                    <a:pt x="9" y="2"/>
                  </a:cubicBezTo>
                  <a:cubicBezTo>
                    <a:pt x="9" y="2"/>
                    <a:pt x="9" y="2"/>
                    <a:pt x="9" y="2"/>
                  </a:cubicBezTo>
                  <a:cubicBezTo>
                    <a:pt x="9" y="2"/>
                    <a:pt x="9" y="2"/>
                    <a:pt x="9" y="3"/>
                  </a:cubicBezTo>
                  <a:cubicBezTo>
                    <a:pt x="9" y="3"/>
                    <a:pt x="9" y="3"/>
                    <a:pt x="9" y="3"/>
                  </a:cubicBezTo>
                  <a:cubicBezTo>
                    <a:pt x="9" y="3"/>
                    <a:pt x="9" y="3"/>
                    <a:pt x="9" y="3"/>
                  </a:cubicBezTo>
                  <a:cubicBezTo>
                    <a:pt x="8" y="4"/>
                    <a:pt x="8" y="4"/>
                    <a:pt x="8" y="4"/>
                  </a:cubicBezTo>
                  <a:cubicBezTo>
                    <a:pt x="12" y="4"/>
                    <a:pt x="12" y="4"/>
                    <a:pt x="12" y="4"/>
                  </a:cubicBezTo>
                  <a:close/>
                  <a:moveTo>
                    <a:pt x="7" y="5"/>
                  </a:moveTo>
                  <a:cubicBezTo>
                    <a:pt x="8" y="6"/>
                    <a:pt x="9" y="7"/>
                    <a:pt x="10" y="7"/>
                  </a:cubicBezTo>
                  <a:cubicBezTo>
                    <a:pt x="10" y="7"/>
                    <a:pt x="10" y="7"/>
                    <a:pt x="11" y="6"/>
                  </a:cubicBezTo>
                  <a:cubicBezTo>
                    <a:pt x="11" y="6"/>
                    <a:pt x="11" y="5"/>
                    <a:pt x="11" y="5"/>
                  </a:cubicBezTo>
                  <a:cubicBezTo>
                    <a:pt x="7" y="5"/>
                    <a:pt x="7" y="5"/>
                    <a:pt x="7" y="5"/>
                  </a:cubicBezTo>
                  <a:close/>
                  <a:moveTo>
                    <a:pt x="6" y="15"/>
                  </a:moveTo>
                  <a:cubicBezTo>
                    <a:pt x="6" y="15"/>
                    <a:pt x="6" y="15"/>
                    <a:pt x="6" y="15"/>
                  </a:cubicBezTo>
                  <a:cubicBezTo>
                    <a:pt x="6" y="15"/>
                    <a:pt x="6" y="15"/>
                    <a:pt x="6" y="15"/>
                  </a:cubicBezTo>
                  <a:cubicBezTo>
                    <a:pt x="6" y="15"/>
                    <a:pt x="6" y="15"/>
                    <a:pt x="7" y="15"/>
                  </a:cubicBezTo>
                  <a:cubicBezTo>
                    <a:pt x="7" y="15"/>
                    <a:pt x="8" y="15"/>
                    <a:pt x="9" y="15"/>
                  </a:cubicBezTo>
                  <a:cubicBezTo>
                    <a:pt x="11" y="15"/>
                    <a:pt x="12" y="15"/>
                    <a:pt x="13" y="16"/>
                  </a:cubicBezTo>
                  <a:cubicBezTo>
                    <a:pt x="13" y="16"/>
                    <a:pt x="14" y="17"/>
                    <a:pt x="14" y="18"/>
                  </a:cubicBezTo>
                  <a:cubicBezTo>
                    <a:pt x="14" y="18"/>
                    <a:pt x="13" y="18"/>
                    <a:pt x="13" y="18"/>
                  </a:cubicBezTo>
                  <a:cubicBezTo>
                    <a:pt x="13" y="18"/>
                    <a:pt x="13" y="19"/>
                    <a:pt x="12" y="19"/>
                  </a:cubicBezTo>
                  <a:cubicBezTo>
                    <a:pt x="12" y="19"/>
                    <a:pt x="12" y="19"/>
                    <a:pt x="12" y="18"/>
                  </a:cubicBezTo>
                  <a:cubicBezTo>
                    <a:pt x="11" y="18"/>
                    <a:pt x="11" y="18"/>
                    <a:pt x="11" y="17"/>
                  </a:cubicBezTo>
                  <a:cubicBezTo>
                    <a:pt x="10" y="17"/>
                    <a:pt x="10" y="16"/>
                    <a:pt x="9" y="16"/>
                  </a:cubicBezTo>
                  <a:cubicBezTo>
                    <a:pt x="8" y="16"/>
                    <a:pt x="8" y="16"/>
                    <a:pt x="7" y="15"/>
                  </a:cubicBezTo>
                  <a:cubicBezTo>
                    <a:pt x="6" y="15"/>
                    <a:pt x="6" y="15"/>
                    <a:pt x="6" y="15"/>
                  </a:cubicBezTo>
                  <a:close/>
                  <a:moveTo>
                    <a:pt x="8" y="11"/>
                  </a:moveTo>
                  <a:cubicBezTo>
                    <a:pt x="8" y="11"/>
                    <a:pt x="8" y="11"/>
                    <a:pt x="8" y="11"/>
                  </a:cubicBezTo>
                  <a:cubicBezTo>
                    <a:pt x="8" y="11"/>
                    <a:pt x="8" y="11"/>
                    <a:pt x="8" y="11"/>
                  </a:cubicBezTo>
                  <a:cubicBezTo>
                    <a:pt x="8" y="11"/>
                    <a:pt x="8" y="11"/>
                    <a:pt x="8" y="11"/>
                  </a:cubicBezTo>
                  <a:cubicBezTo>
                    <a:pt x="8" y="11"/>
                    <a:pt x="9" y="11"/>
                    <a:pt x="9" y="11"/>
                  </a:cubicBezTo>
                  <a:cubicBezTo>
                    <a:pt x="9" y="11"/>
                    <a:pt x="10" y="11"/>
                    <a:pt x="10" y="12"/>
                  </a:cubicBezTo>
                  <a:cubicBezTo>
                    <a:pt x="11" y="12"/>
                    <a:pt x="11" y="12"/>
                    <a:pt x="11" y="12"/>
                  </a:cubicBezTo>
                  <a:cubicBezTo>
                    <a:pt x="11" y="12"/>
                    <a:pt x="11" y="13"/>
                    <a:pt x="11" y="13"/>
                  </a:cubicBezTo>
                  <a:cubicBezTo>
                    <a:pt x="11" y="13"/>
                    <a:pt x="11" y="13"/>
                    <a:pt x="11" y="14"/>
                  </a:cubicBezTo>
                  <a:cubicBezTo>
                    <a:pt x="11" y="14"/>
                    <a:pt x="11" y="14"/>
                    <a:pt x="11" y="14"/>
                  </a:cubicBezTo>
                  <a:cubicBezTo>
                    <a:pt x="11" y="14"/>
                    <a:pt x="10" y="14"/>
                    <a:pt x="10" y="14"/>
                  </a:cubicBezTo>
                  <a:cubicBezTo>
                    <a:pt x="10" y="14"/>
                    <a:pt x="10" y="14"/>
                    <a:pt x="9" y="14"/>
                  </a:cubicBezTo>
                  <a:cubicBezTo>
                    <a:pt x="9" y="14"/>
                    <a:pt x="9" y="13"/>
                    <a:pt x="9" y="13"/>
                  </a:cubicBezTo>
                  <a:cubicBezTo>
                    <a:pt x="9" y="13"/>
                    <a:pt x="9" y="12"/>
                    <a:pt x="9" y="12"/>
                  </a:cubicBezTo>
                  <a:cubicBezTo>
                    <a:pt x="9" y="12"/>
                    <a:pt x="9" y="12"/>
                    <a:pt x="8" y="12"/>
                  </a:cubicBezTo>
                  <a:cubicBezTo>
                    <a:pt x="8" y="11"/>
                    <a:pt x="8" y="11"/>
                    <a:pt x="8" y="11"/>
                  </a:cubicBezTo>
                  <a:close/>
                  <a:moveTo>
                    <a:pt x="2" y="1"/>
                  </a:moveTo>
                  <a:cubicBezTo>
                    <a:pt x="18" y="1"/>
                    <a:pt x="18" y="1"/>
                    <a:pt x="18" y="1"/>
                  </a:cubicBezTo>
                  <a:cubicBezTo>
                    <a:pt x="18" y="0"/>
                    <a:pt x="18" y="0"/>
                    <a:pt x="18" y="0"/>
                  </a:cubicBezTo>
                  <a:cubicBezTo>
                    <a:pt x="19" y="0"/>
                    <a:pt x="19" y="0"/>
                    <a:pt x="19" y="0"/>
                  </a:cubicBezTo>
                  <a:cubicBezTo>
                    <a:pt x="19" y="0"/>
                    <a:pt x="19" y="0"/>
                    <a:pt x="19" y="0"/>
                  </a:cubicBezTo>
                  <a:cubicBezTo>
                    <a:pt x="20" y="1"/>
                    <a:pt x="20" y="1"/>
                    <a:pt x="20" y="1"/>
                  </a:cubicBezTo>
                  <a:cubicBezTo>
                    <a:pt x="21" y="1"/>
                    <a:pt x="21" y="1"/>
                    <a:pt x="21" y="1"/>
                  </a:cubicBezTo>
                  <a:cubicBezTo>
                    <a:pt x="21" y="1"/>
                    <a:pt x="21" y="1"/>
                    <a:pt x="21" y="1"/>
                  </a:cubicBezTo>
                  <a:cubicBezTo>
                    <a:pt x="21" y="1"/>
                    <a:pt x="21" y="1"/>
                    <a:pt x="21" y="1"/>
                  </a:cubicBezTo>
                  <a:cubicBezTo>
                    <a:pt x="21" y="1"/>
                    <a:pt x="21" y="1"/>
                    <a:pt x="21" y="2"/>
                  </a:cubicBezTo>
                  <a:cubicBezTo>
                    <a:pt x="20" y="2"/>
                    <a:pt x="20" y="2"/>
                    <a:pt x="20" y="2"/>
                  </a:cubicBezTo>
                  <a:cubicBezTo>
                    <a:pt x="20" y="18"/>
                    <a:pt x="20" y="18"/>
                    <a:pt x="20" y="18"/>
                  </a:cubicBezTo>
                  <a:cubicBezTo>
                    <a:pt x="20" y="20"/>
                    <a:pt x="20" y="20"/>
                    <a:pt x="20" y="20"/>
                  </a:cubicBezTo>
                  <a:cubicBezTo>
                    <a:pt x="20" y="21"/>
                    <a:pt x="20" y="21"/>
                    <a:pt x="20" y="21"/>
                  </a:cubicBezTo>
                  <a:cubicBezTo>
                    <a:pt x="20" y="21"/>
                    <a:pt x="19" y="21"/>
                    <a:pt x="19" y="21"/>
                  </a:cubicBezTo>
                  <a:cubicBezTo>
                    <a:pt x="18" y="21"/>
                    <a:pt x="18" y="21"/>
                    <a:pt x="18" y="21"/>
                  </a:cubicBezTo>
                  <a:cubicBezTo>
                    <a:pt x="18" y="20"/>
                    <a:pt x="18" y="20"/>
                    <a:pt x="18" y="20"/>
                  </a:cubicBezTo>
                  <a:cubicBezTo>
                    <a:pt x="2" y="20"/>
                    <a:pt x="2" y="20"/>
                    <a:pt x="2" y="20"/>
                  </a:cubicBezTo>
                  <a:cubicBezTo>
                    <a:pt x="2" y="21"/>
                    <a:pt x="2" y="21"/>
                    <a:pt x="2" y="21"/>
                  </a:cubicBezTo>
                  <a:cubicBezTo>
                    <a:pt x="2" y="21"/>
                    <a:pt x="2" y="21"/>
                    <a:pt x="2" y="21"/>
                  </a:cubicBezTo>
                  <a:cubicBezTo>
                    <a:pt x="1" y="21"/>
                    <a:pt x="1" y="21"/>
                    <a:pt x="1" y="21"/>
                  </a:cubicBezTo>
                  <a:cubicBezTo>
                    <a:pt x="0" y="21"/>
                    <a:pt x="0" y="21"/>
                    <a:pt x="0" y="21"/>
                  </a:cubicBezTo>
                  <a:cubicBezTo>
                    <a:pt x="0" y="21"/>
                    <a:pt x="0" y="21"/>
                    <a:pt x="0" y="21"/>
                  </a:cubicBezTo>
                  <a:cubicBezTo>
                    <a:pt x="0" y="18"/>
                    <a:pt x="0" y="18"/>
                    <a:pt x="0" y="18"/>
                  </a:cubicBezTo>
                  <a:cubicBezTo>
                    <a:pt x="0" y="2"/>
                    <a:pt x="0" y="2"/>
                    <a:pt x="0" y="2"/>
                  </a:cubicBezTo>
                  <a:cubicBezTo>
                    <a:pt x="0" y="0"/>
                    <a:pt x="0" y="0"/>
                    <a:pt x="0" y="0"/>
                  </a:cubicBezTo>
                  <a:cubicBezTo>
                    <a:pt x="0" y="0"/>
                    <a:pt x="0" y="0"/>
                    <a:pt x="0" y="0"/>
                  </a:cubicBezTo>
                  <a:cubicBezTo>
                    <a:pt x="0" y="0"/>
                    <a:pt x="0" y="0"/>
                    <a:pt x="1" y="0"/>
                  </a:cubicBezTo>
                  <a:cubicBezTo>
                    <a:pt x="2" y="1"/>
                    <a:pt x="2" y="1"/>
                    <a:pt x="2" y="1"/>
                  </a:cubicBezTo>
                  <a:close/>
                  <a:moveTo>
                    <a:pt x="18" y="1"/>
                  </a:moveTo>
                  <a:cubicBezTo>
                    <a:pt x="2" y="1"/>
                    <a:pt x="2" y="1"/>
                    <a:pt x="2" y="1"/>
                  </a:cubicBezTo>
                  <a:cubicBezTo>
                    <a:pt x="2" y="19"/>
                    <a:pt x="2" y="19"/>
                    <a:pt x="2" y="19"/>
                  </a:cubicBezTo>
                  <a:cubicBezTo>
                    <a:pt x="18" y="19"/>
                    <a:pt x="18" y="19"/>
                    <a:pt x="18" y="19"/>
                  </a:cubicBezTo>
                  <a:cubicBezTo>
                    <a:pt x="18" y="1"/>
                    <a:pt x="18" y="1"/>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23"/>
            <p:cNvSpPr>
              <a:spLocks noEditPoints="1"/>
            </p:cNvSpPr>
            <p:nvPr/>
          </p:nvSpPr>
          <p:spPr bwMode="auto">
            <a:xfrm>
              <a:off x="1163627" y="3986316"/>
              <a:ext cx="75596" cy="75596"/>
            </a:xfrm>
            <a:custGeom>
              <a:avLst/>
              <a:gdLst>
                <a:gd name="T0" fmla="*/ 10 w 23"/>
                <a:gd name="T1" fmla="*/ 11 h 23"/>
                <a:gd name="T2" fmla="*/ 8 w 23"/>
                <a:gd name="T3" fmla="*/ 14 h 23"/>
                <a:gd name="T4" fmla="*/ 17 w 23"/>
                <a:gd name="T5" fmla="*/ 14 h 23"/>
                <a:gd name="T6" fmla="*/ 18 w 23"/>
                <a:gd name="T7" fmla="*/ 13 h 23"/>
                <a:gd name="T8" fmla="*/ 20 w 23"/>
                <a:gd name="T9" fmla="*/ 15 h 23"/>
                <a:gd name="T10" fmla="*/ 20 w 23"/>
                <a:gd name="T11" fmla="*/ 15 h 23"/>
                <a:gd name="T12" fmla="*/ 19 w 23"/>
                <a:gd name="T13" fmla="*/ 18 h 23"/>
                <a:gd name="T14" fmla="*/ 17 w 23"/>
                <a:gd name="T15" fmla="*/ 21 h 23"/>
                <a:gd name="T16" fmla="*/ 14 w 23"/>
                <a:gd name="T17" fmla="*/ 23 h 23"/>
                <a:gd name="T18" fmla="*/ 12 w 23"/>
                <a:gd name="T19" fmla="*/ 23 h 23"/>
                <a:gd name="T20" fmla="*/ 12 w 23"/>
                <a:gd name="T21" fmla="*/ 23 h 23"/>
                <a:gd name="T22" fmla="*/ 11 w 23"/>
                <a:gd name="T23" fmla="*/ 21 h 23"/>
                <a:gd name="T24" fmla="*/ 9 w 23"/>
                <a:gd name="T25" fmla="*/ 21 h 23"/>
                <a:gd name="T26" fmla="*/ 9 w 23"/>
                <a:gd name="T27" fmla="*/ 20 h 23"/>
                <a:gd name="T28" fmla="*/ 14 w 23"/>
                <a:gd name="T29" fmla="*/ 21 h 23"/>
                <a:gd name="T30" fmla="*/ 16 w 23"/>
                <a:gd name="T31" fmla="*/ 18 h 23"/>
                <a:gd name="T32" fmla="*/ 17 w 23"/>
                <a:gd name="T33" fmla="*/ 15 h 23"/>
                <a:gd name="T34" fmla="*/ 7 w 23"/>
                <a:gd name="T35" fmla="*/ 15 h 23"/>
                <a:gd name="T36" fmla="*/ 6 w 23"/>
                <a:gd name="T37" fmla="*/ 16 h 23"/>
                <a:gd name="T38" fmla="*/ 5 w 23"/>
                <a:gd name="T39" fmla="*/ 14 h 23"/>
                <a:gd name="T40" fmla="*/ 5 w 23"/>
                <a:gd name="T41" fmla="*/ 14 h 23"/>
                <a:gd name="T42" fmla="*/ 5 w 23"/>
                <a:gd name="T43" fmla="*/ 14 h 23"/>
                <a:gd name="T44" fmla="*/ 6 w 23"/>
                <a:gd name="T45" fmla="*/ 12 h 23"/>
                <a:gd name="T46" fmla="*/ 0 w 23"/>
                <a:gd name="T47" fmla="*/ 11 h 23"/>
                <a:gd name="T48" fmla="*/ 0 w 23"/>
                <a:gd name="T49" fmla="*/ 10 h 23"/>
                <a:gd name="T50" fmla="*/ 20 w 23"/>
                <a:gd name="T51" fmla="*/ 9 h 23"/>
                <a:gd name="T52" fmla="*/ 21 w 23"/>
                <a:gd name="T53" fmla="*/ 9 h 23"/>
                <a:gd name="T54" fmla="*/ 23 w 23"/>
                <a:gd name="T55" fmla="*/ 11 h 23"/>
                <a:gd name="T56" fmla="*/ 20 w 23"/>
                <a:gd name="T57" fmla="*/ 11 h 23"/>
                <a:gd name="T58" fmla="*/ 10 w 23"/>
                <a:gd name="T59" fmla="*/ 11 h 23"/>
                <a:gd name="T60" fmla="*/ 7 w 23"/>
                <a:gd name="T61" fmla="*/ 7 h 23"/>
                <a:gd name="T62" fmla="*/ 7 w 23"/>
                <a:gd name="T63" fmla="*/ 9 h 23"/>
                <a:gd name="T64" fmla="*/ 5 w 23"/>
                <a:gd name="T65" fmla="*/ 9 h 23"/>
                <a:gd name="T66" fmla="*/ 5 w 23"/>
                <a:gd name="T67" fmla="*/ 6 h 23"/>
                <a:gd name="T68" fmla="*/ 5 w 23"/>
                <a:gd name="T69" fmla="*/ 1 h 23"/>
                <a:gd name="T70" fmla="*/ 5 w 23"/>
                <a:gd name="T71" fmla="*/ 1 h 23"/>
                <a:gd name="T72" fmla="*/ 15 w 23"/>
                <a:gd name="T73" fmla="*/ 1 h 23"/>
                <a:gd name="T74" fmla="*/ 16 w 23"/>
                <a:gd name="T75" fmla="*/ 0 h 23"/>
                <a:gd name="T76" fmla="*/ 18 w 23"/>
                <a:gd name="T77" fmla="*/ 1 h 23"/>
                <a:gd name="T78" fmla="*/ 19 w 23"/>
                <a:gd name="T79" fmla="*/ 2 h 23"/>
                <a:gd name="T80" fmla="*/ 18 w 23"/>
                <a:gd name="T81" fmla="*/ 3 h 23"/>
                <a:gd name="T82" fmla="*/ 18 w 23"/>
                <a:gd name="T83" fmla="*/ 8 h 23"/>
                <a:gd name="T84" fmla="*/ 17 w 23"/>
                <a:gd name="T85" fmla="*/ 9 h 23"/>
                <a:gd name="T86" fmla="*/ 16 w 23"/>
                <a:gd name="T87" fmla="*/ 9 h 23"/>
                <a:gd name="T88" fmla="*/ 16 w 23"/>
                <a:gd name="T89" fmla="*/ 7 h 23"/>
                <a:gd name="T90" fmla="*/ 7 w 23"/>
                <a:gd name="T91" fmla="*/ 7 h 23"/>
                <a:gd name="T92" fmla="*/ 16 w 23"/>
                <a:gd name="T9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23">
                  <a:moveTo>
                    <a:pt x="10" y="11"/>
                  </a:moveTo>
                  <a:cubicBezTo>
                    <a:pt x="10" y="11"/>
                    <a:pt x="10" y="11"/>
                    <a:pt x="10" y="11"/>
                  </a:cubicBezTo>
                  <a:cubicBezTo>
                    <a:pt x="9" y="11"/>
                    <a:pt x="9" y="11"/>
                    <a:pt x="9" y="11"/>
                  </a:cubicBezTo>
                  <a:cubicBezTo>
                    <a:pt x="8" y="14"/>
                    <a:pt x="8" y="14"/>
                    <a:pt x="8" y="14"/>
                  </a:cubicBezTo>
                  <a:cubicBezTo>
                    <a:pt x="17" y="14"/>
                    <a:pt x="17" y="14"/>
                    <a:pt x="17" y="14"/>
                  </a:cubicBezTo>
                  <a:cubicBezTo>
                    <a:pt x="17" y="14"/>
                    <a:pt x="17" y="14"/>
                    <a:pt x="17" y="14"/>
                  </a:cubicBezTo>
                  <a:cubicBezTo>
                    <a:pt x="18" y="13"/>
                    <a:pt x="18" y="13"/>
                    <a:pt x="18" y="13"/>
                  </a:cubicBezTo>
                  <a:cubicBezTo>
                    <a:pt x="18" y="13"/>
                    <a:pt x="18" y="13"/>
                    <a:pt x="18" y="13"/>
                  </a:cubicBezTo>
                  <a:cubicBezTo>
                    <a:pt x="20" y="14"/>
                    <a:pt x="20" y="14"/>
                    <a:pt x="20" y="14"/>
                  </a:cubicBezTo>
                  <a:cubicBezTo>
                    <a:pt x="20" y="14"/>
                    <a:pt x="20" y="15"/>
                    <a:pt x="20" y="15"/>
                  </a:cubicBezTo>
                  <a:cubicBezTo>
                    <a:pt x="20" y="15"/>
                    <a:pt x="20" y="15"/>
                    <a:pt x="20" y="15"/>
                  </a:cubicBezTo>
                  <a:cubicBezTo>
                    <a:pt x="20" y="15"/>
                    <a:pt x="20" y="15"/>
                    <a:pt x="20" y="15"/>
                  </a:cubicBezTo>
                  <a:cubicBezTo>
                    <a:pt x="19" y="16"/>
                    <a:pt x="19" y="16"/>
                    <a:pt x="19" y="16"/>
                  </a:cubicBezTo>
                  <a:cubicBezTo>
                    <a:pt x="19" y="16"/>
                    <a:pt x="19" y="17"/>
                    <a:pt x="19" y="18"/>
                  </a:cubicBezTo>
                  <a:cubicBezTo>
                    <a:pt x="19" y="18"/>
                    <a:pt x="18" y="19"/>
                    <a:pt x="18" y="20"/>
                  </a:cubicBezTo>
                  <a:cubicBezTo>
                    <a:pt x="18" y="20"/>
                    <a:pt x="17" y="21"/>
                    <a:pt x="17" y="21"/>
                  </a:cubicBezTo>
                  <a:cubicBezTo>
                    <a:pt x="16" y="22"/>
                    <a:pt x="16" y="22"/>
                    <a:pt x="15" y="23"/>
                  </a:cubicBezTo>
                  <a:cubicBezTo>
                    <a:pt x="15" y="23"/>
                    <a:pt x="14" y="23"/>
                    <a:pt x="14" y="23"/>
                  </a:cubicBezTo>
                  <a:cubicBezTo>
                    <a:pt x="13" y="23"/>
                    <a:pt x="13" y="23"/>
                    <a:pt x="13" y="23"/>
                  </a:cubicBezTo>
                  <a:cubicBezTo>
                    <a:pt x="12" y="23"/>
                    <a:pt x="12" y="23"/>
                    <a:pt x="12" y="23"/>
                  </a:cubicBezTo>
                  <a:cubicBezTo>
                    <a:pt x="12" y="23"/>
                    <a:pt x="12" y="23"/>
                    <a:pt x="12" y="23"/>
                  </a:cubicBezTo>
                  <a:cubicBezTo>
                    <a:pt x="12" y="23"/>
                    <a:pt x="12" y="23"/>
                    <a:pt x="12" y="23"/>
                  </a:cubicBezTo>
                  <a:cubicBezTo>
                    <a:pt x="12" y="22"/>
                    <a:pt x="12" y="22"/>
                    <a:pt x="12" y="22"/>
                  </a:cubicBezTo>
                  <a:cubicBezTo>
                    <a:pt x="12" y="22"/>
                    <a:pt x="11" y="21"/>
                    <a:pt x="11" y="21"/>
                  </a:cubicBezTo>
                  <a:cubicBezTo>
                    <a:pt x="9" y="21"/>
                    <a:pt x="9" y="21"/>
                    <a:pt x="9" y="21"/>
                  </a:cubicBezTo>
                  <a:cubicBezTo>
                    <a:pt x="9" y="21"/>
                    <a:pt x="9" y="21"/>
                    <a:pt x="9" y="21"/>
                  </a:cubicBezTo>
                  <a:cubicBezTo>
                    <a:pt x="9" y="21"/>
                    <a:pt x="9" y="20"/>
                    <a:pt x="9" y="20"/>
                  </a:cubicBezTo>
                  <a:cubicBezTo>
                    <a:pt x="9" y="20"/>
                    <a:pt x="9" y="20"/>
                    <a:pt x="9" y="20"/>
                  </a:cubicBezTo>
                  <a:cubicBezTo>
                    <a:pt x="11" y="20"/>
                    <a:pt x="11" y="20"/>
                    <a:pt x="11" y="20"/>
                  </a:cubicBezTo>
                  <a:cubicBezTo>
                    <a:pt x="13" y="21"/>
                    <a:pt x="14" y="21"/>
                    <a:pt x="14" y="21"/>
                  </a:cubicBezTo>
                  <a:cubicBezTo>
                    <a:pt x="15" y="20"/>
                    <a:pt x="15" y="20"/>
                    <a:pt x="15" y="19"/>
                  </a:cubicBezTo>
                  <a:cubicBezTo>
                    <a:pt x="16" y="19"/>
                    <a:pt x="16" y="18"/>
                    <a:pt x="16" y="18"/>
                  </a:cubicBezTo>
                  <a:cubicBezTo>
                    <a:pt x="16" y="17"/>
                    <a:pt x="17" y="16"/>
                    <a:pt x="17" y="15"/>
                  </a:cubicBezTo>
                  <a:cubicBezTo>
                    <a:pt x="17" y="15"/>
                    <a:pt x="17" y="15"/>
                    <a:pt x="17" y="15"/>
                  </a:cubicBezTo>
                  <a:cubicBezTo>
                    <a:pt x="17" y="15"/>
                    <a:pt x="17" y="15"/>
                    <a:pt x="17" y="15"/>
                  </a:cubicBezTo>
                  <a:cubicBezTo>
                    <a:pt x="7" y="15"/>
                    <a:pt x="7" y="15"/>
                    <a:pt x="7" y="15"/>
                  </a:cubicBezTo>
                  <a:cubicBezTo>
                    <a:pt x="7" y="16"/>
                    <a:pt x="7" y="16"/>
                    <a:pt x="7" y="16"/>
                  </a:cubicBezTo>
                  <a:cubicBezTo>
                    <a:pt x="6" y="16"/>
                    <a:pt x="6" y="16"/>
                    <a:pt x="6" y="16"/>
                  </a:cubicBezTo>
                  <a:cubicBezTo>
                    <a:pt x="6" y="16"/>
                    <a:pt x="6" y="16"/>
                    <a:pt x="6" y="16"/>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6" y="13"/>
                    <a:pt x="6" y="13"/>
                    <a:pt x="6" y="12"/>
                  </a:cubicBezTo>
                  <a:cubicBezTo>
                    <a:pt x="7" y="11"/>
                    <a:pt x="7" y="11"/>
                    <a:pt x="7" y="11"/>
                  </a:cubicBezTo>
                  <a:cubicBezTo>
                    <a:pt x="0" y="11"/>
                    <a:pt x="0" y="11"/>
                    <a:pt x="0" y="11"/>
                  </a:cubicBezTo>
                  <a:cubicBezTo>
                    <a:pt x="0" y="11"/>
                    <a:pt x="0" y="11"/>
                    <a:pt x="0" y="10"/>
                  </a:cubicBezTo>
                  <a:cubicBezTo>
                    <a:pt x="0" y="10"/>
                    <a:pt x="0" y="10"/>
                    <a:pt x="0" y="10"/>
                  </a:cubicBezTo>
                  <a:cubicBezTo>
                    <a:pt x="19" y="10"/>
                    <a:pt x="19" y="10"/>
                    <a:pt x="19" y="10"/>
                  </a:cubicBezTo>
                  <a:cubicBezTo>
                    <a:pt x="20" y="9"/>
                    <a:pt x="20" y="9"/>
                    <a:pt x="20" y="9"/>
                  </a:cubicBezTo>
                  <a:cubicBezTo>
                    <a:pt x="20" y="9"/>
                    <a:pt x="20" y="9"/>
                    <a:pt x="20" y="9"/>
                  </a:cubicBezTo>
                  <a:cubicBezTo>
                    <a:pt x="21" y="9"/>
                    <a:pt x="21" y="9"/>
                    <a:pt x="21" y="9"/>
                  </a:cubicBezTo>
                  <a:cubicBezTo>
                    <a:pt x="22" y="10"/>
                    <a:pt x="22" y="10"/>
                    <a:pt x="22" y="10"/>
                  </a:cubicBezTo>
                  <a:cubicBezTo>
                    <a:pt x="23" y="10"/>
                    <a:pt x="23" y="10"/>
                    <a:pt x="23" y="11"/>
                  </a:cubicBezTo>
                  <a:cubicBezTo>
                    <a:pt x="23" y="11"/>
                    <a:pt x="23" y="11"/>
                    <a:pt x="23" y="11"/>
                  </a:cubicBezTo>
                  <a:cubicBezTo>
                    <a:pt x="20" y="11"/>
                    <a:pt x="20" y="11"/>
                    <a:pt x="20" y="11"/>
                  </a:cubicBezTo>
                  <a:cubicBezTo>
                    <a:pt x="20" y="11"/>
                    <a:pt x="20" y="11"/>
                    <a:pt x="20" y="11"/>
                  </a:cubicBezTo>
                  <a:cubicBezTo>
                    <a:pt x="10" y="11"/>
                    <a:pt x="10" y="11"/>
                    <a:pt x="10" y="11"/>
                  </a:cubicBezTo>
                  <a:close/>
                  <a:moveTo>
                    <a:pt x="16" y="7"/>
                  </a:moveTo>
                  <a:cubicBezTo>
                    <a:pt x="7" y="7"/>
                    <a:pt x="7" y="7"/>
                    <a:pt x="7" y="7"/>
                  </a:cubicBezTo>
                  <a:cubicBezTo>
                    <a:pt x="7" y="8"/>
                    <a:pt x="7" y="8"/>
                    <a:pt x="7" y="8"/>
                  </a:cubicBezTo>
                  <a:cubicBezTo>
                    <a:pt x="7" y="8"/>
                    <a:pt x="7" y="8"/>
                    <a:pt x="7" y="9"/>
                  </a:cubicBezTo>
                  <a:cubicBezTo>
                    <a:pt x="6" y="9"/>
                    <a:pt x="6" y="9"/>
                    <a:pt x="5" y="9"/>
                  </a:cubicBezTo>
                  <a:cubicBezTo>
                    <a:pt x="5" y="9"/>
                    <a:pt x="5" y="9"/>
                    <a:pt x="5" y="9"/>
                  </a:cubicBezTo>
                  <a:cubicBezTo>
                    <a:pt x="5" y="9"/>
                    <a:pt x="5" y="9"/>
                    <a:pt x="5" y="8"/>
                  </a:cubicBezTo>
                  <a:cubicBezTo>
                    <a:pt x="5" y="6"/>
                    <a:pt x="5" y="6"/>
                    <a:pt x="5" y="6"/>
                  </a:cubicBezTo>
                  <a:cubicBezTo>
                    <a:pt x="5" y="3"/>
                    <a:pt x="5" y="3"/>
                    <a:pt x="5" y="3"/>
                  </a:cubicBezTo>
                  <a:cubicBezTo>
                    <a:pt x="5" y="1"/>
                    <a:pt x="5" y="1"/>
                    <a:pt x="5" y="1"/>
                  </a:cubicBezTo>
                  <a:cubicBezTo>
                    <a:pt x="5" y="0"/>
                    <a:pt x="5" y="0"/>
                    <a:pt x="5" y="0"/>
                  </a:cubicBezTo>
                  <a:cubicBezTo>
                    <a:pt x="5" y="0"/>
                    <a:pt x="5" y="0"/>
                    <a:pt x="5" y="1"/>
                  </a:cubicBezTo>
                  <a:cubicBezTo>
                    <a:pt x="7" y="1"/>
                    <a:pt x="7" y="1"/>
                    <a:pt x="7" y="1"/>
                  </a:cubicBezTo>
                  <a:cubicBezTo>
                    <a:pt x="15" y="1"/>
                    <a:pt x="15" y="1"/>
                    <a:pt x="15" y="1"/>
                  </a:cubicBezTo>
                  <a:cubicBezTo>
                    <a:pt x="16" y="1"/>
                    <a:pt x="16" y="1"/>
                    <a:pt x="16" y="1"/>
                  </a:cubicBezTo>
                  <a:cubicBezTo>
                    <a:pt x="16" y="1"/>
                    <a:pt x="16" y="0"/>
                    <a:pt x="16" y="0"/>
                  </a:cubicBezTo>
                  <a:cubicBezTo>
                    <a:pt x="16" y="0"/>
                    <a:pt x="17" y="1"/>
                    <a:pt x="17" y="1"/>
                  </a:cubicBezTo>
                  <a:cubicBezTo>
                    <a:pt x="18" y="1"/>
                    <a:pt x="18" y="1"/>
                    <a:pt x="18" y="1"/>
                  </a:cubicBezTo>
                  <a:cubicBezTo>
                    <a:pt x="18" y="2"/>
                    <a:pt x="18" y="2"/>
                    <a:pt x="19" y="2"/>
                  </a:cubicBezTo>
                  <a:cubicBezTo>
                    <a:pt x="19" y="2"/>
                    <a:pt x="19" y="2"/>
                    <a:pt x="19" y="2"/>
                  </a:cubicBezTo>
                  <a:cubicBezTo>
                    <a:pt x="19" y="2"/>
                    <a:pt x="18" y="2"/>
                    <a:pt x="18" y="2"/>
                  </a:cubicBezTo>
                  <a:cubicBezTo>
                    <a:pt x="18" y="3"/>
                    <a:pt x="18" y="3"/>
                    <a:pt x="18" y="3"/>
                  </a:cubicBezTo>
                  <a:cubicBezTo>
                    <a:pt x="18" y="6"/>
                    <a:pt x="18" y="6"/>
                    <a:pt x="18" y="6"/>
                  </a:cubicBezTo>
                  <a:cubicBezTo>
                    <a:pt x="18" y="8"/>
                    <a:pt x="18" y="8"/>
                    <a:pt x="18" y="8"/>
                  </a:cubicBezTo>
                  <a:cubicBezTo>
                    <a:pt x="18" y="8"/>
                    <a:pt x="18" y="8"/>
                    <a:pt x="18" y="8"/>
                  </a:cubicBezTo>
                  <a:cubicBezTo>
                    <a:pt x="18" y="8"/>
                    <a:pt x="17" y="9"/>
                    <a:pt x="17" y="9"/>
                  </a:cubicBezTo>
                  <a:cubicBezTo>
                    <a:pt x="17" y="9"/>
                    <a:pt x="17" y="9"/>
                    <a:pt x="16" y="9"/>
                  </a:cubicBezTo>
                  <a:cubicBezTo>
                    <a:pt x="16" y="9"/>
                    <a:pt x="16" y="9"/>
                    <a:pt x="16" y="9"/>
                  </a:cubicBezTo>
                  <a:cubicBezTo>
                    <a:pt x="16" y="9"/>
                    <a:pt x="16" y="9"/>
                    <a:pt x="16" y="8"/>
                  </a:cubicBezTo>
                  <a:cubicBezTo>
                    <a:pt x="16" y="7"/>
                    <a:pt x="16" y="7"/>
                    <a:pt x="16" y="7"/>
                  </a:cubicBezTo>
                  <a:close/>
                  <a:moveTo>
                    <a:pt x="7" y="2"/>
                  </a:moveTo>
                  <a:cubicBezTo>
                    <a:pt x="7" y="7"/>
                    <a:pt x="7" y="7"/>
                    <a:pt x="7" y="7"/>
                  </a:cubicBezTo>
                  <a:cubicBezTo>
                    <a:pt x="16" y="7"/>
                    <a:pt x="16" y="7"/>
                    <a:pt x="16" y="7"/>
                  </a:cubicBezTo>
                  <a:cubicBezTo>
                    <a:pt x="16" y="2"/>
                    <a:pt x="16" y="2"/>
                    <a:pt x="16" y="2"/>
                  </a:cubicBezTo>
                  <a:cubicBezTo>
                    <a:pt x="7" y="2"/>
                    <a:pt x="7" y="2"/>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24"/>
            <p:cNvSpPr>
              <a:spLocks noEditPoints="1"/>
            </p:cNvSpPr>
            <p:nvPr/>
          </p:nvSpPr>
          <p:spPr bwMode="auto">
            <a:xfrm>
              <a:off x="1258466" y="4028925"/>
              <a:ext cx="12370" cy="28864"/>
            </a:xfrm>
            <a:custGeom>
              <a:avLst/>
              <a:gdLst>
                <a:gd name="T0" fmla="*/ 2 w 4"/>
                <a:gd name="T1" fmla="*/ 0 h 9"/>
                <a:gd name="T2" fmla="*/ 3 w 4"/>
                <a:gd name="T3" fmla="*/ 0 h 9"/>
                <a:gd name="T4" fmla="*/ 3 w 4"/>
                <a:gd name="T5" fmla="*/ 1 h 9"/>
                <a:gd name="T6" fmla="*/ 4 w 4"/>
                <a:gd name="T7" fmla="*/ 1 h 9"/>
                <a:gd name="T8" fmla="*/ 3 w 4"/>
                <a:gd name="T9" fmla="*/ 2 h 9"/>
                <a:gd name="T10" fmla="*/ 3 w 4"/>
                <a:gd name="T11" fmla="*/ 3 h 9"/>
                <a:gd name="T12" fmla="*/ 2 w 4"/>
                <a:gd name="T13" fmla="*/ 3 h 9"/>
                <a:gd name="T14" fmla="*/ 1 w 4"/>
                <a:gd name="T15" fmla="*/ 3 h 9"/>
                <a:gd name="T16" fmla="*/ 0 w 4"/>
                <a:gd name="T17" fmla="*/ 2 h 9"/>
                <a:gd name="T18" fmla="*/ 0 w 4"/>
                <a:gd name="T19" fmla="*/ 1 h 9"/>
                <a:gd name="T20" fmla="*/ 0 w 4"/>
                <a:gd name="T21" fmla="*/ 1 h 9"/>
                <a:gd name="T22" fmla="*/ 1 w 4"/>
                <a:gd name="T23" fmla="*/ 0 h 9"/>
                <a:gd name="T24" fmla="*/ 2 w 4"/>
                <a:gd name="T25" fmla="*/ 0 h 9"/>
                <a:gd name="T26" fmla="*/ 2 w 4"/>
                <a:gd name="T27" fmla="*/ 6 h 9"/>
                <a:gd name="T28" fmla="*/ 3 w 4"/>
                <a:gd name="T29" fmla="*/ 6 h 9"/>
                <a:gd name="T30" fmla="*/ 4 w 4"/>
                <a:gd name="T31" fmla="*/ 8 h 9"/>
                <a:gd name="T32" fmla="*/ 3 w 4"/>
                <a:gd name="T33" fmla="*/ 9 h 9"/>
                <a:gd name="T34" fmla="*/ 3 w 4"/>
                <a:gd name="T35" fmla="*/ 9 h 9"/>
                <a:gd name="T36" fmla="*/ 2 w 4"/>
                <a:gd name="T37" fmla="*/ 9 h 9"/>
                <a:gd name="T38" fmla="*/ 1 w 4"/>
                <a:gd name="T39" fmla="*/ 9 h 9"/>
                <a:gd name="T40" fmla="*/ 0 w 4"/>
                <a:gd name="T41" fmla="*/ 9 h 9"/>
                <a:gd name="T42" fmla="*/ 0 w 4"/>
                <a:gd name="T43" fmla="*/ 8 h 9"/>
                <a:gd name="T44" fmla="*/ 0 w 4"/>
                <a:gd name="T45" fmla="*/ 7 h 9"/>
                <a:gd name="T46" fmla="*/ 1 w 4"/>
                <a:gd name="T47" fmla="*/ 6 h 9"/>
                <a:gd name="T48" fmla="*/ 2 w 4"/>
                <a:gd name="T4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9">
                  <a:moveTo>
                    <a:pt x="2" y="0"/>
                  </a:moveTo>
                  <a:cubicBezTo>
                    <a:pt x="2" y="0"/>
                    <a:pt x="2" y="0"/>
                    <a:pt x="3" y="0"/>
                  </a:cubicBezTo>
                  <a:cubicBezTo>
                    <a:pt x="3" y="0"/>
                    <a:pt x="3" y="0"/>
                    <a:pt x="3" y="1"/>
                  </a:cubicBezTo>
                  <a:cubicBezTo>
                    <a:pt x="4" y="1"/>
                    <a:pt x="4" y="1"/>
                    <a:pt x="4" y="1"/>
                  </a:cubicBezTo>
                  <a:cubicBezTo>
                    <a:pt x="4" y="2"/>
                    <a:pt x="4" y="2"/>
                    <a:pt x="3" y="2"/>
                  </a:cubicBezTo>
                  <a:cubicBezTo>
                    <a:pt x="3" y="3"/>
                    <a:pt x="3" y="3"/>
                    <a:pt x="3" y="3"/>
                  </a:cubicBezTo>
                  <a:cubicBezTo>
                    <a:pt x="2" y="3"/>
                    <a:pt x="2" y="3"/>
                    <a:pt x="2" y="3"/>
                  </a:cubicBezTo>
                  <a:cubicBezTo>
                    <a:pt x="1" y="3"/>
                    <a:pt x="1" y="3"/>
                    <a:pt x="1" y="3"/>
                  </a:cubicBezTo>
                  <a:cubicBezTo>
                    <a:pt x="1" y="3"/>
                    <a:pt x="0" y="3"/>
                    <a:pt x="0" y="2"/>
                  </a:cubicBezTo>
                  <a:cubicBezTo>
                    <a:pt x="0" y="2"/>
                    <a:pt x="0" y="2"/>
                    <a:pt x="0" y="1"/>
                  </a:cubicBezTo>
                  <a:cubicBezTo>
                    <a:pt x="0" y="1"/>
                    <a:pt x="0" y="1"/>
                    <a:pt x="0" y="1"/>
                  </a:cubicBezTo>
                  <a:cubicBezTo>
                    <a:pt x="0" y="0"/>
                    <a:pt x="1" y="0"/>
                    <a:pt x="1" y="0"/>
                  </a:cubicBezTo>
                  <a:cubicBezTo>
                    <a:pt x="1" y="0"/>
                    <a:pt x="2" y="0"/>
                    <a:pt x="2" y="0"/>
                  </a:cubicBezTo>
                  <a:close/>
                  <a:moveTo>
                    <a:pt x="2" y="6"/>
                  </a:moveTo>
                  <a:cubicBezTo>
                    <a:pt x="2" y="6"/>
                    <a:pt x="2" y="6"/>
                    <a:pt x="3" y="6"/>
                  </a:cubicBezTo>
                  <a:cubicBezTo>
                    <a:pt x="3" y="6"/>
                    <a:pt x="3" y="7"/>
                    <a:pt x="4" y="8"/>
                  </a:cubicBezTo>
                  <a:cubicBezTo>
                    <a:pt x="4" y="8"/>
                    <a:pt x="4" y="8"/>
                    <a:pt x="3" y="9"/>
                  </a:cubicBezTo>
                  <a:cubicBezTo>
                    <a:pt x="3" y="9"/>
                    <a:pt x="3" y="9"/>
                    <a:pt x="3" y="9"/>
                  </a:cubicBezTo>
                  <a:cubicBezTo>
                    <a:pt x="2" y="9"/>
                    <a:pt x="2" y="9"/>
                    <a:pt x="2" y="9"/>
                  </a:cubicBezTo>
                  <a:cubicBezTo>
                    <a:pt x="1" y="9"/>
                    <a:pt x="1" y="9"/>
                    <a:pt x="1" y="9"/>
                  </a:cubicBezTo>
                  <a:cubicBezTo>
                    <a:pt x="1" y="9"/>
                    <a:pt x="0" y="9"/>
                    <a:pt x="0" y="9"/>
                  </a:cubicBezTo>
                  <a:cubicBezTo>
                    <a:pt x="0" y="8"/>
                    <a:pt x="0" y="8"/>
                    <a:pt x="0" y="8"/>
                  </a:cubicBezTo>
                  <a:cubicBezTo>
                    <a:pt x="0" y="7"/>
                    <a:pt x="0" y="7"/>
                    <a:pt x="0" y="7"/>
                  </a:cubicBezTo>
                  <a:cubicBezTo>
                    <a:pt x="0" y="6"/>
                    <a:pt x="1" y="6"/>
                    <a:pt x="1" y="6"/>
                  </a:cubicBezTo>
                  <a:cubicBezTo>
                    <a:pt x="1" y="6"/>
                    <a:pt x="1" y="6"/>
                    <a:pt x="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25"/>
            <p:cNvSpPr>
              <a:spLocks noEditPoints="1"/>
            </p:cNvSpPr>
            <p:nvPr/>
          </p:nvSpPr>
          <p:spPr bwMode="auto">
            <a:xfrm>
              <a:off x="1834374" y="3986316"/>
              <a:ext cx="74222" cy="75596"/>
            </a:xfrm>
            <a:custGeom>
              <a:avLst/>
              <a:gdLst>
                <a:gd name="T0" fmla="*/ 10 w 23"/>
                <a:gd name="T1" fmla="*/ 11 h 23"/>
                <a:gd name="T2" fmla="*/ 8 w 23"/>
                <a:gd name="T3" fmla="*/ 14 h 23"/>
                <a:gd name="T4" fmla="*/ 18 w 23"/>
                <a:gd name="T5" fmla="*/ 14 h 23"/>
                <a:gd name="T6" fmla="*/ 19 w 23"/>
                <a:gd name="T7" fmla="*/ 13 h 23"/>
                <a:gd name="T8" fmla="*/ 20 w 23"/>
                <a:gd name="T9" fmla="*/ 15 h 23"/>
                <a:gd name="T10" fmla="*/ 20 w 23"/>
                <a:gd name="T11" fmla="*/ 15 h 23"/>
                <a:gd name="T12" fmla="*/ 19 w 23"/>
                <a:gd name="T13" fmla="*/ 18 h 23"/>
                <a:gd name="T14" fmla="*/ 17 w 23"/>
                <a:gd name="T15" fmla="*/ 21 h 23"/>
                <a:gd name="T16" fmla="*/ 14 w 23"/>
                <a:gd name="T17" fmla="*/ 23 h 23"/>
                <a:gd name="T18" fmla="*/ 13 w 23"/>
                <a:gd name="T19" fmla="*/ 23 h 23"/>
                <a:gd name="T20" fmla="*/ 13 w 23"/>
                <a:gd name="T21" fmla="*/ 23 h 23"/>
                <a:gd name="T22" fmla="*/ 11 w 23"/>
                <a:gd name="T23" fmla="*/ 21 h 23"/>
                <a:gd name="T24" fmla="*/ 10 w 23"/>
                <a:gd name="T25" fmla="*/ 21 h 23"/>
                <a:gd name="T26" fmla="*/ 10 w 23"/>
                <a:gd name="T27" fmla="*/ 20 h 23"/>
                <a:gd name="T28" fmla="*/ 15 w 23"/>
                <a:gd name="T29" fmla="*/ 21 h 23"/>
                <a:gd name="T30" fmla="*/ 17 w 23"/>
                <a:gd name="T31" fmla="*/ 18 h 23"/>
                <a:gd name="T32" fmla="*/ 17 w 23"/>
                <a:gd name="T33" fmla="*/ 15 h 23"/>
                <a:gd name="T34" fmla="*/ 8 w 23"/>
                <a:gd name="T35" fmla="*/ 15 h 23"/>
                <a:gd name="T36" fmla="*/ 7 w 23"/>
                <a:gd name="T37" fmla="*/ 16 h 23"/>
                <a:gd name="T38" fmla="*/ 5 w 23"/>
                <a:gd name="T39" fmla="*/ 14 h 23"/>
                <a:gd name="T40" fmla="*/ 5 w 23"/>
                <a:gd name="T41" fmla="*/ 14 h 23"/>
                <a:gd name="T42" fmla="*/ 5 w 23"/>
                <a:gd name="T43" fmla="*/ 14 h 23"/>
                <a:gd name="T44" fmla="*/ 7 w 23"/>
                <a:gd name="T45" fmla="*/ 12 h 23"/>
                <a:gd name="T46" fmla="*/ 1 w 23"/>
                <a:gd name="T47" fmla="*/ 11 h 23"/>
                <a:gd name="T48" fmla="*/ 1 w 23"/>
                <a:gd name="T49" fmla="*/ 10 h 23"/>
                <a:gd name="T50" fmla="*/ 20 w 23"/>
                <a:gd name="T51" fmla="*/ 9 h 23"/>
                <a:gd name="T52" fmla="*/ 22 w 23"/>
                <a:gd name="T53" fmla="*/ 9 h 23"/>
                <a:gd name="T54" fmla="*/ 23 w 23"/>
                <a:gd name="T55" fmla="*/ 11 h 23"/>
                <a:gd name="T56" fmla="*/ 20 w 23"/>
                <a:gd name="T57" fmla="*/ 11 h 23"/>
                <a:gd name="T58" fmla="*/ 10 w 23"/>
                <a:gd name="T59" fmla="*/ 11 h 23"/>
                <a:gd name="T60" fmla="*/ 7 w 23"/>
                <a:gd name="T61" fmla="*/ 7 h 23"/>
                <a:gd name="T62" fmla="*/ 7 w 23"/>
                <a:gd name="T63" fmla="*/ 9 h 23"/>
                <a:gd name="T64" fmla="*/ 5 w 23"/>
                <a:gd name="T65" fmla="*/ 9 h 23"/>
                <a:gd name="T66" fmla="*/ 5 w 23"/>
                <a:gd name="T67" fmla="*/ 6 h 23"/>
                <a:gd name="T68" fmla="*/ 5 w 23"/>
                <a:gd name="T69" fmla="*/ 1 h 23"/>
                <a:gd name="T70" fmla="*/ 6 w 23"/>
                <a:gd name="T71" fmla="*/ 1 h 23"/>
                <a:gd name="T72" fmla="*/ 16 w 23"/>
                <a:gd name="T73" fmla="*/ 1 h 23"/>
                <a:gd name="T74" fmla="*/ 17 w 23"/>
                <a:gd name="T75" fmla="*/ 0 h 23"/>
                <a:gd name="T76" fmla="*/ 19 w 23"/>
                <a:gd name="T77" fmla="*/ 1 h 23"/>
                <a:gd name="T78" fmla="*/ 19 w 23"/>
                <a:gd name="T79" fmla="*/ 2 h 23"/>
                <a:gd name="T80" fmla="*/ 18 w 23"/>
                <a:gd name="T81" fmla="*/ 3 h 23"/>
                <a:gd name="T82" fmla="*/ 18 w 23"/>
                <a:gd name="T83" fmla="*/ 8 h 23"/>
                <a:gd name="T84" fmla="*/ 18 w 23"/>
                <a:gd name="T85" fmla="*/ 9 h 23"/>
                <a:gd name="T86" fmla="*/ 16 w 23"/>
                <a:gd name="T87" fmla="*/ 9 h 23"/>
                <a:gd name="T88" fmla="*/ 16 w 23"/>
                <a:gd name="T89" fmla="*/ 7 h 23"/>
                <a:gd name="T90" fmla="*/ 7 w 23"/>
                <a:gd name="T91" fmla="*/ 7 h 23"/>
                <a:gd name="T92" fmla="*/ 16 w 23"/>
                <a:gd name="T9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23">
                  <a:moveTo>
                    <a:pt x="10" y="11"/>
                  </a:moveTo>
                  <a:cubicBezTo>
                    <a:pt x="10" y="11"/>
                    <a:pt x="10" y="11"/>
                    <a:pt x="10" y="11"/>
                  </a:cubicBezTo>
                  <a:cubicBezTo>
                    <a:pt x="10" y="11"/>
                    <a:pt x="10" y="11"/>
                    <a:pt x="10" y="11"/>
                  </a:cubicBezTo>
                  <a:cubicBezTo>
                    <a:pt x="8" y="14"/>
                    <a:pt x="8" y="14"/>
                    <a:pt x="8" y="14"/>
                  </a:cubicBezTo>
                  <a:cubicBezTo>
                    <a:pt x="17" y="14"/>
                    <a:pt x="17" y="14"/>
                    <a:pt x="17" y="14"/>
                  </a:cubicBezTo>
                  <a:cubicBezTo>
                    <a:pt x="18" y="14"/>
                    <a:pt x="18" y="14"/>
                    <a:pt x="18" y="14"/>
                  </a:cubicBezTo>
                  <a:cubicBezTo>
                    <a:pt x="18" y="13"/>
                    <a:pt x="18" y="13"/>
                    <a:pt x="18" y="13"/>
                  </a:cubicBezTo>
                  <a:cubicBezTo>
                    <a:pt x="18" y="13"/>
                    <a:pt x="19" y="13"/>
                    <a:pt x="19" y="13"/>
                  </a:cubicBezTo>
                  <a:cubicBezTo>
                    <a:pt x="20" y="14"/>
                    <a:pt x="20" y="14"/>
                    <a:pt x="20" y="14"/>
                  </a:cubicBezTo>
                  <a:cubicBezTo>
                    <a:pt x="20" y="14"/>
                    <a:pt x="20" y="15"/>
                    <a:pt x="20" y="15"/>
                  </a:cubicBezTo>
                  <a:cubicBezTo>
                    <a:pt x="21" y="15"/>
                    <a:pt x="21" y="15"/>
                    <a:pt x="21" y="15"/>
                  </a:cubicBezTo>
                  <a:cubicBezTo>
                    <a:pt x="21" y="15"/>
                    <a:pt x="20" y="15"/>
                    <a:pt x="20" y="15"/>
                  </a:cubicBezTo>
                  <a:cubicBezTo>
                    <a:pt x="20" y="16"/>
                    <a:pt x="20" y="16"/>
                    <a:pt x="20" y="16"/>
                  </a:cubicBezTo>
                  <a:cubicBezTo>
                    <a:pt x="20" y="16"/>
                    <a:pt x="19" y="17"/>
                    <a:pt x="19" y="18"/>
                  </a:cubicBezTo>
                  <a:cubicBezTo>
                    <a:pt x="19" y="18"/>
                    <a:pt x="19" y="19"/>
                    <a:pt x="18" y="20"/>
                  </a:cubicBezTo>
                  <a:cubicBezTo>
                    <a:pt x="18" y="20"/>
                    <a:pt x="18" y="21"/>
                    <a:pt x="17" y="21"/>
                  </a:cubicBezTo>
                  <a:cubicBezTo>
                    <a:pt x="17" y="22"/>
                    <a:pt x="16" y="22"/>
                    <a:pt x="16" y="23"/>
                  </a:cubicBezTo>
                  <a:cubicBezTo>
                    <a:pt x="15" y="23"/>
                    <a:pt x="15" y="23"/>
                    <a:pt x="14" y="23"/>
                  </a:cubicBezTo>
                  <a:cubicBezTo>
                    <a:pt x="14" y="23"/>
                    <a:pt x="13" y="23"/>
                    <a:pt x="13" y="23"/>
                  </a:cubicBezTo>
                  <a:cubicBezTo>
                    <a:pt x="13" y="23"/>
                    <a:pt x="13" y="23"/>
                    <a:pt x="13" y="23"/>
                  </a:cubicBezTo>
                  <a:cubicBezTo>
                    <a:pt x="13" y="23"/>
                    <a:pt x="13" y="23"/>
                    <a:pt x="13" y="23"/>
                  </a:cubicBezTo>
                  <a:cubicBezTo>
                    <a:pt x="13" y="23"/>
                    <a:pt x="13" y="23"/>
                    <a:pt x="13" y="23"/>
                  </a:cubicBezTo>
                  <a:cubicBezTo>
                    <a:pt x="12" y="22"/>
                    <a:pt x="12" y="22"/>
                    <a:pt x="12" y="22"/>
                  </a:cubicBezTo>
                  <a:cubicBezTo>
                    <a:pt x="12" y="22"/>
                    <a:pt x="12" y="21"/>
                    <a:pt x="11" y="21"/>
                  </a:cubicBezTo>
                  <a:cubicBezTo>
                    <a:pt x="10" y="21"/>
                    <a:pt x="10" y="21"/>
                    <a:pt x="10" y="21"/>
                  </a:cubicBezTo>
                  <a:cubicBezTo>
                    <a:pt x="10" y="21"/>
                    <a:pt x="10" y="21"/>
                    <a:pt x="10" y="21"/>
                  </a:cubicBezTo>
                  <a:cubicBezTo>
                    <a:pt x="10" y="21"/>
                    <a:pt x="10" y="20"/>
                    <a:pt x="10" y="20"/>
                  </a:cubicBezTo>
                  <a:cubicBezTo>
                    <a:pt x="10" y="20"/>
                    <a:pt x="10" y="20"/>
                    <a:pt x="10" y="20"/>
                  </a:cubicBezTo>
                  <a:cubicBezTo>
                    <a:pt x="11" y="20"/>
                    <a:pt x="11" y="20"/>
                    <a:pt x="11" y="20"/>
                  </a:cubicBezTo>
                  <a:cubicBezTo>
                    <a:pt x="13" y="21"/>
                    <a:pt x="14" y="21"/>
                    <a:pt x="15" y="21"/>
                  </a:cubicBezTo>
                  <a:cubicBezTo>
                    <a:pt x="15" y="20"/>
                    <a:pt x="16" y="20"/>
                    <a:pt x="16" y="19"/>
                  </a:cubicBezTo>
                  <a:cubicBezTo>
                    <a:pt x="16" y="19"/>
                    <a:pt x="16" y="18"/>
                    <a:pt x="17" y="18"/>
                  </a:cubicBezTo>
                  <a:cubicBezTo>
                    <a:pt x="17" y="17"/>
                    <a:pt x="17" y="16"/>
                    <a:pt x="17" y="15"/>
                  </a:cubicBezTo>
                  <a:cubicBezTo>
                    <a:pt x="17" y="15"/>
                    <a:pt x="17" y="15"/>
                    <a:pt x="17" y="15"/>
                  </a:cubicBezTo>
                  <a:cubicBezTo>
                    <a:pt x="17" y="15"/>
                    <a:pt x="17" y="15"/>
                    <a:pt x="17" y="15"/>
                  </a:cubicBezTo>
                  <a:cubicBezTo>
                    <a:pt x="8" y="15"/>
                    <a:pt x="8" y="15"/>
                    <a:pt x="8" y="15"/>
                  </a:cubicBezTo>
                  <a:cubicBezTo>
                    <a:pt x="7" y="16"/>
                    <a:pt x="7" y="16"/>
                    <a:pt x="7" y="16"/>
                  </a:cubicBezTo>
                  <a:cubicBezTo>
                    <a:pt x="7" y="16"/>
                    <a:pt x="7" y="16"/>
                    <a:pt x="7" y="16"/>
                  </a:cubicBezTo>
                  <a:cubicBezTo>
                    <a:pt x="7" y="16"/>
                    <a:pt x="7" y="16"/>
                    <a:pt x="7" y="16"/>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6" y="14"/>
                    <a:pt x="6" y="14"/>
                    <a:pt x="6" y="14"/>
                  </a:cubicBezTo>
                  <a:cubicBezTo>
                    <a:pt x="6" y="13"/>
                    <a:pt x="6" y="13"/>
                    <a:pt x="7" y="12"/>
                  </a:cubicBezTo>
                  <a:cubicBezTo>
                    <a:pt x="7" y="11"/>
                    <a:pt x="7" y="11"/>
                    <a:pt x="7" y="11"/>
                  </a:cubicBezTo>
                  <a:cubicBezTo>
                    <a:pt x="1" y="11"/>
                    <a:pt x="1" y="11"/>
                    <a:pt x="1" y="11"/>
                  </a:cubicBezTo>
                  <a:cubicBezTo>
                    <a:pt x="0" y="11"/>
                    <a:pt x="0" y="11"/>
                    <a:pt x="0" y="10"/>
                  </a:cubicBezTo>
                  <a:cubicBezTo>
                    <a:pt x="0" y="10"/>
                    <a:pt x="0" y="10"/>
                    <a:pt x="1" y="10"/>
                  </a:cubicBezTo>
                  <a:cubicBezTo>
                    <a:pt x="20" y="10"/>
                    <a:pt x="20" y="10"/>
                    <a:pt x="20" y="10"/>
                  </a:cubicBezTo>
                  <a:cubicBezTo>
                    <a:pt x="20" y="9"/>
                    <a:pt x="20" y="9"/>
                    <a:pt x="20" y="9"/>
                  </a:cubicBezTo>
                  <a:cubicBezTo>
                    <a:pt x="21" y="9"/>
                    <a:pt x="21" y="9"/>
                    <a:pt x="21" y="9"/>
                  </a:cubicBezTo>
                  <a:cubicBezTo>
                    <a:pt x="21" y="9"/>
                    <a:pt x="21" y="9"/>
                    <a:pt x="22" y="9"/>
                  </a:cubicBezTo>
                  <a:cubicBezTo>
                    <a:pt x="23" y="10"/>
                    <a:pt x="23" y="10"/>
                    <a:pt x="23" y="10"/>
                  </a:cubicBezTo>
                  <a:cubicBezTo>
                    <a:pt x="23" y="10"/>
                    <a:pt x="23" y="10"/>
                    <a:pt x="23" y="11"/>
                  </a:cubicBezTo>
                  <a:cubicBezTo>
                    <a:pt x="23" y="11"/>
                    <a:pt x="23" y="11"/>
                    <a:pt x="23" y="11"/>
                  </a:cubicBezTo>
                  <a:cubicBezTo>
                    <a:pt x="20" y="11"/>
                    <a:pt x="20" y="11"/>
                    <a:pt x="20" y="11"/>
                  </a:cubicBezTo>
                  <a:cubicBezTo>
                    <a:pt x="20" y="11"/>
                    <a:pt x="20" y="11"/>
                    <a:pt x="20" y="11"/>
                  </a:cubicBezTo>
                  <a:cubicBezTo>
                    <a:pt x="10" y="11"/>
                    <a:pt x="10" y="11"/>
                    <a:pt x="10" y="11"/>
                  </a:cubicBezTo>
                  <a:close/>
                  <a:moveTo>
                    <a:pt x="16" y="7"/>
                  </a:moveTo>
                  <a:cubicBezTo>
                    <a:pt x="7" y="7"/>
                    <a:pt x="7" y="7"/>
                    <a:pt x="7" y="7"/>
                  </a:cubicBezTo>
                  <a:cubicBezTo>
                    <a:pt x="7" y="8"/>
                    <a:pt x="7" y="8"/>
                    <a:pt x="7" y="8"/>
                  </a:cubicBezTo>
                  <a:cubicBezTo>
                    <a:pt x="7" y="8"/>
                    <a:pt x="7" y="8"/>
                    <a:pt x="7" y="9"/>
                  </a:cubicBezTo>
                  <a:cubicBezTo>
                    <a:pt x="7" y="9"/>
                    <a:pt x="6" y="9"/>
                    <a:pt x="6" y="9"/>
                  </a:cubicBezTo>
                  <a:cubicBezTo>
                    <a:pt x="5" y="9"/>
                    <a:pt x="5" y="9"/>
                    <a:pt x="5" y="9"/>
                  </a:cubicBezTo>
                  <a:cubicBezTo>
                    <a:pt x="5" y="9"/>
                    <a:pt x="5" y="9"/>
                    <a:pt x="5" y="8"/>
                  </a:cubicBezTo>
                  <a:cubicBezTo>
                    <a:pt x="5" y="6"/>
                    <a:pt x="5" y="6"/>
                    <a:pt x="5" y="6"/>
                  </a:cubicBezTo>
                  <a:cubicBezTo>
                    <a:pt x="5" y="3"/>
                    <a:pt x="5" y="3"/>
                    <a:pt x="5" y="3"/>
                  </a:cubicBezTo>
                  <a:cubicBezTo>
                    <a:pt x="5" y="1"/>
                    <a:pt x="5" y="1"/>
                    <a:pt x="5" y="1"/>
                  </a:cubicBezTo>
                  <a:cubicBezTo>
                    <a:pt x="5" y="0"/>
                    <a:pt x="5" y="0"/>
                    <a:pt x="5" y="0"/>
                  </a:cubicBezTo>
                  <a:cubicBezTo>
                    <a:pt x="5" y="0"/>
                    <a:pt x="5" y="0"/>
                    <a:pt x="6" y="1"/>
                  </a:cubicBezTo>
                  <a:cubicBezTo>
                    <a:pt x="8" y="1"/>
                    <a:pt x="8" y="1"/>
                    <a:pt x="8" y="1"/>
                  </a:cubicBezTo>
                  <a:cubicBezTo>
                    <a:pt x="16" y="1"/>
                    <a:pt x="16" y="1"/>
                    <a:pt x="16" y="1"/>
                  </a:cubicBezTo>
                  <a:cubicBezTo>
                    <a:pt x="16" y="1"/>
                    <a:pt x="16" y="1"/>
                    <a:pt x="16" y="1"/>
                  </a:cubicBezTo>
                  <a:cubicBezTo>
                    <a:pt x="17" y="1"/>
                    <a:pt x="17" y="0"/>
                    <a:pt x="17" y="0"/>
                  </a:cubicBezTo>
                  <a:cubicBezTo>
                    <a:pt x="17" y="0"/>
                    <a:pt x="17" y="1"/>
                    <a:pt x="17" y="1"/>
                  </a:cubicBezTo>
                  <a:cubicBezTo>
                    <a:pt x="19" y="1"/>
                    <a:pt x="19" y="1"/>
                    <a:pt x="19" y="1"/>
                  </a:cubicBezTo>
                  <a:cubicBezTo>
                    <a:pt x="19" y="2"/>
                    <a:pt x="19" y="2"/>
                    <a:pt x="19" y="2"/>
                  </a:cubicBezTo>
                  <a:cubicBezTo>
                    <a:pt x="19" y="2"/>
                    <a:pt x="19" y="2"/>
                    <a:pt x="19" y="2"/>
                  </a:cubicBezTo>
                  <a:cubicBezTo>
                    <a:pt x="19" y="2"/>
                    <a:pt x="19" y="2"/>
                    <a:pt x="19" y="2"/>
                  </a:cubicBezTo>
                  <a:cubicBezTo>
                    <a:pt x="18" y="3"/>
                    <a:pt x="18" y="3"/>
                    <a:pt x="18" y="3"/>
                  </a:cubicBezTo>
                  <a:cubicBezTo>
                    <a:pt x="18" y="6"/>
                    <a:pt x="18" y="6"/>
                    <a:pt x="18" y="6"/>
                  </a:cubicBezTo>
                  <a:cubicBezTo>
                    <a:pt x="18" y="8"/>
                    <a:pt x="18" y="8"/>
                    <a:pt x="18" y="8"/>
                  </a:cubicBezTo>
                  <a:cubicBezTo>
                    <a:pt x="18" y="8"/>
                    <a:pt x="18" y="8"/>
                    <a:pt x="18" y="8"/>
                  </a:cubicBezTo>
                  <a:cubicBezTo>
                    <a:pt x="18" y="8"/>
                    <a:pt x="18" y="9"/>
                    <a:pt x="18" y="9"/>
                  </a:cubicBezTo>
                  <a:cubicBezTo>
                    <a:pt x="17" y="9"/>
                    <a:pt x="17" y="9"/>
                    <a:pt x="17" y="9"/>
                  </a:cubicBezTo>
                  <a:cubicBezTo>
                    <a:pt x="16" y="9"/>
                    <a:pt x="16" y="9"/>
                    <a:pt x="16" y="9"/>
                  </a:cubicBezTo>
                  <a:cubicBezTo>
                    <a:pt x="16" y="9"/>
                    <a:pt x="16" y="9"/>
                    <a:pt x="16" y="8"/>
                  </a:cubicBezTo>
                  <a:cubicBezTo>
                    <a:pt x="16" y="7"/>
                    <a:pt x="16" y="7"/>
                    <a:pt x="16" y="7"/>
                  </a:cubicBezTo>
                  <a:close/>
                  <a:moveTo>
                    <a:pt x="7" y="2"/>
                  </a:moveTo>
                  <a:cubicBezTo>
                    <a:pt x="7" y="7"/>
                    <a:pt x="7" y="7"/>
                    <a:pt x="7" y="7"/>
                  </a:cubicBezTo>
                  <a:cubicBezTo>
                    <a:pt x="16" y="7"/>
                    <a:pt x="16" y="7"/>
                    <a:pt x="16" y="7"/>
                  </a:cubicBezTo>
                  <a:cubicBezTo>
                    <a:pt x="16" y="2"/>
                    <a:pt x="16" y="2"/>
                    <a:pt x="16" y="2"/>
                  </a:cubicBezTo>
                  <a:cubicBezTo>
                    <a:pt x="7" y="2"/>
                    <a:pt x="7" y="2"/>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26"/>
            <p:cNvSpPr>
              <a:spLocks/>
            </p:cNvSpPr>
            <p:nvPr/>
          </p:nvSpPr>
          <p:spPr bwMode="auto">
            <a:xfrm>
              <a:off x="1329939" y="3993188"/>
              <a:ext cx="54979" cy="59103"/>
            </a:xfrm>
            <a:custGeom>
              <a:avLst/>
              <a:gdLst>
                <a:gd name="T0" fmla="*/ 11 w 17"/>
                <a:gd name="T1" fmla="*/ 11 h 18"/>
                <a:gd name="T2" fmla="*/ 10 w 17"/>
                <a:gd name="T3" fmla="*/ 11 h 18"/>
                <a:gd name="T4" fmla="*/ 9 w 17"/>
                <a:gd name="T5" fmla="*/ 10 h 18"/>
                <a:gd name="T6" fmla="*/ 10 w 17"/>
                <a:gd name="T7" fmla="*/ 10 h 18"/>
                <a:gd name="T8" fmla="*/ 16 w 17"/>
                <a:gd name="T9" fmla="*/ 10 h 18"/>
                <a:gd name="T10" fmla="*/ 17 w 17"/>
                <a:gd name="T11" fmla="*/ 10 h 18"/>
                <a:gd name="T12" fmla="*/ 16 w 17"/>
                <a:gd name="T13" fmla="*/ 11 h 18"/>
                <a:gd name="T14" fmla="*/ 16 w 17"/>
                <a:gd name="T15" fmla="*/ 11 h 18"/>
                <a:gd name="T16" fmla="*/ 15 w 17"/>
                <a:gd name="T17" fmla="*/ 11 h 18"/>
                <a:gd name="T18" fmla="*/ 15 w 17"/>
                <a:gd name="T19" fmla="*/ 11 h 18"/>
                <a:gd name="T20" fmla="*/ 15 w 17"/>
                <a:gd name="T21" fmla="*/ 12 h 18"/>
                <a:gd name="T22" fmla="*/ 15 w 17"/>
                <a:gd name="T23" fmla="*/ 17 h 18"/>
                <a:gd name="T24" fmla="*/ 14 w 17"/>
                <a:gd name="T25" fmla="*/ 18 h 18"/>
                <a:gd name="T26" fmla="*/ 14 w 17"/>
                <a:gd name="T27" fmla="*/ 18 h 18"/>
                <a:gd name="T28" fmla="*/ 14 w 17"/>
                <a:gd name="T29" fmla="*/ 18 h 18"/>
                <a:gd name="T30" fmla="*/ 13 w 17"/>
                <a:gd name="T31" fmla="*/ 17 h 18"/>
                <a:gd name="T32" fmla="*/ 12 w 17"/>
                <a:gd name="T33" fmla="*/ 18 h 18"/>
                <a:gd name="T34" fmla="*/ 10 w 17"/>
                <a:gd name="T35" fmla="*/ 18 h 18"/>
                <a:gd name="T36" fmla="*/ 9 w 17"/>
                <a:gd name="T37" fmla="*/ 18 h 18"/>
                <a:gd name="T38" fmla="*/ 6 w 17"/>
                <a:gd name="T39" fmla="*/ 18 h 18"/>
                <a:gd name="T40" fmla="*/ 3 w 17"/>
                <a:gd name="T41" fmla="*/ 16 h 18"/>
                <a:gd name="T42" fmla="*/ 1 w 17"/>
                <a:gd name="T43" fmla="*/ 14 h 18"/>
                <a:gd name="T44" fmla="*/ 1 w 17"/>
                <a:gd name="T45" fmla="*/ 11 h 18"/>
                <a:gd name="T46" fmla="*/ 1 w 17"/>
                <a:gd name="T47" fmla="*/ 8 h 18"/>
                <a:gd name="T48" fmla="*/ 1 w 17"/>
                <a:gd name="T49" fmla="*/ 4 h 18"/>
                <a:gd name="T50" fmla="*/ 3 w 17"/>
                <a:gd name="T51" fmla="*/ 2 h 18"/>
                <a:gd name="T52" fmla="*/ 6 w 17"/>
                <a:gd name="T53" fmla="*/ 0 h 18"/>
                <a:gd name="T54" fmla="*/ 9 w 17"/>
                <a:gd name="T55" fmla="*/ 0 h 18"/>
                <a:gd name="T56" fmla="*/ 10 w 17"/>
                <a:gd name="T57" fmla="*/ 0 h 18"/>
                <a:gd name="T58" fmla="*/ 11 w 17"/>
                <a:gd name="T59" fmla="*/ 0 h 18"/>
                <a:gd name="T60" fmla="*/ 12 w 17"/>
                <a:gd name="T61" fmla="*/ 1 h 18"/>
                <a:gd name="T62" fmla="*/ 13 w 17"/>
                <a:gd name="T63" fmla="*/ 1 h 18"/>
                <a:gd name="T64" fmla="*/ 13 w 17"/>
                <a:gd name="T65" fmla="*/ 0 h 18"/>
                <a:gd name="T66" fmla="*/ 13 w 17"/>
                <a:gd name="T67" fmla="*/ 0 h 18"/>
                <a:gd name="T68" fmla="*/ 13 w 17"/>
                <a:gd name="T69" fmla="*/ 0 h 18"/>
                <a:gd name="T70" fmla="*/ 14 w 17"/>
                <a:gd name="T71" fmla="*/ 0 h 18"/>
                <a:gd name="T72" fmla="*/ 15 w 17"/>
                <a:gd name="T73" fmla="*/ 4 h 18"/>
                <a:gd name="T74" fmla="*/ 15 w 17"/>
                <a:gd name="T75" fmla="*/ 5 h 18"/>
                <a:gd name="T76" fmla="*/ 14 w 17"/>
                <a:gd name="T77" fmla="*/ 5 h 18"/>
                <a:gd name="T78" fmla="*/ 14 w 17"/>
                <a:gd name="T79" fmla="*/ 4 h 18"/>
                <a:gd name="T80" fmla="*/ 13 w 17"/>
                <a:gd name="T81" fmla="*/ 3 h 18"/>
                <a:gd name="T82" fmla="*/ 12 w 17"/>
                <a:gd name="T83" fmla="*/ 2 h 18"/>
                <a:gd name="T84" fmla="*/ 10 w 17"/>
                <a:gd name="T85" fmla="*/ 1 h 18"/>
                <a:gd name="T86" fmla="*/ 8 w 17"/>
                <a:gd name="T87" fmla="*/ 1 h 18"/>
                <a:gd name="T88" fmla="*/ 6 w 17"/>
                <a:gd name="T89" fmla="*/ 2 h 18"/>
                <a:gd name="T90" fmla="*/ 4 w 17"/>
                <a:gd name="T91" fmla="*/ 3 h 18"/>
                <a:gd name="T92" fmla="*/ 3 w 17"/>
                <a:gd name="T93" fmla="*/ 6 h 18"/>
                <a:gd name="T94" fmla="*/ 3 w 17"/>
                <a:gd name="T95" fmla="*/ 9 h 18"/>
                <a:gd name="T96" fmla="*/ 3 w 17"/>
                <a:gd name="T97" fmla="*/ 11 h 18"/>
                <a:gd name="T98" fmla="*/ 4 w 17"/>
                <a:gd name="T99" fmla="*/ 14 h 18"/>
                <a:gd name="T100" fmla="*/ 6 w 17"/>
                <a:gd name="T101" fmla="*/ 17 h 18"/>
                <a:gd name="T102" fmla="*/ 9 w 17"/>
                <a:gd name="T103" fmla="*/ 17 h 18"/>
                <a:gd name="T104" fmla="*/ 11 w 17"/>
                <a:gd name="T105" fmla="*/ 17 h 18"/>
                <a:gd name="T106" fmla="*/ 12 w 17"/>
                <a:gd name="T107" fmla="*/ 16 h 18"/>
                <a:gd name="T108" fmla="*/ 13 w 17"/>
                <a:gd name="T109" fmla="*/ 14 h 18"/>
                <a:gd name="T110" fmla="*/ 13 w 17"/>
                <a:gd name="T111" fmla="*/ 12 h 18"/>
                <a:gd name="T112" fmla="*/ 12 w 17"/>
                <a:gd name="T113" fmla="*/ 11 h 18"/>
                <a:gd name="T114" fmla="*/ 12 w 17"/>
                <a:gd name="T115" fmla="*/ 11 h 18"/>
                <a:gd name="T116" fmla="*/ 11 w 17"/>
                <a:gd name="T1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 h="18">
                  <a:moveTo>
                    <a:pt x="11" y="11"/>
                  </a:moveTo>
                  <a:cubicBezTo>
                    <a:pt x="10" y="11"/>
                    <a:pt x="10" y="11"/>
                    <a:pt x="10" y="11"/>
                  </a:cubicBezTo>
                  <a:cubicBezTo>
                    <a:pt x="9" y="11"/>
                    <a:pt x="9" y="11"/>
                    <a:pt x="9" y="10"/>
                  </a:cubicBezTo>
                  <a:cubicBezTo>
                    <a:pt x="9" y="10"/>
                    <a:pt x="9" y="10"/>
                    <a:pt x="10" y="10"/>
                  </a:cubicBezTo>
                  <a:cubicBezTo>
                    <a:pt x="16" y="10"/>
                    <a:pt x="16" y="10"/>
                    <a:pt x="16" y="10"/>
                  </a:cubicBezTo>
                  <a:cubicBezTo>
                    <a:pt x="17" y="10"/>
                    <a:pt x="17" y="10"/>
                    <a:pt x="17" y="10"/>
                  </a:cubicBezTo>
                  <a:cubicBezTo>
                    <a:pt x="17" y="11"/>
                    <a:pt x="17" y="11"/>
                    <a:pt x="16" y="11"/>
                  </a:cubicBezTo>
                  <a:cubicBezTo>
                    <a:pt x="16" y="11"/>
                    <a:pt x="16" y="11"/>
                    <a:pt x="16" y="11"/>
                  </a:cubicBezTo>
                  <a:cubicBezTo>
                    <a:pt x="15" y="11"/>
                    <a:pt x="15" y="11"/>
                    <a:pt x="15" y="11"/>
                  </a:cubicBezTo>
                  <a:cubicBezTo>
                    <a:pt x="15" y="11"/>
                    <a:pt x="15" y="11"/>
                    <a:pt x="15" y="11"/>
                  </a:cubicBezTo>
                  <a:cubicBezTo>
                    <a:pt x="15" y="12"/>
                    <a:pt x="15" y="12"/>
                    <a:pt x="15" y="12"/>
                  </a:cubicBezTo>
                  <a:cubicBezTo>
                    <a:pt x="15" y="17"/>
                    <a:pt x="15" y="17"/>
                    <a:pt x="15" y="17"/>
                  </a:cubicBezTo>
                  <a:cubicBezTo>
                    <a:pt x="15" y="18"/>
                    <a:pt x="15" y="18"/>
                    <a:pt x="14" y="18"/>
                  </a:cubicBezTo>
                  <a:cubicBezTo>
                    <a:pt x="14" y="18"/>
                    <a:pt x="14" y="18"/>
                    <a:pt x="14" y="18"/>
                  </a:cubicBezTo>
                  <a:cubicBezTo>
                    <a:pt x="14" y="18"/>
                    <a:pt x="14" y="18"/>
                    <a:pt x="14" y="18"/>
                  </a:cubicBezTo>
                  <a:cubicBezTo>
                    <a:pt x="14" y="17"/>
                    <a:pt x="13" y="17"/>
                    <a:pt x="13" y="17"/>
                  </a:cubicBezTo>
                  <a:cubicBezTo>
                    <a:pt x="13" y="17"/>
                    <a:pt x="12" y="17"/>
                    <a:pt x="12" y="18"/>
                  </a:cubicBezTo>
                  <a:cubicBezTo>
                    <a:pt x="11" y="18"/>
                    <a:pt x="11" y="18"/>
                    <a:pt x="10" y="18"/>
                  </a:cubicBezTo>
                  <a:cubicBezTo>
                    <a:pt x="10" y="18"/>
                    <a:pt x="9" y="18"/>
                    <a:pt x="9" y="18"/>
                  </a:cubicBezTo>
                  <a:cubicBezTo>
                    <a:pt x="8" y="18"/>
                    <a:pt x="7" y="18"/>
                    <a:pt x="6" y="18"/>
                  </a:cubicBezTo>
                  <a:cubicBezTo>
                    <a:pt x="5" y="18"/>
                    <a:pt x="4" y="17"/>
                    <a:pt x="3" y="16"/>
                  </a:cubicBezTo>
                  <a:cubicBezTo>
                    <a:pt x="3" y="16"/>
                    <a:pt x="2" y="15"/>
                    <a:pt x="1" y="14"/>
                  </a:cubicBezTo>
                  <a:cubicBezTo>
                    <a:pt x="1" y="13"/>
                    <a:pt x="1" y="12"/>
                    <a:pt x="1" y="11"/>
                  </a:cubicBezTo>
                  <a:cubicBezTo>
                    <a:pt x="0" y="10"/>
                    <a:pt x="0" y="9"/>
                    <a:pt x="1" y="8"/>
                  </a:cubicBezTo>
                  <a:cubicBezTo>
                    <a:pt x="1" y="6"/>
                    <a:pt x="1" y="5"/>
                    <a:pt x="1" y="4"/>
                  </a:cubicBezTo>
                  <a:cubicBezTo>
                    <a:pt x="2" y="3"/>
                    <a:pt x="3" y="2"/>
                    <a:pt x="3" y="2"/>
                  </a:cubicBezTo>
                  <a:cubicBezTo>
                    <a:pt x="4" y="1"/>
                    <a:pt x="5" y="1"/>
                    <a:pt x="6" y="0"/>
                  </a:cubicBezTo>
                  <a:cubicBezTo>
                    <a:pt x="7" y="0"/>
                    <a:pt x="8" y="0"/>
                    <a:pt x="9" y="0"/>
                  </a:cubicBezTo>
                  <a:cubicBezTo>
                    <a:pt x="9" y="0"/>
                    <a:pt x="9" y="0"/>
                    <a:pt x="10" y="0"/>
                  </a:cubicBezTo>
                  <a:cubicBezTo>
                    <a:pt x="10" y="0"/>
                    <a:pt x="11" y="0"/>
                    <a:pt x="11" y="0"/>
                  </a:cubicBezTo>
                  <a:cubicBezTo>
                    <a:pt x="11" y="0"/>
                    <a:pt x="12" y="1"/>
                    <a:pt x="12" y="1"/>
                  </a:cubicBezTo>
                  <a:cubicBezTo>
                    <a:pt x="12" y="1"/>
                    <a:pt x="12" y="1"/>
                    <a:pt x="13" y="1"/>
                  </a:cubicBezTo>
                  <a:cubicBezTo>
                    <a:pt x="13" y="0"/>
                    <a:pt x="13" y="0"/>
                    <a:pt x="13" y="0"/>
                  </a:cubicBezTo>
                  <a:cubicBezTo>
                    <a:pt x="13" y="0"/>
                    <a:pt x="13" y="0"/>
                    <a:pt x="13" y="0"/>
                  </a:cubicBezTo>
                  <a:cubicBezTo>
                    <a:pt x="13" y="0"/>
                    <a:pt x="13" y="0"/>
                    <a:pt x="13" y="0"/>
                  </a:cubicBezTo>
                  <a:cubicBezTo>
                    <a:pt x="14" y="0"/>
                    <a:pt x="14" y="0"/>
                    <a:pt x="14" y="0"/>
                  </a:cubicBezTo>
                  <a:cubicBezTo>
                    <a:pt x="15" y="4"/>
                    <a:pt x="15" y="4"/>
                    <a:pt x="15" y="4"/>
                  </a:cubicBezTo>
                  <a:cubicBezTo>
                    <a:pt x="15" y="4"/>
                    <a:pt x="15" y="5"/>
                    <a:pt x="15" y="5"/>
                  </a:cubicBezTo>
                  <a:cubicBezTo>
                    <a:pt x="15" y="5"/>
                    <a:pt x="15" y="5"/>
                    <a:pt x="14" y="5"/>
                  </a:cubicBezTo>
                  <a:cubicBezTo>
                    <a:pt x="14" y="4"/>
                    <a:pt x="14" y="4"/>
                    <a:pt x="14" y="4"/>
                  </a:cubicBezTo>
                  <a:cubicBezTo>
                    <a:pt x="14" y="4"/>
                    <a:pt x="14" y="3"/>
                    <a:pt x="13" y="3"/>
                  </a:cubicBezTo>
                  <a:cubicBezTo>
                    <a:pt x="13" y="3"/>
                    <a:pt x="12" y="2"/>
                    <a:pt x="12" y="2"/>
                  </a:cubicBezTo>
                  <a:cubicBezTo>
                    <a:pt x="11" y="2"/>
                    <a:pt x="11" y="1"/>
                    <a:pt x="10" y="1"/>
                  </a:cubicBezTo>
                  <a:cubicBezTo>
                    <a:pt x="9" y="1"/>
                    <a:pt x="9" y="1"/>
                    <a:pt x="8" y="1"/>
                  </a:cubicBezTo>
                  <a:cubicBezTo>
                    <a:pt x="7" y="1"/>
                    <a:pt x="6" y="1"/>
                    <a:pt x="6" y="2"/>
                  </a:cubicBezTo>
                  <a:cubicBezTo>
                    <a:pt x="5" y="2"/>
                    <a:pt x="5" y="3"/>
                    <a:pt x="4" y="3"/>
                  </a:cubicBezTo>
                  <a:cubicBezTo>
                    <a:pt x="3" y="4"/>
                    <a:pt x="3" y="5"/>
                    <a:pt x="3" y="6"/>
                  </a:cubicBezTo>
                  <a:cubicBezTo>
                    <a:pt x="3" y="7"/>
                    <a:pt x="3" y="8"/>
                    <a:pt x="3" y="9"/>
                  </a:cubicBezTo>
                  <a:cubicBezTo>
                    <a:pt x="2" y="9"/>
                    <a:pt x="3" y="10"/>
                    <a:pt x="3" y="11"/>
                  </a:cubicBezTo>
                  <a:cubicBezTo>
                    <a:pt x="3" y="12"/>
                    <a:pt x="3" y="13"/>
                    <a:pt x="4" y="14"/>
                  </a:cubicBezTo>
                  <a:cubicBezTo>
                    <a:pt x="4" y="15"/>
                    <a:pt x="5" y="16"/>
                    <a:pt x="6" y="17"/>
                  </a:cubicBezTo>
                  <a:cubicBezTo>
                    <a:pt x="7" y="17"/>
                    <a:pt x="8" y="17"/>
                    <a:pt x="9" y="17"/>
                  </a:cubicBezTo>
                  <a:cubicBezTo>
                    <a:pt x="10" y="17"/>
                    <a:pt x="10" y="17"/>
                    <a:pt x="11" y="17"/>
                  </a:cubicBezTo>
                  <a:cubicBezTo>
                    <a:pt x="12" y="17"/>
                    <a:pt x="12" y="16"/>
                    <a:pt x="12" y="16"/>
                  </a:cubicBezTo>
                  <a:cubicBezTo>
                    <a:pt x="13" y="15"/>
                    <a:pt x="13" y="15"/>
                    <a:pt x="13" y="14"/>
                  </a:cubicBezTo>
                  <a:cubicBezTo>
                    <a:pt x="13" y="12"/>
                    <a:pt x="13" y="12"/>
                    <a:pt x="13" y="12"/>
                  </a:cubicBezTo>
                  <a:cubicBezTo>
                    <a:pt x="13" y="12"/>
                    <a:pt x="13" y="12"/>
                    <a:pt x="12" y="11"/>
                  </a:cubicBezTo>
                  <a:cubicBezTo>
                    <a:pt x="12" y="11"/>
                    <a:pt x="12" y="11"/>
                    <a:pt x="12" y="11"/>
                  </a:cubicBezTo>
                  <a:cubicBezTo>
                    <a:pt x="12" y="11"/>
                    <a:pt x="11" y="11"/>
                    <a:pt x="1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27"/>
            <p:cNvSpPr>
              <a:spLocks/>
            </p:cNvSpPr>
            <p:nvPr/>
          </p:nvSpPr>
          <p:spPr bwMode="auto">
            <a:xfrm>
              <a:off x="1389042" y="3993188"/>
              <a:ext cx="45358" cy="59103"/>
            </a:xfrm>
            <a:custGeom>
              <a:avLst/>
              <a:gdLst>
                <a:gd name="T0" fmla="*/ 11 w 14"/>
                <a:gd name="T1" fmla="*/ 1 h 18"/>
                <a:gd name="T2" fmla="*/ 13 w 14"/>
                <a:gd name="T3" fmla="*/ 5 h 18"/>
                <a:gd name="T4" fmla="*/ 13 w 14"/>
                <a:gd name="T5" fmla="*/ 5 h 18"/>
                <a:gd name="T6" fmla="*/ 12 w 14"/>
                <a:gd name="T7" fmla="*/ 5 h 18"/>
                <a:gd name="T8" fmla="*/ 12 w 14"/>
                <a:gd name="T9" fmla="*/ 5 h 18"/>
                <a:gd name="T10" fmla="*/ 11 w 14"/>
                <a:gd name="T11" fmla="*/ 3 h 18"/>
                <a:gd name="T12" fmla="*/ 9 w 14"/>
                <a:gd name="T13" fmla="*/ 1 h 18"/>
                <a:gd name="T14" fmla="*/ 7 w 14"/>
                <a:gd name="T15" fmla="*/ 1 h 18"/>
                <a:gd name="T16" fmla="*/ 4 w 14"/>
                <a:gd name="T17" fmla="*/ 1 h 18"/>
                <a:gd name="T18" fmla="*/ 3 w 14"/>
                <a:gd name="T19" fmla="*/ 4 h 18"/>
                <a:gd name="T20" fmla="*/ 4 w 14"/>
                <a:gd name="T21" fmla="*/ 6 h 18"/>
                <a:gd name="T22" fmla="*/ 5 w 14"/>
                <a:gd name="T23" fmla="*/ 7 h 18"/>
                <a:gd name="T24" fmla="*/ 8 w 14"/>
                <a:gd name="T25" fmla="*/ 8 h 18"/>
                <a:gd name="T26" fmla="*/ 11 w 14"/>
                <a:gd name="T27" fmla="*/ 9 h 18"/>
                <a:gd name="T28" fmla="*/ 13 w 14"/>
                <a:gd name="T29" fmla="*/ 11 h 18"/>
                <a:gd name="T30" fmla="*/ 14 w 14"/>
                <a:gd name="T31" fmla="*/ 13 h 18"/>
                <a:gd name="T32" fmla="*/ 13 w 14"/>
                <a:gd name="T33" fmla="*/ 16 h 18"/>
                <a:gd name="T34" fmla="*/ 11 w 14"/>
                <a:gd name="T35" fmla="*/ 17 h 18"/>
                <a:gd name="T36" fmla="*/ 8 w 14"/>
                <a:gd name="T37" fmla="*/ 18 h 18"/>
                <a:gd name="T38" fmla="*/ 7 w 14"/>
                <a:gd name="T39" fmla="*/ 18 h 18"/>
                <a:gd name="T40" fmla="*/ 5 w 14"/>
                <a:gd name="T41" fmla="*/ 18 h 18"/>
                <a:gd name="T42" fmla="*/ 4 w 14"/>
                <a:gd name="T43" fmla="*/ 17 h 18"/>
                <a:gd name="T44" fmla="*/ 3 w 14"/>
                <a:gd name="T45" fmla="*/ 17 h 18"/>
                <a:gd name="T46" fmla="*/ 3 w 14"/>
                <a:gd name="T47" fmla="*/ 18 h 18"/>
                <a:gd name="T48" fmla="*/ 3 w 14"/>
                <a:gd name="T49" fmla="*/ 18 h 18"/>
                <a:gd name="T50" fmla="*/ 2 w 14"/>
                <a:gd name="T51" fmla="*/ 18 h 18"/>
                <a:gd name="T52" fmla="*/ 2 w 14"/>
                <a:gd name="T53" fmla="*/ 18 h 18"/>
                <a:gd name="T54" fmla="*/ 0 w 14"/>
                <a:gd name="T55" fmla="*/ 13 h 18"/>
                <a:gd name="T56" fmla="*/ 0 w 14"/>
                <a:gd name="T57" fmla="*/ 12 h 18"/>
                <a:gd name="T58" fmla="*/ 1 w 14"/>
                <a:gd name="T59" fmla="*/ 13 h 18"/>
                <a:gd name="T60" fmla="*/ 1 w 14"/>
                <a:gd name="T61" fmla="*/ 13 h 18"/>
                <a:gd name="T62" fmla="*/ 2 w 14"/>
                <a:gd name="T63" fmla="*/ 15 h 18"/>
                <a:gd name="T64" fmla="*/ 5 w 14"/>
                <a:gd name="T65" fmla="*/ 17 h 18"/>
                <a:gd name="T66" fmla="*/ 7 w 14"/>
                <a:gd name="T67" fmla="*/ 17 h 18"/>
                <a:gd name="T68" fmla="*/ 9 w 14"/>
                <a:gd name="T69" fmla="*/ 17 h 18"/>
                <a:gd name="T70" fmla="*/ 11 w 14"/>
                <a:gd name="T71" fmla="*/ 16 h 18"/>
                <a:gd name="T72" fmla="*/ 11 w 14"/>
                <a:gd name="T73" fmla="*/ 14 h 18"/>
                <a:gd name="T74" fmla="*/ 11 w 14"/>
                <a:gd name="T75" fmla="*/ 12 h 18"/>
                <a:gd name="T76" fmla="*/ 9 w 14"/>
                <a:gd name="T77" fmla="*/ 11 h 18"/>
                <a:gd name="T78" fmla="*/ 7 w 14"/>
                <a:gd name="T79" fmla="*/ 10 h 18"/>
                <a:gd name="T80" fmla="*/ 4 w 14"/>
                <a:gd name="T81" fmla="*/ 9 h 18"/>
                <a:gd name="T82" fmla="*/ 2 w 14"/>
                <a:gd name="T83" fmla="*/ 7 h 18"/>
                <a:gd name="T84" fmla="*/ 1 w 14"/>
                <a:gd name="T85" fmla="*/ 5 h 18"/>
                <a:gd name="T86" fmla="*/ 2 w 14"/>
                <a:gd name="T87" fmla="*/ 2 h 18"/>
                <a:gd name="T88" fmla="*/ 4 w 14"/>
                <a:gd name="T89" fmla="*/ 0 h 18"/>
                <a:gd name="T90" fmla="*/ 7 w 14"/>
                <a:gd name="T91" fmla="*/ 0 h 18"/>
                <a:gd name="T92" fmla="*/ 8 w 14"/>
                <a:gd name="T93" fmla="*/ 0 h 18"/>
                <a:gd name="T94" fmla="*/ 9 w 14"/>
                <a:gd name="T95" fmla="*/ 1 h 18"/>
                <a:gd name="T96" fmla="*/ 10 w 14"/>
                <a:gd name="T97" fmla="*/ 1 h 18"/>
                <a:gd name="T98" fmla="*/ 10 w 14"/>
                <a:gd name="T99" fmla="*/ 1 h 18"/>
                <a:gd name="T100" fmla="*/ 11 w 14"/>
                <a:gd name="T101" fmla="*/ 0 h 18"/>
                <a:gd name="T102" fmla="*/ 11 w 14"/>
                <a:gd name="T103" fmla="*/ 0 h 18"/>
                <a:gd name="T104" fmla="*/ 11 w 14"/>
                <a:gd name="T10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 h="18">
                  <a:moveTo>
                    <a:pt x="11" y="1"/>
                  </a:moveTo>
                  <a:cubicBezTo>
                    <a:pt x="13" y="5"/>
                    <a:pt x="13" y="5"/>
                    <a:pt x="13" y="5"/>
                  </a:cubicBezTo>
                  <a:cubicBezTo>
                    <a:pt x="13" y="5"/>
                    <a:pt x="13" y="5"/>
                    <a:pt x="13" y="5"/>
                  </a:cubicBezTo>
                  <a:cubicBezTo>
                    <a:pt x="13" y="5"/>
                    <a:pt x="12" y="5"/>
                    <a:pt x="12" y="5"/>
                  </a:cubicBezTo>
                  <a:cubicBezTo>
                    <a:pt x="12" y="5"/>
                    <a:pt x="12" y="5"/>
                    <a:pt x="12" y="5"/>
                  </a:cubicBezTo>
                  <a:cubicBezTo>
                    <a:pt x="12" y="4"/>
                    <a:pt x="11" y="4"/>
                    <a:pt x="11" y="3"/>
                  </a:cubicBezTo>
                  <a:cubicBezTo>
                    <a:pt x="10" y="2"/>
                    <a:pt x="10" y="2"/>
                    <a:pt x="9" y="1"/>
                  </a:cubicBezTo>
                  <a:cubicBezTo>
                    <a:pt x="8" y="1"/>
                    <a:pt x="8" y="1"/>
                    <a:pt x="7" y="1"/>
                  </a:cubicBezTo>
                  <a:cubicBezTo>
                    <a:pt x="6" y="1"/>
                    <a:pt x="5" y="1"/>
                    <a:pt x="4" y="1"/>
                  </a:cubicBezTo>
                  <a:cubicBezTo>
                    <a:pt x="4" y="2"/>
                    <a:pt x="3" y="3"/>
                    <a:pt x="3" y="4"/>
                  </a:cubicBezTo>
                  <a:cubicBezTo>
                    <a:pt x="3" y="4"/>
                    <a:pt x="3" y="5"/>
                    <a:pt x="4" y="6"/>
                  </a:cubicBezTo>
                  <a:cubicBezTo>
                    <a:pt x="4" y="6"/>
                    <a:pt x="5" y="7"/>
                    <a:pt x="5" y="7"/>
                  </a:cubicBezTo>
                  <a:cubicBezTo>
                    <a:pt x="6" y="7"/>
                    <a:pt x="7" y="8"/>
                    <a:pt x="8" y="8"/>
                  </a:cubicBezTo>
                  <a:cubicBezTo>
                    <a:pt x="9" y="8"/>
                    <a:pt x="10" y="9"/>
                    <a:pt x="11" y="9"/>
                  </a:cubicBezTo>
                  <a:cubicBezTo>
                    <a:pt x="12" y="9"/>
                    <a:pt x="12" y="10"/>
                    <a:pt x="13" y="11"/>
                  </a:cubicBezTo>
                  <a:cubicBezTo>
                    <a:pt x="13" y="11"/>
                    <a:pt x="13" y="12"/>
                    <a:pt x="14" y="13"/>
                  </a:cubicBezTo>
                  <a:cubicBezTo>
                    <a:pt x="14" y="14"/>
                    <a:pt x="13" y="15"/>
                    <a:pt x="13" y="16"/>
                  </a:cubicBezTo>
                  <a:cubicBezTo>
                    <a:pt x="12" y="16"/>
                    <a:pt x="12" y="17"/>
                    <a:pt x="11" y="17"/>
                  </a:cubicBezTo>
                  <a:cubicBezTo>
                    <a:pt x="10" y="18"/>
                    <a:pt x="9" y="18"/>
                    <a:pt x="8" y="18"/>
                  </a:cubicBezTo>
                  <a:cubicBezTo>
                    <a:pt x="8" y="18"/>
                    <a:pt x="7" y="18"/>
                    <a:pt x="7" y="18"/>
                  </a:cubicBezTo>
                  <a:cubicBezTo>
                    <a:pt x="6" y="18"/>
                    <a:pt x="6" y="18"/>
                    <a:pt x="5" y="18"/>
                  </a:cubicBezTo>
                  <a:cubicBezTo>
                    <a:pt x="4" y="17"/>
                    <a:pt x="4" y="17"/>
                    <a:pt x="4" y="17"/>
                  </a:cubicBezTo>
                  <a:cubicBezTo>
                    <a:pt x="4" y="17"/>
                    <a:pt x="3" y="17"/>
                    <a:pt x="3" y="17"/>
                  </a:cubicBezTo>
                  <a:cubicBezTo>
                    <a:pt x="3" y="17"/>
                    <a:pt x="3" y="18"/>
                    <a:pt x="3" y="18"/>
                  </a:cubicBezTo>
                  <a:cubicBezTo>
                    <a:pt x="3" y="18"/>
                    <a:pt x="3" y="18"/>
                    <a:pt x="3" y="18"/>
                  </a:cubicBezTo>
                  <a:cubicBezTo>
                    <a:pt x="3" y="18"/>
                    <a:pt x="3" y="18"/>
                    <a:pt x="2" y="18"/>
                  </a:cubicBezTo>
                  <a:cubicBezTo>
                    <a:pt x="2" y="18"/>
                    <a:pt x="2" y="18"/>
                    <a:pt x="2" y="18"/>
                  </a:cubicBezTo>
                  <a:cubicBezTo>
                    <a:pt x="0" y="13"/>
                    <a:pt x="0" y="13"/>
                    <a:pt x="0" y="13"/>
                  </a:cubicBezTo>
                  <a:cubicBezTo>
                    <a:pt x="0" y="13"/>
                    <a:pt x="0" y="12"/>
                    <a:pt x="0" y="12"/>
                  </a:cubicBezTo>
                  <a:cubicBezTo>
                    <a:pt x="1" y="12"/>
                    <a:pt x="1" y="12"/>
                    <a:pt x="1" y="13"/>
                  </a:cubicBezTo>
                  <a:cubicBezTo>
                    <a:pt x="1" y="13"/>
                    <a:pt x="1" y="13"/>
                    <a:pt x="1" y="13"/>
                  </a:cubicBezTo>
                  <a:cubicBezTo>
                    <a:pt x="1" y="14"/>
                    <a:pt x="2" y="14"/>
                    <a:pt x="2" y="15"/>
                  </a:cubicBezTo>
                  <a:cubicBezTo>
                    <a:pt x="3" y="16"/>
                    <a:pt x="4" y="16"/>
                    <a:pt x="5" y="17"/>
                  </a:cubicBezTo>
                  <a:cubicBezTo>
                    <a:pt x="5" y="17"/>
                    <a:pt x="6" y="17"/>
                    <a:pt x="7" y="17"/>
                  </a:cubicBezTo>
                  <a:cubicBezTo>
                    <a:pt x="8" y="17"/>
                    <a:pt x="9" y="17"/>
                    <a:pt x="9" y="17"/>
                  </a:cubicBezTo>
                  <a:cubicBezTo>
                    <a:pt x="10" y="17"/>
                    <a:pt x="10" y="16"/>
                    <a:pt x="11" y="16"/>
                  </a:cubicBezTo>
                  <a:cubicBezTo>
                    <a:pt x="11" y="15"/>
                    <a:pt x="11" y="15"/>
                    <a:pt x="11" y="14"/>
                  </a:cubicBezTo>
                  <a:cubicBezTo>
                    <a:pt x="11" y="13"/>
                    <a:pt x="11" y="12"/>
                    <a:pt x="11" y="12"/>
                  </a:cubicBezTo>
                  <a:cubicBezTo>
                    <a:pt x="11" y="12"/>
                    <a:pt x="10" y="11"/>
                    <a:pt x="9" y="11"/>
                  </a:cubicBezTo>
                  <a:cubicBezTo>
                    <a:pt x="9" y="11"/>
                    <a:pt x="8" y="10"/>
                    <a:pt x="7" y="10"/>
                  </a:cubicBezTo>
                  <a:cubicBezTo>
                    <a:pt x="6" y="9"/>
                    <a:pt x="5" y="9"/>
                    <a:pt x="4" y="9"/>
                  </a:cubicBezTo>
                  <a:cubicBezTo>
                    <a:pt x="3" y="8"/>
                    <a:pt x="2" y="8"/>
                    <a:pt x="2" y="7"/>
                  </a:cubicBezTo>
                  <a:cubicBezTo>
                    <a:pt x="1" y="6"/>
                    <a:pt x="1" y="6"/>
                    <a:pt x="1" y="5"/>
                  </a:cubicBezTo>
                  <a:cubicBezTo>
                    <a:pt x="1" y="4"/>
                    <a:pt x="1" y="3"/>
                    <a:pt x="2" y="2"/>
                  </a:cubicBezTo>
                  <a:cubicBezTo>
                    <a:pt x="2" y="1"/>
                    <a:pt x="3" y="1"/>
                    <a:pt x="4" y="0"/>
                  </a:cubicBezTo>
                  <a:cubicBezTo>
                    <a:pt x="5" y="0"/>
                    <a:pt x="6" y="0"/>
                    <a:pt x="7" y="0"/>
                  </a:cubicBezTo>
                  <a:cubicBezTo>
                    <a:pt x="7" y="0"/>
                    <a:pt x="8" y="0"/>
                    <a:pt x="8" y="0"/>
                  </a:cubicBezTo>
                  <a:cubicBezTo>
                    <a:pt x="9" y="0"/>
                    <a:pt x="9" y="0"/>
                    <a:pt x="9" y="1"/>
                  </a:cubicBezTo>
                  <a:cubicBezTo>
                    <a:pt x="10" y="1"/>
                    <a:pt x="10" y="1"/>
                    <a:pt x="10" y="1"/>
                  </a:cubicBezTo>
                  <a:cubicBezTo>
                    <a:pt x="10" y="1"/>
                    <a:pt x="10" y="1"/>
                    <a:pt x="10" y="1"/>
                  </a:cubicBezTo>
                  <a:cubicBezTo>
                    <a:pt x="11" y="0"/>
                    <a:pt x="11" y="0"/>
                    <a:pt x="11" y="0"/>
                  </a:cubicBezTo>
                  <a:cubicBezTo>
                    <a:pt x="11" y="0"/>
                    <a:pt x="11" y="0"/>
                    <a:pt x="11" y="0"/>
                  </a:cubicBezTo>
                  <a:cubicBezTo>
                    <a:pt x="11" y="0"/>
                    <a:pt x="11" y="0"/>
                    <a:pt x="11"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28"/>
            <p:cNvSpPr>
              <a:spLocks/>
            </p:cNvSpPr>
            <p:nvPr/>
          </p:nvSpPr>
          <p:spPr bwMode="auto">
            <a:xfrm>
              <a:off x="1441272" y="3983567"/>
              <a:ext cx="19243" cy="81094"/>
            </a:xfrm>
            <a:custGeom>
              <a:avLst/>
              <a:gdLst>
                <a:gd name="T0" fmla="*/ 4 w 6"/>
                <a:gd name="T1" fmla="*/ 24 h 25"/>
                <a:gd name="T2" fmla="*/ 4 w 6"/>
                <a:gd name="T3" fmla="*/ 24 h 25"/>
                <a:gd name="T4" fmla="*/ 2 w 6"/>
                <a:gd name="T5" fmla="*/ 21 h 25"/>
                <a:gd name="T6" fmla="*/ 1 w 6"/>
                <a:gd name="T7" fmla="*/ 19 h 25"/>
                <a:gd name="T8" fmla="*/ 0 w 6"/>
                <a:gd name="T9" fmla="*/ 16 h 25"/>
                <a:gd name="T10" fmla="*/ 0 w 6"/>
                <a:gd name="T11" fmla="*/ 14 h 25"/>
                <a:gd name="T12" fmla="*/ 0 w 6"/>
                <a:gd name="T13" fmla="*/ 12 h 25"/>
                <a:gd name="T14" fmla="*/ 0 w 6"/>
                <a:gd name="T15" fmla="*/ 10 h 25"/>
                <a:gd name="T16" fmla="*/ 1 w 6"/>
                <a:gd name="T17" fmla="*/ 7 h 25"/>
                <a:gd name="T18" fmla="*/ 2 w 6"/>
                <a:gd name="T19" fmla="*/ 4 h 25"/>
                <a:gd name="T20" fmla="*/ 4 w 6"/>
                <a:gd name="T21" fmla="*/ 1 h 25"/>
                <a:gd name="T22" fmla="*/ 5 w 6"/>
                <a:gd name="T23" fmla="*/ 1 h 25"/>
                <a:gd name="T24" fmla="*/ 5 w 6"/>
                <a:gd name="T25" fmla="*/ 1 h 25"/>
                <a:gd name="T26" fmla="*/ 5 w 6"/>
                <a:gd name="T27" fmla="*/ 0 h 25"/>
                <a:gd name="T28" fmla="*/ 6 w 6"/>
                <a:gd name="T29" fmla="*/ 1 h 25"/>
                <a:gd name="T30" fmla="*/ 5 w 6"/>
                <a:gd name="T31" fmla="*/ 1 h 25"/>
                <a:gd name="T32" fmla="*/ 5 w 6"/>
                <a:gd name="T33" fmla="*/ 2 h 25"/>
                <a:gd name="T34" fmla="*/ 4 w 6"/>
                <a:gd name="T35" fmla="*/ 4 h 25"/>
                <a:gd name="T36" fmla="*/ 3 w 6"/>
                <a:gd name="T37" fmla="*/ 6 h 25"/>
                <a:gd name="T38" fmla="*/ 2 w 6"/>
                <a:gd name="T39" fmla="*/ 7 h 25"/>
                <a:gd name="T40" fmla="*/ 2 w 6"/>
                <a:gd name="T41" fmla="*/ 10 h 25"/>
                <a:gd name="T42" fmla="*/ 2 w 6"/>
                <a:gd name="T43" fmla="*/ 12 h 25"/>
                <a:gd name="T44" fmla="*/ 2 w 6"/>
                <a:gd name="T45" fmla="*/ 14 h 25"/>
                <a:gd name="T46" fmla="*/ 2 w 6"/>
                <a:gd name="T47" fmla="*/ 16 h 25"/>
                <a:gd name="T48" fmla="*/ 2 w 6"/>
                <a:gd name="T49" fmla="*/ 18 h 25"/>
                <a:gd name="T50" fmla="*/ 3 w 6"/>
                <a:gd name="T51" fmla="*/ 20 h 25"/>
                <a:gd name="T52" fmla="*/ 5 w 6"/>
                <a:gd name="T53" fmla="*/ 23 h 25"/>
                <a:gd name="T54" fmla="*/ 5 w 6"/>
                <a:gd name="T55" fmla="*/ 24 h 25"/>
                <a:gd name="T56" fmla="*/ 5 w 6"/>
                <a:gd name="T57" fmla="*/ 25 h 25"/>
                <a:gd name="T58" fmla="*/ 5 w 6"/>
                <a:gd name="T59" fmla="*/ 25 h 25"/>
                <a:gd name="T60" fmla="*/ 5 w 6"/>
                <a:gd name="T61" fmla="*/ 25 h 25"/>
                <a:gd name="T62" fmla="*/ 4 w 6"/>
                <a:gd name="T6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25">
                  <a:moveTo>
                    <a:pt x="4" y="24"/>
                  </a:moveTo>
                  <a:cubicBezTo>
                    <a:pt x="4" y="24"/>
                    <a:pt x="4" y="24"/>
                    <a:pt x="4" y="24"/>
                  </a:cubicBezTo>
                  <a:cubicBezTo>
                    <a:pt x="3" y="23"/>
                    <a:pt x="3" y="22"/>
                    <a:pt x="2" y="21"/>
                  </a:cubicBezTo>
                  <a:cubicBezTo>
                    <a:pt x="2" y="20"/>
                    <a:pt x="1" y="19"/>
                    <a:pt x="1" y="19"/>
                  </a:cubicBezTo>
                  <a:cubicBezTo>
                    <a:pt x="0" y="18"/>
                    <a:pt x="0" y="17"/>
                    <a:pt x="0" y="16"/>
                  </a:cubicBezTo>
                  <a:cubicBezTo>
                    <a:pt x="0" y="15"/>
                    <a:pt x="0" y="14"/>
                    <a:pt x="0" y="14"/>
                  </a:cubicBezTo>
                  <a:cubicBezTo>
                    <a:pt x="0" y="13"/>
                    <a:pt x="0" y="13"/>
                    <a:pt x="0" y="12"/>
                  </a:cubicBezTo>
                  <a:cubicBezTo>
                    <a:pt x="0" y="11"/>
                    <a:pt x="0" y="11"/>
                    <a:pt x="0" y="10"/>
                  </a:cubicBezTo>
                  <a:cubicBezTo>
                    <a:pt x="0" y="9"/>
                    <a:pt x="0" y="8"/>
                    <a:pt x="1" y="7"/>
                  </a:cubicBezTo>
                  <a:cubicBezTo>
                    <a:pt x="1" y="6"/>
                    <a:pt x="2" y="5"/>
                    <a:pt x="2" y="4"/>
                  </a:cubicBezTo>
                  <a:cubicBezTo>
                    <a:pt x="3" y="3"/>
                    <a:pt x="4" y="2"/>
                    <a:pt x="4" y="1"/>
                  </a:cubicBezTo>
                  <a:cubicBezTo>
                    <a:pt x="5" y="1"/>
                    <a:pt x="5" y="1"/>
                    <a:pt x="5" y="1"/>
                  </a:cubicBezTo>
                  <a:cubicBezTo>
                    <a:pt x="5" y="1"/>
                    <a:pt x="5" y="1"/>
                    <a:pt x="5" y="1"/>
                  </a:cubicBezTo>
                  <a:cubicBezTo>
                    <a:pt x="5" y="0"/>
                    <a:pt x="5" y="0"/>
                    <a:pt x="5" y="0"/>
                  </a:cubicBezTo>
                  <a:cubicBezTo>
                    <a:pt x="5" y="0"/>
                    <a:pt x="5" y="0"/>
                    <a:pt x="6" y="1"/>
                  </a:cubicBezTo>
                  <a:cubicBezTo>
                    <a:pt x="6" y="1"/>
                    <a:pt x="6" y="1"/>
                    <a:pt x="5" y="1"/>
                  </a:cubicBezTo>
                  <a:cubicBezTo>
                    <a:pt x="5" y="2"/>
                    <a:pt x="5" y="2"/>
                    <a:pt x="5" y="2"/>
                  </a:cubicBezTo>
                  <a:cubicBezTo>
                    <a:pt x="5" y="2"/>
                    <a:pt x="4" y="3"/>
                    <a:pt x="4" y="4"/>
                  </a:cubicBezTo>
                  <a:cubicBezTo>
                    <a:pt x="3" y="4"/>
                    <a:pt x="3" y="5"/>
                    <a:pt x="3" y="6"/>
                  </a:cubicBezTo>
                  <a:cubicBezTo>
                    <a:pt x="3" y="6"/>
                    <a:pt x="2" y="7"/>
                    <a:pt x="2" y="7"/>
                  </a:cubicBezTo>
                  <a:cubicBezTo>
                    <a:pt x="2" y="8"/>
                    <a:pt x="2" y="9"/>
                    <a:pt x="2" y="10"/>
                  </a:cubicBezTo>
                  <a:cubicBezTo>
                    <a:pt x="2" y="10"/>
                    <a:pt x="2" y="11"/>
                    <a:pt x="2" y="12"/>
                  </a:cubicBezTo>
                  <a:cubicBezTo>
                    <a:pt x="2" y="12"/>
                    <a:pt x="2" y="13"/>
                    <a:pt x="2" y="14"/>
                  </a:cubicBezTo>
                  <a:cubicBezTo>
                    <a:pt x="2" y="15"/>
                    <a:pt x="2" y="15"/>
                    <a:pt x="2" y="16"/>
                  </a:cubicBezTo>
                  <a:cubicBezTo>
                    <a:pt x="2" y="17"/>
                    <a:pt x="2" y="17"/>
                    <a:pt x="2" y="18"/>
                  </a:cubicBezTo>
                  <a:cubicBezTo>
                    <a:pt x="2" y="18"/>
                    <a:pt x="3" y="19"/>
                    <a:pt x="3" y="20"/>
                  </a:cubicBezTo>
                  <a:cubicBezTo>
                    <a:pt x="3" y="20"/>
                    <a:pt x="4" y="22"/>
                    <a:pt x="5" y="23"/>
                  </a:cubicBezTo>
                  <a:cubicBezTo>
                    <a:pt x="5" y="24"/>
                    <a:pt x="5" y="24"/>
                    <a:pt x="5" y="24"/>
                  </a:cubicBezTo>
                  <a:cubicBezTo>
                    <a:pt x="5" y="25"/>
                    <a:pt x="5" y="25"/>
                    <a:pt x="5" y="25"/>
                  </a:cubicBezTo>
                  <a:cubicBezTo>
                    <a:pt x="5" y="25"/>
                    <a:pt x="5" y="25"/>
                    <a:pt x="5" y="25"/>
                  </a:cubicBezTo>
                  <a:cubicBezTo>
                    <a:pt x="5" y="25"/>
                    <a:pt x="5" y="25"/>
                    <a:pt x="5" y="25"/>
                  </a:cubicBezTo>
                  <a:cubicBezTo>
                    <a:pt x="5" y="25"/>
                    <a:pt x="5" y="25"/>
                    <a:pt x="4"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29"/>
            <p:cNvSpPr>
              <a:spLocks/>
            </p:cNvSpPr>
            <p:nvPr/>
          </p:nvSpPr>
          <p:spPr bwMode="auto">
            <a:xfrm>
              <a:off x="1467387" y="3993188"/>
              <a:ext cx="35736" cy="59103"/>
            </a:xfrm>
            <a:custGeom>
              <a:avLst/>
              <a:gdLst>
                <a:gd name="T0" fmla="*/ 0 w 11"/>
                <a:gd name="T1" fmla="*/ 18 h 18"/>
                <a:gd name="T2" fmla="*/ 0 w 11"/>
                <a:gd name="T3" fmla="*/ 18 h 18"/>
                <a:gd name="T4" fmla="*/ 2 w 11"/>
                <a:gd name="T5" fmla="*/ 16 h 18"/>
                <a:gd name="T6" fmla="*/ 4 w 11"/>
                <a:gd name="T7" fmla="*/ 13 h 18"/>
                <a:gd name="T8" fmla="*/ 6 w 11"/>
                <a:gd name="T9" fmla="*/ 11 h 18"/>
                <a:gd name="T10" fmla="*/ 7 w 11"/>
                <a:gd name="T11" fmla="*/ 10 h 18"/>
                <a:gd name="T12" fmla="*/ 8 w 11"/>
                <a:gd name="T13" fmla="*/ 9 h 18"/>
                <a:gd name="T14" fmla="*/ 8 w 11"/>
                <a:gd name="T15" fmla="*/ 8 h 18"/>
                <a:gd name="T16" fmla="*/ 8 w 11"/>
                <a:gd name="T17" fmla="*/ 6 h 18"/>
                <a:gd name="T18" fmla="*/ 8 w 11"/>
                <a:gd name="T19" fmla="*/ 5 h 18"/>
                <a:gd name="T20" fmla="*/ 7 w 11"/>
                <a:gd name="T21" fmla="*/ 3 h 18"/>
                <a:gd name="T22" fmla="*/ 6 w 11"/>
                <a:gd name="T23" fmla="*/ 2 h 18"/>
                <a:gd name="T24" fmla="*/ 4 w 11"/>
                <a:gd name="T25" fmla="*/ 2 h 18"/>
                <a:gd name="T26" fmla="*/ 3 w 11"/>
                <a:gd name="T27" fmla="*/ 2 h 18"/>
                <a:gd name="T28" fmla="*/ 2 w 11"/>
                <a:gd name="T29" fmla="*/ 3 h 18"/>
                <a:gd name="T30" fmla="*/ 1 w 11"/>
                <a:gd name="T31" fmla="*/ 4 h 18"/>
                <a:gd name="T32" fmla="*/ 1 w 11"/>
                <a:gd name="T33" fmla="*/ 5 h 18"/>
                <a:gd name="T34" fmla="*/ 0 w 11"/>
                <a:gd name="T35" fmla="*/ 5 h 18"/>
                <a:gd name="T36" fmla="*/ 1 w 11"/>
                <a:gd name="T37" fmla="*/ 3 h 18"/>
                <a:gd name="T38" fmla="*/ 1 w 11"/>
                <a:gd name="T39" fmla="*/ 2 h 18"/>
                <a:gd name="T40" fmla="*/ 2 w 11"/>
                <a:gd name="T41" fmla="*/ 1 h 18"/>
                <a:gd name="T42" fmla="*/ 3 w 11"/>
                <a:gd name="T43" fmla="*/ 0 h 18"/>
                <a:gd name="T44" fmla="*/ 5 w 11"/>
                <a:gd name="T45" fmla="*/ 0 h 18"/>
                <a:gd name="T46" fmla="*/ 6 w 11"/>
                <a:gd name="T47" fmla="*/ 0 h 18"/>
                <a:gd name="T48" fmla="*/ 8 w 11"/>
                <a:gd name="T49" fmla="*/ 1 h 18"/>
                <a:gd name="T50" fmla="*/ 9 w 11"/>
                <a:gd name="T51" fmla="*/ 1 h 18"/>
                <a:gd name="T52" fmla="*/ 10 w 11"/>
                <a:gd name="T53" fmla="*/ 3 h 18"/>
                <a:gd name="T54" fmla="*/ 10 w 11"/>
                <a:gd name="T55" fmla="*/ 4 h 18"/>
                <a:gd name="T56" fmla="*/ 10 w 11"/>
                <a:gd name="T57" fmla="*/ 6 h 18"/>
                <a:gd name="T58" fmla="*/ 10 w 11"/>
                <a:gd name="T59" fmla="*/ 7 h 18"/>
                <a:gd name="T60" fmla="*/ 10 w 11"/>
                <a:gd name="T61" fmla="*/ 8 h 18"/>
                <a:gd name="T62" fmla="*/ 9 w 11"/>
                <a:gd name="T63" fmla="*/ 9 h 18"/>
                <a:gd name="T64" fmla="*/ 9 w 11"/>
                <a:gd name="T65" fmla="*/ 10 h 18"/>
                <a:gd name="T66" fmla="*/ 7 w 11"/>
                <a:gd name="T67" fmla="*/ 12 h 18"/>
                <a:gd name="T68" fmla="*/ 5 w 11"/>
                <a:gd name="T69" fmla="*/ 14 h 18"/>
                <a:gd name="T70" fmla="*/ 2 w 11"/>
                <a:gd name="T71" fmla="*/ 17 h 18"/>
                <a:gd name="T72" fmla="*/ 6 w 11"/>
                <a:gd name="T73" fmla="*/ 17 h 18"/>
                <a:gd name="T74" fmla="*/ 8 w 11"/>
                <a:gd name="T75" fmla="*/ 17 h 18"/>
                <a:gd name="T76" fmla="*/ 9 w 11"/>
                <a:gd name="T77" fmla="*/ 17 h 18"/>
                <a:gd name="T78" fmla="*/ 10 w 11"/>
                <a:gd name="T79" fmla="*/ 16 h 18"/>
                <a:gd name="T80" fmla="*/ 10 w 11"/>
                <a:gd name="T81" fmla="*/ 16 h 18"/>
                <a:gd name="T82" fmla="*/ 11 w 11"/>
                <a:gd name="T83" fmla="*/ 15 h 18"/>
                <a:gd name="T84" fmla="*/ 11 w 11"/>
                <a:gd name="T85" fmla="*/ 15 h 18"/>
                <a:gd name="T86" fmla="*/ 11 w 11"/>
                <a:gd name="T87" fmla="*/ 16 h 18"/>
                <a:gd name="T88" fmla="*/ 10 w 11"/>
                <a:gd name="T89" fmla="*/ 17 h 18"/>
                <a:gd name="T90" fmla="*/ 10 w 11"/>
                <a:gd name="T91" fmla="*/ 18 h 18"/>
                <a:gd name="T92" fmla="*/ 0 w 11"/>
                <a:gd name="T9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18">
                  <a:moveTo>
                    <a:pt x="0" y="18"/>
                  </a:moveTo>
                  <a:cubicBezTo>
                    <a:pt x="0" y="18"/>
                    <a:pt x="0" y="18"/>
                    <a:pt x="0" y="18"/>
                  </a:cubicBezTo>
                  <a:cubicBezTo>
                    <a:pt x="1" y="17"/>
                    <a:pt x="2" y="16"/>
                    <a:pt x="2" y="16"/>
                  </a:cubicBezTo>
                  <a:cubicBezTo>
                    <a:pt x="3" y="15"/>
                    <a:pt x="4" y="14"/>
                    <a:pt x="4" y="13"/>
                  </a:cubicBezTo>
                  <a:cubicBezTo>
                    <a:pt x="5" y="13"/>
                    <a:pt x="6" y="12"/>
                    <a:pt x="6" y="11"/>
                  </a:cubicBezTo>
                  <a:cubicBezTo>
                    <a:pt x="7" y="11"/>
                    <a:pt x="7" y="10"/>
                    <a:pt x="7" y="10"/>
                  </a:cubicBezTo>
                  <a:cubicBezTo>
                    <a:pt x="7" y="10"/>
                    <a:pt x="8" y="9"/>
                    <a:pt x="8" y="9"/>
                  </a:cubicBezTo>
                  <a:cubicBezTo>
                    <a:pt x="8" y="8"/>
                    <a:pt x="8" y="8"/>
                    <a:pt x="8" y="8"/>
                  </a:cubicBezTo>
                  <a:cubicBezTo>
                    <a:pt x="8" y="7"/>
                    <a:pt x="8" y="7"/>
                    <a:pt x="8" y="6"/>
                  </a:cubicBezTo>
                  <a:cubicBezTo>
                    <a:pt x="8" y="6"/>
                    <a:pt x="8" y="5"/>
                    <a:pt x="8" y="5"/>
                  </a:cubicBezTo>
                  <a:cubicBezTo>
                    <a:pt x="8" y="4"/>
                    <a:pt x="8" y="4"/>
                    <a:pt x="7" y="3"/>
                  </a:cubicBezTo>
                  <a:cubicBezTo>
                    <a:pt x="7" y="3"/>
                    <a:pt x="7" y="3"/>
                    <a:pt x="6" y="2"/>
                  </a:cubicBezTo>
                  <a:cubicBezTo>
                    <a:pt x="5" y="2"/>
                    <a:pt x="5" y="2"/>
                    <a:pt x="4" y="2"/>
                  </a:cubicBezTo>
                  <a:cubicBezTo>
                    <a:pt x="4" y="2"/>
                    <a:pt x="4" y="2"/>
                    <a:pt x="3" y="2"/>
                  </a:cubicBezTo>
                  <a:cubicBezTo>
                    <a:pt x="3" y="2"/>
                    <a:pt x="3" y="2"/>
                    <a:pt x="2" y="3"/>
                  </a:cubicBezTo>
                  <a:cubicBezTo>
                    <a:pt x="2" y="3"/>
                    <a:pt x="2" y="3"/>
                    <a:pt x="1" y="4"/>
                  </a:cubicBezTo>
                  <a:cubicBezTo>
                    <a:pt x="1" y="5"/>
                    <a:pt x="1" y="5"/>
                    <a:pt x="1" y="5"/>
                  </a:cubicBezTo>
                  <a:cubicBezTo>
                    <a:pt x="0" y="5"/>
                    <a:pt x="0" y="5"/>
                    <a:pt x="0" y="5"/>
                  </a:cubicBezTo>
                  <a:cubicBezTo>
                    <a:pt x="0" y="4"/>
                    <a:pt x="1" y="4"/>
                    <a:pt x="1" y="3"/>
                  </a:cubicBezTo>
                  <a:cubicBezTo>
                    <a:pt x="1" y="3"/>
                    <a:pt x="1" y="3"/>
                    <a:pt x="1" y="2"/>
                  </a:cubicBezTo>
                  <a:cubicBezTo>
                    <a:pt x="1" y="2"/>
                    <a:pt x="2" y="1"/>
                    <a:pt x="2" y="1"/>
                  </a:cubicBezTo>
                  <a:cubicBezTo>
                    <a:pt x="3" y="1"/>
                    <a:pt x="3" y="1"/>
                    <a:pt x="3" y="0"/>
                  </a:cubicBezTo>
                  <a:cubicBezTo>
                    <a:pt x="4" y="0"/>
                    <a:pt x="4" y="0"/>
                    <a:pt x="5" y="0"/>
                  </a:cubicBezTo>
                  <a:cubicBezTo>
                    <a:pt x="5" y="0"/>
                    <a:pt x="6" y="0"/>
                    <a:pt x="6" y="0"/>
                  </a:cubicBezTo>
                  <a:cubicBezTo>
                    <a:pt x="7" y="0"/>
                    <a:pt x="7" y="0"/>
                    <a:pt x="8" y="1"/>
                  </a:cubicBezTo>
                  <a:cubicBezTo>
                    <a:pt x="8" y="1"/>
                    <a:pt x="8" y="1"/>
                    <a:pt x="9" y="1"/>
                  </a:cubicBezTo>
                  <a:cubicBezTo>
                    <a:pt x="9" y="2"/>
                    <a:pt x="9" y="2"/>
                    <a:pt x="10" y="3"/>
                  </a:cubicBezTo>
                  <a:cubicBezTo>
                    <a:pt x="10" y="3"/>
                    <a:pt x="10" y="3"/>
                    <a:pt x="10" y="4"/>
                  </a:cubicBezTo>
                  <a:cubicBezTo>
                    <a:pt x="10" y="4"/>
                    <a:pt x="10" y="5"/>
                    <a:pt x="10" y="6"/>
                  </a:cubicBezTo>
                  <a:cubicBezTo>
                    <a:pt x="10" y="6"/>
                    <a:pt x="10" y="6"/>
                    <a:pt x="10" y="7"/>
                  </a:cubicBezTo>
                  <a:cubicBezTo>
                    <a:pt x="10" y="7"/>
                    <a:pt x="10" y="7"/>
                    <a:pt x="10" y="8"/>
                  </a:cubicBezTo>
                  <a:cubicBezTo>
                    <a:pt x="9" y="8"/>
                    <a:pt x="9" y="9"/>
                    <a:pt x="9" y="9"/>
                  </a:cubicBezTo>
                  <a:cubicBezTo>
                    <a:pt x="9" y="9"/>
                    <a:pt x="9" y="9"/>
                    <a:pt x="9" y="10"/>
                  </a:cubicBezTo>
                  <a:cubicBezTo>
                    <a:pt x="8" y="10"/>
                    <a:pt x="8" y="11"/>
                    <a:pt x="7" y="12"/>
                  </a:cubicBezTo>
                  <a:cubicBezTo>
                    <a:pt x="6" y="12"/>
                    <a:pt x="6" y="13"/>
                    <a:pt x="5" y="14"/>
                  </a:cubicBezTo>
                  <a:cubicBezTo>
                    <a:pt x="2" y="17"/>
                    <a:pt x="2" y="17"/>
                    <a:pt x="2" y="17"/>
                  </a:cubicBezTo>
                  <a:cubicBezTo>
                    <a:pt x="4" y="17"/>
                    <a:pt x="6" y="17"/>
                    <a:pt x="6" y="17"/>
                  </a:cubicBezTo>
                  <a:cubicBezTo>
                    <a:pt x="7" y="17"/>
                    <a:pt x="8" y="17"/>
                    <a:pt x="8" y="17"/>
                  </a:cubicBezTo>
                  <a:cubicBezTo>
                    <a:pt x="8" y="17"/>
                    <a:pt x="8" y="17"/>
                    <a:pt x="9" y="17"/>
                  </a:cubicBezTo>
                  <a:cubicBezTo>
                    <a:pt x="9" y="16"/>
                    <a:pt x="9" y="16"/>
                    <a:pt x="10" y="16"/>
                  </a:cubicBezTo>
                  <a:cubicBezTo>
                    <a:pt x="10" y="16"/>
                    <a:pt x="10" y="16"/>
                    <a:pt x="10" y="16"/>
                  </a:cubicBezTo>
                  <a:cubicBezTo>
                    <a:pt x="11" y="15"/>
                    <a:pt x="11" y="15"/>
                    <a:pt x="11" y="15"/>
                  </a:cubicBezTo>
                  <a:cubicBezTo>
                    <a:pt x="11" y="15"/>
                    <a:pt x="11" y="15"/>
                    <a:pt x="11" y="15"/>
                  </a:cubicBezTo>
                  <a:cubicBezTo>
                    <a:pt x="11" y="16"/>
                    <a:pt x="11" y="16"/>
                    <a:pt x="11" y="16"/>
                  </a:cubicBezTo>
                  <a:cubicBezTo>
                    <a:pt x="11" y="16"/>
                    <a:pt x="11" y="17"/>
                    <a:pt x="10" y="17"/>
                  </a:cubicBezTo>
                  <a:cubicBezTo>
                    <a:pt x="10" y="18"/>
                    <a:pt x="10" y="18"/>
                    <a:pt x="10" y="18"/>
                  </a:cubicBezTo>
                  <a:cubicBezTo>
                    <a:pt x="0" y="18"/>
                    <a:pt x="0" y="18"/>
                    <a:pt x="0"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30"/>
            <p:cNvSpPr>
              <a:spLocks noEditPoints="1"/>
            </p:cNvSpPr>
            <p:nvPr/>
          </p:nvSpPr>
          <p:spPr bwMode="auto">
            <a:xfrm>
              <a:off x="1508622" y="3993188"/>
              <a:ext cx="35736" cy="59103"/>
            </a:xfrm>
            <a:custGeom>
              <a:avLst/>
              <a:gdLst>
                <a:gd name="T0" fmla="*/ 0 w 11"/>
                <a:gd name="T1" fmla="*/ 9 h 18"/>
                <a:gd name="T2" fmla="*/ 0 w 11"/>
                <a:gd name="T3" fmla="*/ 7 h 18"/>
                <a:gd name="T4" fmla="*/ 1 w 11"/>
                <a:gd name="T5" fmla="*/ 5 h 18"/>
                <a:gd name="T6" fmla="*/ 1 w 11"/>
                <a:gd name="T7" fmla="*/ 3 h 18"/>
                <a:gd name="T8" fmla="*/ 3 w 11"/>
                <a:gd name="T9" fmla="*/ 2 h 18"/>
                <a:gd name="T10" fmla="*/ 4 w 11"/>
                <a:gd name="T11" fmla="*/ 1 h 18"/>
                <a:gd name="T12" fmla="*/ 6 w 11"/>
                <a:gd name="T13" fmla="*/ 0 h 18"/>
                <a:gd name="T14" fmla="*/ 7 w 11"/>
                <a:gd name="T15" fmla="*/ 0 h 18"/>
                <a:gd name="T16" fmla="*/ 8 w 11"/>
                <a:gd name="T17" fmla="*/ 1 h 18"/>
                <a:gd name="T18" fmla="*/ 9 w 11"/>
                <a:gd name="T19" fmla="*/ 2 h 18"/>
                <a:gd name="T20" fmla="*/ 10 w 11"/>
                <a:gd name="T21" fmla="*/ 4 h 18"/>
                <a:gd name="T22" fmla="*/ 11 w 11"/>
                <a:gd name="T23" fmla="*/ 6 h 18"/>
                <a:gd name="T24" fmla="*/ 11 w 11"/>
                <a:gd name="T25" fmla="*/ 8 h 18"/>
                <a:gd name="T26" fmla="*/ 11 w 11"/>
                <a:gd name="T27" fmla="*/ 11 h 18"/>
                <a:gd name="T28" fmla="*/ 11 w 11"/>
                <a:gd name="T29" fmla="*/ 13 h 18"/>
                <a:gd name="T30" fmla="*/ 11 w 11"/>
                <a:gd name="T31" fmla="*/ 14 h 18"/>
                <a:gd name="T32" fmla="*/ 10 w 11"/>
                <a:gd name="T33" fmla="*/ 16 h 18"/>
                <a:gd name="T34" fmla="*/ 9 w 11"/>
                <a:gd name="T35" fmla="*/ 17 h 18"/>
                <a:gd name="T36" fmla="*/ 7 w 11"/>
                <a:gd name="T37" fmla="*/ 18 h 18"/>
                <a:gd name="T38" fmla="*/ 6 w 11"/>
                <a:gd name="T39" fmla="*/ 18 h 18"/>
                <a:gd name="T40" fmla="*/ 4 w 11"/>
                <a:gd name="T41" fmla="*/ 18 h 18"/>
                <a:gd name="T42" fmla="*/ 3 w 11"/>
                <a:gd name="T43" fmla="*/ 17 h 18"/>
                <a:gd name="T44" fmla="*/ 2 w 11"/>
                <a:gd name="T45" fmla="*/ 16 h 18"/>
                <a:gd name="T46" fmla="*/ 1 w 11"/>
                <a:gd name="T47" fmla="*/ 15 h 18"/>
                <a:gd name="T48" fmla="*/ 0 w 11"/>
                <a:gd name="T49" fmla="*/ 13 h 18"/>
                <a:gd name="T50" fmla="*/ 0 w 11"/>
                <a:gd name="T51" fmla="*/ 11 h 18"/>
                <a:gd name="T52" fmla="*/ 0 w 11"/>
                <a:gd name="T53" fmla="*/ 9 h 18"/>
                <a:gd name="T54" fmla="*/ 6 w 11"/>
                <a:gd name="T55" fmla="*/ 18 h 18"/>
                <a:gd name="T56" fmla="*/ 7 w 11"/>
                <a:gd name="T57" fmla="*/ 17 h 18"/>
                <a:gd name="T58" fmla="*/ 8 w 11"/>
                <a:gd name="T59" fmla="*/ 17 h 18"/>
                <a:gd name="T60" fmla="*/ 8 w 11"/>
                <a:gd name="T61" fmla="*/ 16 h 18"/>
                <a:gd name="T62" fmla="*/ 9 w 11"/>
                <a:gd name="T63" fmla="*/ 14 h 18"/>
                <a:gd name="T64" fmla="*/ 9 w 11"/>
                <a:gd name="T65" fmla="*/ 12 h 18"/>
                <a:gd name="T66" fmla="*/ 9 w 11"/>
                <a:gd name="T67" fmla="*/ 9 h 18"/>
                <a:gd name="T68" fmla="*/ 9 w 11"/>
                <a:gd name="T69" fmla="*/ 6 h 18"/>
                <a:gd name="T70" fmla="*/ 8 w 11"/>
                <a:gd name="T71" fmla="*/ 5 h 18"/>
                <a:gd name="T72" fmla="*/ 8 w 11"/>
                <a:gd name="T73" fmla="*/ 3 h 18"/>
                <a:gd name="T74" fmla="*/ 8 w 11"/>
                <a:gd name="T75" fmla="*/ 2 h 18"/>
                <a:gd name="T76" fmla="*/ 7 w 11"/>
                <a:gd name="T77" fmla="*/ 1 h 18"/>
                <a:gd name="T78" fmla="*/ 6 w 11"/>
                <a:gd name="T79" fmla="*/ 1 h 18"/>
                <a:gd name="T80" fmla="*/ 5 w 11"/>
                <a:gd name="T81" fmla="*/ 1 h 18"/>
                <a:gd name="T82" fmla="*/ 4 w 11"/>
                <a:gd name="T83" fmla="*/ 2 h 18"/>
                <a:gd name="T84" fmla="*/ 3 w 11"/>
                <a:gd name="T85" fmla="*/ 3 h 18"/>
                <a:gd name="T86" fmla="*/ 3 w 11"/>
                <a:gd name="T87" fmla="*/ 4 h 18"/>
                <a:gd name="T88" fmla="*/ 3 w 11"/>
                <a:gd name="T89" fmla="*/ 6 h 18"/>
                <a:gd name="T90" fmla="*/ 3 w 11"/>
                <a:gd name="T91" fmla="*/ 9 h 18"/>
                <a:gd name="T92" fmla="*/ 3 w 11"/>
                <a:gd name="T93" fmla="*/ 12 h 18"/>
                <a:gd name="T94" fmla="*/ 3 w 11"/>
                <a:gd name="T95" fmla="*/ 15 h 18"/>
                <a:gd name="T96" fmla="*/ 4 w 11"/>
                <a:gd name="T97" fmla="*/ 16 h 18"/>
                <a:gd name="T98" fmla="*/ 4 w 11"/>
                <a:gd name="T99" fmla="*/ 17 h 18"/>
                <a:gd name="T100" fmla="*/ 6 w 11"/>
                <a:gd name="T10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 h="18">
                  <a:moveTo>
                    <a:pt x="0" y="9"/>
                  </a:moveTo>
                  <a:cubicBezTo>
                    <a:pt x="0" y="8"/>
                    <a:pt x="0" y="7"/>
                    <a:pt x="0" y="7"/>
                  </a:cubicBezTo>
                  <a:cubicBezTo>
                    <a:pt x="0" y="6"/>
                    <a:pt x="0" y="5"/>
                    <a:pt x="1" y="5"/>
                  </a:cubicBezTo>
                  <a:cubicBezTo>
                    <a:pt x="1" y="4"/>
                    <a:pt x="1" y="4"/>
                    <a:pt x="1" y="3"/>
                  </a:cubicBezTo>
                  <a:cubicBezTo>
                    <a:pt x="2" y="2"/>
                    <a:pt x="2" y="2"/>
                    <a:pt x="3" y="2"/>
                  </a:cubicBezTo>
                  <a:cubicBezTo>
                    <a:pt x="3" y="1"/>
                    <a:pt x="3" y="1"/>
                    <a:pt x="4" y="1"/>
                  </a:cubicBezTo>
                  <a:cubicBezTo>
                    <a:pt x="4" y="0"/>
                    <a:pt x="5" y="0"/>
                    <a:pt x="6" y="0"/>
                  </a:cubicBezTo>
                  <a:cubicBezTo>
                    <a:pt x="6" y="0"/>
                    <a:pt x="7" y="0"/>
                    <a:pt x="7" y="0"/>
                  </a:cubicBezTo>
                  <a:cubicBezTo>
                    <a:pt x="8" y="1"/>
                    <a:pt x="8" y="1"/>
                    <a:pt x="8" y="1"/>
                  </a:cubicBezTo>
                  <a:cubicBezTo>
                    <a:pt x="9" y="1"/>
                    <a:pt x="9" y="2"/>
                    <a:pt x="9" y="2"/>
                  </a:cubicBezTo>
                  <a:cubicBezTo>
                    <a:pt x="10" y="3"/>
                    <a:pt x="10" y="3"/>
                    <a:pt x="10" y="4"/>
                  </a:cubicBezTo>
                  <a:cubicBezTo>
                    <a:pt x="11" y="4"/>
                    <a:pt x="11" y="5"/>
                    <a:pt x="11" y="6"/>
                  </a:cubicBezTo>
                  <a:cubicBezTo>
                    <a:pt x="11" y="7"/>
                    <a:pt x="11" y="7"/>
                    <a:pt x="11" y="8"/>
                  </a:cubicBezTo>
                  <a:cubicBezTo>
                    <a:pt x="11" y="9"/>
                    <a:pt x="11" y="10"/>
                    <a:pt x="11" y="11"/>
                  </a:cubicBezTo>
                  <a:cubicBezTo>
                    <a:pt x="11" y="11"/>
                    <a:pt x="11" y="12"/>
                    <a:pt x="11" y="13"/>
                  </a:cubicBezTo>
                  <a:cubicBezTo>
                    <a:pt x="11" y="13"/>
                    <a:pt x="11" y="14"/>
                    <a:pt x="11" y="14"/>
                  </a:cubicBezTo>
                  <a:cubicBezTo>
                    <a:pt x="10" y="15"/>
                    <a:pt x="10" y="15"/>
                    <a:pt x="10" y="16"/>
                  </a:cubicBezTo>
                  <a:cubicBezTo>
                    <a:pt x="9" y="16"/>
                    <a:pt x="9" y="17"/>
                    <a:pt x="9" y="17"/>
                  </a:cubicBezTo>
                  <a:cubicBezTo>
                    <a:pt x="8" y="17"/>
                    <a:pt x="8" y="18"/>
                    <a:pt x="7" y="18"/>
                  </a:cubicBezTo>
                  <a:cubicBezTo>
                    <a:pt x="7" y="18"/>
                    <a:pt x="6" y="18"/>
                    <a:pt x="6" y="18"/>
                  </a:cubicBezTo>
                  <a:cubicBezTo>
                    <a:pt x="5" y="18"/>
                    <a:pt x="5" y="18"/>
                    <a:pt x="4" y="18"/>
                  </a:cubicBezTo>
                  <a:cubicBezTo>
                    <a:pt x="4" y="18"/>
                    <a:pt x="3" y="18"/>
                    <a:pt x="3" y="17"/>
                  </a:cubicBezTo>
                  <a:cubicBezTo>
                    <a:pt x="3" y="17"/>
                    <a:pt x="2" y="17"/>
                    <a:pt x="2" y="16"/>
                  </a:cubicBezTo>
                  <a:cubicBezTo>
                    <a:pt x="2" y="16"/>
                    <a:pt x="1" y="15"/>
                    <a:pt x="1" y="15"/>
                  </a:cubicBezTo>
                  <a:cubicBezTo>
                    <a:pt x="1" y="15"/>
                    <a:pt x="1" y="14"/>
                    <a:pt x="0" y="13"/>
                  </a:cubicBezTo>
                  <a:cubicBezTo>
                    <a:pt x="0" y="12"/>
                    <a:pt x="0" y="12"/>
                    <a:pt x="0" y="11"/>
                  </a:cubicBezTo>
                  <a:cubicBezTo>
                    <a:pt x="0" y="10"/>
                    <a:pt x="0" y="10"/>
                    <a:pt x="0" y="9"/>
                  </a:cubicBezTo>
                  <a:close/>
                  <a:moveTo>
                    <a:pt x="6" y="18"/>
                  </a:moveTo>
                  <a:cubicBezTo>
                    <a:pt x="6" y="18"/>
                    <a:pt x="6" y="18"/>
                    <a:pt x="7" y="17"/>
                  </a:cubicBezTo>
                  <a:cubicBezTo>
                    <a:pt x="7" y="17"/>
                    <a:pt x="7" y="17"/>
                    <a:pt x="8" y="17"/>
                  </a:cubicBezTo>
                  <a:cubicBezTo>
                    <a:pt x="8" y="16"/>
                    <a:pt x="8" y="16"/>
                    <a:pt x="8" y="16"/>
                  </a:cubicBezTo>
                  <a:cubicBezTo>
                    <a:pt x="8" y="15"/>
                    <a:pt x="8" y="15"/>
                    <a:pt x="9" y="14"/>
                  </a:cubicBezTo>
                  <a:cubicBezTo>
                    <a:pt x="9" y="13"/>
                    <a:pt x="9" y="12"/>
                    <a:pt x="9" y="12"/>
                  </a:cubicBezTo>
                  <a:cubicBezTo>
                    <a:pt x="9" y="11"/>
                    <a:pt x="9" y="10"/>
                    <a:pt x="9" y="9"/>
                  </a:cubicBezTo>
                  <a:cubicBezTo>
                    <a:pt x="9" y="8"/>
                    <a:pt x="9" y="7"/>
                    <a:pt x="9" y="6"/>
                  </a:cubicBezTo>
                  <a:cubicBezTo>
                    <a:pt x="9" y="6"/>
                    <a:pt x="9" y="5"/>
                    <a:pt x="8" y="5"/>
                  </a:cubicBezTo>
                  <a:cubicBezTo>
                    <a:pt x="8" y="4"/>
                    <a:pt x="8" y="4"/>
                    <a:pt x="8" y="3"/>
                  </a:cubicBezTo>
                  <a:cubicBezTo>
                    <a:pt x="8" y="3"/>
                    <a:pt x="8" y="2"/>
                    <a:pt x="8" y="2"/>
                  </a:cubicBezTo>
                  <a:cubicBezTo>
                    <a:pt x="7" y="2"/>
                    <a:pt x="7" y="1"/>
                    <a:pt x="7" y="1"/>
                  </a:cubicBezTo>
                  <a:cubicBezTo>
                    <a:pt x="6" y="1"/>
                    <a:pt x="6" y="1"/>
                    <a:pt x="6" y="1"/>
                  </a:cubicBezTo>
                  <a:cubicBezTo>
                    <a:pt x="5" y="1"/>
                    <a:pt x="5" y="1"/>
                    <a:pt x="5" y="1"/>
                  </a:cubicBezTo>
                  <a:cubicBezTo>
                    <a:pt x="4" y="1"/>
                    <a:pt x="4" y="2"/>
                    <a:pt x="4" y="2"/>
                  </a:cubicBezTo>
                  <a:cubicBezTo>
                    <a:pt x="4" y="2"/>
                    <a:pt x="3" y="3"/>
                    <a:pt x="3" y="3"/>
                  </a:cubicBezTo>
                  <a:cubicBezTo>
                    <a:pt x="3" y="3"/>
                    <a:pt x="3" y="4"/>
                    <a:pt x="3" y="4"/>
                  </a:cubicBezTo>
                  <a:cubicBezTo>
                    <a:pt x="3" y="5"/>
                    <a:pt x="3" y="6"/>
                    <a:pt x="3" y="6"/>
                  </a:cubicBezTo>
                  <a:cubicBezTo>
                    <a:pt x="2" y="7"/>
                    <a:pt x="2" y="8"/>
                    <a:pt x="3" y="9"/>
                  </a:cubicBezTo>
                  <a:cubicBezTo>
                    <a:pt x="3" y="11"/>
                    <a:pt x="3" y="12"/>
                    <a:pt x="3" y="12"/>
                  </a:cubicBezTo>
                  <a:cubicBezTo>
                    <a:pt x="3" y="13"/>
                    <a:pt x="3" y="14"/>
                    <a:pt x="3" y="15"/>
                  </a:cubicBezTo>
                  <a:cubicBezTo>
                    <a:pt x="3" y="15"/>
                    <a:pt x="3" y="16"/>
                    <a:pt x="4" y="16"/>
                  </a:cubicBezTo>
                  <a:cubicBezTo>
                    <a:pt x="4" y="17"/>
                    <a:pt x="4" y="17"/>
                    <a:pt x="4" y="17"/>
                  </a:cubicBezTo>
                  <a:cubicBezTo>
                    <a:pt x="5" y="18"/>
                    <a:pt x="5" y="18"/>
                    <a:pt x="6"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31"/>
            <p:cNvSpPr>
              <a:spLocks/>
            </p:cNvSpPr>
            <p:nvPr/>
          </p:nvSpPr>
          <p:spPr bwMode="auto">
            <a:xfrm>
              <a:off x="1558103" y="3993188"/>
              <a:ext cx="21992" cy="59103"/>
            </a:xfrm>
            <a:custGeom>
              <a:avLst/>
              <a:gdLst>
                <a:gd name="T0" fmla="*/ 0 w 7"/>
                <a:gd name="T1" fmla="*/ 3 h 18"/>
                <a:gd name="T2" fmla="*/ 0 w 7"/>
                <a:gd name="T3" fmla="*/ 2 h 18"/>
                <a:gd name="T4" fmla="*/ 5 w 7"/>
                <a:gd name="T5" fmla="*/ 0 h 18"/>
                <a:gd name="T6" fmla="*/ 5 w 7"/>
                <a:gd name="T7" fmla="*/ 16 h 18"/>
                <a:gd name="T8" fmla="*/ 5 w 7"/>
                <a:gd name="T9" fmla="*/ 17 h 18"/>
                <a:gd name="T10" fmla="*/ 5 w 7"/>
                <a:gd name="T11" fmla="*/ 18 h 18"/>
                <a:gd name="T12" fmla="*/ 6 w 7"/>
                <a:gd name="T13" fmla="*/ 18 h 18"/>
                <a:gd name="T14" fmla="*/ 7 w 7"/>
                <a:gd name="T15" fmla="*/ 18 h 18"/>
                <a:gd name="T16" fmla="*/ 7 w 7"/>
                <a:gd name="T17" fmla="*/ 18 h 18"/>
                <a:gd name="T18" fmla="*/ 0 w 7"/>
                <a:gd name="T19" fmla="*/ 18 h 18"/>
                <a:gd name="T20" fmla="*/ 0 w 7"/>
                <a:gd name="T21" fmla="*/ 18 h 18"/>
                <a:gd name="T22" fmla="*/ 1 w 7"/>
                <a:gd name="T23" fmla="*/ 18 h 18"/>
                <a:gd name="T24" fmla="*/ 1 w 7"/>
                <a:gd name="T25" fmla="*/ 18 h 18"/>
                <a:gd name="T26" fmla="*/ 2 w 7"/>
                <a:gd name="T27" fmla="*/ 17 h 18"/>
                <a:gd name="T28" fmla="*/ 2 w 7"/>
                <a:gd name="T29" fmla="*/ 17 h 18"/>
                <a:gd name="T30" fmla="*/ 2 w 7"/>
                <a:gd name="T31" fmla="*/ 16 h 18"/>
                <a:gd name="T32" fmla="*/ 2 w 7"/>
                <a:gd name="T33" fmla="*/ 4 h 18"/>
                <a:gd name="T34" fmla="*/ 2 w 7"/>
                <a:gd name="T35" fmla="*/ 3 h 18"/>
                <a:gd name="T36" fmla="*/ 2 w 7"/>
                <a:gd name="T37" fmla="*/ 3 h 18"/>
                <a:gd name="T38" fmla="*/ 2 w 7"/>
                <a:gd name="T39" fmla="*/ 2 h 18"/>
                <a:gd name="T40" fmla="*/ 1 w 7"/>
                <a:gd name="T41" fmla="*/ 2 h 18"/>
                <a:gd name="T42" fmla="*/ 0 w 7"/>
                <a:gd name="T4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8">
                  <a:moveTo>
                    <a:pt x="0" y="3"/>
                  </a:moveTo>
                  <a:cubicBezTo>
                    <a:pt x="0" y="2"/>
                    <a:pt x="0" y="2"/>
                    <a:pt x="0" y="2"/>
                  </a:cubicBezTo>
                  <a:cubicBezTo>
                    <a:pt x="5" y="0"/>
                    <a:pt x="5" y="0"/>
                    <a:pt x="5" y="0"/>
                  </a:cubicBezTo>
                  <a:cubicBezTo>
                    <a:pt x="5" y="16"/>
                    <a:pt x="5" y="16"/>
                    <a:pt x="5" y="16"/>
                  </a:cubicBezTo>
                  <a:cubicBezTo>
                    <a:pt x="5" y="16"/>
                    <a:pt x="5" y="17"/>
                    <a:pt x="5" y="17"/>
                  </a:cubicBezTo>
                  <a:cubicBezTo>
                    <a:pt x="5" y="17"/>
                    <a:pt x="5" y="17"/>
                    <a:pt x="5" y="18"/>
                  </a:cubicBezTo>
                  <a:cubicBezTo>
                    <a:pt x="5" y="18"/>
                    <a:pt x="5" y="18"/>
                    <a:pt x="6" y="18"/>
                  </a:cubicBezTo>
                  <a:cubicBezTo>
                    <a:pt x="7" y="18"/>
                    <a:pt x="7" y="18"/>
                    <a:pt x="7" y="18"/>
                  </a:cubicBezTo>
                  <a:cubicBezTo>
                    <a:pt x="7" y="18"/>
                    <a:pt x="7" y="18"/>
                    <a:pt x="7" y="18"/>
                  </a:cubicBezTo>
                  <a:cubicBezTo>
                    <a:pt x="0" y="18"/>
                    <a:pt x="0" y="18"/>
                    <a:pt x="0" y="18"/>
                  </a:cubicBezTo>
                  <a:cubicBezTo>
                    <a:pt x="0" y="18"/>
                    <a:pt x="0" y="18"/>
                    <a:pt x="0" y="18"/>
                  </a:cubicBezTo>
                  <a:cubicBezTo>
                    <a:pt x="1" y="18"/>
                    <a:pt x="1" y="18"/>
                    <a:pt x="1" y="18"/>
                  </a:cubicBezTo>
                  <a:cubicBezTo>
                    <a:pt x="1" y="18"/>
                    <a:pt x="1" y="18"/>
                    <a:pt x="1" y="18"/>
                  </a:cubicBezTo>
                  <a:cubicBezTo>
                    <a:pt x="2" y="18"/>
                    <a:pt x="2" y="17"/>
                    <a:pt x="2" y="17"/>
                  </a:cubicBezTo>
                  <a:cubicBezTo>
                    <a:pt x="2" y="17"/>
                    <a:pt x="2" y="17"/>
                    <a:pt x="2" y="17"/>
                  </a:cubicBezTo>
                  <a:cubicBezTo>
                    <a:pt x="2" y="17"/>
                    <a:pt x="2" y="16"/>
                    <a:pt x="2" y="16"/>
                  </a:cubicBezTo>
                  <a:cubicBezTo>
                    <a:pt x="2" y="4"/>
                    <a:pt x="2" y="4"/>
                    <a:pt x="2" y="4"/>
                  </a:cubicBezTo>
                  <a:cubicBezTo>
                    <a:pt x="2" y="4"/>
                    <a:pt x="2" y="3"/>
                    <a:pt x="2" y="3"/>
                  </a:cubicBezTo>
                  <a:cubicBezTo>
                    <a:pt x="2" y="3"/>
                    <a:pt x="2" y="3"/>
                    <a:pt x="2" y="3"/>
                  </a:cubicBezTo>
                  <a:cubicBezTo>
                    <a:pt x="2" y="2"/>
                    <a:pt x="2" y="2"/>
                    <a:pt x="2" y="2"/>
                  </a:cubicBezTo>
                  <a:cubicBezTo>
                    <a:pt x="1" y="2"/>
                    <a:pt x="1" y="2"/>
                    <a:pt x="1" y="2"/>
                  </a:cubicBezTo>
                  <a:cubicBezTo>
                    <a:pt x="0" y="3"/>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32"/>
            <p:cNvSpPr>
              <a:spLocks noEditPoints="1"/>
            </p:cNvSpPr>
            <p:nvPr/>
          </p:nvSpPr>
          <p:spPr bwMode="auto">
            <a:xfrm>
              <a:off x="1593840" y="3993188"/>
              <a:ext cx="35736" cy="61852"/>
            </a:xfrm>
            <a:custGeom>
              <a:avLst/>
              <a:gdLst>
                <a:gd name="T0" fmla="*/ 11 w 11"/>
                <a:gd name="T1" fmla="*/ 0 h 19"/>
                <a:gd name="T2" fmla="*/ 11 w 11"/>
                <a:gd name="T3" fmla="*/ 1 h 19"/>
                <a:gd name="T4" fmla="*/ 9 w 11"/>
                <a:gd name="T5" fmla="*/ 1 h 19"/>
                <a:gd name="T6" fmla="*/ 7 w 11"/>
                <a:gd name="T7" fmla="*/ 2 h 19"/>
                <a:gd name="T8" fmla="*/ 6 w 11"/>
                <a:gd name="T9" fmla="*/ 3 h 19"/>
                <a:gd name="T10" fmla="*/ 5 w 11"/>
                <a:gd name="T11" fmla="*/ 4 h 19"/>
                <a:gd name="T12" fmla="*/ 4 w 11"/>
                <a:gd name="T13" fmla="*/ 5 h 19"/>
                <a:gd name="T14" fmla="*/ 3 w 11"/>
                <a:gd name="T15" fmla="*/ 6 h 19"/>
                <a:gd name="T16" fmla="*/ 3 w 11"/>
                <a:gd name="T17" fmla="*/ 8 h 19"/>
                <a:gd name="T18" fmla="*/ 4 w 11"/>
                <a:gd name="T19" fmla="*/ 7 h 19"/>
                <a:gd name="T20" fmla="*/ 5 w 11"/>
                <a:gd name="T21" fmla="*/ 7 h 19"/>
                <a:gd name="T22" fmla="*/ 7 w 11"/>
                <a:gd name="T23" fmla="*/ 7 h 19"/>
                <a:gd name="T24" fmla="*/ 8 w 11"/>
                <a:gd name="T25" fmla="*/ 7 h 19"/>
                <a:gd name="T26" fmla="*/ 9 w 11"/>
                <a:gd name="T27" fmla="*/ 8 h 19"/>
                <a:gd name="T28" fmla="*/ 10 w 11"/>
                <a:gd name="T29" fmla="*/ 8 h 19"/>
                <a:gd name="T30" fmla="*/ 11 w 11"/>
                <a:gd name="T31" fmla="*/ 10 h 19"/>
                <a:gd name="T32" fmla="*/ 11 w 11"/>
                <a:gd name="T33" fmla="*/ 11 h 19"/>
                <a:gd name="T34" fmla="*/ 11 w 11"/>
                <a:gd name="T35" fmla="*/ 13 h 19"/>
                <a:gd name="T36" fmla="*/ 11 w 11"/>
                <a:gd name="T37" fmla="*/ 14 h 19"/>
                <a:gd name="T38" fmla="*/ 10 w 11"/>
                <a:gd name="T39" fmla="*/ 16 h 19"/>
                <a:gd name="T40" fmla="*/ 9 w 11"/>
                <a:gd name="T41" fmla="*/ 17 h 19"/>
                <a:gd name="T42" fmla="*/ 8 w 11"/>
                <a:gd name="T43" fmla="*/ 18 h 19"/>
                <a:gd name="T44" fmla="*/ 6 w 11"/>
                <a:gd name="T45" fmla="*/ 18 h 19"/>
                <a:gd name="T46" fmla="*/ 4 w 11"/>
                <a:gd name="T47" fmla="*/ 18 h 19"/>
                <a:gd name="T48" fmla="*/ 2 w 11"/>
                <a:gd name="T49" fmla="*/ 18 h 19"/>
                <a:gd name="T50" fmla="*/ 1 w 11"/>
                <a:gd name="T51" fmla="*/ 17 h 19"/>
                <a:gd name="T52" fmla="*/ 1 w 11"/>
                <a:gd name="T53" fmla="*/ 15 h 19"/>
                <a:gd name="T54" fmla="*/ 0 w 11"/>
                <a:gd name="T55" fmla="*/ 13 h 19"/>
                <a:gd name="T56" fmla="*/ 0 w 11"/>
                <a:gd name="T57" fmla="*/ 11 h 19"/>
                <a:gd name="T58" fmla="*/ 0 w 11"/>
                <a:gd name="T59" fmla="*/ 9 h 19"/>
                <a:gd name="T60" fmla="*/ 0 w 11"/>
                <a:gd name="T61" fmla="*/ 7 h 19"/>
                <a:gd name="T62" fmla="*/ 1 w 11"/>
                <a:gd name="T63" fmla="*/ 6 h 19"/>
                <a:gd name="T64" fmla="*/ 2 w 11"/>
                <a:gd name="T65" fmla="*/ 5 h 19"/>
                <a:gd name="T66" fmla="*/ 3 w 11"/>
                <a:gd name="T67" fmla="*/ 3 h 19"/>
                <a:gd name="T68" fmla="*/ 5 w 11"/>
                <a:gd name="T69" fmla="*/ 2 h 19"/>
                <a:gd name="T70" fmla="*/ 6 w 11"/>
                <a:gd name="T71" fmla="*/ 1 h 19"/>
                <a:gd name="T72" fmla="*/ 8 w 11"/>
                <a:gd name="T73" fmla="*/ 0 h 19"/>
                <a:gd name="T74" fmla="*/ 10 w 11"/>
                <a:gd name="T75" fmla="*/ 0 h 19"/>
                <a:gd name="T76" fmla="*/ 11 w 11"/>
                <a:gd name="T77" fmla="*/ 0 h 19"/>
                <a:gd name="T78" fmla="*/ 6 w 11"/>
                <a:gd name="T79" fmla="*/ 18 h 19"/>
                <a:gd name="T80" fmla="*/ 7 w 11"/>
                <a:gd name="T81" fmla="*/ 18 h 19"/>
                <a:gd name="T82" fmla="*/ 8 w 11"/>
                <a:gd name="T83" fmla="*/ 17 h 19"/>
                <a:gd name="T84" fmla="*/ 8 w 11"/>
                <a:gd name="T85" fmla="*/ 16 h 19"/>
                <a:gd name="T86" fmla="*/ 9 w 11"/>
                <a:gd name="T87" fmla="*/ 15 h 19"/>
                <a:gd name="T88" fmla="*/ 9 w 11"/>
                <a:gd name="T89" fmla="*/ 14 h 19"/>
                <a:gd name="T90" fmla="*/ 9 w 11"/>
                <a:gd name="T91" fmla="*/ 12 h 19"/>
                <a:gd name="T92" fmla="*/ 8 w 11"/>
                <a:gd name="T93" fmla="*/ 10 h 19"/>
                <a:gd name="T94" fmla="*/ 8 w 11"/>
                <a:gd name="T95" fmla="*/ 9 h 19"/>
                <a:gd name="T96" fmla="*/ 7 w 11"/>
                <a:gd name="T97" fmla="*/ 8 h 19"/>
                <a:gd name="T98" fmla="*/ 5 w 11"/>
                <a:gd name="T99" fmla="*/ 8 h 19"/>
                <a:gd name="T100" fmla="*/ 4 w 11"/>
                <a:gd name="T101" fmla="*/ 8 h 19"/>
                <a:gd name="T102" fmla="*/ 2 w 11"/>
                <a:gd name="T103" fmla="*/ 9 h 19"/>
                <a:gd name="T104" fmla="*/ 2 w 11"/>
                <a:gd name="T105" fmla="*/ 10 h 19"/>
                <a:gd name="T106" fmla="*/ 2 w 11"/>
                <a:gd name="T107" fmla="*/ 12 h 19"/>
                <a:gd name="T108" fmla="*/ 2 w 11"/>
                <a:gd name="T109" fmla="*/ 13 h 19"/>
                <a:gd name="T110" fmla="*/ 3 w 11"/>
                <a:gd name="T111" fmla="*/ 15 h 19"/>
                <a:gd name="T112" fmla="*/ 3 w 11"/>
                <a:gd name="T113" fmla="*/ 16 h 19"/>
                <a:gd name="T114" fmla="*/ 4 w 11"/>
                <a:gd name="T115" fmla="*/ 17 h 19"/>
                <a:gd name="T116" fmla="*/ 5 w 11"/>
                <a:gd name="T117" fmla="*/ 18 h 19"/>
                <a:gd name="T118" fmla="*/ 6 w 11"/>
                <a:gd name="T1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 h="19">
                  <a:moveTo>
                    <a:pt x="11" y="0"/>
                  </a:moveTo>
                  <a:cubicBezTo>
                    <a:pt x="11" y="1"/>
                    <a:pt x="11" y="1"/>
                    <a:pt x="11" y="1"/>
                  </a:cubicBezTo>
                  <a:cubicBezTo>
                    <a:pt x="10" y="1"/>
                    <a:pt x="9" y="1"/>
                    <a:pt x="9" y="1"/>
                  </a:cubicBezTo>
                  <a:cubicBezTo>
                    <a:pt x="8" y="1"/>
                    <a:pt x="8" y="1"/>
                    <a:pt x="7" y="2"/>
                  </a:cubicBezTo>
                  <a:cubicBezTo>
                    <a:pt x="7" y="2"/>
                    <a:pt x="6" y="2"/>
                    <a:pt x="6" y="3"/>
                  </a:cubicBezTo>
                  <a:cubicBezTo>
                    <a:pt x="6" y="3"/>
                    <a:pt x="5" y="3"/>
                    <a:pt x="5" y="4"/>
                  </a:cubicBezTo>
                  <a:cubicBezTo>
                    <a:pt x="4" y="4"/>
                    <a:pt x="4" y="4"/>
                    <a:pt x="4" y="5"/>
                  </a:cubicBezTo>
                  <a:cubicBezTo>
                    <a:pt x="4" y="5"/>
                    <a:pt x="3" y="6"/>
                    <a:pt x="3" y="6"/>
                  </a:cubicBezTo>
                  <a:cubicBezTo>
                    <a:pt x="3" y="8"/>
                    <a:pt x="3" y="8"/>
                    <a:pt x="3" y="8"/>
                  </a:cubicBezTo>
                  <a:cubicBezTo>
                    <a:pt x="3" y="8"/>
                    <a:pt x="4" y="7"/>
                    <a:pt x="4" y="7"/>
                  </a:cubicBezTo>
                  <a:cubicBezTo>
                    <a:pt x="4" y="7"/>
                    <a:pt x="5" y="7"/>
                    <a:pt x="5" y="7"/>
                  </a:cubicBezTo>
                  <a:cubicBezTo>
                    <a:pt x="6" y="7"/>
                    <a:pt x="6" y="7"/>
                    <a:pt x="7" y="7"/>
                  </a:cubicBezTo>
                  <a:cubicBezTo>
                    <a:pt x="7" y="7"/>
                    <a:pt x="8" y="7"/>
                    <a:pt x="8" y="7"/>
                  </a:cubicBezTo>
                  <a:cubicBezTo>
                    <a:pt x="9" y="7"/>
                    <a:pt x="9" y="7"/>
                    <a:pt x="9" y="8"/>
                  </a:cubicBezTo>
                  <a:cubicBezTo>
                    <a:pt x="10" y="8"/>
                    <a:pt x="10" y="8"/>
                    <a:pt x="10" y="8"/>
                  </a:cubicBezTo>
                  <a:cubicBezTo>
                    <a:pt x="10" y="9"/>
                    <a:pt x="11" y="9"/>
                    <a:pt x="11" y="10"/>
                  </a:cubicBezTo>
                  <a:cubicBezTo>
                    <a:pt x="11" y="10"/>
                    <a:pt x="11" y="11"/>
                    <a:pt x="11" y="11"/>
                  </a:cubicBezTo>
                  <a:cubicBezTo>
                    <a:pt x="11" y="12"/>
                    <a:pt x="11" y="12"/>
                    <a:pt x="11" y="13"/>
                  </a:cubicBezTo>
                  <a:cubicBezTo>
                    <a:pt x="11" y="13"/>
                    <a:pt x="11" y="14"/>
                    <a:pt x="11" y="14"/>
                  </a:cubicBezTo>
                  <a:cubicBezTo>
                    <a:pt x="11" y="15"/>
                    <a:pt x="11" y="15"/>
                    <a:pt x="10" y="16"/>
                  </a:cubicBezTo>
                  <a:cubicBezTo>
                    <a:pt x="10" y="16"/>
                    <a:pt x="10" y="17"/>
                    <a:pt x="9" y="17"/>
                  </a:cubicBezTo>
                  <a:cubicBezTo>
                    <a:pt x="9" y="18"/>
                    <a:pt x="8" y="18"/>
                    <a:pt x="8" y="18"/>
                  </a:cubicBezTo>
                  <a:cubicBezTo>
                    <a:pt x="7" y="18"/>
                    <a:pt x="6" y="19"/>
                    <a:pt x="6" y="18"/>
                  </a:cubicBezTo>
                  <a:cubicBezTo>
                    <a:pt x="5" y="18"/>
                    <a:pt x="4" y="18"/>
                    <a:pt x="4" y="18"/>
                  </a:cubicBezTo>
                  <a:cubicBezTo>
                    <a:pt x="3" y="18"/>
                    <a:pt x="3" y="18"/>
                    <a:pt x="2" y="18"/>
                  </a:cubicBezTo>
                  <a:cubicBezTo>
                    <a:pt x="2" y="17"/>
                    <a:pt x="2" y="17"/>
                    <a:pt x="1" y="17"/>
                  </a:cubicBezTo>
                  <a:cubicBezTo>
                    <a:pt x="1" y="16"/>
                    <a:pt x="1" y="16"/>
                    <a:pt x="1" y="15"/>
                  </a:cubicBezTo>
                  <a:cubicBezTo>
                    <a:pt x="0" y="15"/>
                    <a:pt x="0" y="14"/>
                    <a:pt x="0" y="13"/>
                  </a:cubicBezTo>
                  <a:cubicBezTo>
                    <a:pt x="0" y="13"/>
                    <a:pt x="0" y="12"/>
                    <a:pt x="0" y="11"/>
                  </a:cubicBezTo>
                  <a:cubicBezTo>
                    <a:pt x="0" y="10"/>
                    <a:pt x="0" y="10"/>
                    <a:pt x="0" y="9"/>
                  </a:cubicBezTo>
                  <a:cubicBezTo>
                    <a:pt x="0" y="9"/>
                    <a:pt x="0" y="8"/>
                    <a:pt x="0" y="7"/>
                  </a:cubicBezTo>
                  <a:cubicBezTo>
                    <a:pt x="1" y="7"/>
                    <a:pt x="1" y="6"/>
                    <a:pt x="1" y="6"/>
                  </a:cubicBezTo>
                  <a:cubicBezTo>
                    <a:pt x="1" y="6"/>
                    <a:pt x="1" y="5"/>
                    <a:pt x="2" y="5"/>
                  </a:cubicBezTo>
                  <a:cubicBezTo>
                    <a:pt x="2" y="4"/>
                    <a:pt x="2" y="4"/>
                    <a:pt x="3" y="3"/>
                  </a:cubicBezTo>
                  <a:cubicBezTo>
                    <a:pt x="3" y="3"/>
                    <a:pt x="4" y="2"/>
                    <a:pt x="5" y="2"/>
                  </a:cubicBezTo>
                  <a:cubicBezTo>
                    <a:pt x="5" y="2"/>
                    <a:pt x="6" y="1"/>
                    <a:pt x="6" y="1"/>
                  </a:cubicBezTo>
                  <a:cubicBezTo>
                    <a:pt x="7" y="1"/>
                    <a:pt x="8" y="0"/>
                    <a:pt x="8" y="0"/>
                  </a:cubicBezTo>
                  <a:cubicBezTo>
                    <a:pt x="9" y="0"/>
                    <a:pt x="9" y="0"/>
                    <a:pt x="10" y="0"/>
                  </a:cubicBezTo>
                  <a:cubicBezTo>
                    <a:pt x="11" y="0"/>
                    <a:pt x="11" y="0"/>
                    <a:pt x="11" y="0"/>
                  </a:cubicBezTo>
                  <a:close/>
                  <a:moveTo>
                    <a:pt x="6" y="18"/>
                  </a:moveTo>
                  <a:cubicBezTo>
                    <a:pt x="6" y="18"/>
                    <a:pt x="7" y="18"/>
                    <a:pt x="7" y="18"/>
                  </a:cubicBezTo>
                  <a:cubicBezTo>
                    <a:pt x="8" y="17"/>
                    <a:pt x="8" y="17"/>
                    <a:pt x="8" y="17"/>
                  </a:cubicBezTo>
                  <a:cubicBezTo>
                    <a:pt x="8" y="17"/>
                    <a:pt x="8" y="16"/>
                    <a:pt x="8" y="16"/>
                  </a:cubicBezTo>
                  <a:cubicBezTo>
                    <a:pt x="9" y="16"/>
                    <a:pt x="9" y="15"/>
                    <a:pt x="9" y="15"/>
                  </a:cubicBezTo>
                  <a:cubicBezTo>
                    <a:pt x="9" y="15"/>
                    <a:pt x="9" y="14"/>
                    <a:pt x="9" y="14"/>
                  </a:cubicBezTo>
                  <a:cubicBezTo>
                    <a:pt x="9" y="13"/>
                    <a:pt x="9" y="12"/>
                    <a:pt x="9" y="12"/>
                  </a:cubicBezTo>
                  <a:cubicBezTo>
                    <a:pt x="9" y="11"/>
                    <a:pt x="9" y="11"/>
                    <a:pt x="8" y="10"/>
                  </a:cubicBezTo>
                  <a:cubicBezTo>
                    <a:pt x="8" y="10"/>
                    <a:pt x="8" y="9"/>
                    <a:pt x="8" y="9"/>
                  </a:cubicBezTo>
                  <a:cubicBezTo>
                    <a:pt x="8" y="9"/>
                    <a:pt x="7" y="8"/>
                    <a:pt x="7" y="8"/>
                  </a:cubicBezTo>
                  <a:cubicBezTo>
                    <a:pt x="6" y="8"/>
                    <a:pt x="6" y="8"/>
                    <a:pt x="5" y="8"/>
                  </a:cubicBezTo>
                  <a:cubicBezTo>
                    <a:pt x="5" y="8"/>
                    <a:pt x="4" y="8"/>
                    <a:pt x="4" y="8"/>
                  </a:cubicBezTo>
                  <a:cubicBezTo>
                    <a:pt x="2" y="9"/>
                    <a:pt x="2" y="9"/>
                    <a:pt x="2" y="9"/>
                  </a:cubicBezTo>
                  <a:cubicBezTo>
                    <a:pt x="2" y="9"/>
                    <a:pt x="2" y="10"/>
                    <a:pt x="2" y="10"/>
                  </a:cubicBezTo>
                  <a:cubicBezTo>
                    <a:pt x="2" y="11"/>
                    <a:pt x="2" y="11"/>
                    <a:pt x="2" y="12"/>
                  </a:cubicBezTo>
                  <a:cubicBezTo>
                    <a:pt x="2" y="12"/>
                    <a:pt x="2" y="13"/>
                    <a:pt x="2" y="13"/>
                  </a:cubicBezTo>
                  <a:cubicBezTo>
                    <a:pt x="2" y="14"/>
                    <a:pt x="2" y="14"/>
                    <a:pt x="3" y="15"/>
                  </a:cubicBezTo>
                  <a:cubicBezTo>
                    <a:pt x="3" y="15"/>
                    <a:pt x="3" y="16"/>
                    <a:pt x="3" y="16"/>
                  </a:cubicBezTo>
                  <a:cubicBezTo>
                    <a:pt x="3" y="17"/>
                    <a:pt x="4" y="17"/>
                    <a:pt x="4" y="17"/>
                  </a:cubicBezTo>
                  <a:cubicBezTo>
                    <a:pt x="4" y="17"/>
                    <a:pt x="4" y="17"/>
                    <a:pt x="5" y="18"/>
                  </a:cubicBezTo>
                  <a:cubicBezTo>
                    <a:pt x="5" y="18"/>
                    <a:pt x="5" y="18"/>
                    <a:pt x="6"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33"/>
            <p:cNvSpPr>
              <a:spLocks/>
            </p:cNvSpPr>
            <p:nvPr/>
          </p:nvSpPr>
          <p:spPr bwMode="auto">
            <a:xfrm>
              <a:off x="1639198" y="3983567"/>
              <a:ext cx="16494" cy="81094"/>
            </a:xfrm>
            <a:custGeom>
              <a:avLst/>
              <a:gdLst>
                <a:gd name="T0" fmla="*/ 0 w 5"/>
                <a:gd name="T1" fmla="*/ 24 h 25"/>
                <a:gd name="T2" fmla="*/ 0 w 5"/>
                <a:gd name="T3" fmla="*/ 23 h 25"/>
                <a:gd name="T4" fmla="*/ 2 w 5"/>
                <a:gd name="T5" fmla="*/ 20 h 25"/>
                <a:gd name="T6" fmla="*/ 3 w 5"/>
                <a:gd name="T7" fmla="*/ 18 h 25"/>
                <a:gd name="T8" fmla="*/ 3 w 5"/>
                <a:gd name="T9" fmla="*/ 16 h 25"/>
                <a:gd name="T10" fmla="*/ 3 w 5"/>
                <a:gd name="T11" fmla="*/ 14 h 25"/>
                <a:gd name="T12" fmla="*/ 3 w 5"/>
                <a:gd name="T13" fmla="*/ 12 h 25"/>
                <a:gd name="T14" fmla="*/ 3 w 5"/>
                <a:gd name="T15" fmla="*/ 9 h 25"/>
                <a:gd name="T16" fmla="*/ 3 w 5"/>
                <a:gd name="T17" fmla="*/ 7 h 25"/>
                <a:gd name="T18" fmla="*/ 2 w 5"/>
                <a:gd name="T19" fmla="*/ 6 h 25"/>
                <a:gd name="T20" fmla="*/ 1 w 5"/>
                <a:gd name="T21" fmla="*/ 3 h 25"/>
                <a:gd name="T22" fmla="*/ 0 w 5"/>
                <a:gd name="T23" fmla="*/ 2 h 25"/>
                <a:gd name="T24" fmla="*/ 0 w 5"/>
                <a:gd name="T25" fmla="*/ 1 h 25"/>
                <a:gd name="T26" fmla="*/ 0 w 5"/>
                <a:gd name="T27" fmla="*/ 1 h 25"/>
                <a:gd name="T28" fmla="*/ 0 w 5"/>
                <a:gd name="T29" fmla="*/ 0 h 25"/>
                <a:gd name="T30" fmla="*/ 0 w 5"/>
                <a:gd name="T31" fmla="*/ 0 h 25"/>
                <a:gd name="T32" fmla="*/ 0 w 5"/>
                <a:gd name="T33" fmla="*/ 1 h 25"/>
                <a:gd name="T34" fmla="*/ 1 w 5"/>
                <a:gd name="T35" fmla="*/ 1 h 25"/>
                <a:gd name="T36" fmla="*/ 3 w 5"/>
                <a:gd name="T37" fmla="*/ 4 h 25"/>
                <a:gd name="T38" fmla="*/ 4 w 5"/>
                <a:gd name="T39" fmla="*/ 7 h 25"/>
                <a:gd name="T40" fmla="*/ 5 w 5"/>
                <a:gd name="T41" fmla="*/ 10 h 25"/>
                <a:gd name="T42" fmla="*/ 5 w 5"/>
                <a:gd name="T43" fmla="*/ 12 h 25"/>
                <a:gd name="T44" fmla="*/ 5 w 5"/>
                <a:gd name="T45" fmla="*/ 13 h 25"/>
                <a:gd name="T46" fmla="*/ 5 w 5"/>
                <a:gd name="T47" fmla="*/ 16 h 25"/>
                <a:gd name="T48" fmla="*/ 4 w 5"/>
                <a:gd name="T49" fmla="*/ 18 h 25"/>
                <a:gd name="T50" fmla="*/ 3 w 5"/>
                <a:gd name="T51" fmla="*/ 21 h 25"/>
                <a:gd name="T52" fmla="*/ 1 w 5"/>
                <a:gd name="T53" fmla="*/ 24 h 25"/>
                <a:gd name="T54" fmla="*/ 1 w 5"/>
                <a:gd name="T55" fmla="*/ 24 h 25"/>
                <a:gd name="T56" fmla="*/ 0 w 5"/>
                <a:gd name="T57" fmla="*/ 25 h 25"/>
                <a:gd name="T58" fmla="*/ 0 w 5"/>
                <a:gd name="T59" fmla="*/ 25 h 25"/>
                <a:gd name="T60" fmla="*/ 0 w 5"/>
                <a:gd name="T61" fmla="*/ 25 h 25"/>
                <a:gd name="T62" fmla="*/ 0 w 5"/>
                <a:gd name="T6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25">
                  <a:moveTo>
                    <a:pt x="0" y="24"/>
                  </a:moveTo>
                  <a:cubicBezTo>
                    <a:pt x="0" y="23"/>
                    <a:pt x="0" y="23"/>
                    <a:pt x="0" y="23"/>
                  </a:cubicBezTo>
                  <a:cubicBezTo>
                    <a:pt x="1" y="22"/>
                    <a:pt x="2" y="21"/>
                    <a:pt x="2" y="20"/>
                  </a:cubicBezTo>
                  <a:cubicBezTo>
                    <a:pt x="2" y="19"/>
                    <a:pt x="3" y="18"/>
                    <a:pt x="3" y="18"/>
                  </a:cubicBezTo>
                  <a:cubicBezTo>
                    <a:pt x="3" y="17"/>
                    <a:pt x="3" y="17"/>
                    <a:pt x="3" y="16"/>
                  </a:cubicBezTo>
                  <a:cubicBezTo>
                    <a:pt x="3" y="15"/>
                    <a:pt x="3" y="15"/>
                    <a:pt x="3" y="14"/>
                  </a:cubicBezTo>
                  <a:cubicBezTo>
                    <a:pt x="4" y="13"/>
                    <a:pt x="4" y="12"/>
                    <a:pt x="3" y="12"/>
                  </a:cubicBezTo>
                  <a:cubicBezTo>
                    <a:pt x="3" y="11"/>
                    <a:pt x="3" y="10"/>
                    <a:pt x="3" y="9"/>
                  </a:cubicBezTo>
                  <a:cubicBezTo>
                    <a:pt x="3" y="9"/>
                    <a:pt x="3" y="8"/>
                    <a:pt x="3" y="7"/>
                  </a:cubicBezTo>
                  <a:cubicBezTo>
                    <a:pt x="3" y="7"/>
                    <a:pt x="2" y="6"/>
                    <a:pt x="2" y="6"/>
                  </a:cubicBezTo>
                  <a:cubicBezTo>
                    <a:pt x="2" y="5"/>
                    <a:pt x="2" y="4"/>
                    <a:pt x="1" y="3"/>
                  </a:cubicBezTo>
                  <a:cubicBezTo>
                    <a:pt x="1" y="3"/>
                    <a:pt x="0" y="2"/>
                    <a:pt x="0" y="2"/>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1" y="1"/>
                    <a:pt x="1" y="1"/>
                    <a:pt x="1" y="1"/>
                  </a:cubicBezTo>
                  <a:cubicBezTo>
                    <a:pt x="1" y="2"/>
                    <a:pt x="2" y="3"/>
                    <a:pt x="3" y="4"/>
                  </a:cubicBezTo>
                  <a:cubicBezTo>
                    <a:pt x="3" y="5"/>
                    <a:pt x="4" y="6"/>
                    <a:pt x="4" y="7"/>
                  </a:cubicBezTo>
                  <a:cubicBezTo>
                    <a:pt x="5" y="8"/>
                    <a:pt x="5" y="9"/>
                    <a:pt x="5" y="10"/>
                  </a:cubicBezTo>
                  <a:cubicBezTo>
                    <a:pt x="5" y="11"/>
                    <a:pt x="5" y="11"/>
                    <a:pt x="5" y="12"/>
                  </a:cubicBezTo>
                  <a:cubicBezTo>
                    <a:pt x="5" y="12"/>
                    <a:pt x="5" y="13"/>
                    <a:pt x="5" y="13"/>
                  </a:cubicBezTo>
                  <a:cubicBezTo>
                    <a:pt x="5" y="14"/>
                    <a:pt x="5" y="15"/>
                    <a:pt x="5" y="16"/>
                  </a:cubicBezTo>
                  <a:cubicBezTo>
                    <a:pt x="5" y="17"/>
                    <a:pt x="5" y="18"/>
                    <a:pt x="4" y="18"/>
                  </a:cubicBezTo>
                  <a:cubicBezTo>
                    <a:pt x="4" y="19"/>
                    <a:pt x="4" y="20"/>
                    <a:pt x="3" y="21"/>
                  </a:cubicBezTo>
                  <a:cubicBezTo>
                    <a:pt x="2" y="22"/>
                    <a:pt x="2" y="23"/>
                    <a:pt x="1" y="24"/>
                  </a:cubicBezTo>
                  <a:cubicBezTo>
                    <a:pt x="1" y="24"/>
                    <a:pt x="1" y="24"/>
                    <a:pt x="1" y="24"/>
                  </a:cubicBezTo>
                  <a:cubicBezTo>
                    <a:pt x="0" y="25"/>
                    <a:pt x="0" y="25"/>
                    <a:pt x="0" y="25"/>
                  </a:cubicBezTo>
                  <a:cubicBezTo>
                    <a:pt x="0" y="25"/>
                    <a:pt x="0" y="25"/>
                    <a:pt x="0" y="25"/>
                  </a:cubicBezTo>
                  <a:cubicBezTo>
                    <a:pt x="0" y="25"/>
                    <a:pt x="0" y="25"/>
                    <a:pt x="0" y="25"/>
                  </a:cubicBezTo>
                  <a:cubicBezTo>
                    <a:pt x="0" y="25"/>
                    <a:pt x="0" y="24"/>
                    <a:pt x="0"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34"/>
            <p:cNvSpPr>
              <a:spLocks/>
            </p:cNvSpPr>
            <p:nvPr/>
          </p:nvSpPr>
          <p:spPr bwMode="auto">
            <a:xfrm>
              <a:off x="1672185" y="3993188"/>
              <a:ext cx="21992" cy="59103"/>
            </a:xfrm>
            <a:custGeom>
              <a:avLst/>
              <a:gdLst>
                <a:gd name="T0" fmla="*/ 0 w 7"/>
                <a:gd name="T1" fmla="*/ 3 h 18"/>
                <a:gd name="T2" fmla="*/ 0 w 7"/>
                <a:gd name="T3" fmla="*/ 2 h 18"/>
                <a:gd name="T4" fmla="*/ 4 w 7"/>
                <a:gd name="T5" fmla="*/ 0 h 18"/>
                <a:gd name="T6" fmla="*/ 4 w 7"/>
                <a:gd name="T7" fmla="*/ 16 h 18"/>
                <a:gd name="T8" fmla="*/ 4 w 7"/>
                <a:gd name="T9" fmla="*/ 17 h 18"/>
                <a:gd name="T10" fmla="*/ 5 w 7"/>
                <a:gd name="T11" fmla="*/ 18 h 18"/>
                <a:gd name="T12" fmla="*/ 5 w 7"/>
                <a:gd name="T13" fmla="*/ 18 h 18"/>
                <a:gd name="T14" fmla="*/ 7 w 7"/>
                <a:gd name="T15" fmla="*/ 18 h 18"/>
                <a:gd name="T16" fmla="*/ 7 w 7"/>
                <a:gd name="T17" fmla="*/ 18 h 18"/>
                <a:gd name="T18" fmla="*/ 0 w 7"/>
                <a:gd name="T19" fmla="*/ 18 h 18"/>
                <a:gd name="T20" fmla="*/ 0 w 7"/>
                <a:gd name="T21" fmla="*/ 18 h 18"/>
                <a:gd name="T22" fmla="*/ 1 w 7"/>
                <a:gd name="T23" fmla="*/ 18 h 18"/>
                <a:gd name="T24" fmla="*/ 1 w 7"/>
                <a:gd name="T25" fmla="*/ 18 h 18"/>
                <a:gd name="T26" fmla="*/ 2 w 7"/>
                <a:gd name="T27" fmla="*/ 17 h 18"/>
                <a:gd name="T28" fmla="*/ 2 w 7"/>
                <a:gd name="T29" fmla="*/ 17 h 18"/>
                <a:gd name="T30" fmla="*/ 2 w 7"/>
                <a:gd name="T31" fmla="*/ 16 h 18"/>
                <a:gd name="T32" fmla="*/ 2 w 7"/>
                <a:gd name="T33" fmla="*/ 4 h 18"/>
                <a:gd name="T34" fmla="*/ 2 w 7"/>
                <a:gd name="T35" fmla="*/ 3 h 18"/>
                <a:gd name="T36" fmla="*/ 2 w 7"/>
                <a:gd name="T37" fmla="*/ 3 h 18"/>
                <a:gd name="T38" fmla="*/ 1 w 7"/>
                <a:gd name="T39" fmla="*/ 2 h 18"/>
                <a:gd name="T40" fmla="*/ 1 w 7"/>
                <a:gd name="T41" fmla="*/ 2 h 18"/>
                <a:gd name="T42" fmla="*/ 0 w 7"/>
                <a:gd name="T4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8">
                  <a:moveTo>
                    <a:pt x="0" y="3"/>
                  </a:moveTo>
                  <a:cubicBezTo>
                    <a:pt x="0" y="2"/>
                    <a:pt x="0" y="2"/>
                    <a:pt x="0" y="2"/>
                  </a:cubicBezTo>
                  <a:cubicBezTo>
                    <a:pt x="4" y="0"/>
                    <a:pt x="4" y="0"/>
                    <a:pt x="4" y="0"/>
                  </a:cubicBezTo>
                  <a:cubicBezTo>
                    <a:pt x="4" y="16"/>
                    <a:pt x="4" y="16"/>
                    <a:pt x="4" y="16"/>
                  </a:cubicBezTo>
                  <a:cubicBezTo>
                    <a:pt x="4" y="16"/>
                    <a:pt x="4" y="17"/>
                    <a:pt x="4" y="17"/>
                  </a:cubicBezTo>
                  <a:cubicBezTo>
                    <a:pt x="4" y="17"/>
                    <a:pt x="5" y="17"/>
                    <a:pt x="5" y="18"/>
                  </a:cubicBezTo>
                  <a:cubicBezTo>
                    <a:pt x="5" y="18"/>
                    <a:pt x="5" y="18"/>
                    <a:pt x="5" y="18"/>
                  </a:cubicBezTo>
                  <a:cubicBezTo>
                    <a:pt x="7" y="18"/>
                    <a:pt x="7" y="18"/>
                    <a:pt x="7" y="18"/>
                  </a:cubicBezTo>
                  <a:cubicBezTo>
                    <a:pt x="7" y="18"/>
                    <a:pt x="7" y="18"/>
                    <a:pt x="7" y="18"/>
                  </a:cubicBezTo>
                  <a:cubicBezTo>
                    <a:pt x="0" y="18"/>
                    <a:pt x="0" y="18"/>
                    <a:pt x="0" y="18"/>
                  </a:cubicBezTo>
                  <a:cubicBezTo>
                    <a:pt x="0" y="18"/>
                    <a:pt x="0" y="18"/>
                    <a:pt x="0" y="18"/>
                  </a:cubicBezTo>
                  <a:cubicBezTo>
                    <a:pt x="0" y="18"/>
                    <a:pt x="0" y="18"/>
                    <a:pt x="1" y="18"/>
                  </a:cubicBezTo>
                  <a:cubicBezTo>
                    <a:pt x="1" y="18"/>
                    <a:pt x="1" y="18"/>
                    <a:pt x="1" y="18"/>
                  </a:cubicBezTo>
                  <a:cubicBezTo>
                    <a:pt x="1" y="18"/>
                    <a:pt x="2" y="17"/>
                    <a:pt x="2" y="17"/>
                  </a:cubicBezTo>
                  <a:cubicBezTo>
                    <a:pt x="2" y="17"/>
                    <a:pt x="2" y="17"/>
                    <a:pt x="2" y="17"/>
                  </a:cubicBezTo>
                  <a:cubicBezTo>
                    <a:pt x="2" y="17"/>
                    <a:pt x="2" y="16"/>
                    <a:pt x="2" y="16"/>
                  </a:cubicBezTo>
                  <a:cubicBezTo>
                    <a:pt x="2" y="4"/>
                    <a:pt x="2" y="4"/>
                    <a:pt x="2" y="4"/>
                  </a:cubicBezTo>
                  <a:cubicBezTo>
                    <a:pt x="2" y="4"/>
                    <a:pt x="2" y="3"/>
                    <a:pt x="2" y="3"/>
                  </a:cubicBezTo>
                  <a:cubicBezTo>
                    <a:pt x="2" y="3"/>
                    <a:pt x="2" y="3"/>
                    <a:pt x="2" y="3"/>
                  </a:cubicBezTo>
                  <a:cubicBezTo>
                    <a:pt x="2" y="2"/>
                    <a:pt x="2" y="2"/>
                    <a:pt x="1" y="2"/>
                  </a:cubicBezTo>
                  <a:cubicBezTo>
                    <a:pt x="1" y="2"/>
                    <a:pt x="1" y="2"/>
                    <a:pt x="1" y="2"/>
                  </a:cubicBezTo>
                  <a:cubicBezTo>
                    <a:pt x="0" y="3"/>
                    <a:pt x="0" y="3"/>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35"/>
            <p:cNvSpPr>
              <a:spLocks/>
            </p:cNvSpPr>
            <p:nvPr/>
          </p:nvSpPr>
          <p:spPr bwMode="auto">
            <a:xfrm>
              <a:off x="1707922" y="3993188"/>
              <a:ext cx="31613" cy="59103"/>
            </a:xfrm>
            <a:custGeom>
              <a:avLst/>
              <a:gdLst>
                <a:gd name="T0" fmla="*/ 4 w 10"/>
                <a:gd name="T1" fmla="*/ 0 h 18"/>
                <a:gd name="T2" fmla="*/ 10 w 10"/>
                <a:gd name="T3" fmla="*/ 0 h 18"/>
                <a:gd name="T4" fmla="*/ 9 w 10"/>
                <a:gd name="T5" fmla="*/ 2 h 18"/>
                <a:gd name="T6" fmla="*/ 4 w 10"/>
                <a:gd name="T7" fmla="*/ 2 h 18"/>
                <a:gd name="T8" fmla="*/ 3 w 10"/>
                <a:gd name="T9" fmla="*/ 5 h 18"/>
                <a:gd name="T10" fmla="*/ 4 w 10"/>
                <a:gd name="T11" fmla="*/ 5 h 18"/>
                <a:gd name="T12" fmla="*/ 6 w 10"/>
                <a:gd name="T13" fmla="*/ 6 h 18"/>
                <a:gd name="T14" fmla="*/ 7 w 10"/>
                <a:gd name="T15" fmla="*/ 6 h 18"/>
                <a:gd name="T16" fmla="*/ 8 w 10"/>
                <a:gd name="T17" fmla="*/ 8 h 18"/>
                <a:gd name="T18" fmla="*/ 9 w 10"/>
                <a:gd name="T19" fmla="*/ 9 h 18"/>
                <a:gd name="T20" fmla="*/ 10 w 10"/>
                <a:gd name="T21" fmla="*/ 10 h 18"/>
                <a:gd name="T22" fmla="*/ 10 w 10"/>
                <a:gd name="T23" fmla="*/ 12 h 18"/>
                <a:gd name="T24" fmla="*/ 9 w 10"/>
                <a:gd name="T25" fmla="*/ 14 h 18"/>
                <a:gd name="T26" fmla="*/ 9 w 10"/>
                <a:gd name="T27" fmla="*/ 15 h 18"/>
                <a:gd name="T28" fmla="*/ 8 w 10"/>
                <a:gd name="T29" fmla="*/ 16 h 18"/>
                <a:gd name="T30" fmla="*/ 7 w 10"/>
                <a:gd name="T31" fmla="*/ 17 h 18"/>
                <a:gd name="T32" fmla="*/ 5 w 10"/>
                <a:gd name="T33" fmla="*/ 18 h 18"/>
                <a:gd name="T34" fmla="*/ 4 w 10"/>
                <a:gd name="T35" fmla="*/ 18 h 18"/>
                <a:gd name="T36" fmla="*/ 2 w 10"/>
                <a:gd name="T37" fmla="*/ 18 h 18"/>
                <a:gd name="T38" fmla="*/ 1 w 10"/>
                <a:gd name="T39" fmla="*/ 18 h 18"/>
                <a:gd name="T40" fmla="*/ 0 w 10"/>
                <a:gd name="T41" fmla="*/ 17 h 18"/>
                <a:gd name="T42" fmla="*/ 0 w 10"/>
                <a:gd name="T43" fmla="*/ 17 h 18"/>
                <a:gd name="T44" fmla="*/ 0 w 10"/>
                <a:gd name="T45" fmla="*/ 16 h 18"/>
                <a:gd name="T46" fmla="*/ 0 w 10"/>
                <a:gd name="T47" fmla="*/ 16 h 18"/>
                <a:gd name="T48" fmla="*/ 1 w 10"/>
                <a:gd name="T49" fmla="*/ 16 h 18"/>
                <a:gd name="T50" fmla="*/ 1 w 10"/>
                <a:gd name="T51" fmla="*/ 16 h 18"/>
                <a:gd name="T52" fmla="*/ 2 w 10"/>
                <a:gd name="T53" fmla="*/ 16 h 18"/>
                <a:gd name="T54" fmla="*/ 3 w 10"/>
                <a:gd name="T55" fmla="*/ 17 h 18"/>
                <a:gd name="T56" fmla="*/ 4 w 10"/>
                <a:gd name="T57" fmla="*/ 17 h 18"/>
                <a:gd name="T58" fmla="*/ 5 w 10"/>
                <a:gd name="T59" fmla="*/ 17 h 18"/>
                <a:gd name="T60" fmla="*/ 6 w 10"/>
                <a:gd name="T61" fmla="*/ 16 h 18"/>
                <a:gd name="T62" fmla="*/ 7 w 10"/>
                <a:gd name="T63" fmla="*/ 15 h 18"/>
                <a:gd name="T64" fmla="*/ 8 w 10"/>
                <a:gd name="T65" fmla="*/ 14 h 18"/>
                <a:gd name="T66" fmla="*/ 8 w 10"/>
                <a:gd name="T67" fmla="*/ 12 h 18"/>
                <a:gd name="T68" fmla="*/ 8 w 10"/>
                <a:gd name="T69" fmla="*/ 10 h 18"/>
                <a:gd name="T70" fmla="*/ 7 w 10"/>
                <a:gd name="T71" fmla="*/ 9 h 18"/>
                <a:gd name="T72" fmla="*/ 6 w 10"/>
                <a:gd name="T73" fmla="*/ 8 h 18"/>
                <a:gd name="T74" fmla="*/ 4 w 10"/>
                <a:gd name="T75" fmla="*/ 7 h 18"/>
                <a:gd name="T76" fmla="*/ 3 w 10"/>
                <a:gd name="T77" fmla="*/ 7 h 18"/>
                <a:gd name="T78" fmla="*/ 1 w 10"/>
                <a:gd name="T79" fmla="*/ 7 h 18"/>
                <a:gd name="T80" fmla="*/ 1 w 10"/>
                <a:gd name="T81" fmla="*/ 7 h 18"/>
                <a:gd name="T82" fmla="*/ 1 w 10"/>
                <a:gd name="T83" fmla="*/ 6 h 18"/>
                <a:gd name="T84" fmla="*/ 1 w 10"/>
                <a:gd name="T85" fmla="*/ 6 h 18"/>
                <a:gd name="T86" fmla="*/ 4 w 10"/>
                <a:gd name="T8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 h="18">
                  <a:moveTo>
                    <a:pt x="4" y="0"/>
                  </a:moveTo>
                  <a:cubicBezTo>
                    <a:pt x="10" y="0"/>
                    <a:pt x="10" y="0"/>
                    <a:pt x="10" y="0"/>
                  </a:cubicBezTo>
                  <a:cubicBezTo>
                    <a:pt x="9" y="2"/>
                    <a:pt x="9" y="2"/>
                    <a:pt x="9" y="2"/>
                  </a:cubicBezTo>
                  <a:cubicBezTo>
                    <a:pt x="4" y="2"/>
                    <a:pt x="4" y="2"/>
                    <a:pt x="4" y="2"/>
                  </a:cubicBezTo>
                  <a:cubicBezTo>
                    <a:pt x="3" y="5"/>
                    <a:pt x="3" y="5"/>
                    <a:pt x="3" y="5"/>
                  </a:cubicBezTo>
                  <a:cubicBezTo>
                    <a:pt x="3" y="5"/>
                    <a:pt x="4" y="5"/>
                    <a:pt x="4" y="5"/>
                  </a:cubicBezTo>
                  <a:cubicBezTo>
                    <a:pt x="5" y="5"/>
                    <a:pt x="5" y="5"/>
                    <a:pt x="6" y="6"/>
                  </a:cubicBezTo>
                  <a:cubicBezTo>
                    <a:pt x="6" y="6"/>
                    <a:pt x="7" y="6"/>
                    <a:pt x="7" y="6"/>
                  </a:cubicBezTo>
                  <a:cubicBezTo>
                    <a:pt x="8" y="7"/>
                    <a:pt x="8" y="7"/>
                    <a:pt x="8" y="8"/>
                  </a:cubicBezTo>
                  <a:cubicBezTo>
                    <a:pt x="9" y="8"/>
                    <a:pt x="9" y="8"/>
                    <a:pt x="9" y="9"/>
                  </a:cubicBezTo>
                  <a:cubicBezTo>
                    <a:pt x="9" y="9"/>
                    <a:pt x="10" y="10"/>
                    <a:pt x="10" y="10"/>
                  </a:cubicBezTo>
                  <a:cubicBezTo>
                    <a:pt x="10" y="11"/>
                    <a:pt x="10" y="11"/>
                    <a:pt x="10" y="12"/>
                  </a:cubicBezTo>
                  <a:cubicBezTo>
                    <a:pt x="10" y="13"/>
                    <a:pt x="10" y="13"/>
                    <a:pt x="9" y="14"/>
                  </a:cubicBezTo>
                  <a:cubicBezTo>
                    <a:pt x="9" y="14"/>
                    <a:pt x="9" y="14"/>
                    <a:pt x="9" y="15"/>
                  </a:cubicBezTo>
                  <a:cubicBezTo>
                    <a:pt x="9" y="15"/>
                    <a:pt x="8" y="16"/>
                    <a:pt x="8" y="16"/>
                  </a:cubicBezTo>
                  <a:cubicBezTo>
                    <a:pt x="8" y="16"/>
                    <a:pt x="7" y="17"/>
                    <a:pt x="7" y="17"/>
                  </a:cubicBezTo>
                  <a:cubicBezTo>
                    <a:pt x="6" y="18"/>
                    <a:pt x="6" y="18"/>
                    <a:pt x="5" y="18"/>
                  </a:cubicBezTo>
                  <a:cubicBezTo>
                    <a:pt x="5" y="18"/>
                    <a:pt x="4" y="18"/>
                    <a:pt x="4" y="18"/>
                  </a:cubicBezTo>
                  <a:cubicBezTo>
                    <a:pt x="3" y="18"/>
                    <a:pt x="2" y="18"/>
                    <a:pt x="2" y="18"/>
                  </a:cubicBezTo>
                  <a:cubicBezTo>
                    <a:pt x="2" y="18"/>
                    <a:pt x="1" y="18"/>
                    <a:pt x="1" y="18"/>
                  </a:cubicBezTo>
                  <a:cubicBezTo>
                    <a:pt x="1" y="18"/>
                    <a:pt x="0" y="18"/>
                    <a:pt x="0" y="17"/>
                  </a:cubicBezTo>
                  <a:cubicBezTo>
                    <a:pt x="0" y="17"/>
                    <a:pt x="0" y="17"/>
                    <a:pt x="0" y="17"/>
                  </a:cubicBezTo>
                  <a:cubicBezTo>
                    <a:pt x="0" y="17"/>
                    <a:pt x="0" y="17"/>
                    <a:pt x="0" y="16"/>
                  </a:cubicBezTo>
                  <a:cubicBezTo>
                    <a:pt x="0" y="16"/>
                    <a:pt x="0" y="16"/>
                    <a:pt x="0" y="16"/>
                  </a:cubicBezTo>
                  <a:cubicBezTo>
                    <a:pt x="1" y="16"/>
                    <a:pt x="1" y="16"/>
                    <a:pt x="1" y="16"/>
                  </a:cubicBezTo>
                  <a:cubicBezTo>
                    <a:pt x="1" y="16"/>
                    <a:pt x="1" y="16"/>
                    <a:pt x="1" y="16"/>
                  </a:cubicBezTo>
                  <a:cubicBezTo>
                    <a:pt x="2" y="16"/>
                    <a:pt x="2" y="16"/>
                    <a:pt x="2" y="16"/>
                  </a:cubicBezTo>
                  <a:cubicBezTo>
                    <a:pt x="2" y="17"/>
                    <a:pt x="3" y="17"/>
                    <a:pt x="3" y="17"/>
                  </a:cubicBezTo>
                  <a:cubicBezTo>
                    <a:pt x="4" y="17"/>
                    <a:pt x="4" y="17"/>
                    <a:pt x="4" y="17"/>
                  </a:cubicBezTo>
                  <a:cubicBezTo>
                    <a:pt x="5" y="17"/>
                    <a:pt x="5" y="17"/>
                    <a:pt x="5" y="17"/>
                  </a:cubicBezTo>
                  <a:cubicBezTo>
                    <a:pt x="6" y="17"/>
                    <a:pt x="6" y="17"/>
                    <a:pt x="6" y="16"/>
                  </a:cubicBezTo>
                  <a:cubicBezTo>
                    <a:pt x="7" y="16"/>
                    <a:pt x="7" y="16"/>
                    <a:pt x="7" y="15"/>
                  </a:cubicBezTo>
                  <a:cubicBezTo>
                    <a:pt x="8" y="15"/>
                    <a:pt x="8" y="14"/>
                    <a:pt x="8" y="14"/>
                  </a:cubicBezTo>
                  <a:cubicBezTo>
                    <a:pt x="8" y="13"/>
                    <a:pt x="8" y="13"/>
                    <a:pt x="8" y="12"/>
                  </a:cubicBezTo>
                  <a:cubicBezTo>
                    <a:pt x="8" y="12"/>
                    <a:pt x="8" y="11"/>
                    <a:pt x="8" y="10"/>
                  </a:cubicBezTo>
                  <a:cubicBezTo>
                    <a:pt x="7" y="10"/>
                    <a:pt x="7" y="9"/>
                    <a:pt x="7" y="9"/>
                  </a:cubicBezTo>
                  <a:cubicBezTo>
                    <a:pt x="6" y="9"/>
                    <a:pt x="6" y="8"/>
                    <a:pt x="6" y="8"/>
                  </a:cubicBezTo>
                  <a:cubicBezTo>
                    <a:pt x="5" y="8"/>
                    <a:pt x="5" y="8"/>
                    <a:pt x="4" y="7"/>
                  </a:cubicBezTo>
                  <a:cubicBezTo>
                    <a:pt x="4" y="7"/>
                    <a:pt x="3" y="7"/>
                    <a:pt x="3" y="7"/>
                  </a:cubicBezTo>
                  <a:cubicBezTo>
                    <a:pt x="1" y="7"/>
                    <a:pt x="1" y="7"/>
                    <a:pt x="1" y="7"/>
                  </a:cubicBezTo>
                  <a:cubicBezTo>
                    <a:pt x="1" y="7"/>
                    <a:pt x="1" y="7"/>
                    <a:pt x="1" y="7"/>
                  </a:cubicBezTo>
                  <a:cubicBezTo>
                    <a:pt x="1" y="7"/>
                    <a:pt x="1" y="7"/>
                    <a:pt x="1" y="6"/>
                  </a:cubicBezTo>
                  <a:cubicBezTo>
                    <a:pt x="1" y="6"/>
                    <a:pt x="1" y="6"/>
                    <a:pt x="1" y="6"/>
                  </a:cubicBezTo>
                  <a:cubicBezTo>
                    <a:pt x="4" y="0"/>
                    <a:pt x="4"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36"/>
            <p:cNvSpPr>
              <a:spLocks noEditPoints="1"/>
            </p:cNvSpPr>
            <p:nvPr/>
          </p:nvSpPr>
          <p:spPr bwMode="auto">
            <a:xfrm>
              <a:off x="1749156" y="3993188"/>
              <a:ext cx="32988" cy="59103"/>
            </a:xfrm>
            <a:custGeom>
              <a:avLst/>
              <a:gdLst>
                <a:gd name="T0" fmla="*/ 8 w 10"/>
                <a:gd name="T1" fmla="*/ 11 h 18"/>
                <a:gd name="T2" fmla="*/ 7 w 10"/>
                <a:gd name="T3" fmla="*/ 11 h 18"/>
                <a:gd name="T4" fmla="*/ 6 w 10"/>
                <a:gd name="T5" fmla="*/ 12 h 18"/>
                <a:gd name="T6" fmla="*/ 4 w 10"/>
                <a:gd name="T7" fmla="*/ 12 h 18"/>
                <a:gd name="T8" fmla="*/ 3 w 10"/>
                <a:gd name="T9" fmla="*/ 12 h 18"/>
                <a:gd name="T10" fmla="*/ 1 w 10"/>
                <a:gd name="T11" fmla="*/ 11 h 18"/>
                <a:gd name="T12" fmla="*/ 0 w 10"/>
                <a:gd name="T13" fmla="*/ 10 h 18"/>
                <a:gd name="T14" fmla="*/ 0 w 10"/>
                <a:gd name="T15" fmla="*/ 8 h 18"/>
                <a:gd name="T16" fmla="*/ 0 w 10"/>
                <a:gd name="T17" fmla="*/ 6 h 18"/>
                <a:gd name="T18" fmla="*/ 0 w 10"/>
                <a:gd name="T19" fmla="*/ 4 h 18"/>
                <a:gd name="T20" fmla="*/ 1 w 10"/>
                <a:gd name="T21" fmla="*/ 2 h 18"/>
                <a:gd name="T22" fmla="*/ 2 w 10"/>
                <a:gd name="T23" fmla="*/ 1 h 18"/>
                <a:gd name="T24" fmla="*/ 3 w 10"/>
                <a:gd name="T25" fmla="*/ 1 h 18"/>
                <a:gd name="T26" fmla="*/ 5 w 10"/>
                <a:gd name="T27" fmla="*/ 0 h 18"/>
                <a:gd name="T28" fmla="*/ 7 w 10"/>
                <a:gd name="T29" fmla="*/ 1 h 18"/>
                <a:gd name="T30" fmla="*/ 8 w 10"/>
                <a:gd name="T31" fmla="*/ 1 h 18"/>
                <a:gd name="T32" fmla="*/ 9 w 10"/>
                <a:gd name="T33" fmla="*/ 3 h 18"/>
                <a:gd name="T34" fmla="*/ 10 w 10"/>
                <a:gd name="T35" fmla="*/ 4 h 18"/>
                <a:gd name="T36" fmla="*/ 10 w 10"/>
                <a:gd name="T37" fmla="*/ 6 h 18"/>
                <a:gd name="T38" fmla="*/ 10 w 10"/>
                <a:gd name="T39" fmla="*/ 8 h 18"/>
                <a:gd name="T40" fmla="*/ 10 w 10"/>
                <a:gd name="T41" fmla="*/ 10 h 18"/>
                <a:gd name="T42" fmla="*/ 10 w 10"/>
                <a:gd name="T43" fmla="*/ 11 h 18"/>
                <a:gd name="T44" fmla="*/ 9 w 10"/>
                <a:gd name="T45" fmla="*/ 12 h 18"/>
                <a:gd name="T46" fmla="*/ 9 w 10"/>
                <a:gd name="T47" fmla="*/ 14 h 18"/>
                <a:gd name="T48" fmla="*/ 8 w 10"/>
                <a:gd name="T49" fmla="*/ 15 h 18"/>
                <a:gd name="T50" fmla="*/ 6 w 10"/>
                <a:gd name="T51" fmla="*/ 16 h 18"/>
                <a:gd name="T52" fmla="*/ 5 w 10"/>
                <a:gd name="T53" fmla="*/ 17 h 18"/>
                <a:gd name="T54" fmla="*/ 4 w 10"/>
                <a:gd name="T55" fmla="*/ 18 h 18"/>
                <a:gd name="T56" fmla="*/ 2 w 10"/>
                <a:gd name="T57" fmla="*/ 18 h 18"/>
                <a:gd name="T58" fmla="*/ 1 w 10"/>
                <a:gd name="T59" fmla="*/ 18 h 18"/>
                <a:gd name="T60" fmla="*/ 0 w 10"/>
                <a:gd name="T61" fmla="*/ 18 h 18"/>
                <a:gd name="T62" fmla="*/ 0 w 10"/>
                <a:gd name="T63" fmla="*/ 18 h 18"/>
                <a:gd name="T64" fmla="*/ 1 w 10"/>
                <a:gd name="T65" fmla="*/ 18 h 18"/>
                <a:gd name="T66" fmla="*/ 1 w 10"/>
                <a:gd name="T67" fmla="*/ 18 h 18"/>
                <a:gd name="T68" fmla="*/ 2 w 10"/>
                <a:gd name="T69" fmla="*/ 17 h 18"/>
                <a:gd name="T70" fmla="*/ 3 w 10"/>
                <a:gd name="T71" fmla="*/ 17 h 18"/>
                <a:gd name="T72" fmla="*/ 4 w 10"/>
                <a:gd name="T73" fmla="*/ 16 h 18"/>
                <a:gd name="T74" fmla="*/ 6 w 10"/>
                <a:gd name="T75" fmla="*/ 15 h 18"/>
                <a:gd name="T76" fmla="*/ 7 w 10"/>
                <a:gd name="T77" fmla="*/ 14 h 18"/>
                <a:gd name="T78" fmla="*/ 7 w 10"/>
                <a:gd name="T79" fmla="*/ 12 h 18"/>
                <a:gd name="T80" fmla="*/ 8 w 10"/>
                <a:gd name="T81" fmla="*/ 11 h 18"/>
                <a:gd name="T82" fmla="*/ 2 w 10"/>
                <a:gd name="T83" fmla="*/ 6 h 18"/>
                <a:gd name="T84" fmla="*/ 2 w 10"/>
                <a:gd name="T85" fmla="*/ 8 h 18"/>
                <a:gd name="T86" fmla="*/ 2 w 10"/>
                <a:gd name="T87" fmla="*/ 9 h 18"/>
                <a:gd name="T88" fmla="*/ 3 w 10"/>
                <a:gd name="T89" fmla="*/ 10 h 18"/>
                <a:gd name="T90" fmla="*/ 4 w 10"/>
                <a:gd name="T91" fmla="*/ 11 h 18"/>
                <a:gd name="T92" fmla="*/ 5 w 10"/>
                <a:gd name="T93" fmla="*/ 11 h 18"/>
                <a:gd name="T94" fmla="*/ 6 w 10"/>
                <a:gd name="T95" fmla="*/ 11 h 18"/>
                <a:gd name="T96" fmla="*/ 7 w 10"/>
                <a:gd name="T97" fmla="*/ 10 h 18"/>
                <a:gd name="T98" fmla="*/ 8 w 10"/>
                <a:gd name="T99" fmla="*/ 10 h 18"/>
                <a:gd name="T100" fmla="*/ 8 w 10"/>
                <a:gd name="T101" fmla="*/ 8 h 18"/>
                <a:gd name="T102" fmla="*/ 8 w 10"/>
                <a:gd name="T103" fmla="*/ 6 h 18"/>
                <a:gd name="T104" fmla="*/ 8 w 10"/>
                <a:gd name="T105" fmla="*/ 4 h 18"/>
                <a:gd name="T106" fmla="*/ 7 w 10"/>
                <a:gd name="T107" fmla="*/ 3 h 18"/>
                <a:gd name="T108" fmla="*/ 7 w 10"/>
                <a:gd name="T109" fmla="*/ 2 h 18"/>
                <a:gd name="T110" fmla="*/ 6 w 10"/>
                <a:gd name="T111" fmla="*/ 1 h 18"/>
                <a:gd name="T112" fmla="*/ 5 w 10"/>
                <a:gd name="T113" fmla="*/ 1 h 18"/>
                <a:gd name="T114" fmla="*/ 3 w 10"/>
                <a:gd name="T115" fmla="*/ 1 h 18"/>
                <a:gd name="T116" fmla="*/ 2 w 10"/>
                <a:gd name="T117" fmla="*/ 2 h 18"/>
                <a:gd name="T118" fmla="*/ 2 w 10"/>
                <a:gd name="T119" fmla="*/ 3 h 18"/>
                <a:gd name="T120" fmla="*/ 2 w 10"/>
                <a:gd name="T121" fmla="*/ 4 h 18"/>
                <a:gd name="T122" fmla="*/ 2 w 10"/>
                <a:gd name="T1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 h="18">
                  <a:moveTo>
                    <a:pt x="8" y="11"/>
                  </a:moveTo>
                  <a:cubicBezTo>
                    <a:pt x="7" y="11"/>
                    <a:pt x="7" y="11"/>
                    <a:pt x="7" y="11"/>
                  </a:cubicBezTo>
                  <a:cubicBezTo>
                    <a:pt x="7" y="11"/>
                    <a:pt x="6" y="11"/>
                    <a:pt x="6" y="12"/>
                  </a:cubicBezTo>
                  <a:cubicBezTo>
                    <a:pt x="5" y="12"/>
                    <a:pt x="5" y="12"/>
                    <a:pt x="4" y="12"/>
                  </a:cubicBezTo>
                  <a:cubicBezTo>
                    <a:pt x="4" y="12"/>
                    <a:pt x="3" y="12"/>
                    <a:pt x="3" y="12"/>
                  </a:cubicBezTo>
                  <a:cubicBezTo>
                    <a:pt x="2" y="11"/>
                    <a:pt x="2" y="11"/>
                    <a:pt x="1" y="11"/>
                  </a:cubicBezTo>
                  <a:cubicBezTo>
                    <a:pt x="1" y="10"/>
                    <a:pt x="1" y="10"/>
                    <a:pt x="0" y="10"/>
                  </a:cubicBezTo>
                  <a:cubicBezTo>
                    <a:pt x="0" y="9"/>
                    <a:pt x="0" y="9"/>
                    <a:pt x="0" y="8"/>
                  </a:cubicBezTo>
                  <a:cubicBezTo>
                    <a:pt x="0" y="8"/>
                    <a:pt x="0" y="7"/>
                    <a:pt x="0" y="6"/>
                  </a:cubicBezTo>
                  <a:cubicBezTo>
                    <a:pt x="0" y="5"/>
                    <a:pt x="0" y="4"/>
                    <a:pt x="0" y="4"/>
                  </a:cubicBezTo>
                  <a:cubicBezTo>
                    <a:pt x="0" y="3"/>
                    <a:pt x="1" y="3"/>
                    <a:pt x="1" y="2"/>
                  </a:cubicBezTo>
                  <a:cubicBezTo>
                    <a:pt x="1" y="2"/>
                    <a:pt x="1" y="2"/>
                    <a:pt x="2" y="1"/>
                  </a:cubicBezTo>
                  <a:cubicBezTo>
                    <a:pt x="2" y="1"/>
                    <a:pt x="2" y="1"/>
                    <a:pt x="3" y="1"/>
                  </a:cubicBezTo>
                  <a:cubicBezTo>
                    <a:pt x="4" y="0"/>
                    <a:pt x="4" y="0"/>
                    <a:pt x="5" y="0"/>
                  </a:cubicBezTo>
                  <a:cubicBezTo>
                    <a:pt x="6" y="0"/>
                    <a:pt x="6" y="0"/>
                    <a:pt x="7" y="1"/>
                  </a:cubicBezTo>
                  <a:cubicBezTo>
                    <a:pt x="7" y="1"/>
                    <a:pt x="8" y="1"/>
                    <a:pt x="8" y="1"/>
                  </a:cubicBezTo>
                  <a:cubicBezTo>
                    <a:pt x="9" y="2"/>
                    <a:pt x="9" y="2"/>
                    <a:pt x="9" y="3"/>
                  </a:cubicBezTo>
                  <a:cubicBezTo>
                    <a:pt x="9" y="3"/>
                    <a:pt x="10" y="4"/>
                    <a:pt x="10" y="4"/>
                  </a:cubicBezTo>
                  <a:cubicBezTo>
                    <a:pt x="10" y="5"/>
                    <a:pt x="10" y="5"/>
                    <a:pt x="10" y="6"/>
                  </a:cubicBezTo>
                  <a:cubicBezTo>
                    <a:pt x="10" y="6"/>
                    <a:pt x="10" y="7"/>
                    <a:pt x="10" y="8"/>
                  </a:cubicBezTo>
                  <a:cubicBezTo>
                    <a:pt x="10" y="8"/>
                    <a:pt x="10" y="9"/>
                    <a:pt x="10" y="10"/>
                  </a:cubicBezTo>
                  <a:cubicBezTo>
                    <a:pt x="10" y="10"/>
                    <a:pt x="10" y="11"/>
                    <a:pt x="10" y="11"/>
                  </a:cubicBezTo>
                  <a:cubicBezTo>
                    <a:pt x="10" y="12"/>
                    <a:pt x="10" y="12"/>
                    <a:pt x="9" y="12"/>
                  </a:cubicBezTo>
                  <a:cubicBezTo>
                    <a:pt x="9" y="13"/>
                    <a:pt x="9" y="13"/>
                    <a:pt x="9" y="14"/>
                  </a:cubicBezTo>
                  <a:cubicBezTo>
                    <a:pt x="8" y="14"/>
                    <a:pt x="8" y="15"/>
                    <a:pt x="8" y="15"/>
                  </a:cubicBezTo>
                  <a:cubicBezTo>
                    <a:pt x="7" y="15"/>
                    <a:pt x="7" y="16"/>
                    <a:pt x="6" y="16"/>
                  </a:cubicBezTo>
                  <a:cubicBezTo>
                    <a:pt x="6" y="17"/>
                    <a:pt x="6" y="17"/>
                    <a:pt x="5" y="17"/>
                  </a:cubicBezTo>
                  <a:cubicBezTo>
                    <a:pt x="5" y="17"/>
                    <a:pt x="4" y="18"/>
                    <a:pt x="4" y="18"/>
                  </a:cubicBezTo>
                  <a:cubicBezTo>
                    <a:pt x="3" y="18"/>
                    <a:pt x="3" y="18"/>
                    <a:pt x="2" y="18"/>
                  </a:cubicBezTo>
                  <a:cubicBezTo>
                    <a:pt x="2" y="18"/>
                    <a:pt x="1" y="18"/>
                    <a:pt x="1" y="18"/>
                  </a:cubicBezTo>
                  <a:cubicBezTo>
                    <a:pt x="0" y="18"/>
                    <a:pt x="0" y="18"/>
                    <a:pt x="0" y="18"/>
                  </a:cubicBezTo>
                  <a:cubicBezTo>
                    <a:pt x="0" y="18"/>
                    <a:pt x="0" y="18"/>
                    <a:pt x="0" y="18"/>
                  </a:cubicBezTo>
                  <a:cubicBezTo>
                    <a:pt x="0" y="18"/>
                    <a:pt x="0" y="18"/>
                    <a:pt x="1" y="18"/>
                  </a:cubicBezTo>
                  <a:cubicBezTo>
                    <a:pt x="1" y="18"/>
                    <a:pt x="1" y="18"/>
                    <a:pt x="1" y="18"/>
                  </a:cubicBezTo>
                  <a:cubicBezTo>
                    <a:pt x="2" y="18"/>
                    <a:pt x="2" y="18"/>
                    <a:pt x="2" y="17"/>
                  </a:cubicBezTo>
                  <a:cubicBezTo>
                    <a:pt x="3" y="17"/>
                    <a:pt x="3" y="17"/>
                    <a:pt x="3" y="17"/>
                  </a:cubicBezTo>
                  <a:cubicBezTo>
                    <a:pt x="4" y="17"/>
                    <a:pt x="4" y="17"/>
                    <a:pt x="4" y="16"/>
                  </a:cubicBezTo>
                  <a:cubicBezTo>
                    <a:pt x="5" y="16"/>
                    <a:pt x="5" y="15"/>
                    <a:pt x="6" y="15"/>
                  </a:cubicBezTo>
                  <a:cubicBezTo>
                    <a:pt x="6" y="15"/>
                    <a:pt x="6" y="14"/>
                    <a:pt x="7" y="14"/>
                  </a:cubicBezTo>
                  <a:cubicBezTo>
                    <a:pt x="7" y="13"/>
                    <a:pt x="7" y="12"/>
                    <a:pt x="7" y="12"/>
                  </a:cubicBezTo>
                  <a:cubicBezTo>
                    <a:pt x="8" y="11"/>
                    <a:pt x="8" y="11"/>
                    <a:pt x="8" y="11"/>
                  </a:cubicBezTo>
                  <a:close/>
                  <a:moveTo>
                    <a:pt x="2" y="6"/>
                  </a:moveTo>
                  <a:cubicBezTo>
                    <a:pt x="2" y="7"/>
                    <a:pt x="2" y="7"/>
                    <a:pt x="2" y="8"/>
                  </a:cubicBezTo>
                  <a:cubicBezTo>
                    <a:pt x="2" y="8"/>
                    <a:pt x="2" y="9"/>
                    <a:pt x="2" y="9"/>
                  </a:cubicBezTo>
                  <a:cubicBezTo>
                    <a:pt x="3" y="9"/>
                    <a:pt x="3" y="10"/>
                    <a:pt x="3" y="10"/>
                  </a:cubicBezTo>
                  <a:cubicBezTo>
                    <a:pt x="3" y="10"/>
                    <a:pt x="4" y="11"/>
                    <a:pt x="4" y="11"/>
                  </a:cubicBezTo>
                  <a:cubicBezTo>
                    <a:pt x="5" y="11"/>
                    <a:pt x="5" y="11"/>
                    <a:pt x="5" y="11"/>
                  </a:cubicBezTo>
                  <a:cubicBezTo>
                    <a:pt x="6" y="11"/>
                    <a:pt x="6" y="11"/>
                    <a:pt x="6" y="11"/>
                  </a:cubicBezTo>
                  <a:cubicBezTo>
                    <a:pt x="7" y="11"/>
                    <a:pt x="7" y="10"/>
                    <a:pt x="7" y="10"/>
                  </a:cubicBezTo>
                  <a:cubicBezTo>
                    <a:pt x="8" y="10"/>
                    <a:pt x="8" y="10"/>
                    <a:pt x="8" y="10"/>
                  </a:cubicBezTo>
                  <a:cubicBezTo>
                    <a:pt x="8" y="9"/>
                    <a:pt x="8" y="9"/>
                    <a:pt x="8" y="8"/>
                  </a:cubicBezTo>
                  <a:cubicBezTo>
                    <a:pt x="8" y="8"/>
                    <a:pt x="8" y="7"/>
                    <a:pt x="8" y="6"/>
                  </a:cubicBezTo>
                  <a:cubicBezTo>
                    <a:pt x="8" y="5"/>
                    <a:pt x="8" y="5"/>
                    <a:pt x="8" y="4"/>
                  </a:cubicBezTo>
                  <a:cubicBezTo>
                    <a:pt x="8" y="4"/>
                    <a:pt x="8" y="4"/>
                    <a:pt x="7" y="3"/>
                  </a:cubicBezTo>
                  <a:cubicBezTo>
                    <a:pt x="7" y="3"/>
                    <a:pt x="7" y="2"/>
                    <a:pt x="7" y="2"/>
                  </a:cubicBezTo>
                  <a:cubicBezTo>
                    <a:pt x="7" y="2"/>
                    <a:pt x="6" y="2"/>
                    <a:pt x="6" y="1"/>
                  </a:cubicBezTo>
                  <a:cubicBezTo>
                    <a:pt x="5" y="1"/>
                    <a:pt x="5" y="1"/>
                    <a:pt x="5" y="1"/>
                  </a:cubicBezTo>
                  <a:cubicBezTo>
                    <a:pt x="4" y="1"/>
                    <a:pt x="4" y="1"/>
                    <a:pt x="3" y="1"/>
                  </a:cubicBezTo>
                  <a:cubicBezTo>
                    <a:pt x="3" y="1"/>
                    <a:pt x="3" y="2"/>
                    <a:pt x="2" y="2"/>
                  </a:cubicBezTo>
                  <a:cubicBezTo>
                    <a:pt x="2" y="2"/>
                    <a:pt x="2" y="3"/>
                    <a:pt x="2" y="3"/>
                  </a:cubicBezTo>
                  <a:cubicBezTo>
                    <a:pt x="2" y="3"/>
                    <a:pt x="2" y="4"/>
                    <a:pt x="2" y="4"/>
                  </a:cubicBezTo>
                  <a:cubicBezTo>
                    <a:pt x="2" y="5"/>
                    <a:pt x="2" y="5"/>
                    <a:pt x="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37"/>
            <p:cNvSpPr>
              <a:spLocks noEditPoints="1"/>
            </p:cNvSpPr>
            <p:nvPr/>
          </p:nvSpPr>
          <p:spPr bwMode="auto">
            <a:xfrm>
              <a:off x="1791765" y="3993188"/>
              <a:ext cx="35736" cy="61852"/>
            </a:xfrm>
            <a:custGeom>
              <a:avLst/>
              <a:gdLst>
                <a:gd name="T0" fmla="*/ 10 w 11"/>
                <a:gd name="T1" fmla="*/ 0 h 19"/>
                <a:gd name="T2" fmla="*/ 10 w 11"/>
                <a:gd name="T3" fmla="*/ 1 h 19"/>
                <a:gd name="T4" fmla="*/ 9 w 11"/>
                <a:gd name="T5" fmla="*/ 1 h 19"/>
                <a:gd name="T6" fmla="*/ 7 w 11"/>
                <a:gd name="T7" fmla="*/ 2 h 19"/>
                <a:gd name="T8" fmla="*/ 6 w 11"/>
                <a:gd name="T9" fmla="*/ 3 h 19"/>
                <a:gd name="T10" fmla="*/ 5 w 11"/>
                <a:gd name="T11" fmla="*/ 4 h 19"/>
                <a:gd name="T12" fmla="*/ 4 w 11"/>
                <a:gd name="T13" fmla="*/ 5 h 19"/>
                <a:gd name="T14" fmla="*/ 3 w 11"/>
                <a:gd name="T15" fmla="*/ 6 h 19"/>
                <a:gd name="T16" fmla="*/ 2 w 11"/>
                <a:gd name="T17" fmla="*/ 8 h 19"/>
                <a:gd name="T18" fmla="*/ 4 w 11"/>
                <a:gd name="T19" fmla="*/ 7 h 19"/>
                <a:gd name="T20" fmla="*/ 5 w 11"/>
                <a:gd name="T21" fmla="*/ 7 h 19"/>
                <a:gd name="T22" fmla="*/ 7 w 11"/>
                <a:gd name="T23" fmla="*/ 7 h 19"/>
                <a:gd name="T24" fmla="*/ 8 w 11"/>
                <a:gd name="T25" fmla="*/ 7 h 19"/>
                <a:gd name="T26" fmla="*/ 9 w 11"/>
                <a:gd name="T27" fmla="*/ 8 h 19"/>
                <a:gd name="T28" fmla="*/ 10 w 11"/>
                <a:gd name="T29" fmla="*/ 8 h 19"/>
                <a:gd name="T30" fmla="*/ 11 w 11"/>
                <a:gd name="T31" fmla="*/ 10 h 19"/>
                <a:gd name="T32" fmla="*/ 11 w 11"/>
                <a:gd name="T33" fmla="*/ 11 h 19"/>
                <a:gd name="T34" fmla="*/ 11 w 11"/>
                <a:gd name="T35" fmla="*/ 13 h 19"/>
                <a:gd name="T36" fmla="*/ 11 w 11"/>
                <a:gd name="T37" fmla="*/ 14 h 19"/>
                <a:gd name="T38" fmla="*/ 10 w 11"/>
                <a:gd name="T39" fmla="*/ 16 h 19"/>
                <a:gd name="T40" fmla="*/ 9 w 11"/>
                <a:gd name="T41" fmla="*/ 17 h 19"/>
                <a:gd name="T42" fmla="*/ 7 w 11"/>
                <a:gd name="T43" fmla="*/ 18 h 19"/>
                <a:gd name="T44" fmla="*/ 5 w 11"/>
                <a:gd name="T45" fmla="*/ 18 h 19"/>
                <a:gd name="T46" fmla="*/ 4 w 11"/>
                <a:gd name="T47" fmla="*/ 18 h 19"/>
                <a:gd name="T48" fmla="*/ 2 w 11"/>
                <a:gd name="T49" fmla="*/ 18 h 19"/>
                <a:gd name="T50" fmla="*/ 1 w 11"/>
                <a:gd name="T51" fmla="*/ 17 h 19"/>
                <a:gd name="T52" fmla="*/ 0 w 11"/>
                <a:gd name="T53" fmla="*/ 15 h 19"/>
                <a:gd name="T54" fmla="*/ 0 w 11"/>
                <a:gd name="T55" fmla="*/ 13 h 19"/>
                <a:gd name="T56" fmla="*/ 0 w 11"/>
                <a:gd name="T57" fmla="*/ 11 h 19"/>
                <a:gd name="T58" fmla="*/ 0 w 11"/>
                <a:gd name="T59" fmla="*/ 9 h 19"/>
                <a:gd name="T60" fmla="*/ 0 w 11"/>
                <a:gd name="T61" fmla="*/ 7 h 19"/>
                <a:gd name="T62" fmla="*/ 1 w 11"/>
                <a:gd name="T63" fmla="*/ 6 h 19"/>
                <a:gd name="T64" fmla="*/ 1 w 11"/>
                <a:gd name="T65" fmla="*/ 5 h 19"/>
                <a:gd name="T66" fmla="*/ 3 w 11"/>
                <a:gd name="T67" fmla="*/ 3 h 19"/>
                <a:gd name="T68" fmla="*/ 4 w 11"/>
                <a:gd name="T69" fmla="*/ 2 h 19"/>
                <a:gd name="T70" fmla="*/ 6 w 11"/>
                <a:gd name="T71" fmla="*/ 1 h 19"/>
                <a:gd name="T72" fmla="*/ 8 w 11"/>
                <a:gd name="T73" fmla="*/ 0 h 19"/>
                <a:gd name="T74" fmla="*/ 9 w 11"/>
                <a:gd name="T75" fmla="*/ 0 h 19"/>
                <a:gd name="T76" fmla="*/ 10 w 11"/>
                <a:gd name="T77" fmla="*/ 0 h 19"/>
                <a:gd name="T78" fmla="*/ 6 w 11"/>
                <a:gd name="T79" fmla="*/ 18 h 19"/>
                <a:gd name="T80" fmla="*/ 7 w 11"/>
                <a:gd name="T81" fmla="*/ 18 h 19"/>
                <a:gd name="T82" fmla="*/ 8 w 11"/>
                <a:gd name="T83" fmla="*/ 17 h 19"/>
                <a:gd name="T84" fmla="*/ 8 w 11"/>
                <a:gd name="T85" fmla="*/ 16 h 19"/>
                <a:gd name="T86" fmla="*/ 8 w 11"/>
                <a:gd name="T87" fmla="*/ 15 h 19"/>
                <a:gd name="T88" fmla="*/ 9 w 11"/>
                <a:gd name="T89" fmla="*/ 14 h 19"/>
                <a:gd name="T90" fmla="*/ 8 w 11"/>
                <a:gd name="T91" fmla="*/ 12 h 19"/>
                <a:gd name="T92" fmla="*/ 8 w 11"/>
                <a:gd name="T93" fmla="*/ 10 h 19"/>
                <a:gd name="T94" fmla="*/ 7 w 11"/>
                <a:gd name="T95" fmla="*/ 9 h 19"/>
                <a:gd name="T96" fmla="*/ 6 w 11"/>
                <a:gd name="T97" fmla="*/ 8 h 19"/>
                <a:gd name="T98" fmla="*/ 5 w 11"/>
                <a:gd name="T99" fmla="*/ 8 h 19"/>
                <a:gd name="T100" fmla="*/ 3 w 11"/>
                <a:gd name="T101" fmla="*/ 8 h 19"/>
                <a:gd name="T102" fmla="*/ 2 w 11"/>
                <a:gd name="T103" fmla="*/ 9 h 19"/>
                <a:gd name="T104" fmla="*/ 2 w 11"/>
                <a:gd name="T105" fmla="*/ 10 h 19"/>
                <a:gd name="T106" fmla="*/ 2 w 11"/>
                <a:gd name="T107" fmla="*/ 12 h 19"/>
                <a:gd name="T108" fmla="*/ 2 w 11"/>
                <a:gd name="T109" fmla="*/ 13 h 19"/>
                <a:gd name="T110" fmla="*/ 2 w 11"/>
                <a:gd name="T111" fmla="*/ 15 h 19"/>
                <a:gd name="T112" fmla="*/ 3 w 11"/>
                <a:gd name="T113" fmla="*/ 16 h 19"/>
                <a:gd name="T114" fmla="*/ 4 w 11"/>
                <a:gd name="T115" fmla="*/ 17 h 19"/>
                <a:gd name="T116" fmla="*/ 4 w 11"/>
                <a:gd name="T117" fmla="*/ 18 h 19"/>
                <a:gd name="T118" fmla="*/ 6 w 11"/>
                <a:gd name="T11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 h="19">
                  <a:moveTo>
                    <a:pt x="10" y="0"/>
                  </a:moveTo>
                  <a:cubicBezTo>
                    <a:pt x="10" y="1"/>
                    <a:pt x="10" y="1"/>
                    <a:pt x="10" y="1"/>
                  </a:cubicBezTo>
                  <a:cubicBezTo>
                    <a:pt x="10" y="1"/>
                    <a:pt x="9" y="1"/>
                    <a:pt x="9" y="1"/>
                  </a:cubicBezTo>
                  <a:cubicBezTo>
                    <a:pt x="8" y="1"/>
                    <a:pt x="8" y="1"/>
                    <a:pt x="7" y="2"/>
                  </a:cubicBezTo>
                  <a:cubicBezTo>
                    <a:pt x="7" y="2"/>
                    <a:pt x="6" y="2"/>
                    <a:pt x="6" y="3"/>
                  </a:cubicBezTo>
                  <a:cubicBezTo>
                    <a:pt x="5" y="3"/>
                    <a:pt x="5" y="3"/>
                    <a:pt x="5" y="4"/>
                  </a:cubicBezTo>
                  <a:cubicBezTo>
                    <a:pt x="4" y="4"/>
                    <a:pt x="4" y="4"/>
                    <a:pt x="4" y="5"/>
                  </a:cubicBezTo>
                  <a:cubicBezTo>
                    <a:pt x="3" y="5"/>
                    <a:pt x="3" y="6"/>
                    <a:pt x="3" y="6"/>
                  </a:cubicBezTo>
                  <a:cubicBezTo>
                    <a:pt x="2" y="8"/>
                    <a:pt x="2" y="8"/>
                    <a:pt x="2" y="8"/>
                  </a:cubicBezTo>
                  <a:cubicBezTo>
                    <a:pt x="3" y="8"/>
                    <a:pt x="3" y="7"/>
                    <a:pt x="4" y="7"/>
                  </a:cubicBezTo>
                  <a:cubicBezTo>
                    <a:pt x="4" y="7"/>
                    <a:pt x="5" y="7"/>
                    <a:pt x="5" y="7"/>
                  </a:cubicBezTo>
                  <a:cubicBezTo>
                    <a:pt x="6" y="7"/>
                    <a:pt x="6" y="7"/>
                    <a:pt x="7" y="7"/>
                  </a:cubicBezTo>
                  <a:cubicBezTo>
                    <a:pt x="7" y="7"/>
                    <a:pt x="7" y="7"/>
                    <a:pt x="8" y="7"/>
                  </a:cubicBezTo>
                  <a:cubicBezTo>
                    <a:pt x="8" y="7"/>
                    <a:pt x="9" y="7"/>
                    <a:pt x="9" y="8"/>
                  </a:cubicBezTo>
                  <a:cubicBezTo>
                    <a:pt x="9" y="8"/>
                    <a:pt x="10" y="8"/>
                    <a:pt x="10" y="8"/>
                  </a:cubicBezTo>
                  <a:cubicBezTo>
                    <a:pt x="10" y="9"/>
                    <a:pt x="10" y="9"/>
                    <a:pt x="11" y="10"/>
                  </a:cubicBezTo>
                  <a:cubicBezTo>
                    <a:pt x="11" y="10"/>
                    <a:pt x="11" y="11"/>
                    <a:pt x="11" y="11"/>
                  </a:cubicBezTo>
                  <a:cubicBezTo>
                    <a:pt x="11" y="12"/>
                    <a:pt x="11" y="12"/>
                    <a:pt x="11" y="13"/>
                  </a:cubicBezTo>
                  <a:cubicBezTo>
                    <a:pt x="11" y="13"/>
                    <a:pt x="11" y="14"/>
                    <a:pt x="11" y="14"/>
                  </a:cubicBezTo>
                  <a:cubicBezTo>
                    <a:pt x="10" y="15"/>
                    <a:pt x="10" y="15"/>
                    <a:pt x="10" y="16"/>
                  </a:cubicBezTo>
                  <a:cubicBezTo>
                    <a:pt x="10" y="16"/>
                    <a:pt x="9" y="17"/>
                    <a:pt x="9" y="17"/>
                  </a:cubicBezTo>
                  <a:cubicBezTo>
                    <a:pt x="8" y="18"/>
                    <a:pt x="8" y="18"/>
                    <a:pt x="7" y="18"/>
                  </a:cubicBezTo>
                  <a:cubicBezTo>
                    <a:pt x="7" y="18"/>
                    <a:pt x="6" y="19"/>
                    <a:pt x="5" y="18"/>
                  </a:cubicBezTo>
                  <a:cubicBezTo>
                    <a:pt x="5" y="18"/>
                    <a:pt x="4" y="18"/>
                    <a:pt x="4" y="18"/>
                  </a:cubicBezTo>
                  <a:cubicBezTo>
                    <a:pt x="3" y="18"/>
                    <a:pt x="3" y="18"/>
                    <a:pt x="2" y="18"/>
                  </a:cubicBezTo>
                  <a:cubicBezTo>
                    <a:pt x="2" y="17"/>
                    <a:pt x="1" y="17"/>
                    <a:pt x="1" y="17"/>
                  </a:cubicBezTo>
                  <a:cubicBezTo>
                    <a:pt x="1" y="16"/>
                    <a:pt x="1" y="16"/>
                    <a:pt x="0" y="15"/>
                  </a:cubicBezTo>
                  <a:cubicBezTo>
                    <a:pt x="0" y="15"/>
                    <a:pt x="0" y="14"/>
                    <a:pt x="0" y="13"/>
                  </a:cubicBezTo>
                  <a:cubicBezTo>
                    <a:pt x="0" y="13"/>
                    <a:pt x="0" y="12"/>
                    <a:pt x="0" y="11"/>
                  </a:cubicBezTo>
                  <a:cubicBezTo>
                    <a:pt x="0" y="10"/>
                    <a:pt x="0" y="10"/>
                    <a:pt x="0" y="9"/>
                  </a:cubicBezTo>
                  <a:cubicBezTo>
                    <a:pt x="0" y="9"/>
                    <a:pt x="0" y="8"/>
                    <a:pt x="0" y="7"/>
                  </a:cubicBezTo>
                  <a:cubicBezTo>
                    <a:pt x="0" y="7"/>
                    <a:pt x="0" y="6"/>
                    <a:pt x="1" y="6"/>
                  </a:cubicBezTo>
                  <a:cubicBezTo>
                    <a:pt x="1" y="6"/>
                    <a:pt x="1" y="5"/>
                    <a:pt x="1" y="5"/>
                  </a:cubicBezTo>
                  <a:cubicBezTo>
                    <a:pt x="2" y="4"/>
                    <a:pt x="2" y="4"/>
                    <a:pt x="3" y="3"/>
                  </a:cubicBezTo>
                  <a:cubicBezTo>
                    <a:pt x="3" y="3"/>
                    <a:pt x="4" y="2"/>
                    <a:pt x="4" y="2"/>
                  </a:cubicBezTo>
                  <a:cubicBezTo>
                    <a:pt x="5" y="2"/>
                    <a:pt x="5" y="1"/>
                    <a:pt x="6" y="1"/>
                  </a:cubicBezTo>
                  <a:cubicBezTo>
                    <a:pt x="7" y="1"/>
                    <a:pt x="7" y="0"/>
                    <a:pt x="8" y="0"/>
                  </a:cubicBezTo>
                  <a:cubicBezTo>
                    <a:pt x="9" y="0"/>
                    <a:pt x="9" y="0"/>
                    <a:pt x="9" y="0"/>
                  </a:cubicBezTo>
                  <a:cubicBezTo>
                    <a:pt x="10" y="0"/>
                    <a:pt x="10" y="0"/>
                    <a:pt x="10" y="0"/>
                  </a:cubicBezTo>
                  <a:close/>
                  <a:moveTo>
                    <a:pt x="6" y="18"/>
                  </a:moveTo>
                  <a:cubicBezTo>
                    <a:pt x="6" y="18"/>
                    <a:pt x="7" y="18"/>
                    <a:pt x="7" y="18"/>
                  </a:cubicBezTo>
                  <a:cubicBezTo>
                    <a:pt x="7" y="17"/>
                    <a:pt x="8" y="17"/>
                    <a:pt x="8" y="17"/>
                  </a:cubicBezTo>
                  <a:cubicBezTo>
                    <a:pt x="8" y="17"/>
                    <a:pt x="8" y="16"/>
                    <a:pt x="8" y="16"/>
                  </a:cubicBezTo>
                  <a:cubicBezTo>
                    <a:pt x="8" y="16"/>
                    <a:pt x="8" y="15"/>
                    <a:pt x="8" y="15"/>
                  </a:cubicBezTo>
                  <a:cubicBezTo>
                    <a:pt x="8" y="15"/>
                    <a:pt x="8" y="14"/>
                    <a:pt x="9" y="14"/>
                  </a:cubicBezTo>
                  <a:cubicBezTo>
                    <a:pt x="9" y="13"/>
                    <a:pt x="8" y="12"/>
                    <a:pt x="8" y="12"/>
                  </a:cubicBezTo>
                  <a:cubicBezTo>
                    <a:pt x="8" y="11"/>
                    <a:pt x="8" y="11"/>
                    <a:pt x="8" y="10"/>
                  </a:cubicBezTo>
                  <a:cubicBezTo>
                    <a:pt x="8" y="10"/>
                    <a:pt x="8" y="9"/>
                    <a:pt x="7" y="9"/>
                  </a:cubicBezTo>
                  <a:cubicBezTo>
                    <a:pt x="7" y="9"/>
                    <a:pt x="7" y="8"/>
                    <a:pt x="6" y="8"/>
                  </a:cubicBezTo>
                  <a:cubicBezTo>
                    <a:pt x="6" y="8"/>
                    <a:pt x="6" y="8"/>
                    <a:pt x="5" y="8"/>
                  </a:cubicBezTo>
                  <a:cubicBezTo>
                    <a:pt x="4" y="8"/>
                    <a:pt x="4" y="8"/>
                    <a:pt x="3" y="8"/>
                  </a:cubicBezTo>
                  <a:cubicBezTo>
                    <a:pt x="2" y="9"/>
                    <a:pt x="2" y="9"/>
                    <a:pt x="2" y="9"/>
                  </a:cubicBezTo>
                  <a:cubicBezTo>
                    <a:pt x="2" y="9"/>
                    <a:pt x="2" y="10"/>
                    <a:pt x="2" y="10"/>
                  </a:cubicBezTo>
                  <a:cubicBezTo>
                    <a:pt x="2" y="11"/>
                    <a:pt x="2" y="11"/>
                    <a:pt x="2" y="12"/>
                  </a:cubicBezTo>
                  <a:cubicBezTo>
                    <a:pt x="2" y="12"/>
                    <a:pt x="2" y="13"/>
                    <a:pt x="2" y="13"/>
                  </a:cubicBezTo>
                  <a:cubicBezTo>
                    <a:pt x="2" y="14"/>
                    <a:pt x="2" y="14"/>
                    <a:pt x="2" y="15"/>
                  </a:cubicBezTo>
                  <a:cubicBezTo>
                    <a:pt x="2" y="15"/>
                    <a:pt x="3" y="16"/>
                    <a:pt x="3" y="16"/>
                  </a:cubicBezTo>
                  <a:cubicBezTo>
                    <a:pt x="3" y="17"/>
                    <a:pt x="3" y="17"/>
                    <a:pt x="4" y="17"/>
                  </a:cubicBezTo>
                  <a:cubicBezTo>
                    <a:pt x="4" y="17"/>
                    <a:pt x="4" y="17"/>
                    <a:pt x="4" y="18"/>
                  </a:cubicBezTo>
                  <a:cubicBezTo>
                    <a:pt x="5" y="18"/>
                    <a:pt x="5" y="18"/>
                    <a:pt x="6"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365913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0075" y="1348696"/>
            <a:ext cx="7886700" cy="2205207"/>
            <a:chOff x="-480605" y="1358221"/>
            <a:chExt cx="10004845" cy="2797463"/>
          </a:xfrm>
        </p:grpSpPr>
        <p:sp>
          <p:nvSpPr>
            <p:cNvPr id="44" name="Rounded Rectangle 6"/>
            <p:cNvSpPr/>
            <p:nvPr/>
          </p:nvSpPr>
          <p:spPr>
            <a:xfrm>
              <a:off x="2193355"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45" name="Rounded Rectangle 7"/>
            <p:cNvSpPr/>
            <p:nvPr/>
          </p:nvSpPr>
          <p:spPr>
            <a:xfrm>
              <a:off x="22098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46" name="Rounded Rectangle 8"/>
            <p:cNvSpPr/>
            <p:nvPr/>
          </p:nvSpPr>
          <p:spPr>
            <a:xfrm>
              <a:off x="5943601"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47" name="Rounded Rectangle 9"/>
            <p:cNvSpPr/>
            <p:nvPr/>
          </p:nvSpPr>
          <p:spPr>
            <a:xfrm>
              <a:off x="59436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48" name="Rectangle 10"/>
            <p:cNvSpPr/>
            <p:nvPr/>
          </p:nvSpPr>
          <p:spPr>
            <a:xfrm>
              <a:off x="6934202" y="3186742"/>
              <a:ext cx="2590038" cy="957783"/>
            </a:xfrm>
            <a:prstGeom prst="rect">
              <a:avLst/>
            </a:prstGeom>
          </p:spPr>
          <p:txBody>
            <a:bodyPr wrap="square" lIns="91435" tIns="45717" rIns="91435" bIns="45717">
              <a:spAutoFit/>
            </a:bodyPr>
            <a:lstStyle/>
            <a:p>
              <a:pPr>
                <a:lnSpc>
                  <a:spcPct val="150000"/>
                </a:lnSpc>
              </a:pPr>
              <a:r>
                <a:rPr lang="zh-CN" altLang="en-US" sz="1071" b="1" dirty="0">
                  <a:solidFill>
                    <a:schemeClr val="accent1"/>
                  </a:solidFill>
                  <a:cs typeface="+mn-ea"/>
                  <a:sym typeface="+mn-lt"/>
                </a:rPr>
                <a:t>单击此处添加标题</a:t>
              </a:r>
            </a:p>
            <a:p>
              <a:pPr>
                <a:lnSpc>
                  <a:spcPct val="150000"/>
                </a:lnSpc>
              </a:pPr>
              <a:r>
                <a:rPr lang="zh-CN" altLang="en-US" sz="900" dirty="0">
                  <a:solidFill>
                    <a:schemeClr val="tx1">
                      <a:lumMod val="75000"/>
                      <a:lumOff val="25000"/>
                    </a:schemeClr>
                  </a:solidFill>
                  <a:cs typeface="+mn-ea"/>
                  <a:sym typeface="+mn-lt"/>
                </a:rPr>
                <a:t>此处添加详细文本描述，文字内容建议与标题相关尽量简洁生动</a:t>
              </a:r>
              <a:r>
                <a:rPr lang="en-US" altLang="zh-CN" sz="900" dirty="0">
                  <a:solidFill>
                    <a:schemeClr val="tx1">
                      <a:lumMod val="75000"/>
                      <a:lumOff val="25000"/>
                    </a:schemeClr>
                  </a:solidFill>
                  <a:cs typeface="+mn-ea"/>
                  <a:sym typeface="+mn-lt"/>
                </a:rPr>
                <a:t>……</a:t>
              </a:r>
            </a:p>
          </p:txBody>
        </p:sp>
        <p:cxnSp>
          <p:nvCxnSpPr>
            <p:cNvPr id="49" name="Straight Connector 12"/>
            <p:cNvCxnSpPr/>
            <p:nvPr/>
          </p:nvCxnSpPr>
          <p:spPr>
            <a:xfrm flipH="1" flipV="1">
              <a:off x="3124201"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14"/>
            <p:cNvCxnSpPr/>
            <p:nvPr/>
          </p:nvCxnSpPr>
          <p:spPr>
            <a:xfrm flipH="1">
              <a:off x="3140646" y="2773581"/>
              <a:ext cx="632932"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16"/>
            <p:cNvCxnSpPr/>
            <p:nvPr/>
          </p:nvCxnSpPr>
          <p:spPr>
            <a:xfrm flipV="1">
              <a:off x="5294223"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p:nvPr/>
          </p:nvCxnSpPr>
          <p:spPr>
            <a:xfrm>
              <a:off x="5294223" y="2773581"/>
              <a:ext cx="649378"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19"/>
            <p:cNvSpPr/>
            <p:nvPr/>
          </p:nvSpPr>
          <p:spPr>
            <a:xfrm>
              <a:off x="6934202" y="1358221"/>
              <a:ext cx="2590038" cy="957783"/>
            </a:xfrm>
            <a:prstGeom prst="rect">
              <a:avLst/>
            </a:prstGeom>
          </p:spPr>
          <p:txBody>
            <a:bodyPr wrap="square" lIns="91435" tIns="45717" rIns="91435" bIns="45717">
              <a:spAutoFit/>
            </a:bodyPr>
            <a:lstStyle/>
            <a:p>
              <a:pPr>
                <a:lnSpc>
                  <a:spcPct val="150000"/>
                </a:lnSpc>
              </a:pPr>
              <a:r>
                <a:rPr lang="zh-CN" altLang="en-US" sz="1071" b="1" dirty="0">
                  <a:solidFill>
                    <a:schemeClr val="accent1"/>
                  </a:solidFill>
                  <a:cs typeface="+mn-ea"/>
                  <a:sym typeface="+mn-lt"/>
                </a:rPr>
                <a:t>单击此处添加标题</a:t>
              </a:r>
            </a:p>
            <a:p>
              <a:pPr>
                <a:lnSpc>
                  <a:spcPct val="150000"/>
                </a:lnSpc>
              </a:pPr>
              <a:r>
                <a:rPr lang="zh-CN" altLang="en-US" sz="900" dirty="0">
                  <a:solidFill>
                    <a:schemeClr val="tx1">
                      <a:lumMod val="75000"/>
                      <a:lumOff val="25000"/>
                    </a:schemeClr>
                  </a:solidFill>
                  <a:cs typeface="+mn-ea"/>
                  <a:sym typeface="+mn-lt"/>
                </a:rPr>
                <a:t>此处添加详细文本描述，文字内容建议与标题相关尽量简洁生动</a:t>
              </a:r>
              <a:r>
                <a:rPr lang="en-US" altLang="zh-CN" sz="900" dirty="0">
                  <a:solidFill>
                    <a:schemeClr val="tx1">
                      <a:lumMod val="75000"/>
                      <a:lumOff val="25000"/>
                    </a:schemeClr>
                  </a:solidFill>
                  <a:cs typeface="+mn-ea"/>
                  <a:sym typeface="+mn-lt"/>
                </a:rPr>
                <a:t>……</a:t>
              </a:r>
            </a:p>
          </p:txBody>
        </p:sp>
        <p:sp>
          <p:nvSpPr>
            <p:cNvPr id="54" name="Rectangle 20"/>
            <p:cNvSpPr/>
            <p:nvPr/>
          </p:nvSpPr>
          <p:spPr>
            <a:xfrm>
              <a:off x="-480605" y="3186741"/>
              <a:ext cx="2614205" cy="957783"/>
            </a:xfrm>
            <a:prstGeom prst="rect">
              <a:avLst/>
            </a:prstGeom>
          </p:spPr>
          <p:txBody>
            <a:bodyPr wrap="square" lIns="91435" tIns="45717" rIns="91435" bIns="45717">
              <a:spAutoFit/>
            </a:bodyPr>
            <a:lstStyle/>
            <a:p>
              <a:pPr algn="r">
                <a:lnSpc>
                  <a:spcPct val="150000"/>
                </a:lnSpc>
              </a:pPr>
              <a:r>
                <a:rPr lang="zh-CN" altLang="en-US" sz="1071" b="1" dirty="0">
                  <a:solidFill>
                    <a:schemeClr val="accent1"/>
                  </a:solidFill>
                  <a:cs typeface="+mn-ea"/>
                  <a:sym typeface="+mn-lt"/>
                </a:rPr>
                <a:t>单击此处添加标题</a:t>
              </a:r>
            </a:p>
            <a:p>
              <a:pPr algn="r">
                <a:lnSpc>
                  <a:spcPct val="150000"/>
                </a:lnSpc>
              </a:pPr>
              <a:r>
                <a:rPr lang="zh-CN" altLang="en-US" sz="900" dirty="0">
                  <a:solidFill>
                    <a:schemeClr val="tx1">
                      <a:lumMod val="75000"/>
                      <a:lumOff val="25000"/>
                    </a:schemeClr>
                  </a:solidFill>
                  <a:cs typeface="+mn-ea"/>
                  <a:sym typeface="+mn-lt"/>
                </a:rPr>
                <a:t>此处添加详细文本描述，文字内容建议与标题相关尽量简洁生动</a:t>
              </a:r>
              <a:r>
                <a:rPr lang="en-US" altLang="zh-CN" sz="900" dirty="0">
                  <a:solidFill>
                    <a:schemeClr val="tx1">
                      <a:lumMod val="75000"/>
                      <a:lumOff val="25000"/>
                    </a:schemeClr>
                  </a:solidFill>
                  <a:cs typeface="+mn-ea"/>
                  <a:sym typeface="+mn-lt"/>
                </a:rPr>
                <a:t>……</a:t>
              </a:r>
            </a:p>
          </p:txBody>
        </p:sp>
        <p:sp>
          <p:nvSpPr>
            <p:cNvPr id="55" name="Rectangle 21"/>
            <p:cNvSpPr/>
            <p:nvPr/>
          </p:nvSpPr>
          <p:spPr>
            <a:xfrm>
              <a:off x="-480605" y="1358221"/>
              <a:ext cx="2614205" cy="957783"/>
            </a:xfrm>
            <a:prstGeom prst="rect">
              <a:avLst/>
            </a:prstGeom>
          </p:spPr>
          <p:txBody>
            <a:bodyPr wrap="square" lIns="91435" tIns="45717" rIns="91435" bIns="45717">
              <a:spAutoFit/>
            </a:bodyPr>
            <a:lstStyle/>
            <a:p>
              <a:pPr algn="r">
                <a:lnSpc>
                  <a:spcPct val="150000"/>
                </a:lnSpc>
              </a:pPr>
              <a:r>
                <a:rPr lang="zh-CN" altLang="en-US" sz="1071" b="1" dirty="0">
                  <a:solidFill>
                    <a:schemeClr val="accent1"/>
                  </a:solidFill>
                  <a:cs typeface="+mn-ea"/>
                  <a:sym typeface="+mn-lt"/>
                </a:rPr>
                <a:t>单击此处添加标题</a:t>
              </a:r>
            </a:p>
            <a:p>
              <a:pPr algn="r">
                <a:lnSpc>
                  <a:spcPct val="150000"/>
                </a:lnSpc>
              </a:pPr>
              <a:r>
                <a:rPr lang="zh-CN" altLang="en-US" sz="900" dirty="0">
                  <a:solidFill>
                    <a:schemeClr val="tx1">
                      <a:lumMod val="75000"/>
                      <a:lumOff val="25000"/>
                    </a:schemeClr>
                  </a:solidFill>
                  <a:cs typeface="+mn-ea"/>
                  <a:sym typeface="+mn-lt"/>
                </a:rPr>
                <a:t>此处添加详细文本描述，文字内容建议与标题相关尽量简洁生动</a:t>
              </a:r>
              <a:r>
                <a:rPr lang="en-US" altLang="zh-CN" sz="900" dirty="0">
                  <a:solidFill>
                    <a:schemeClr val="tx1">
                      <a:lumMod val="75000"/>
                      <a:lumOff val="25000"/>
                    </a:schemeClr>
                  </a:solidFill>
                  <a:cs typeface="+mn-ea"/>
                  <a:sym typeface="+mn-lt"/>
                </a:rPr>
                <a:t>……</a:t>
              </a:r>
            </a:p>
          </p:txBody>
        </p:sp>
        <p:grpSp>
          <p:nvGrpSpPr>
            <p:cNvPr id="56" name="Group 23"/>
            <p:cNvGrpSpPr/>
            <p:nvPr/>
          </p:nvGrpSpPr>
          <p:grpSpPr>
            <a:xfrm>
              <a:off x="6072892" y="1651640"/>
              <a:ext cx="702801" cy="382769"/>
              <a:chOff x="6750050" y="3321051"/>
              <a:chExt cx="195263" cy="106363"/>
            </a:xfrm>
            <a:solidFill>
              <a:schemeClr val="bg1"/>
            </a:solidFill>
          </p:grpSpPr>
          <p:sp>
            <p:nvSpPr>
              <p:cNvPr id="5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5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5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grpSp>
          <p:nvGrpSpPr>
            <p:cNvPr id="60" name="Group 27"/>
            <p:cNvGrpSpPr/>
            <p:nvPr/>
          </p:nvGrpSpPr>
          <p:grpSpPr>
            <a:xfrm>
              <a:off x="2415475" y="1584967"/>
              <a:ext cx="519498" cy="516111"/>
              <a:chOff x="744538" y="3198813"/>
              <a:chExt cx="249237" cy="247650"/>
            </a:xfrm>
            <a:solidFill>
              <a:schemeClr val="bg1"/>
            </a:solidFill>
          </p:grpSpPr>
          <p:sp>
            <p:nvSpPr>
              <p:cNvPr id="61"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62"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63"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64"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grpSp>
          <p:nvGrpSpPr>
            <p:cNvPr id="65" name="Group 32"/>
            <p:cNvGrpSpPr/>
            <p:nvPr/>
          </p:nvGrpSpPr>
          <p:grpSpPr>
            <a:xfrm>
              <a:off x="2420165" y="3450342"/>
              <a:ext cx="514808" cy="511204"/>
              <a:chOff x="1979613" y="3067051"/>
              <a:chExt cx="231775" cy="230188"/>
            </a:xfrm>
            <a:solidFill>
              <a:schemeClr val="bg1"/>
            </a:solidFill>
          </p:grpSpPr>
          <p:sp>
            <p:nvSpPr>
              <p:cNvPr id="6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6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6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grpSp>
          <p:nvGrpSpPr>
            <p:cNvPr id="69" name="Group 36"/>
            <p:cNvGrpSpPr/>
            <p:nvPr/>
          </p:nvGrpSpPr>
          <p:grpSpPr>
            <a:xfrm>
              <a:off x="6152654" y="3423673"/>
              <a:ext cx="556508" cy="564540"/>
              <a:chOff x="2360613" y="2686051"/>
              <a:chExt cx="217488" cy="220662"/>
            </a:xfrm>
            <a:solidFill>
              <a:schemeClr val="bg1"/>
            </a:solidFill>
          </p:grpSpPr>
          <p:sp>
            <p:nvSpPr>
              <p:cNvPr id="7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71"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72"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sp>
          <p:nvSpPr>
            <p:cNvPr id="73" name="Rounded Rectangle 3"/>
            <p:cNvSpPr/>
            <p:nvPr/>
          </p:nvSpPr>
          <p:spPr>
            <a:xfrm>
              <a:off x="3648821" y="1919293"/>
              <a:ext cx="1774080" cy="1714302"/>
            </a:xfrm>
            <a:prstGeom prst="roundRect">
              <a:avLst>
                <a:gd name="adj" fmla="val 7442"/>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74" name="Freeform 10"/>
            <p:cNvSpPr>
              <a:spLocks noEditPoints="1"/>
            </p:cNvSpPr>
            <p:nvPr/>
          </p:nvSpPr>
          <p:spPr bwMode="auto">
            <a:xfrm>
              <a:off x="4117493" y="2117608"/>
              <a:ext cx="836735" cy="825926"/>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35" tIns="45717" rIns="91435" bIns="45717" numCol="1" anchor="t" anchorCtr="0" compatLnSpc="1">
              <a:prstTxWarp prst="textNoShape">
                <a:avLst/>
              </a:prstTxWarp>
            </a:bodyPr>
            <a:lstStyle/>
            <a:p>
              <a:endParaRPr lang="en-US" sz="1071">
                <a:cs typeface="+mn-ea"/>
                <a:sym typeface="+mn-lt"/>
              </a:endParaRPr>
            </a:p>
          </p:txBody>
        </p:sp>
        <p:sp>
          <p:nvSpPr>
            <p:cNvPr id="75" name="Rectangle 43"/>
            <p:cNvSpPr/>
            <p:nvPr/>
          </p:nvSpPr>
          <p:spPr>
            <a:xfrm>
              <a:off x="3906253" y="3100772"/>
              <a:ext cx="1259215" cy="429472"/>
            </a:xfrm>
            <a:prstGeom prst="rect">
              <a:avLst/>
            </a:prstGeom>
          </p:spPr>
          <p:txBody>
            <a:bodyPr wrap="square" lIns="91435" tIns="45717" rIns="91435" bIns="45717">
              <a:spAutoFit/>
            </a:bodyPr>
            <a:lstStyle/>
            <a:p>
              <a:pPr algn="ctr"/>
              <a:r>
                <a:rPr lang="zh-CN" altLang="en-US" sz="1600" b="1" dirty="0">
                  <a:solidFill>
                    <a:schemeClr val="bg1"/>
                  </a:solidFill>
                  <a:cs typeface="+mn-ea"/>
                  <a:sym typeface="+mn-lt"/>
                </a:rPr>
                <a:t>输入标题</a:t>
              </a:r>
            </a:p>
          </p:txBody>
        </p:sp>
      </p:grpSp>
      <p:sp>
        <p:nvSpPr>
          <p:cNvPr id="34" name="矩形 33"/>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40310878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2112506" y="3017980"/>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7" name="Rectangle 9"/>
          <p:cNvSpPr/>
          <p:nvPr/>
        </p:nvSpPr>
        <p:spPr>
          <a:xfrm>
            <a:off x="2112506" y="2010022"/>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8" name="Rectangle 10"/>
          <p:cNvSpPr/>
          <p:nvPr/>
        </p:nvSpPr>
        <p:spPr>
          <a:xfrm>
            <a:off x="2112506" y="1030962"/>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9" name="Rounded Rectangle 17"/>
          <p:cNvSpPr/>
          <p:nvPr/>
        </p:nvSpPr>
        <p:spPr>
          <a:xfrm>
            <a:off x="1198105" y="11185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10" name="Rounded Rectangle 18"/>
          <p:cNvSpPr/>
          <p:nvPr/>
        </p:nvSpPr>
        <p:spPr>
          <a:xfrm>
            <a:off x="1198105" y="2121675"/>
            <a:ext cx="805243" cy="778109"/>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11" name="Rounded Rectangle 19"/>
          <p:cNvSpPr/>
          <p:nvPr/>
        </p:nvSpPr>
        <p:spPr>
          <a:xfrm>
            <a:off x="1198105" y="31479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12" name="Rectangle 20"/>
          <p:cNvSpPr/>
          <p:nvPr/>
        </p:nvSpPr>
        <p:spPr>
          <a:xfrm>
            <a:off x="5799054" y="3041996"/>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13" name="Rectangle 21"/>
          <p:cNvSpPr/>
          <p:nvPr/>
        </p:nvSpPr>
        <p:spPr>
          <a:xfrm>
            <a:off x="5799054" y="2034038"/>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14" name="Rectangle 22"/>
          <p:cNvSpPr/>
          <p:nvPr/>
        </p:nvSpPr>
        <p:spPr>
          <a:xfrm>
            <a:off x="5799054" y="1054977"/>
            <a:ext cx="2438400" cy="755009"/>
          </a:xfrm>
          <a:prstGeom prst="rect">
            <a:avLst/>
          </a:prstGeom>
        </p:spPr>
        <p:txBody>
          <a:bodyPr wrap="square" lIns="91435" tIns="45717" rIns="91435" bIns="45717">
            <a:spAutoFit/>
          </a:bodyPr>
          <a:lstStyle/>
          <a:p>
            <a:pPr>
              <a:lnSpc>
                <a:spcPct val="150000"/>
              </a:lnSpc>
            </a:pPr>
            <a:r>
              <a:rPr lang="zh-CN" altLang="en-US" sz="1071" b="1" dirty="0">
                <a:solidFill>
                  <a:schemeClr val="tx1">
                    <a:lumMod val="95000"/>
                    <a:lumOff val="5000"/>
                  </a:schemeClr>
                </a:solidFill>
                <a:cs typeface="+mn-ea"/>
                <a:sym typeface="+mn-lt"/>
              </a:rPr>
              <a:t>单击此处添加标题</a:t>
            </a:r>
          </a:p>
          <a:p>
            <a:pPr>
              <a:lnSpc>
                <a:spcPct val="150000"/>
              </a:lnSpc>
            </a:pPr>
            <a:r>
              <a:rPr lang="zh-CN" altLang="en-US" sz="900" dirty="0">
                <a:solidFill>
                  <a:schemeClr val="tx1">
                    <a:lumMod val="95000"/>
                    <a:lumOff val="5000"/>
                  </a:schemeClr>
                </a:solidFill>
                <a:cs typeface="+mn-ea"/>
                <a:sym typeface="+mn-lt"/>
              </a:rPr>
              <a:t>此处添加详细文本描述，文字内容建议与标题相关尽量简洁生动</a:t>
            </a:r>
            <a:r>
              <a:rPr lang="en-US" altLang="zh-CN" sz="900" dirty="0">
                <a:solidFill>
                  <a:schemeClr val="tx1">
                    <a:lumMod val="95000"/>
                    <a:lumOff val="5000"/>
                  </a:schemeClr>
                </a:solidFill>
                <a:cs typeface="+mn-ea"/>
                <a:sym typeface="+mn-lt"/>
              </a:rPr>
              <a:t>……</a:t>
            </a:r>
          </a:p>
        </p:txBody>
      </p:sp>
      <p:sp>
        <p:nvSpPr>
          <p:cNvPr id="15" name="Rounded Rectangle 23"/>
          <p:cNvSpPr/>
          <p:nvPr/>
        </p:nvSpPr>
        <p:spPr>
          <a:xfrm>
            <a:off x="4884653" y="11426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16" name="Rounded Rectangle 24"/>
          <p:cNvSpPr/>
          <p:nvPr/>
        </p:nvSpPr>
        <p:spPr>
          <a:xfrm>
            <a:off x="4884653" y="2145690"/>
            <a:ext cx="805243" cy="778109"/>
          </a:xfrm>
          <a:prstGeom prst="roundRect">
            <a:avLst/>
          </a:prstGeom>
          <a:solidFill>
            <a:srgbClr val="E621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sp>
        <p:nvSpPr>
          <p:cNvPr id="17" name="Rounded Rectangle 25"/>
          <p:cNvSpPr/>
          <p:nvPr/>
        </p:nvSpPr>
        <p:spPr>
          <a:xfrm>
            <a:off x="4884653" y="31720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1">
              <a:cs typeface="+mn-ea"/>
              <a:sym typeface="+mn-lt"/>
            </a:endParaRPr>
          </a:p>
        </p:txBody>
      </p:sp>
      <p:grpSp>
        <p:nvGrpSpPr>
          <p:cNvPr id="18" name="Group 26"/>
          <p:cNvGrpSpPr/>
          <p:nvPr/>
        </p:nvGrpSpPr>
        <p:grpSpPr>
          <a:xfrm>
            <a:off x="1399268" y="23382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sp>
        <p:nvSpPr>
          <p:cNvPr id="23" name="Freeform 38"/>
          <p:cNvSpPr>
            <a:spLocks noEditPoints="1"/>
          </p:cNvSpPr>
          <p:nvPr/>
        </p:nvSpPr>
        <p:spPr bwMode="auto">
          <a:xfrm>
            <a:off x="1399268" y="13184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prstTxWarp prst="textNoShape">
              <a:avLst/>
            </a:prstTxWarp>
          </a:bodyPr>
          <a:lstStyle/>
          <a:p>
            <a:endParaRPr lang="en-US" sz="1071">
              <a:cs typeface="+mn-ea"/>
              <a:sym typeface="+mn-lt"/>
            </a:endParaRPr>
          </a:p>
        </p:txBody>
      </p:sp>
      <p:grpSp>
        <p:nvGrpSpPr>
          <p:cNvPr id="24" name="Group 34"/>
          <p:cNvGrpSpPr/>
          <p:nvPr/>
        </p:nvGrpSpPr>
        <p:grpSpPr>
          <a:xfrm>
            <a:off x="5120694" y="13315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grpSp>
        <p:nvGrpSpPr>
          <p:cNvPr id="29" name="Group 39"/>
          <p:cNvGrpSpPr/>
          <p:nvPr/>
        </p:nvGrpSpPr>
        <p:grpSpPr>
          <a:xfrm>
            <a:off x="5076472" y="33465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567" tIns="36284" rIns="72567" bIns="36284" numCol="1" anchor="t" anchorCtr="0" compatLnSpc="1">
              <a:prstTxWarp prst="textNoShape">
                <a:avLst/>
              </a:prstTxWarp>
            </a:bodyPr>
            <a:lstStyle/>
            <a:p>
              <a:endParaRPr lang="en-US" sz="1071">
                <a:cs typeface="+mn-ea"/>
                <a:sym typeface="+mn-lt"/>
              </a:endParaRPr>
            </a:p>
          </p:txBody>
        </p:sp>
      </p:grpSp>
      <p:sp>
        <p:nvSpPr>
          <p:cNvPr id="32" name="Freeform 32"/>
          <p:cNvSpPr>
            <a:spLocks/>
          </p:cNvSpPr>
          <p:nvPr/>
        </p:nvSpPr>
        <p:spPr bwMode="auto">
          <a:xfrm>
            <a:off x="5053067" y="23736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prstTxWarp prst="textNoShape">
              <a:avLst/>
            </a:prstTxWarp>
          </a:bodyPr>
          <a:lstStyle/>
          <a:p>
            <a:endParaRPr lang="en-US" sz="1071">
              <a:cs typeface="+mn-ea"/>
              <a:sym typeface="+mn-lt"/>
            </a:endParaRPr>
          </a:p>
        </p:txBody>
      </p:sp>
      <p:sp>
        <p:nvSpPr>
          <p:cNvPr id="33" name="Freeform 58"/>
          <p:cNvSpPr>
            <a:spLocks/>
          </p:cNvSpPr>
          <p:nvPr/>
        </p:nvSpPr>
        <p:spPr bwMode="auto">
          <a:xfrm>
            <a:off x="1401233" y="33478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prstTxWarp prst="textNoShape">
              <a:avLst/>
            </a:prstTxWarp>
          </a:bodyPr>
          <a:lstStyle/>
          <a:p>
            <a:endParaRPr lang="en-US" sz="1071">
              <a:cs typeface="+mn-ea"/>
              <a:sym typeface="+mn-lt"/>
            </a:endParaRPr>
          </a:p>
        </p:txBody>
      </p:sp>
      <p:sp>
        <p:nvSpPr>
          <p:cNvPr id="34" name="矩形 33"/>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28555568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154292" y="1078002"/>
            <a:ext cx="9144000" cy="400309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26" name="文本框 25"/>
          <p:cNvSpPr txBox="1"/>
          <p:nvPr/>
        </p:nvSpPr>
        <p:spPr>
          <a:xfrm>
            <a:off x="3800614" y="554968"/>
            <a:ext cx="1415772" cy="1569660"/>
          </a:xfrm>
          <a:prstGeom prst="rect">
            <a:avLst/>
          </a:prstGeom>
          <a:noFill/>
        </p:spPr>
        <p:txBody>
          <a:bodyPr wrap="none" rtlCol="0">
            <a:spAutoFit/>
          </a:bodyPr>
          <a:lstStyle/>
          <a:p>
            <a:r>
              <a:rPr lang="zh-CN" altLang="en-US" sz="9600" dirty="0">
                <a:solidFill>
                  <a:srgbClr val="C12521"/>
                </a:solidFill>
                <a:latin typeface="庞门正道粗书体" panose="02010600030101010101" pitchFamily="2" charset="-122"/>
                <a:ea typeface="庞门正道粗书体" panose="02010600030101010101" pitchFamily="2" charset="-122"/>
                <a:cs typeface="+mn-ea"/>
                <a:sym typeface="+mn-lt"/>
              </a:rPr>
              <a:t>伍</a:t>
            </a:r>
          </a:p>
        </p:txBody>
      </p:sp>
      <p:sp>
        <p:nvSpPr>
          <p:cNvPr id="34" name="圆角矩形 33"/>
          <p:cNvSpPr/>
          <p:nvPr/>
        </p:nvSpPr>
        <p:spPr>
          <a:xfrm>
            <a:off x="1882468" y="2034891"/>
            <a:ext cx="4992521" cy="578012"/>
          </a:xfrm>
          <a:prstGeom prst="roundRect">
            <a:avLst/>
          </a:prstGeom>
          <a:solidFill>
            <a:srgbClr val="C1252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34"/>
          <p:cNvSpPr/>
          <p:nvPr/>
        </p:nvSpPr>
        <p:spPr>
          <a:xfrm>
            <a:off x="2204515" y="2095161"/>
            <a:ext cx="4348426" cy="461665"/>
          </a:xfrm>
          <a:prstGeom prst="rect">
            <a:avLst/>
          </a:prstGeom>
        </p:spPr>
        <p:txBody>
          <a:bodyPr wrap="square">
            <a:spAutoFit/>
          </a:bodyPr>
          <a:lstStyle/>
          <a:p>
            <a:pPr algn="dist"/>
            <a:r>
              <a:rPr lang="zh-CN" altLang="en-US" sz="2400" dirty="0">
                <a:solidFill>
                  <a:schemeClr val="bg1"/>
                </a:solidFill>
                <a:cs typeface="+mn-ea"/>
                <a:sym typeface="+mn-lt"/>
              </a:rPr>
              <a:t>单击此处添加标题文本</a:t>
            </a:r>
          </a:p>
        </p:txBody>
      </p:sp>
      <p:sp>
        <p:nvSpPr>
          <p:cNvPr id="2" name="矩形 1"/>
          <p:cNvSpPr/>
          <p:nvPr/>
        </p:nvSpPr>
        <p:spPr>
          <a:xfrm>
            <a:off x="1651000" y="2793807"/>
            <a:ext cx="5715000" cy="300082"/>
          </a:xfrm>
          <a:prstGeom prst="rect">
            <a:avLst/>
          </a:prstGeom>
        </p:spPr>
        <p:txBody>
          <a:bodyPr wrap="square">
            <a:spAutoFit/>
          </a:bodyPr>
          <a:lstStyle/>
          <a:p>
            <a:pPr algn="ctr"/>
            <a:r>
              <a:rPr lang="zh-CN" altLang="en-US" dirty="0"/>
              <a:t>此处添加详细文本描述，文字内容建议与标题相关尽量简洁生动……</a:t>
            </a:r>
          </a:p>
        </p:txBody>
      </p:sp>
    </p:spTree>
    <p:custDataLst>
      <p:tags r:id="rId1"/>
    </p:custDataLst>
    <p:extLst>
      <p:ext uri="{BB962C8B-B14F-4D97-AF65-F5344CB8AC3E}">
        <p14:creationId xmlns:p14="http://schemas.microsoft.com/office/powerpoint/2010/main" val="14037415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99"/>
          <p:cNvSpPr/>
          <p:nvPr/>
        </p:nvSpPr>
        <p:spPr>
          <a:xfrm rot="5400000" flipH="1">
            <a:off x="923575" y="2137273"/>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9" name="Shape 2200"/>
          <p:cNvSpPr/>
          <p:nvPr/>
        </p:nvSpPr>
        <p:spPr>
          <a:xfrm rot="5400000">
            <a:off x="7767223" y="1568010"/>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0" name="Shape 2204"/>
          <p:cNvSpPr/>
          <p:nvPr/>
        </p:nvSpPr>
        <p:spPr>
          <a:xfrm>
            <a:off x="6209135" y="1111523"/>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1" name="Shape 2205"/>
          <p:cNvSpPr/>
          <p:nvPr/>
        </p:nvSpPr>
        <p:spPr>
          <a:xfrm>
            <a:off x="4468873" y="1111523"/>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E62129"/>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2" name="Shape 2206"/>
          <p:cNvSpPr/>
          <p:nvPr/>
        </p:nvSpPr>
        <p:spPr>
          <a:xfrm>
            <a:off x="2695743" y="1111523"/>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3" name="Shape 2207"/>
          <p:cNvSpPr/>
          <p:nvPr/>
        </p:nvSpPr>
        <p:spPr>
          <a:xfrm>
            <a:off x="955478" y="1111523"/>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E62129"/>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4" name="Shape 2208"/>
          <p:cNvSpPr/>
          <p:nvPr/>
        </p:nvSpPr>
        <p:spPr>
          <a:xfrm rot="10800000">
            <a:off x="955478" y="2231959"/>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5" name="Shape 2209"/>
          <p:cNvSpPr/>
          <p:nvPr/>
        </p:nvSpPr>
        <p:spPr>
          <a:xfrm rot="10800000">
            <a:off x="2695741" y="2231959"/>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E62129"/>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6" name="Shape 2210"/>
          <p:cNvSpPr/>
          <p:nvPr/>
        </p:nvSpPr>
        <p:spPr>
          <a:xfrm rot="10800000">
            <a:off x="4468871" y="2231959"/>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7" name="Shape 2211"/>
          <p:cNvSpPr/>
          <p:nvPr/>
        </p:nvSpPr>
        <p:spPr>
          <a:xfrm rot="10800000">
            <a:off x="6209135" y="2231959"/>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E62129"/>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nvGrpSpPr>
          <p:cNvPr id="18" name="Group 2"/>
          <p:cNvGrpSpPr/>
          <p:nvPr/>
        </p:nvGrpSpPr>
        <p:grpSpPr>
          <a:xfrm>
            <a:off x="2706455" y="1337660"/>
            <a:ext cx="414261" cy="414262"/>
            <a:chOff x="3712472" y="2651901"/>
            <a:chExt cx="521998" cy="521999"/>
          </a:xfrm>
        </p:grpSpPr>
        <p:sp>
          <p:nvSpPr>
            <p:cNvPr id="19"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nvGrpSpPr>
            <p:cNvPr id="20" name="Group 2217"/>
            <p:cNvGrpSpPr/>
            <p:nvPr/>
          </p:nvGrpSpPr>
          <p:grpSpPr>
            <a:xfrm>
              <a:off x="3878843" y="2769409"/>
              <a:ext cx="188787" cy="265098"/>
              <a:chOff x="0" y="0"/>
              <a:chExt cx="390413" cy="548221"/>
            </a:xfrm>
          </p:grpSpPr>
          <p:sp>
            <p:nvSpPr>
              <p:cNvPr id="21"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2"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grpSp>
        <p:nvGrpSpPr>
          <p:cNvPr id="23" name="Group 1"/>
          <p:cNvGrpSpPr/>
          <p:nvPr/>
        </p:nvGrpSpPr>
        <p:grpSpPr>
          <a:xfrm>
            <a:off x="955851" y="1328976"/>
            <a:ext cx="414261" cy="414262"/>
            <a:chOff x="1506589" y="2640958"/>
            <a:chExt cx="521998" cy="521999"/>
          </a:xfrm>
        </p:grpSpPr>
        <p:sp>
          <p:nvSpPr>
            <p:cNvPr id="24"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5"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26" name="Group 3"/>
          <p:cNvGrpSpPr/>
          <p:nvPr/>
        </p:nvGrpSpPr>
        <p:grpSpPr>
          <a:xfrm>
            <a:off x="4456688" y="1337660"/>
            <a:ext cx="414261" cy="414262"/>
            <a:chOff x="5917887" y="2651901"/>
            <a:chExt cx="521998" cy="521999"/>
          </a:xfrm>
        </p:grpSpPr>
        <p:sp>
          <p:nvSpPr>
            <p:cNvPr id="27"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8"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29" name="Group 4"/>
          <p:cNvGrpSpPr/>
          <p:nvPr/>
        </p:nvGrpSpPr>
        <p:grpSpPr>
          <a:xfrm>
            <a:off x="6219849" y="1337660"/>
            <a:ext cx="414261" cy="414262"/>
            <a:chOff x="8139592" y="2651901"/>
            <a:chExt cx="521998" cy="521999"/>
          </a:xfrm>
        </p:grpSpPr>
        <p:sp>
          <p:nvSpPr>
            <p:cNvPr id="30"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31"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32" name="Group 5"/>
          <p:cNvGrpSpPr/>
          <p:nvPr/>
        </p:nvGrpSpPr>
        <p:grpSpPr>
          <a:xfrm>
            <a:off x="7872232" y="2449412"/>
            <a:ext cx="414261" cy="414262"/>
            <a:chOff x="10221709" y="4052785"/>
            <a:chExt cx="521998" cy="521999"/>
          </a:xfrm>
        </p:grpSpPr>
        <p:sp>
          <p:nvSpPr>
            <p:cNvPr id="33"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34"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35" name="Group 6"/>
          <p:cNvGrpSpPr/>
          <p:nvPr/>
        </p:nvGrpSpPr>
        <p:grpSpPr>
          <a:xfrm>
            <a:off x="6121627" y="2449412"/>
            <a:ext cx="414261" cy="414262"/>
            <a:chOff x="8015826" y="4052785"/>
            <a:chExt cx="521998" cy="521999"/>
          </a:xfrm>
        </p:grpSpPr>
        <p:sp>
          <p:nvSpPr>
            <p:cNvPr id="36"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37"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nvGrpSpPr>
          <p:cNvPr id="38" name="Group 7"/>
          <p:cNvGrpSpPr/>
          <p:nvPr/>
        </p:nvGrpSpPr>
        <p:grpSpPr>
          <a:xfrm>
            <a:off x="4346586" y="2449412"/>
            <a:ext cx="414261" cy="414262"/>
            <a:chOff x="5779150" y="4052785"/>
            <a:chExt cx="521998" cy="521999"/>
          </a:xfrm>
        </p:grpSpPr>
        <p:sp>
          <p:nvSpPr>
            <p:cNvPr id="39"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nvGrpSpPr>
            <p:cNvPr id="40" name="Group 2243"/>
            <p:cNvGrpSpPr/>
            <p:nvPr/>
          </p:nvGrpSpPr>
          <p:grpSpPr>
            <a:xfrm>
              <a:off x="5923244" y="4211998"/>
              <a:ext cx="233810" cy="203573"/>
              <a:chOff x="-1382595" y="-97300"/>
              <a:chExt cx="483522" cy="420990"/>
            </a:xfrm>
          </p:grpSpPr>
          <p:sp>
            <p:nvSpPr>
              <p:cNvPr id="41"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2"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grpSp>
      <p:grpSp>
        <p:nvGrpSpPr>
          <p:cNvPr id="43" name="Group 8"/>
          <p:cNvGrpSpPr/>
          <p:nvPr/>
        </p:nvGrpSpPr>
        <p:grpSpPr>
          <a:xfrm>
            <a:off x="2606515" y="2449412"/>
            <a:ext cx="414261" cy="414262"/>
            <a:chOff x="3586540" y="4052785"/>
            <a:chExt cx="521998" cy="521999"/>
          </a:xfrm>
        </p:grpSpPr>
        <p:sp>
          <p:nvSpPr>
            <p:cNvPr id="44"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45"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sp>
        <p:nvSpPr>
          <p:cNvPr id="46" name="TextBox 45"/>
          <p:cNvSpPr txBox="1"/>
          <p:nvPr/>
        </p:nvSpPr>
        <p:spPr>
          <a:xfrm>
            <a:off x="1369706" y="1461213"/>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47" name="TextBox 46"/>
          <p:cNvSpPr txBox="1"/>
          <p:nvPr/>
        </p:nvSpPr>
        <p:spPr>
          <a:xfrm>
            <a:off x="3119335" y="1461213"/>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48" name="TextBox 47"/>
          <p:cNvSpPr txBox="1"/>
          <p:nvPr/>
        </p:nvSpPr>
        <p:spPr>
          <a:xfrm>
            <a:off x="4869760" y="1457373"/>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49" name="TextBox 48"/>
          <p:cNvSpPr txBox="1"/>
          <p:nvPr/>
        </p:nvSpPr>
        <p:spPr>
          <a:xfrm>
            <a:off x="6619389" y="1457373"/>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50" name="TextBox 49"/>
          <p:cNvSpPr txBox="1"/>
          <p:nvPr/>
        </p:nvSpPr>
        <p:spPr>
          <a:xfrm>
            <a:off x="1264464" y="2587712"/>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51" name="TextBox 50"/>
          <p:cNvSpPr txBox="1"/>
          <p:nvPr/>
        </p:nvSpPr>
        <p:spPr>
          <a:xfrm>
            <a:off x="3014093" y="2587712"/>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52" name="TextBox 51"/>
          <p:cNvSpPr txBox="1"/>
          <p:nvPr/>
        </p:nvSpPr>
        <p:spPr>
          <a:xfrm>
            <a:off x="4764518" y="2583872"/>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53" name="TextBox 52"/>
          <p:cNvSpPr txBox="1"/>
          <p:nvPr/>
        </p:nvSpPr>
        <p:spPr>
          <a:xfrm>
            <a:off x="6514147" y="2583872"/>
            <a:ext cx="1347927" cy="170944"/>
          </a:xfrm>
          <a:prstGeom prst="rect">
            <a:avLst/>
          </a:prstGeom>
          <a:noFill/>
        </p:spPr>
        <p:txBody>
          <a:bodyPr wrap="square" lIns="0" tIns="0" rIns="0" bIns="0" rtlCol="0">
            <a:spAutoFit/>
          </a:bodyPr>
          <a:lstStyle/>
          <a:p>
            <a:pPr algn="ctr" defTabSz="934007"/>
            <a:r>
              <a:rPr lang="zh-CN" altLang="en-US" sz="1111" dirty="0">
                <a:solidFill>
                  <a:srgbClr val="FFFFFF"/>
                </a:solidFill>
                <a:cs typeface="+mn-ea"/>
                <a:sym typeface="+mn-lt"/>
              </a:rPr>
              <a:t>添加标题</a:t>
            </a:r>
            <a:endParaRPr lang="en-GB" altLang="zh-CN" sz="1111" dirty="0">
              <a:solidFill>
                <a:srgbClr val="FFFFFF"/>
              </a:solidFill>
              <a:cs typeface="+mn-ea"/>
              <a:sym typeface="+mn-lt"/>
            </a:endParaRPr>
          </a:p>
        </p:txBody>
      </p:sp>
      <p:sp>
        <p:nvSpPr>
          <p:cNvPr id="54" name="TextBox 53"/>
          <p:cNvSpPr txBox="1"/>
          <p:nvPr/>
        </p:nvSpPr>
        <p:spPr>
          <a:xfrm>
            <a:off x="1056545" y="3454489"/>
            <a:ext cx="7229948" cy="439608"/>
          </a:xfrm>
          <a:prstGeom prst="rect">
            <a:avLst/>
          </a:prstGeom>
          <a:noFill/>
        </p:spPr>
        <p:txBody>
          <a:bodyPr wrap="square" lIns="0" tIns="0" rIns="0" bIns="0" rtlCol="0">
            <a:spAutoFit/>
          </a:bodyPr>
          <a:lstStyle/>
          <a:p>
            <a:pPr algn="ctr">
              <a:lnSpc>
                <a:spcPct val="150000"/>
              </a:lnSpc>
            </a:pPr>
            <a:r>
              <a:rPr lang="zh-CN" altLang="en-US" sz="952" dirty="0">
                <a:solidFill>
                  <a:srgbClr val="474747"/>
                </a:solidFill>
                <a:cs typeface="+mn-ea"/>
                <a:sym typeface="+mn-lt"/>
              </a:rPr>
              <a:t>此处添加详细文本描述，建议与标题相关并符合整体语言风格，语言描述尽量简洁生动。尽量将每页幻灯片的字数控制在</a:t>
            </a:r>
            <a:r>
              <a:rPr lang="en-US" altLang="zh-CN" sz="952" dirty="0">
                <a:solidFill>
                  <a:srgbClr val="474747"/>
                </a:solidFill>
                <a:cs typeface="+mn-ea"/>
                <a:sym typeface="+mn-lt"/>
              </a:rPr>
              <a:t>200</a:t>
            </a:r>
            <a:r>
              <a:rPr lang="zh-CN" altLang="en-US" sz="952" dirty="0">
                <a:solidFill>
                  <a:srgbClr val="474747"/>
                </a:solidFill>
                <a:cs typeface="+mn-ea"/>
                <a:sym typeface="+mn-lt"/>
              </a:rPr>
              <a:t>字以内，据统计每页幻灯片的最好控制在</a:t>
            </a:r>
            <a:r>
              <a:rPr lang="en-US" altLang="zh-CN" sz="952" dirty="0">
                <a:solidFill>
                  <a:srgbClr val="474747"/>
                </a:solidFill>
                <a:cs typeface="+mn-ea"/>
                <a:sym typeface="+mn-lt"/>
              </a:rPr>
              <a:t>5</a:t>
            </a:r>
            <a:r>
              <a:rPr lang="zh-CN" altLang="en-US" sz="952" dirty="0">
                <a:solidFill>
                  <a:srgbClr val="474747"/>
                </a:solidFill>
                <a:cs typeface="+mn-ea"/>
                <a:sym typeface="+mn-lt"/>
              </a:rPr>
              <a:t>分钟之内。此处添加详细文本描述，建议与标题相关并符合整体语言风格，语言描述尽量简洁生动。</a:t>
            </a:r>
          </a:p>
        </p:txBody>
      </p:sp>
      <p:sp>
        <p:nvSpPr>
          <p:cNvPr id="55" name="矩形 54"/>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10359954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2704261"/>
            <a:ext cx="641457" cy="482287"/>
          </a:xfrm>
          <a:prstGeom prst="rightArrow">
            <a:avLst>
              <a:gd name="adj1" fmla="val 32000"/>
              <a:gd name="adj2" fmla="val 64000"/>
            </a:avLst>
          </a:prstGeom>
          <a:solidFill>
            <a:schemeClr val="bg1">
              <a:lumMod val="75000"/>
            </a:schemeClr>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3" name="Shape 2721"/>
          <p:cNvSpPr/>
          <p:nvPr/>
        </p:nvSpPr>
        <p:spPr>
          <a:xfrm rot="5400000">
            <a:off x="4234093" y="2704261"/>
            <a:ext cx="641457" cy="482287"/>
          </a:xfrm>
          <a:prstGeom prst="rightArrow">
            <a:avLst>
              <a:gd name="adj1" fmla="val 32000"/>
              <a:gd name="adj2" fmla="val 64000"/>
            </a:avLst>
          </a:prstGeom>
          <a:solidFill>
            <a:schemeClr val="bg1">
              <a:lumMod val="75000"/>
            </a:schemeClr>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4" name="Shape 2725"/>
          <p:cNvSpPr/>
          <p:nvPr/>
        </p:nvSpPr>
        <p:spPr>
          <a:xfrm rot="5400000">
            <a:off x="2380948" y="2704261"/>
            <a:ext cx="641457" cy="482287"/>
          </a:xfrm>
          <a:prstGeom prst="rightArrow">
            <a:avLst>
              <a:gd name="adj1" fmla="val 32000"/>
              <a:gd name="adj2" fmla="val 64000"/>
            </a:avLst>
          </a:prstGeom>
          <a:solidFill>
            <a:schemeClr val="bg1">
              <a:lumMod val="75000"/>
            </a:schemeClr>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45" name="Shape 2729"/>
          <p:cNvSpPr/>
          <p:nvPr/>
        </p:nvSpPr>
        <p:spPr>
          <a:xfrm>
            <a:off x="917596" y="2109589"/>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6" name="Shape 2730"/>
          <p:cNvSpPr/>
          <p:nvPr/>
        </p:nvSpPr>
        <p:spPr>
          <a:xfrm>
            <a:off x="2770743" y="2109589"/>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7" name="Shape 2731"/>
          <p:cNvSpPr/>
          <p:nvPr/>
        </p:nvSpPr>
        <p:spPr>
          <a:xfrm>
            <a:off x="4623891" y="2109589"/>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8" name="Shape 2732"/>
          <p:cNvSpPr/>
          <p:nvPr/>
        </p:nvSpPr>
        <p:spPr>
          <a:xfrm>
            <a:off x="6467956" y="2109589"/>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49" name="Shape 2733"/>
          <p:cNvSpPr/>
          <p:nvPr/>
        </p:nvSpPr>
        <p:spPr>
          <a:xfrm>
            <a:off x="2025852" y="2427531"/>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0" name="Shape 2734"/>
          <p:cNvSpPr/>
          <p:nvPr/>
        </p:nvSpPr>
        <p:spPr>
          <a:xfrm>
            <a:off x="3878999" y="2427531"/>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1" name="Shape 2735"/>
          <p:cNvSpPr/>
          <p:nvPr/>
        </p:nvSpPr>
        <p:spPr>
          <a:xfrm>
            <a:off x="5723063" y="2427531"/>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52" name="TextBox 51"/>
          <p:cNvSpPr txBox="1"/>
          <p:nvPr/>
        </p:nvSpPr>
        <p:spPr>
          <a:xfrm>
            <a:off x="1004264" y="1613576"/>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53" name="Text Placeholder 2"/>
          <p:cNvSpPr txBox="1">
            <a:spLocks/>
          </p:cNvSpPr>
          <p:nvPr/>
        </p:nvSpPr>
        <p:spPr>
          <a:xfrm>
            <a:off x="914653" y="1326270"/>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54" name="TextBox 53"/>
          <p:cNvSpPr txBox="1"/>
          <p:nvPr/>
        </p:nvSpPr>
        <p:spPr>
          <a:xfrm>
            <a:off x="2910961" y="1613576"/>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55" name="Text Placeholder 2"/>
          <p:cNvSpPr txBox="1">
            <a:spLocks/>
          </p:cNvSpPr>
          <p:nvPr/>
        </p:nvSpPr>
        <p:spPr>
          <a:xfrm>
            <a:off x="2821350" y="1326270"/>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56" name="TextBox 55"/>
          <p:cNvSpPr txBox="1"/>
          <p:nvPr/>
        </p:nvSpPr>
        <p:spPr>
          <a:xfrm>
            <a:off x="4723279" y="1610408"/>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57" name="Text Placeholder 2"/>
          <p:cNvSpPr txBox="1">
            <a:spLocks/>
          </p:cNvSpPr>
          <p:nvPr/>
        </p:nvSpPr>
        <p:spPr>
          <a:xfrm>
            <a:off x="4633668" y="1323102"/>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58" name="TextBox 57"/>
          <p:cNvSpPr txBox="1"/>
          <p:nvPr/>
        </p:nvSpPr>
        <p:spPr>
          <a:xfrm>
            <a:off x="6637536" y="1610408"/>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59" name="Text Placeholder 2"/>
          <p:cNvSpPr txBox="1">
            <a:spLocks/>
          </p:cNvSpPr>
          <p:nvPr/>
        </p:nvSpPr>
        <p:spPr>
          <a:xfrm>
            <a:off x="6547925" y="1323102"/>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1" dirty="0">
                <a:solidFill>
                  <a:srgbClr val="C00000"/>
                </a:solidFill>
                <a:latin typeface="+mn-lt"/>
                <a:cs typeface="+mn-ea"/>
                <a:sym typeface="+mn-lt"/>
              </a:rPr>
              <a:t>添加标题</a:t>
            </a:r>
            <a:endParaRPr lang="en-GB" altLang="zh-CN" sz="1111" dirty="0">
              <a:solidFill>
                <a:srgbClr val="C00000"/>
              </a:solidFill>
              <a:latin typeface="+mn-lt"/>
              <a:cs typeface="+mn-ea"/>
              <a:sym typeface="+mn-lt"/>
            </a:endParaRPr>
          </a:p>
        </p:txBody>
      </p:sp>
      <p:sp>
        <p:nvSpPr>
          <p:cNvPr id="60" name="TextBox 59"/>
          <p:cNvSpPr txBox="1"/>
          <p:nvPr/>
        </p:nvSpPr>
        <p:spPr>
          <a:xfrm>
            <a:off x="2122887" y="3410921"/>
            <a:ext cx="1174767" cy="128177"/>
          </a:xfrm>
          <a:prstGeom prst="rect">
            <a:avLst/>
          </a:prstGeom>
          <a:noFill/>
        </p:spPr>
        <p:txBody>
          <a:bodyPr wrap="square" lIns="0" tIns="0" rIns="0" bIns="0" rtlCol="0">
            <a:spAutoFit/>
          </a:bodyPr>
          <a:lstStyle/>
          <a:p>
            <a:pPr algn="ctr" defTabSz="934007"/>
            <a:r>
              <a:rPr lang="zh-CN" altLang="en-US" sz="833" dirty="0">
                <a:solidFill>
                  <a:srgbClr val="C00000"/>
                </a:solidFill>
                <a:cs typeface="+mn-ea"/>
                <a:sym typeface="+mn-lt"/>
              </a:rPr>
              <a:t>添加标题</a:t>
            </a:r>
            <a:endParaRPr lang="en-GB" altLang="zh-CN" sz="833" dirty="0">
              <a:solidFill>
                <a:srgbClr val="C00000"/>
              </a:solidFill>
              <a:cs typeface="+mn-ea"/>
              <a:sym typeface="+mn-lt"/>
            </a:endParaRPr>
          </a:p>
        </p:txBody>
      </p:sp>
      <p:sp>
        <p:nvSpPr>
          <p:cNvPr id="61" name="TextBox 60"/>
          <p:cNvSpPr txBox="1"/>
          <p:nvPr/>
        </p:nvSpPr>
        <p:spPr>
          <a:xfrm>
            <a:off x="1974920" y="3619804"/>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62" name="TextBox 61"/>
          <p:cNvSpPr txBox="1"/>
          <p:nvPr/>
        </p:nvSpPr>
        <p:spPr>
          <a:xfrm>
            <a:off x="3968852" y="3410921"/>
            <a:ext cx="1174767" cy="128177"/>
          </a:xfrm>
          <a:prstGeom prst="rect">
            <a:avLst/>
          </a:prstGeom>
          <a:noFill/>
        </p:spPr>
        <p:txBody>
          <a:bodyPr wrap="square" lIns="0" tIns="0" rIns="0" bIns="0" rtlCol="0">
            <a:spAutoFit/>
          </a:bodyPr>
          <a:lstStyle/>
          <a:p>
            <a:pPr algn="ctr" defTabSz="934007"/>
            <a:r>
              <a:rPr lang="zh-CN" altLang="en-US" sz="833" dirty="0">
                <a:solidFill>
                  <a:srgbClr val="C00000"/>
                </a:solidFill>
                <a:cs typeface="+mn-ea"/>
                <a:sym typeface="+mn-lt"/>
              </a:rPr>
              <a:t>添加标题</a:t>
            </a:r>
            <a:endParaRPr lang="en-GB" altLang="zh-CN" sz="833" dirty="0">
              <a:solidFill>
                <a:srgbClr val="C00000"/>
              </a:solidFill>
              <a:cs typeface="+mn-ea"/>
              <a:sym typeface="+mn-lt"/>
            </a:endParaRPr>
          </a:p>
        </p:txBody>
      </p:sp>
      <p:sp>
        <p:nvSpPr>
          <p:cNvPr id="63" name="TextBox 62"/>
          <p:cNvSpPr txBox="1"/>
          <p:nvPr/>
        </p:nvSpPr>
        <p:spPr>
          <a:xfrm>
            <a:off x="3820885" y="3619804"/>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64" name="TextBox 63"/>
          <p:cNvSpPr txBox="1"/>
          <p:nvPr/>
        </p:nvSpPr>
        <p:spPr>
          <a:xfrm>
            <a:off x="5820007" y="3410921"/>
            <a:ext cx="1174767" cy="128177"/>
          </a:xfrm>
          <a:prstGeom prst="rect">
            <a:avLst/>
          </a:prstGeom>
          <a:noFill/>
        </p:spPr>
        <p:txBody>
          <a:bodyPr wrap="square" lIns="0" tIns="0" rIns="0" bIns="0" rtlCol="0">
            <a:spAutoFit/>
          </a:bodyPr>
          <a:lstStyle/>
          <a:p>
            <a:pPr algn="ctr" defTabSz="934007"/>
            <a:r>
              <a:rPr lang="zh-CN" altLang="en-US" sz="833" dirty="0">
                <a:solidFill>
                  <a:srgbClr val="C00000"/>
                </a:solidFill>
                <a:cs typeface="+mn-ea"/>
                <a:sym typeface="+mn-lt"/>
              </a:rPr>
              <a:t>添加标题</a:t>
            </a:r>
            <a:endParaRPr lang="en-GB" altLang="zh-CN" sz="833" dirty="0">
              <a:solidFill>
                <a:srgbClr val="C00000"/>
              </a:solidFill>
              <a:cs typeface="+mn-ea"/>
              <a:sym typeface="+mn-lt"/>
            </a:endParaRPr>
          </a:p>
        </p:txBody>
      </p:sp>
      <p:sp>
        <p:nvSpPr>
          <p:cNvPr id="65" name="TextBox 64"/>
          <p:cNvSpPr txBox="1"/>
          <p:nvPr/>
        </p:nvSpPr>
        <p:spPr>
          <a:xfrm>
            <a:off x="5672040" y="3619804"/>
            <a:ext cx="1470701" cy="366639"/>
          </a:xfrm>
          <a:prstGeom prst="rect">
            <a:avLst/>
          </a:prstGeom>
          <a:noFill/>
        </p:spPr>
        <p:txBody>
          <a:bodyPr wrap="square" lIns="0" tIns="0" rIns="0" bIns="0" rtlCol="0">
            <a:spAutoFit/>
          </a:bodyPr>
          <a:lstStyle/>
          <a:p>
            <a:pPr algn="ctr"/>
            <a:r>
              <a:rPr lang="zh-CN" altLang="en-US" sz="794" dirty="0">
                <a:solidFill>
                  <a:srgbClr val="474747"/>
                </a:solidFill>
                <a:cs typeface="+mn-ea"/>
                <a:sym typeface="+mn-lt"/>
              </a:rPr>
              <a:t>此处添加详细文本描述，文字内容建议与标题相关尽量简洁生动</a:t>
            </a:r>
            <a:r>
              <a:rPr lang="en-US" altLang="zh-CN" sz="794" dirty="0">
                <a:solidFill>
                  <a:srgbClr val="474747"/>
                </a:solidFill>
                <a:cs typeface="+mn-ea"/>
                <a:sym typeface="+mn-lt"/>
              </a:rPr>
              <a:t>……</a:t>
            </a:r>
            <a:endParaRPr lang="en-GB" altLang="zh-CN" sz="794" dirty="0">
              <a:solidFill>
                <a:srgbClr val="474747"/>
              </a:solidFill>
              <a:cs typeface="+mn-ea"/>
              <a:sym typeface="+mn-lt"/>
            </a:endParaRPr>
          </a:p>
        </p:txBody>
      </p:sp>
      <p:sp>
        <p:nvSpPr>
          <p:cNvPr id="26" name="矩形 25"/>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7956809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grpSp>
        <p:nvGrpSpPr>
          <p:cNvPr id="3" name="组合 2"/>
          <p:cNvGrpSpPr/>
          <p:nvPr/>
        </p:nvGrpSpPr>
        <p:grpSpPr>
          <a:xfrm>
            <a:off x="761775" y="2044256"/>
            <a:ext cx="7452586" cy="1025288"/>
            <a:chOff x="1015699" y="2928875"/>
            <a:chExt cx="9936781" cy="1367050"/>
          </a:xfrm>
        </p:grpSpPr>
        <p:cxnSp>
          <p:nvCxnSpPr>
            <p:cNvPr id="4"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0808"/>
                </a:solidFill>
                <a:effectLst/>
                <a:uLnTx/>
                <a:uFillTx/>
                <a:cs typeface="+mn-ea"/>
                <a:sym typeface="+mn-lt"/>
              </a:endParaRPr>
            </a:p>
          </p:txBody>
        </p:sp>
        <p:cxnSp>
          <p:nvCxnSpPr>
            <p:cNvPr id="7"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0808"/>
                </a:solidFill>
                <a:effectLst/>
                <a:uLnTx/>
                <a:uFillTx/>
                <a:cs typeface="+mn-ea"/>
                <a:sym typeface="+mn-lt"/>
              </a:endParaRPr>
            </a:p>
          </p:txBody>
        </p:sp>
        <p:cxnSp>
          <p:nvCxnSpPr>
            <p:cNvPr id="9"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0808"/>
                </a:solidFill>
                <a:effectLst/>
                <a:uLnTx/>
                <a:uFillTx/>
                <a:cs typeface="+mn-ea"/>
                <a:sym typeface="+mn-lt"/>
              </a:endParaRPr>
            </a:p>
          </p:txBody>
        </p:sp>
        <p:cxnSp>
          <p:nvCxnSpPr>
            <p:cNvPr id="11"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0808"/>
                </a:solidFill>
                <a:effectLst/>
                <a:uLnTx/>
                <a:uFillTx/>
                <a:cs typeface="+mn-ea"/>
                <a:sym typeface="+mn-lt"/>
              </a:endParaRPr>
            </a:p>
          </p:txBody>
        </p:sp>
      </p:grpSp>
      <p:sp>
        <p:nvSpPr>
          <p:cNvPr id="13" name="矩形 12"/>
          <p:cNvSpPr/>
          <p:nvPr/>
        </p:nvSpPr>
        <p:spPr>
          <a:xfrm>
            <a:off x="2293841" y="1371438"/>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r>
              <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endPar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14" name="矩形 13"/>
          <p:cNvSpPr/>
          <p:nvPr/>
        </p:nvSpPr>
        <p:spPr>
          <a:xfrm>
            <a:off x="6019095" y="1371438"/>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r>
              <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endPar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15" name="矩形 14"/>
          <p:cNvSpPr/>
          <p:nvPr/>
        </p:nvSpPr>
        <p:spPr>
          <a:xfrm>
            <a:off x="729928" y="3069544"/>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r>
              <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endPar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16" name="矩形 15"/>
          <p:cNvSpPr/>
          <p:nvPr/>
        </p:nvSpPr>
        <p:spPr>
          <a:xfrm>
            <a:off x="4312308" y="3069544"/>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r>
              <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charset="0"/>
              <a:buChar char="•"/>
              <a:tabLst/>
              <a:defRPr/>
            </a:pPr>
            <a:endParaRPr kumimoji="0" lang="zh-CN" altLang="en-US" sz="1000" b="0"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nvGrpSpPr>
          <p:cNvPr id="17" name="组合 16"/>
          <p:cNvGrpSpPr/>
          <p:nvPr/>
        </p:nvGrpSpPr>
        <p:grpSpPr>
          <a:xfrm>
            <a:off x="1262027" y="1232050"/>
            <a:ext cx="938264" cy="940162"/>
            <a:chOff x="1262027" y="1384450"/>
            <a:chExt cx="938264" cy="940162"/>
          </a:xfrm>
        </p:grpSpPr>
        <p:sp>
          <p:nvSpPr>
            <p:cNvPr id="1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9" name="TextBox 17"/>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p>
          </p:txBody>
        </p:sp>
      </p:grpSp>
      <p:grpSp>
        <p:nvGrpSpPr>
          <p:cNvPr id="20" name="组合 19"/>
          <p:cNvGrpSpPr/>
          <p:nvPr/>
        </p:nvGrpSpPr>
        <p:grpSpPr>
          <a:xfrm>
            <a:off x="4980226" y="1232050"/>
            <a:ext cx="938264" cy="940162"/>
            <a:chOff x="1262027" y="1384450"/>
            <a:chExt cx="938264" cy="940162"/>
          </a:xfrm>
        </p:grpSpPr>
        <p:sp>
          <p:nvSpPr>
            <p:cNvPr id="2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1252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cs typeface="+mn-ea"/>
                <a:sym typeface="+mn-lt"/>
              </a:endParaRPr>
            </a:p>
          </p:txBody>
        </p:sp>
        <p:sp>
          <p:nvSpPr>
            <p:cNvPr id="22" name="TextBox 20"/>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p>
          </p:txBody>
        </p:sp>
      </p:grpSp>
      <p:grpSp>
        <p:nvGrpSpPr>
          <p:cNvPr id="23" name="组合 22"/>
          <p:cNvGrpSpPr/>
          <p:nvPr/>
        </p:nvGrpSpPr>
        <p:grpSpPr>
          <a:xfrm>
            <a:off x="3113749" y="3057897"/>
            <a:ext cx="938264" cy="940162"/>
            <a:chOff x="1262027" y="1384450"/>
            <a:chExt cx="938264" cy="940162"/>
          </a:xfrm>
        </p:grpSpPr>
        <p:sp>
          <p:nvSpPr>
            <p:cNvPr id="2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1252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cs typeface="+mn-ea"/>
                <a:sym typeface="+mn-lt"/>
              </a:endParaRPr>
            </a:p>
          </p:txBody>
        </p:sp>
        <p:sp>
          <p:nvSpPr>
            <p:cNvPr id="25" name="TextBox 23"/>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p>
          </p:txBody>
        </p:sp>
      </p:grpSp>
      <p:grpSp>
        <p:nvGrpSpPr>
          <p:cNvPr id="27" name="组合 26"/>
          <p:cNvGrpSpPr/>
          <p:nvPr/>
        </p:nvGrpSpPr>
        <p:grpSpPr>
          <a:xfrm>
            <a:off x="6835996" y="3057897"/>
            <a:ext cx="938264" cy="940162"/>
            <a:chOff x="1262027" y="1384450"/>
            <a:chExt cx="938264" cy="940162"/>
          </a:xfrm>
        </p:grpSpPr>
        <p:sp>
          <p:nvSpPr>
            <p:cNvPr id="2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62129"/>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cs typeface="+mn-ea"/>
                <a:sym typeface="+mn-lt"/>
              </a:endParaRPr>
            </a:p>
          </p:txBody>
        </p:sp>
        <p:sp>
          <p:nvSpPr>
            <p:cNvPr id="29" name="TextBox 26"/>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p>
          </p:txBody>
        </p:sp>
      </p:grpSp>
      <p:grpSp>
        <p:nvGrpSpPr>
          <p:cNvPr id="30" name="组合 29"/>
          <p:cNvGrpSpPr/>
          <p:nvPr/>
        </p:nvGrpSpPr>
        <p:grpSpPr>
          <a:xfrm>
            <a:off x="1260251" y="1232050"/>
            <a:ext cx="938264" cy="940162"/>
            <a:chOff x="1262027" y="1384450"/>
            <a:chExt cx="938264" cy="940162"/>
          </a:xfrm>
        </p:grpSpPr>
        <p:sp>
          <p:nvSpPr>
            <p:cNvPr id="3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E62129"/>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80808"/>
                </a:solidFill>
                <a:effectLst/>
                <a:uLnTx/>
                <a:uFillTx/>
                <a:cs typeface="+mn-ea"/>
                <a:sym typeface="+mn-lt"/>
              </a:endParaRPr>
            </a:p>
          </p:txBody>
        </p:sp>
        <p:sp>
          <p:nvSpPr>
            <p:cNvPr id="32" name="TextBox 20"/>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p>
          </p:txBody>
        </p:sp>
      </p:grpSp>
    </p:spTree>
    <p:extLst>
      <p:ext uri="{BB962C8B-B14F-4D97-AF65-F5344CB8AC3E}">
        <p14:creationId xmlns:p14="http://schemas.microsoft.com/office/powerpoint/2010/main" val="10998171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0855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9" name="Shape 2057"/>
          <p:cNvSpPr/>
          <p:nvPr/>
        </p:nvSpPr>
        <p:spPr>
          <a:xfrm>
            <a:off x="1767741" y="33481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0" name="Shape 2060"/>
          <p:cNvSpPr/>
          <p:nvPr/>
        </p:nvSpPr>
        <p:spPr>
          <a:xfrm>
            <a:off x="3590820" y="21612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1" name="Shape 2063"/>
          <p:cNvSpPr/>
          <p:nvPr/>
        </p:nvSpPr>
        <p:spPr>
          <a:xfrm>
            <a:off x="4682686" y="25125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2" name="Shape 2066"/>
          <p:cNvSpPr/>
          <p:nvPr/>
        </p:nvSpPr>
        <p:spPr>
          <a:xfrm>
            <a:off x="6718688" y="11999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cs typeface="+mn-ea"/>
              <a:sym typeface="+mn-lt"/>
            </a:endParaRPr>
          </a:p>
        </p:txBody>
      </p:sp>
      <p:sp>
        <p:nvSpPr>
          <p:cNvPr id="13" name="TextBox 12"/>
          <p:cNvSpPr txBox="1"/>
          <p:nvPr/>
        </p:nvSpPr>
        <p:spPr>
          <a:xfrm>
            <a:off x="1028944" y="2058289"/>
            <a:ext cx="1887277" cy="384529"/>
          </a:xfrm>
          <a:prstGeom prst="rect">
            <a:avLst/>
          </a:prstGeom>
          <a:noFill/>
        </p:spPr>
        <p:txBody>
          <a:bodyPr wrap="square" lIns="0" tIns="0" rIns="0" bIns="0" rtlCol="0">
            <a:spAutoFit/>
          </a:bodyPr>
          <a:lstStyle/>
          <a:p>
            <a:r>
              <a:rPr lang="zh-CN" altLang="en-US" sz="833" dirty="0">
                <a:solidFill>
                  <a:srgbClr val="7F7F7F"/>
                </a:solidFill>
                <a:cs typeface="+mn-ea"/>
                <a:sym typeface="+mn-lt"/>
              </a:rPr>
              <a:t>根据自己的需要添加适当的文字，此处添加详细文本描述，建议与标题相关尽量简洁</a:t>
            </a:r>
            <a:r>
              <a:rPr lang="en-US" altLang="zh-CN" sz="833" dirty="0">
                <a:solidFill>
                  <a:srgbClr val="7F7F7F"/>
                </a:solidFill>
                <a:cs typeface="+mn-ea"/>
                <a:sym typeface="+mn-lt"/>
              </a:rPr>
              <a:t>... ...</a:t>
            </a:r>
            <a:endParaRPr lang="zh-CN" altLang="en-US" sz="833" dirty="0">
              <a:solidFill>
                <a:srgbClr val="7F7F7F"/>
              </a:solidFill>
              <a:cs typeface="+mn-ea"/>
              <a:sym typeface="+mn-lt"/>
            </a:endParaRPr>
          </a:p>
        </p:txBody>
      </p:sp>
      <p:sp>
        <p:nvSpPr>
          <p:cNvPr id="14" name="Text Placeholder 2"/>
          <p:cNvSpPr txBox="1">
            <a:spLocks/>
          </p:cNvSpPr>
          <p:nvPr/>
        </p:nvSpPr>
        <p:spPr>
          <a:xfrm>
            <a:off x="1033074" y="17746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15" name="TextBox 14"/>
          <p:cNvSpPr txBox="1"/>
          <p:nvPr/>
        </p:nvSpPr>
        <p:spPr>
          <a:xfrm>
            <a:off x="2916221" y="1458736"/>
            <a:ext cx="1887277" cy="384529"/>
          </a:xfrm>
          <a:prstGeom prst="rect">
            <a:avLst/>
          </a:prstGeom>
          <a:noFill/>
        </p:spPr>
        <p:txBody>
          <a:bodyPr wrap="square" lIns="0" tIns="0" rIns="0" bIns="0" rtlCol="0">
            <a:spAutoFit/>
          </a:bodyPr>
          <a:lstStyle/>
          <a:p>
            <a:r>
              <a:rPr lang="zh-CN" altLang="en-US" sz="833" dirty="0">
                <a:solidFill>
                  <a:srgbClr val="7F7F7F"/>
                </a:solidFill>
                <a:cs typeface="+mn-ea"/>
                <a:sym typeface="+mn-lt"/>
              </a:rPr>
              <a:t>根据自己的需要添加适当的文字，此处添加详细文本描述，建议与标题相关尽量简洁</a:t>
            </a:r>
            <a:r>
              <a:rPr lang="en-US" altLang="zh-CN" sz="833" dirty="0">
                <a:solidFill>
                  <a:srgbClr val="7F7F7F"/>
                </a:solidFill>
                <a:cs typeface="+mn-ea"/>
                <a:sym typeface="+mn-lt"/>
              </a:rPr>
              <a:t>... ...</a:t>
            </a:r>
            <a:endParaRPr lang="zh-CN" altLang="en-US" sz="833" dirty="0">
              <a:solidFill>
                <a:srgbClr val="7F7F7F"/>
              </a:solidFill>
              <a:cs typeface="+mn-ea"/>
              <a:sym typeface="+mn-lt"/>
            </a:endParaRPr>
          </a:p>
        </p:txBody>
      </p:sp>
      <p:sp>
        <p:nvSpPr>
          <p:cNvPr id="16" name="Text Placeholder 2"/>
          <p:cNvSpPr txBox="1">
            <a:spLocks/>
          </p:cNvSpPr>
          <p:nvPr/>
        </p:nvSpPr>
        <p:spPr>
          <a:xfrm>
            <a:off x="2920351" y="11750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17" name="TextBox 16"/>
          <p:cNvSpPr txBox="1"/>
          <p:nvPr/>
        </p:nvSpPr>
        <p:spPr>
          <a:xfrm>
            <a:off x="4344896" y="3348108"/>
            <a:ext cx="1887277" cy="384529"/>
          </a:xfrm>
          <a:prstGeom prst="rect">
            <a:avLst/>
          </a:prstGeom>
          <a:noFill/>
        </p:spPr>
        <p:txBody>
          <a:bodyPr wrap="square" lIns="0" tIns="0" rIns="0" bIns="0" rtlCol="0">
            <a:spAutoFit/>
          </a:bodyPr>
          <a:lstStyle/>
          <a:p>
            <a:r>
              <a:rPr lang="zh-CN" altLang="en-US" sz="833" dirty="0">
                <a:solidFill>
                  <a:srgbClr val="7F7F7F"/>
                </a:solidFill>
                <a:cs typeface="+mn-ea"/>
                <a:sym typeface="+mn-lt"/>
              </a:rPr>
              <a:t>根据自己的需要添加适当的文字，此处添加详细文本描述，建议与标题相关尽量简洁</a:t>
            </a:r>
            <a:r>
              <a:rPr lang="en-US" altLang="zh-CN" sz="833" dirty="0">
                <a:solidFill>
                  <a:srgbClr val="7F7F7F"/>
                </a:solidFill>
                <a:cs typeface="+mn-ea"/>
                <a:sym typeface="+mn-lt"/>
              </a:rPr>
              <a:t>... ...</a:t>
            </a:r>
            <a:endParaRPr lang="zh-CN" altLang="en-US" sz="833" dirty="0">
              <a:solidFill>
                <a:srgbClr val="7F7F7F"/>
              </a:solidFill>
              <a:cs typeface="+mn-ea"/>
              <a:sym typeface="+mn-lt"/>
            </a:endParaRPr>
          </a:p>
        </p:txBody>
      </p:sp>
      <p:sp>
        <p:nvSpPr>
          <p:cNvPr id="18" name="Text Placeholder 2"/>
          <p:cNvSpPr txBox="1">
            <a:spLocks/>
          </p:cNvSpPr>
          <p:nvPr/>
        </p:nvSpPr>
        <p:spPr>
          <a:xfrm>
            <a:off x="4349025" y="30644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19" name="TextBox 18"/>
          <p:cNvSpPr txBox="1"/>
          <p:nvPr/>
        </p:nvSpPr>
        <p:spPr>
          <a:xfrm>
            <a:off x="6607716" y="2424670"/>
            <a:ext cx="1887277" cy="384529"/>
          </a:xfrm>
          <a:prstGeom prst="rect">
            <a:avLst/>
          </a:prstGeom>
          <a:noFill/>
        </p:spPr>
        <p:txBody>
          <a:bodyPr wrap="square" lIns="0" tIns="0" rIns="0" bIns="0" rtlCol="0">
            <a:spAutoFit/>
          </a:bodyPr>
          <a:lstStyle/>
          <a:p>
            <a:r>
              <a:rPr lang="zh-CN" altLang="en-US" sz="833" dirty="0">
                <a:solidFill>
                  <a:srgbClr val="7F7F7F"/>
                </a:solidFill>
                <a:cs typeface="+mn-ea"/>
                <a:sym typeface="+mn-lt"/>
              </a:rPr>
              <a:t>根据自己的需要添加适当的文字，此处添加详细文本描述，建议与标题相关尽量简洁</a:t>
            </a:r>
            <a:r>
              <a:rPr lang="en-US" altLang="zh-CN" sz="833" dirty="0">
                <a:solidFill>
                  <a:srgbClr val="7F7F7F"/>
                </a:solidFill>
                <a:cs typeface="+mn-ea"/>
                <a:sym typeface="+mn-lt"/>
              </a:rPr>
              <a:t>... ...</a:t>
            </a:r>
            <a:endParaRPr lang="zh-CN" altLang="en-US" sz="833" dirty="0">
              <a:solidFill>
                <a:srgbClr val="7F7F7F"/>
              </a:solidFill>
              <a:cs typeface="+mn-ea"/>
              <a:sym typeface="+mn-lt"/>
            </a:endParaRPr>
          </a:p>
        </p:txBody>
      </p:sp>
      <p:sp>
        <p:nvSpPr>
          <p:cNvPr id="20" name="Text Placeholder 2"/>
          <p:cNvSpPr txBox="1">
            <a:spLocks/>
          </p:cNvSpPr>
          <p:nvPr/>
        </p:nvSpPr>
        <p:spPr>
          <a:xfrm>
            <a:off x="6611846" y="21410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21" name="Text Placeholder 2"/>
          <p:cNvSpPr txBox="1">
            <a:spLocks/>
          </p:cNvSpPr>
          <p:nvPr/>
        </p:nvSpPr>
        <p:spPr>
          <a:xfrm>
            <a:off x="1767741" y="33481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1" dirty="0">
                <a:solidFill>
                  <a:srgbClr val="C00000"/>
                </a:solidFill>
                <a:latin typeface="+mn-lt"/>
                <a:cs typeface="+mn-ea"/>
                <a:sym typeface="+mn-lt"/>
              </a:rPr>
              <a:t>01</a:t>
            </a:r>
          </a:p>
        </p:txBody>
      </p:sp>
      <p:sp>
        <p:nvSpPr>
          <p:cNvPr id="22" name="Text Placeholder 2"/>
          <p:cNvSpPr txBox="1">
            <a:spLocks/>
          </p:cNvSpPr>
          <p:nvPr/>
        </p:nvSpPr>
        <p:spPr>
          <a:xfrm>
            <a:off x="3588607" y="21601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1">
                <a:solidFill>
                  <a:srgbClr val="C00000"/>
                </a:solidFill>
                <a:latin typeface="+mn-lt"/>
                <a:cs typeface="+mn-ea"/>
                <a:sym typeface="+mn-lt"/>
              </a:rPr>
              <a:t>02</a:t>
            </a:r>
            <a:endParaRPr lang="en-GB" sz="1111" dirty="0">
              <a:solidFill>
                <a:srgbClr val="C00000"/>
              </a:solidFill>
              <a:latin typeface="+mn-lt"/>
              <a:cs typeface="+mn-ea"/>
              <a:sym typeface="+mn-lt"/>
            </a:endParaRPr>
          </a:p>
        </p:txBody>
      </p:sp>
      <p:sp>
        <p:nvSpPr>
          <p:cNvPr id="23" name="Text Placeholder 2"/>
          <p:cNvSpPr txBox="1">
            <a:spLocks/>
          </p:cNvSpPr>
          <p:nvPr/>
        </p:nvSpPr>
        <p:spPr>
          <a:xfrm>
            <a:off x="4683056" y="25120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1">
                <a:solidFill>
                  <a:srgbClr val="C00000"/>
                </a:solidFill>
                <a:latin typeface="+mn-lt"/>
                <a:cs typeface="+mn-ea"/>
                <a:sym typeface="+mn-lt"/>
              </a:rPr>
              <a:t>03</a:t>
            </a:r>
            <a:endParaRPr lang="en-GB" sz="1111" dirty="0">
              <a:solidFill>
                <a:srgbClr val="C00000"/>
              </a:solidFill>
              <a:latin typeface="+mn-lt"/>
              <a:cs typeface="+mn-ea"/>
              <a:sym typeface="+mn-lt"/>
            </a:endParaRPr>
          </a:p>
        </p:txBody>
      </p:sp>
      <p:sp>
        <p:nvSpPr>
          <p:cNvPr id="24" name="Text Placeholder 2"/>
          <p:cNvSpPr txBox="1">
            <a:spLocks/>
          </p:cNvSpPr>
          <p:nvPr/>
        </p:nvSpPr>
        <p:spPr>
          <a:xfrm>
            <a:off x="6718762" y="11999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1">
                <a:solidFill>
                  <a:srgbClr val="C00000"/>
                </a:solidFill>
                <a:latin typeface="+mn-lt"/>
                <a:cs typeface="+mn-ea"/>
                <a:sym typeface="+mn-lt"/>
              </a:rPr>
              <a:t>04</a:t>
            </a:r>
            <a:endParaRPr lang="en-GB" sz="1111" dirty="0">
              <a:solidFill>
                <a:srgbClr val="C00000"/>
              </a:solidFill>
              <a:latin typeface="+mn-lt"/>
              <a:cs typeface="+mn-ea"/>
              <a:sym typeface="+mn-lt"/>
            </a:endParaRPr>
          </a:p>
        </p:txBody>
      </p:sp>
      <p:sp>
        <p:nvSpPr>
          <p:cNvPr id="25" name="矩形 24"/>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16044525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19" name="图片 18"/>
          <p:cNvPicPr>
            <a:picLocks noChangeAspect="1"/>
          </p:cNvPicPr>
          <p:nvPr/>
        </p:nvPicPr>
        <p:blipFill>
          <a:blip r:embed="rId5"/>
          <a:stretch>
            <a:fillRect/>
          </a:stretch>
        </p:blipFill>
        <p:spPr>
          <a:xfrm>
            <a:off x="154292" y="1078002"/>
            <a:ext cx="9144000" cy="4003091"/>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38" name="图片 37"/>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8" name="文本框 7"/>
          <p:cNvSpPr txBox="1"/>
          <p:nvPr/>
        </p:nvSpPr>
        <p:spPr>
          <a:xfrm>
            <a:off x="1604293" y="1519461"/>
            <a:ext cx="3262432" cy="1015663"/>
          </a:xfrm>
          <a:prstGeom prst="rect">
            <a:avLst/>
          </a:prstGeom>
          <a:noFill/>
        </p:spPr>
        <p:txBody>
          <a:bodyPr wrap="none" rtlCol="0">
            <a:spAutoFit/>
          </a:bodyPr>
          <a:lstStyle/>
          <a:p>
            <a:r>
              <a:rPr lang="zh-CN" altLang="en-US" sz="6000" dirty="0">
                <a:solidFill>
                  <a:srgbClr val="C12521"/>
                </a:solidFill>
                <a:latin typeface="庞门正道粗书体" panose="02010600030101010101" pitchFamily="2" charset="-122"/>
                <a:ea typeface="庞门正道粗书体" panose="02010600030101010101" pitchFamily="2" charset="-122"/>
                <a:cs typeface="+mn-ea"/>
                <a:sym typeface="+mn-lt"/>
              </a:rPr>
              <a:t>谢谢观看</a:t>
            </a:r>
          </a:p>
        </p:txBody>
      </p:sp>
      <p:sp>
        <p:nvSpPr>
          <p:cNvPr id="9" name="文本框 8"/>
          <p:cNvSpPr txBox="1"/>
          <p:nvPr/>
        </p:nvSpPr>
        <p:spPr>
          <a:xfrm>
            <a:off x="4866726" y="1519461"/>
            <a:ext cx="2234907" cy="1015663"/>
          </a:xfrm>
          <a:prstGeom prst="rect">
            <a:avLst/>
          </a:prstGeom>
          <a:noFill/>
        </p:spPr>
        <p:txBody>
          <a:bodyPr wrap="none" rtlCol="0">
            <a:spAutoFit/>
          </a:bodyPr>
          <a:lstStyle/>
          <a:p>
            <a:r>
              <a:rPr lang="en-US" altLang="zh-CN" sz="6000" dirty="0">
                <a:solidFill>
                  <a:srgbClr val="C12521"/>
                </a:solidFill>
                <a:latin typeface="庞门正道粗书体" panose="02010600030101010101" pitchFamily="2" charset="-122"/>
                <a:ea typeface="庞门正道粗书体" panose="02010600030101010101" pitchFamily="2" charset="-122"/>
                <a:cs typeface="+mn-ea"/>
                <a:sym typeface="+mn-lt"/>
              </a:rPr>
              <a:t>THANKS</a:t>
            </a:r>
            <a:endParaRPr lang="zh-CN" altLang="en-US" sz="6000" dirty="0">
              <a:solidFill>
                <a:srgbClr val="C12521"/>
              </a:solidFill>
              <a:latin typeface="庞门正道粗书体" panose="02010600030101010101" pitchFamily="2" charset="-122"/>
              <a:ea typeface="庞门正道粗书体" panose="02010600030101010101" pitchFamily="2" charset="-122"/>
              <a:cs typeface="+mn-ea"/>
              <a:sym typeface="+mn-lt"/>
            </a:endParaRPr>
          </a:p>
        </p:txBody>
      </p:sp>
      <p:sp>
        <p:nvSpPr>
          <p:cNvPr id="48" name="圆角矩形 47"/>
          <p:cNvSpPr/>
          <p:nvPr/>
        </p:nvSpPr>
        <p:spPr>
          <a:xfrm>
            <a:off x="1933268" y="2517014"/>
            <a:ext cx="4992521" cy="327345"/>
          </a:xfrm>
          <a:prstGeom prst="roundRect">
            <a:avLst/>
          </a:prstGeom>
          <a:noFill/>
          <a:ln>
            <a:solidFill>
              <a:srgbClr val="C125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9" name="矩形 48"/>
          <p:cNvSpPr/>
          <p:nvPr/>
        </p:nvSpPr>
        <p:spPr>
          <a:xfrm>
            <a:off x="2255315" y="2542036"/>
            <a:ext cx="4348426" cy="276999"/>
          </a:xfrm>
          <a:prstGeom prst="rect">
            <a:avLst/>
          </a:prstGeom>
        </p:spPr>
        <p:txBody>
          <a:bodyPr wrap="square">
            <a:spAutoFit/>
          </a:bodyPr>
          <a:lstStyle/>
          <a:p>
            <a:pPr algn="dist"/>
            <a:r>
              <a:rPr lang="zh-CN" altLang="en-US" sz="1200" dirty="0">
                <a:cs typeface="+mn-ea"/>
                <a:sym typeface="+mn-lt"/>
              </a:rPr>
              <a:t>党政工作汇报通用</a:t>
            </a:r>
            <a:r>
              <a:rPr lang="en-US" altLang="zh-CN" sz="1200" dirty="0">
                <a:cs typeface="+mn-ea"/>
                <a:sym typeface="+mn-lt"/>
              </a:rPr>
              <a:t>PPT</a:t>
            </a:r>
            <a:r>
              <a:rPr lang="zh-CN" altLang="en-US" sz="1200" dirty="0">
                <a:cs typeface="+mn-ea"/>
                <a:sym typeface="+mn-lt"/>
              </a:rPr>
              <a:t>模板</a:t>
            </a:r>
          </a:p>
        </p:txBody>
      </p:sp>
      <p:pic>
        <p:nvPicPr>
          <p:cNvPr id="50" name="图片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0733" y="501094"/>
            <a:ext cx="975993" cy="1031518"/>
          </a:xfrm>
          <a:prstGeom prst="rect">
            <a:avLst/>
          </a:prstGeom>
        </p:spPr>
      </p:pic>
      <p:sp>
        <p:nvSpPr>
          <p:cNvPr id="51" name="文本框 50"/>
          <p:cNvSpPr txBox="1"/>
          <p:nvPr/>
        </p:nvSpPr>
        <p:spPr>
          <a:xfrm>
            <a:off x="3802517" y="3030490"/>
            <a:ext cx="1540806" cy="300082"/>
          </a:xfrm>
          <a:prstGeom prst="rect">
            <a:avLst/>
          </a:prstGeom>
          <a:noFill/>
        </p:spPr>
        <p:txBody>
          <a:bodyPr wrap="none" rtlCol="0">
            <a:spAutoFit/>
          </a:bodyPr>
          <a:lstStyle/>
          <a:p>
            <a:r>
              <a:rPr lang="zh-CN" altLang="en-US" dirty="0"/>
              <a:t>汇报人</a:t>
            </a:r>
            <a:r>
              <a:rPr lang="zh-CN" altLang="en-US" dirty="0" smtClean="0"/>
              <a:t>：</a:t>
            </a:r>
            <a:r>
              <a:rPr lang="zh-CN" altLang="en-US" dirty="0"/>
              <a:t>优</a:t>
            </a:r>
            <a:r>
              <a:rPr lang="zh-CN" altLang="en-US" dirty="0" smtClean="0"/>
              <a:t>品</a:t>
            </a:r>
            <a:r>
              <a:rPr lang="en-US" altLang="zh-CN" dirty="0" smtClean="0"/>
              <a:t>PPT</a:t>
            </a:r>
            <a:endParaRPr lang="zh-CN" altLang="en-US" dirty="0"/>
          </a:p>
        </p:txBody>
      </p:sp>
      <p:sp>
        <p:nvSpPr>
          <p:cNvPr id="52" name="iconfont-1187-868487">
            <a:extLst>
              <a:ext uri="{FF2B5EF4-FFF2-40B4-BE49-F238E27FC236}">
                <a16:creationId xmlns:a16="http://schemas.microsoft.com/office/drawing/2014/main" xmlns="" id="{54405246-CCE2-4201-BBB1-D3F3EB6E740D}"/>
              </a:ext>
            </a:extLst>
          </p:cNvPr>
          <p:cNvSpPr/>
          <p:nvPr/>
        </p:nvSpPr>
        <p:spPr>
          <a:xfrm>
            <a:off x="3246256" y="3064308"/>
            <a:ext cx="222535" cy="197873"/>
          </a:xfrm>
          <a:custGeom>
            <a:avLst/>
            <a:gdLst>
              <a:gd name="T0" fmla="*/ 9594 w 12802"/>
              <a:gd name="T1" fmla="*/ 6548 h 11382"/>
              <a:gd name="T2" fmla="*/ 12802 w 12802"/>
              <a:gd name="T3" fmla="*/ 4139 h 11382"/>
              <a:gd name="T4" fmla="*/ 8193 w 12802"/>
              <a:gd name="T5" fmla="*/ 4139 h 11382"/>
              <a:gd name="T6" fmla="*/ 6401 w 12802"/>
              <a:gd name="T7" fmla="*/ 0 h 11382"/>
              <a:gd name="T8" fmla="*/ 4811 w 12802"/>
              <a:gd name="T9" fmla="*/ 3672 h 11382"/>
              <a:gd name="T10" fmla="*/ 4814 w 12802"/>
              <a:gd name="T11" fmla="*/ 3672 h 11382"/>
              <a:gd name="T12" fmla="*/ 3882 w 12802"/>
              <a:gd name="T13" fmla="*/ 7054 h 11382"/>
              <a:gd name="T14" fmla="*/ 3887 w 12802"/>
              <a:gd name="T15" fmla="*/ 7057 h 11382"/>
              <a:gd name="T16" fmla="*/ 3848 w 12802"/>
              <a:gd name="T17" fmla="*/ 7179 h 11382"/>
              <a:gd name="T18" fmla="*/ 3810 w 12802"/>
              <a:gd name="T19" fmla="*/ 7315 h 11382"/>
              <a:gd name="T20" fmla="*/ 3805 w 12802"/>
              <a:gd name="T21" fmla="*/ 7313 h 11382"/>
              <a:gd name="T22" fmla="*/ 2515 w 12802"/>
              <a:gd name="T23" fmla="*/ 11382 h 11382"/>
              <a:gd name="T24" fmla="*/ 5676 w 12802"/>
              <a:gd name="T25" fmla="*/ 9346 h 11382"/>
              <a:gd name="T26" fmla="*/ 9594 w 12802"/>
              <a:gd name="T27" fmla="*/ 6548 h 11382"/>
              <a:gd name="T28" fmla="*/ 4196 w 12802"/>
              <a:gd name="T29" fmla="*/ 4139 h 11382"/>
              <a:gd name="T30" fmla="*/ 0 w 12802"/>
              <a:gd name="T31" fmla="*/ 4139 h 11382"/>
              <a:gd name="T32" fmla="*/ 3461 w 12802"/>
              <a:gd name="T33" fmla="*/ 6738 h 11382"/>
              <a:gd name="T34" fmla="*/ 4196 w 12802"/>
              <a:gd name="T35" fmla="*/ 4139 h 11382"/>
              <a:gd name="T36" fmla="*/ 6755 w 12802"/>
              <a:gd name="T37" fmla="*/ 9120 h 11382"/>
              <a:gd name="T38" fmla="*/ 10059 w 12802"/>
              <a:gd name="T39" fmla="*/ 11382 h 11382"/>
              <a:gd name="T40" fmla="*/ 9039 w 12802"/>
              <a:gd name="T41" fmla="*/ 7523 h 11382"/>
              <a:gd name="T42" fmla="*/ 6755 w 12802"/>
              <a:gd name="T43" fmla="*/ 9120 h 11382"/>
              <a:gd name="T44" fmla="*/ 6755 w 12802"/>
              <a:gd name="T45" fmla="*/ 9120 h 1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02" h="11382">
                <a:moveTo>
                  <a:pt x="9594" y="6548"/>
                </a:moveTo>
                <a:lnTo>
                  <a:pt x="12802" y="4139"/>
                </a:lnTo>
                <a:lnTo>
                  <a:pt x="8193" y="4139"/>
                </a:lnTo>
                <a:lnTo>
                  <a:pt x="6401" y="0"/>
                </a:lnTo>
                <a:lnTo>
                  <a:pt x="4811" y="3672"/>
                </a:lnTo>
                <a:lnTo>
                  <a:pt x="4814" y="3672"/>
                </a:lnTo>
                <a:lnTo>
                  <a:pt x="3882" y="7054"/>
                </a:lnTo>
                <a:lnTo>
                  <a:pt x="3887" y="7057"/>
                </a:lnTo>
                <a:lnTo>
                  <a:pt x="3848" y="7179"/>
                </a:lnTo>
                <a:lnTo>
                  <a:pt x="3810" y="7315"/>
                </a:lnTo>
                <a:lnTo>
                  <a:pt x="3805" y="7313"/>
                </a:lnTo>
                <a:lnTo>
                  <a:pt x="2515" y="11382"/>
                </a:lnTo>
                <a:lnTo>
                  <a:pt x="5676" y="9346"/>
                </a:lnTo>
                <a:lnTo>
                  <a:pt x="9594" y="6548"/>
                </a:lnTo>
                <a:close/>
                <a:moveTo>
                  <a:pt x="4196" y="4139"/>
                </a:moveTo>
                <a:lnTo>
                  <a:pt x="0" y="4139"/>
                </a:lnTo>
                <a:lnTo>
                  <a:pt x="3461" y="6738"/>
                </a:lnTo>
                <a:lnTo>
                  <a:pt x="4196" y="4139"/>
                </a:lnTo>
                <a:close/>
                <a:moveTo>
                  <a:pt x="6755" y="9120"/>
                </a:moveTo>
                <a:lnTo>
                  <a:pt x="10059" y="11382"/>
                </a:lnTo>
                <a:lnTo>
                  <a:pt x="9039" y="7523"/>
                </a:lnTo>
                <a:lnTo>
                  <a:pt x="6755" y="9120"/>
                </a:lnTo>
                <a:close/>
                <a:moveTo>
                  <a:pt x="6755" y="9120"/>
                </a:moveTo>
                <a:close/>
              </a:path>
            </a:pathLst>
          </a:custGeom>
          <a:solidFill>
            <a:srgbClr val="C1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confont-1187-868487">
            <a:extLst>
              <a:ext uri="{FF2B5EF4-FFF2-40B4-BE49-F238E27FC236}">
                <a16:creationId xmlns:a16="http://schemas.microsoft.com/office/drawing/2014/main" xmlns="" id="{54405246-CCE2-4201-BBB1-D3F3EB6E740D}"/>
              </a:ext>
            </a:extLst>
          </p:cNvPr>
          <p:cNvSpPr/>
          <p:nvPr/>
        </p:nvSpPr>
        <p:spPr>
          <a:xfrm>
            <a:off x="5548207" y="3064308"/>
            <a:ext cx="222535" cy="197873"/>
          </a:xfrm>
          <a:custGeom>
            <a:avLst/>
            <a:gdLst>
              <a:gd name="T0" fmla="*/ 9594 w 12802"/>
              <a:gd name="T1" fmla="*/ 6548 h 11382"/>
              <a:gd name="T2" fmla="*/ 12802 w 12802"/>
              <a:gd name="T3" fmla="*/ 4139 h 11382"/>
              <a:gd name="T4" fmla="*/ 8193 w 12802"/>
              <a:gd name="T5" fmla="*/ 4139 h 11382"/>
              <a:gd name="T6" fmla="*/ 6401 w 12802"/>
              <a:gd name="T7" fmla="*/ 0 h 11382"/>
              <a:gd name="T8" fmla="*/ 4811 w 12802"/>
              <a:gd name="T9" fmla="*/ 3672 h 11382"/>
              <a:gd name="T10" fmla="*/ 4814 w 12802"/>
              <a:gd name="T11" fmla="*/ 3672 h 11382"/>
              <a:gd name="T12" fmla="*/ 3882 w 12802"/>
              <a:gd name="T13" fmla="*/ 7054 h 11382"/>
              <a:gd name="T14" fmla="*/ 3887 w 12802"/>
              <a:gd name="T15" fmla="*/ 7057 h 11382"/>
              <a:gd name="T16" fmla="*/ 3848 w 12802"/>
              <a:gd name="T17" fmla="*/ 7179 h 11382"/>
              <a:gd name="T18" fmla="*/ 3810 w 12802"/>
              <a:gd name="T19" fmla="*/ 7315 h 11382"/>
              <a:gd name="T20" fmla="*/ 3805 w 12802"/>
              <a:gd name="T21" fmla="*/ 7313 h 11382"/>
              <a:gd name="T22" fmla="*/ 2515 w 12802"/>
              <a:gd name="T23" fmla="*/ 11382 h 11382"/>
              <a:gd name="T24" fmla="*/ 5676 w 12802"/>
              <a:gd name="T25" fmla="*/ 9346 h 11382"/>
              <a:gd name="T26" fmla="*/ 9594 w 12802"/>
              <a:gd name="T27" fmla="*/ 6548 h 11382"/>
              <a:gd name="T28" fmla="*/ 4196 w 12802"/>
              <a:gd name="T29" fmla="*/ 4139 h 11382"/>
              <a:gd name="T30" fmla="*/ 0 w 12802"/>
              <a:gd name="T31" fmla="*/ 4139 h 11382"/>
              <a:gd name="T32" fmla="*/ 3461 w 12802"/>
              <a:gd name="T33" fmla="*/ 6738 h 11382"/>
              <a:gd name="T34" fmla="*/ 4196 w 12802"/>
              <a:gd name="T35" fmla="*/ 4139 h 11382"/>
              <a:gd name="T36" fmla="*/ 6755 w 12802"/>
              <a:gd name="T37" fmla="*/ 9120 h 11382"/>
              <a:gd name="T38" fmla="*/ 10059 w 12802"/>
              <a:gd name="T39" fmla="*/ 11382 h 11382"/>
              <a:gd name="T40" fmla="*/ 9039 w 12802"/>
              <a:gd name="T41" fmla="*/ 7523 h 11382"/>
              <a:gd name="T42" fmla="*/ 6755 w 12802"/>
              <a:gd name="T43" fmla="*/ 9120 h 11382"/>
              <a:gd name="T44" fmla="*/ 6755 w 12802"/>
              <a:gd name="T45" fmla="*/ 9120 h 1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02" h="11382">
                <a:moveTo>
                  <a:pt x="9594" y="6548"/>
                </a:moveTo>
                <a:lnTo>
                  <a:pt x="12802" y="4139"/>
                </a:lnTo>
                <a:lnTo>
                  <a:pt x="8193" y="4139"/>
                </a:lnTo>
                <a:lnTo>
                  <a:pt x="6401" y="0"/>
                </a:lnTo>
                <a:lnTo>
                  <a:pt x="4811" y="3672"/>
                </a:lnTo>
                <a:lnTo>
                  <a:pt x="4814" y="3672"/>
                </a:lnTo>
                <a:lnTo>
                  <a:pt x="3882" y="7054"/>
                </a:lnTo>
                <a:lnTo>
                  <a:pt x="3887" y="7057"/>
                </a:lnTo>
                <a:lnTo>
                  <a:pt x="3848" y="7179"/>
                </a:lnTo>
                <a:lnTo>
                  <a:pt x="3810" y="7315"/>
                </a:lnTo>
                <a:lnTo>
                  <a:pt x="3805" y="7313"/>
                </a:lnTo>
                <a:lnTo>
                  <a:pt x="2515" y="11382"/>
                </a:lnTo>
                <a:lnTo>
                  <a:pt x="5676" y="9346"/>
                </a:lnTo>
                <a:lnTo>
                  <a:pt x="9594" y="6548"/>
                </a:lnTo>
                <a:close/>
                <a:moveTo>
                  <a:pt x="4196" y="4139"/>
                </a:moveTo>
                <a:lnTo>
                  <a:pt x="0" y="4139"/>
                </a:lnTo>
                <a:lnTo>
                  <a:pt x="3461" y="6738"/>
                </a:lnTo>
                <a:lnTo>
                  <a:pt x="4196" y="4139"/>
                </a:lnTo>
                <a:close/>
                <a:moveTo>
                  <a:pt x="6755" y="9120"/>
                </a:moveTo>
                <a:lnTo>
                  <a:pt x="10059" y="11382"/>
                </a:lnTo>
                <a:lnTo>
                  <a:pt x="9039" y="7523"/>
                </a:lnTo>
                <a:lnTo>
                  <a:pt x="6755" y="9120"/>
                </a:lnTo>
                <a:close/>
                <a:moveTo>
                  <a:pt x="6755" y="9120"/>
                </a:moveTo>
                <a:close/>
              </a:path>
            </a:pathLst>
          </a:custGeom>
          <a:solidFill>
            <a:srgbClr val="C1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6009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160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15" name="图片 14"/>
          <p:cNvPicPr>
            <a:picLocks noChangeAspect="1"/>
          </p:cNvPicPr>
          <p:nvPr/>
        </p:nvPicPr>
        <p:blipFill>
          <a:blip r:embed="rId5"/>
          <a:stretch>
            <a:fillRect/>
          </a:stretch>
        </p:blipFill>
        <p:spPr>
          <a:xfrm>
            <a:off x="154292" y="1078002"/>
            <a:ext cx="9144000" cy="4003091"/>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26" name="文本框 25"/>
          <p:cNvSpPr txBox="1"/>
          <p:nvPr/>
        </p:nvSpPr>
        <p:spPr>
          <a:xfrm>
            <a:off x="3800614" y="554968"/>
            <a:ext cx="1415772" cy="1569660"/>
          </a:xfrm>
          <a:prstGeom prst="rect">
            <a:avLst/>
          </a:prstGeom>
          <a:noFill/>
        </p:spPr>
        <p:txBody>
          <a:bodyPr wrap="none" rtlCol="0">
            <a:spAutoFit/>
          </a:bodyPr>
          <a:lstStyle/>
          <a:p>
            <a:r>
              <a:rPr lang="zh-CN" altLang="en-US" sz="9600" dirty="0">
                <a:solidFill>
                  <a:srgbClr val="C12521"/>
                </a:solidFill>
                <a:latin typeface="庞门正道粗书体" panose="02010600030101010101" pitchFamily="2" charset="-122"/>
                <a:ea typeface="庞门正道粗书体" panose="02010600030101010101" pitchFamily="2" charset="-122"/>
                <a:cs typeface="+mn-ea"/>
                <a:sym typeface="+mn-lt"/>
              </a:rPr>
              <a:t>壹</a:t>
            </a:r>
          </a:p>
        </p:txBody>
      </p:sp>
      <p:sp>
        <p:nvSpPr>
          <p:cNvPr id="34" name="圆角矩形 33"/>
          <p:cNvSpPr/>
          <p:nvPr/>
        </p:nvSpPr>
        <p:spPr>
          <a:xfrm>
            <a:off x="1882468" y="2034891"/>
            <a:ext cx="4992521" cy="578012"/>
          </a:xfrm>
          <a:prstGeom prst="roundRect">
            <a:avLst/>
          </a:prstGeom>
          <a:solidFill>
            <a:srgbClr val="C1252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34"/>
          <p:cNvSpPr/>
          <p:nvPr/>
        </p:nvSpPr>
        <p:spPr>
          <a:xfrm>
            <a:off x="2204515" y="2095161"/>
            <a:ext cx="4348426" cy="461665"/>
          </a:xfrm>
          <a:prstGeom prst="rect">
            <a:avLst/>
          </a:prstGeom>
        </p:spPr>
        <p:txBody>
          <a:bodyPr wrap="square">
            <a:spAutoFit/>
          </a:bodyPr>
          <a:lstStyle/>
          <a:p>
            <a:pPr algn="dist"/>
            <a:r>
              <a:rPr lang="zh-CN" altLang="en-US" sz="2400" dirty="0">
                <a:solidFill>
                  <a:schemeClr val="bg1"/>
                </a:solidFill>
                <a:cs typeface="+mn-ea"/>
                <a:sym typeface="+mn-lt"/>
              </a:rPr>
              <a:t>单击此处添加标题文本</a:t>
            </a:r>
          </a:p>
        </p:txBody>
      </p:sp>
      <p:sp>
        <p:nvSpPr>
          <p:cNvPr id="2" name="矩形 1"/>
          <p:cNvSpPr/>
          <p:nvPr/>
        </p:nvSpPr>
        <p:spPr>
          <a:xfrm>
            <a:off x="1651000" y="2793807"/>
            <a:ext cx="5715000" cy="300082"/>
          </a:xfrm>
          <a:prstGeom prst="rect">
            <a:avLst/>
          </a:prstGeom>
        </p:spPr>
        <p:txBody>
          <a:bodyPr wrap="square">
            <a:spAutoFit/>
          </a:bodyPr>
          <a:lstStyle/>
          <a:p>
            <a:pPr algn="ctr"/>
            <a:r>
              <a:rPr lang="zh-CN" altLang="en-US" dirty="0"/>
              <a:t>此处添加详细文本描述，文字内容建议与标题相关尽量简洁生动……</a:t>
            </a:r>
          </a:p>
        </p:txBody>
      </p:sp>
    </p:spTree>
    <p:custDataLst>
      <p:tags r:id="rId1"/>
    </p:custDataLst>
    <p:extLst>
      <p:ext uri="{BB962C8B-B14F-4D97-AF65-F5344CB8AC3E}">
        <p14:creationId xmlns:p14="http://schemas.microsoft.com/office/powerpoint/2010/main" val="14652718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endParaRPr lang="en-US" altLang="zh-CN" dirty="0">
              <a:latin typeface="+mn-lt"/>
              <a:ea typeface="+mn-ea"/>
              <a:cs typeface="+mn-ea"/>
              <a:sym typeface="+mn-lt"/>
            </a:endParaRPr>
          </a:p>
        </p:txBody>
      </p:sp>
      <p:sp>
        <p:nvSpPr>
          <p:cNvPr id="7" name="矩形 6"/>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pic>
        <p:nvPicPr>
          <p:cNvPr id="8" name="图片 7" descr="图片包含 伞, 游戏机, 旗子&#10;&#10;描述已自动生成">
            <a:extLst>
              <a:ext uri="{FF2B5EF4-FFF2-40B4-BE49-F238E27FC236}">
                <a16:creationId xmlns:a16="http://schemas.microsoft.com/office/drawing/2014/main" xmlns="" id="{1FDF15AF-399A-473C-92D2-1D9DA5018B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712" b="15119"/>
          <a:stretch/>
        </p:blipFill>
        <p:spPr>
          <a:xfrm>
            <a:off x="188686" y="798286"/>
            <a:ext cx="5412014" cy="3526971"/>
          </a:xfrm>
          <a:prstGeom prst="rect">
            <a:avLst/>
          </a:prstGeom>
        </p:spPr>
      </p:pic>
      <p:sp>
        <p:nvSpPr>
          <p:cNvPr id="2" name="矩形 1"/>
          <p:cNvSpPr/>
          <p:nvPr/>
        </p:nvSpPr>
        <p:spPr>
          <a:xfrm>
            <a:off x="5290458" y="1284113"/>
            <a:ext cx="2823029" cy="2555315"/>
          </a:xfrm>
          <a:prstGeom prst="rect">
            <a:avLst/>
          </a:prstGeom>
        </p:spPr>
        <p:txBody>
          <a:bodyPr wrap="square">
            <a:spAutoFit/>
          </a:bodyPr>
          <a:lstStyle/>
          <a:p>
            <a:pPr>
              <a:lnSpc>
                <a:spcPct val="150000"/>
              </a:lnSpc>
            </a:pPr>
            <a:r>
              <a:rPr lang="zh-CN" altLang="en-US" dirty="0"/>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p:txBody>
      </p:sp>
      <p:sp>
        <p:nvSpPr>
          <p:cNvPr id="3" name="文本框 2"/>
          <p:cNvSpPr txBox="1"/>
          <p:nvPr/>
        </p:nvSpPr>
        <p:spPr>
          <a:xfrm>
            <a:off x="3437343" y="847655"/>
            <a:ext cx="1221425" cy="184666"/>
          </a:xfrm>
          <a:prstGeom prst="rect">
            <a:avLst/>
          </a:prstGeom>
          <a:noFill/>
        </p:spPr>
        <p:txBody>
          <a:bodyPr wrap="square" rtlCol="0">
            <a:spAutoFit/>
          </a:bodyPr>
          <a:lstStyle/>
          <a:p>
            <a:r>
              <a:rPr lang="en-US" altLang="zh-CN" sz="600" dirty="0">
                <a:solidFill>
                  <a:srgbClr val="FFFDFD"/>
                </a:solidFill>
              </a:rPr>
              <a:t>https://www.ypppt.com/</a:t>
            </a:r>
            <a:endParaRPr lang="zh-CN" altLang="en-US" sz="600" dirty="0">
              <a:solidFill>
                <a:srgbClr val="FFFDFD"/>
              </a:solidFill>
            </a:endParaRPr>
          </a:p>
        </p:txBody>
      </p:sp>
    </p:spTree>
    <p:extLst>
      <p:ext uri="{BB962C8B-B14F-4D97-AF65-F5344CB8AC3E}">
        <p14:creationId xmlns:p14="http://schemas.microsoft.com/office/powerpoint/2010/main" val="22960358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graphicFrame>
        <p:nvGraphicFramePr>
          <p:cNvPr id="13" name="图表 12"/>
          <p:cNvGraphicFramePr/>
          <p:nvPr>
            <p:extLst>
              <p:ext uri="{D42A27DB-BD31-4B8C-83A1-F6EECF244321}">
                <p14:modId xmlns:p14="http://schemas.microsoft.com/office/powerpoint/2010/main" val="1872473044"/>
              </p:ext>
            </p:extLst>
          </p:nvPr>
        </p:nvGraphicFramePr>
        <p:xfrm>
          <a:off x="493068" y="1038202"/>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p:nvPr>
            <p:extLst>
              <p:ext uri="{D42A27DB-BD31-4B8C-83A1-F6EECF244321}">
                <p14:modId xmlns:p14="http://schemas.microsoft.com/office/powerpoint/2010/main" val="885302712"/>
              </p:ext>
            </p:extLst>
          </p:nvPr>
        </p:nvGraphicFramePr>
        <p:xfrm>
          <a:off x="5641640" y="1038202"/>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extLst>
              <p:ext uri="{D42A27DB-BD31-4B8C-83A1-F6EECF244321}">
                <p14:modId xmlns:p14="http://schemas.microsoft.com/office/powerpoint/2010/main" val="356995547"/>
              </p:ext>
            </p:extLst>
          </p:nvPr>
        </p:nvGraphicFramePr>
        <p:xfrm>
          <a:off x="3085356" y="1038202"/>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16" name="文本框 13"/>
          <p:cNvSpPr txBox="1"/>
          <p:nvPr/>
        </p:nvSpPr>
        <p:spPr>
          <a:xfrm>
            <a:off x="961120" y="1751967"/>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cs typeface="+mn-ea"/>
                <a:sym typeface="+mn-lt"/>
              </a:rPr>
              <a:t>75%</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7" name="文本框 14"/>
          <p:cNvSpPr txBox="1"/>
          <p:nvPr/>
        </p:nvSpPr>
        <p:spPr>
          <a:xfrm>
            <a:off x="3607414" y="1761125"/>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cs typeface="+mn-ea"/>
                <a:sym typeface="+mn-lt"/>
              </a:rPr>
              <a:t>50%</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8" name="文本框 15"/>
          <p:cNvSpPr txBox="1"/>
          <p:nvPr/>
        </p:nvSpPr>
        <p:spPr>
          <a:xfrm>
            <a:off x="6109692" y="1761125"/>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cs typeface="+mn-ea"/>
                <a:sym typeface="+mn-lt"/>
              </a:rPr>
              <a:t>25%</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9" name="文本框 7"/>
          <p:cNvSpPr txBox="1">
            <a:spLocks noChangeArrowheads="1"/>
          </p:cNvSpPr>
          <p:nvPr/>
        </p:nvSpPr>
        <p:spPr bwMode="auto">
          <a:xfrm>
            <a:off x="925116" y="2993972"/>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添加文本信息</a:t>
            </a:r>
            <a:endPar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endParaRPr>
          </a:p>
          <a:p>
            <a:pPr marL="0" marR="0" lvl="0" indent="0" algn="ctr" defTabSz="685800" rtl="0" eaLnBrk="1" fontAlgn="auto" latinLnBrk="0" hangingPunct="1">
              <a:lnSpc>
                <a:spcPct val="150000"/>
              </a:lnSpc>
              <a:spcBef>
                <a:spcPts val="30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此处添加说明文字添加说明文字添加说明文字</a:t>
            </a:r>
          </a:p>
        </p:txBody>
      </p:sp>
      <p:sp>
        <p:nvSpPr>
          <p:cNvPr id="20" name="文本框 7"/>
          <p:cNvSpPr txBox="1">
            <a:spLocks noChangeArrowheads="1"/>
          </p:cNvSpPr>
          <p:nvPr/>
        </p:nvSpPr>
        <p:spPr bwMode="auto">
          <a:xfrm>
            <a:off x="3493761" y="2993972"/>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添加文本信息</a:t>
            </a:r>
            <a:endPar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endParaRPr>
          </a:p>
          <a:p>
            <a:pPr marL="0" marR="0" lvl="0" indent="0" algn="ctr" defTabSz="685800" rtl="0" eaLnBrk="1" fontAlgn="auto" latinLnBrk="0" hangingPunct="1">
              <a:lnSpc>
                <a:spcPct val="150000"/>
              </a:lnSpc>
              <a:spcBef>
                <a:spcPts val="30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此处添加说明文字添加说明文字添加说明文字</a:t>
            </a:r>
          </a:p>
        </p:txBody>
      </p:sp>
      <p:sp>
        <p:nvSpPr>
          <p:cNvPr id="21" name="文本框 7"/>
          <p:cNvSpPr txBox="1">
            <a:spLocks noChangeArrowheads="1"/>
          </p:cNvSpPr>
          <p:nvPr/>
        </p:nvSpPr>
        <p:spPr bwMode="auto">
          <a:xfrm>
            <a:off x="6050045" y="2993972"/>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itchFamily="34" charset="0"/>
                <a:ea typeface="微软雅黑" pitchFamily="34" charset="-122"/>
              </a:defRPr>
            </a:lvl1pPr>
            <a:lvl2pPr>
              <a:defRPr sz="2800">
                <a:solidFill>
                  <a:schemeClr val="tx1"/>
                </a:solidFill>
                <a:latin typeface="Arial Narrow" pitchFamily="34" charset="0"/>
                <a:ea typeface="微软雅黑" pitchFamily="34" charset="-122"/>
              </a:defRPr>
            </a:lvl2pPr>
            <a:lvl3pPr>
              <a:defRPr sz="2400">
                <a:solidFill>
                  <a:schemeClr val="tx1"/>
                </a:solidFill>
                <a:latin typeface="Arial Narrow" pitchFamily="34" charset="0"/>
                <a:ea typeface="微软雅黑" pitchFamily="34" charset="-122"/>
              </a:defRPr>
            </a:lvl3pPr>
            <a:lvl4pPr>
              <a:defRPr sz="2000">
                <a:solidFill>
                  <a:schemeClr val="tx1"/>
                </a:solidFill>
                <a:latin typeface="Arial Narrow" pitchFamily="34" charset="0"/>
                <a:ea typeface="微软雅黑" pitchFamily="34" charset="-122"/>
              </a:defRPr>
            </a:lvl4pPr>
            <a:lvl5pPr>
              <a:defRPr sz="2000">
                <a:solidFill>
                  <a:schemeClr val="tx1"/>
                </a:solidFill>
                <a:latin typeface="Arial Narrow" pitchFamily="34" charset="0"/>
                <a:ea typeface="微软雅黑" pitchFamily="34" charset="-122"/>
              </a:defRPr>
            </a:lvl5pPr>
            <a:lvl6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6pPr>
            <a:lvl7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7pPr>
            <a:lvl8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8pPr>
            <a:lvl9pPr eaLnBrk="0" fontAlgn="base" hangingPunct="0">
              <a:spcAft>
                <a:spcPct val="0"/>
              </a:spcAft>
              <a:buFont typeface="Arial" charset="0"/>
              <a:buChar char="»"/>
              <a:defRPr sz="2000">
                <a:solidFill>
                  <a:schemeClr val="tx1"/>
                </a:solidFill>
                <a:latin typeface="Arial Narrow" pitchFamily="34" charset="0"/>
                <a:ea typeface="微软雅黑"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添加文本信息</a:t>
            </a:r>
            <a:endParaRPr kumimoji="0" lang="en-US" altLang="zh-CN" sz="14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endParaRPr>
          </a:p>
          <a:p>
            <a:pPr marL="0" marR="0" lvl="0" indent="0" algn="ctr" defTabSz="685800" rtl="0" eaLnBrk="1" fontAlgn="auto" latinLnBrk="0" hangingPunct="1">
              <a:lnSpc>
                <a:spcPct val="150000"/>
              </a:lnSpc>
              <a:spcBef>
                <a:spcPts val="300"/>
              </a:spcBef>
              <a:spcAft>
                <a:spcPts val="0"/>
              </a:spcAft>
              <a:buClrTx/>
              <a:buSzTx/>
              <a:buFontTx/>
              <a:buNone/>
              <a:tabLst/>
              <a:defRPr/>
            </a:pPr>
            <a:r>
              <a:rPr kumimoji="0" lang="zh-CN" altLang="en-US" sz="1200" b="0" i="0" u="none" strike="noStrike" kern="1200" cap="none" spc="0" normalizeH="0" baseline="0" noProof="0" dirty="0">
                <a:ln>
                  <a:noFill/>
                </a:ln>
                <a:solidFill>
                  <a:schemeClr val="tx1">
                    <a:lumMod val="95000"/>
                    <a:lumOff val="5000"/>
                  </a:schemeClr>
                </a:solidFill>
                <a:effectLst/>
                <a:uLnTx/>
                <a:uFillTx/>
                <a:latin typeface="+mn-lt"/>
                <a:ea typeface="+mn-ea"/>
                <a:cs typeface="+mn-ea"/>
                <a:sym typeface="+mn-lt"/>
              </a:rPr>
              <a:t>此处添加说明文字添加说明文字添加说明文字</a:t>
            </a:r>
          </a:p>
        </p:txBody>
      </p:sp>
      <p:sp>
        <p:nvSpPr>
          <p:cNvPr id="12" name="矩形 11"/>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38858300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
        <p:nvSpPr>
          <p:cNvPr id="27" name="Line 11"/>
          <p:cNvSpPr>
            <a:spLocks noChangeShapeType="1"/>
          </p:cNvSpPr>
          <p:nvPr/>
        </p:nvSpPr>
        <p:spPr bwMode="auto">
          <a:xfrm flipH="1" flipV="1">
            <a:off x="4091681" y="180376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80808"/>
              </a:solidFill>
              <a:effectLst/>
              <a:uLnTx/>
              <a:uFillTx/>
              <a:cs typeface="+mn-ea"/>
              <a:sym typeface="+mn-lt"/>
            </a:endParaRPr>
          </a:p>
        </p:txBody>
      </p:sp>
      <p:sp>
        <p:nvSpPr>
          <p:cNvPr id="28" name="Line 12"/>
          <p:cNvSpPr>
            <a:spLocks noChangeShapeType="1"/>
          </p:cNvSpPr>
          <p:nvPr/>
        </p:nvSpPr>
        <p:spPr bwMode="auto">
          <a:xfrm flipH="1">
            <a:off x="4258403" y="294040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80808"/>
              </a:solidFill>
              <a:effectLst/>
              <a:uLnTx/>
              <a:uFillTx/>
              <a:cs typeface="+mn-ea"/>
              <a:sym typeface="+mn-lt"/>
            </a:endParaRPr>
          </a:p>
        </p:txBody>
      </p:sp>
      <p:sp>
        <p:nvSpPr>
          <p:cNvPr id="29" name="Line 13"/>
          <p:cNvSpPr>
            <a:spLocks noChangeShapeType="1"/>
          </p:cNvSpPr>
          <p:nvPr/>
        </p:nvSpPr>
        <p:spPr bwMode="auto">
          <a:xfrm flipH="1">
            <a:off x="3712465" y="266786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80808"/>
              </a:solidFill>
              <a:effectLst/>
              <a:uLnTx/>
              <a:uFillTx/>
              <a:cs typeface="+mn-ea"/>
              <a:sym typeface="+mn-lt"/>
            </a:endParaRPr>
          </a:p>
        </p:txBody>
      </p:sp>
      <p:sp>
        <p:nvSpPr>
          <p:cNvPr id="30" name="TextBox 4"/>
          <p:cNvSpPr txBox="1"/>
          <p:nvPr/>
        </p:nvSpPr>
        <p:spPr>
          <a:xfrm>
            <a:off x="6619468" y="2432993"/>
            <a:ext cx="2016224" cy="1015663"/>
          </a:xfrm>
          <a:prstGeom prst="rect">
            <a:avLst/>
          </a:prstGeom>
          <a:noFill/>
          <a:ln>
            <a:noFill/>
          </a:ln>
        </p:spPr>
        <p:txBody>
          <a:bodyPr wrap="square" rtlCol="0">
            <a:spAutoFit/>
          </a:bodyPr>
          <a:lstStyle/>
          <a:p>
            <a:pPr lvl="0" defTabSz="914400">
              <a:lnSpc>
                <a:spcPct val="150000"/>
              </a:lnSpc>
              <a:defRPr/>
            </a:pPr>
            <a:r>
              <a:rPr lang="zh-CN" altLang="en-US" sz="1000" dirty="0">
                <a:solidFill>
                  <a:srgbClr val="000000"/>
                </a:solidFill>
                <a:cs typeface="+mn-ea"/>
                <a:sym typeface="+mn-lt"/>
              </a:rPr>
              <a:t>根据自己的需要添加适当的文字，此处添加详细文本描述，建议与标题相关尽量简洁</a:t>
            </a:r>
            <a:r>
              <a:rPr lang="en-US" altLang="zh-CN" sz="1000" dirty="0">
                <a:solidFill>
                  <a:srgbClr val="000000"/>
                </a:solidFill>
                <a:cs typeface="+mn-ea"/>
                <a:sym typeface="+mn-lt"/>
              </a:rPr>
              <a:t>... ...</a:t>
            </a:r>
            <a:endParaRPr kumimoji="0" lang="zh-CN" altLang="en-US" sz="1000" b="0" i="0" u="none" strike="noStrike" kern="1200" cap="none" spc="0" normalizeH="0" baseline="0" noProof="0" dirty="0">
              <a:ln>
                <a:noFill/>
              </a:ln>
              <a:solidFill>
                <a:srgbClr val="000000"/>
              </a:solidFill>
              <a:effectLst/>
              <a:uLnTx/>
              <a:uFillTx/>
              <a:cs typeface="+mn-ea"/>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solidFill>
              <a:effectLst/>
              <a:uLnTx/>
              <a:uFillTx/>
              <a:cs typeface="+mn-ea"/>
              <a:sym typeface="+mn-lt"/>
            </a:endParaRPr>
          </a:p>
        </p:txBody>
      </p:sp>
      <p:sp>
        <p:nvSpPr>
          <p:cNvPr id="31" name="TextBox 5"/>
          <p:cNvSpPr txBox="1"/>
          <p:nvPr/>
        </p:nvSpPr>
        <p:spPr>
          <a:xfrm>
            <a:off x="1656802" y="994048"/>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C00000"/>
                </a:solidFill>
                <a:effectLst/>
                <a:uLnTx/>
                <a:uFillTx/>
                <a:cs typeface="+mn-ea"/>
                <a:sym typeface="+mn-lt"/>
              </a:rPr>
              <a:t>标题文字</a:t>
            </a:r>
          </a:p>
        </p:txBody>
      </p:sp>
      <p:sp>
        <p:nvSpPr>
          <p:cNvPr id="32" name="TextBox 6"/>
          <p:cNvSpPr txBox="1"/>
          <p:nvPr/>
        </p:nvSpPr>
        <p:spPr>
          <a:xfrm>
            <a:off x="1286031" y="1324461"/>
            <a:ext cx="1667885" cy="461665"/>
          </a:xfrm>
          <a:prstGeom prst="rect">
            <a:avLst/>
          </a:prstGeom>
          <a:noFill/>
        </p:spPr>
        <p:txBody>
          <a:bodyPr wrap="square" lIns="0" tIns="0" rIns="0" bIns="0" rtlCol="0">
            <a:spAutoFit/>
          </a:bodyPr>
          <a:lstStyle/>
          <a:p>
            <a:pPr lvl="0" defTabSz="914400">
              <a:defRPr/>
            </a:pPr>
            <a:r>
              <a:rPr lang="zh-CN" altLang="en-US" sz="1000" dirty="0">
                <a:solidFill>
                  <a:srgbClr val="000000"/>
                </a:solidFill>
                <a:cs typeface="+mn-ea"/>
                <a:sym typeface="+mn-lt"/>
              </a:rPr>
              <a:t>此处添加详细文本描述，文字内容建议与标题相关尽量简洁生动</a:t>
            </a:r>
            <a:r>
              <a:rPr lang="en-US" altLang="zh-CN" sz="1000" dirty="0">
                <a:solidFill>
                  <a:srgbClr val="000000"/>
                </a:solidFill>
                <a:cs typeface="+mn-ea"/>
                <a:sym typeface="+mn-lt"/>
              </a:rPr>
              <a:t>……</a:t>
            </a:r>
            <a:endParaRPr kumimoji="0" lang="zh-CN" altLang="en-US" sz="1000" b="0" i="0" u="none" strike="noStrike" kern="1200" cap="none" spc="0" normalizeH="0" baseline="0" noProof="0" dirty="0">
              <a:ln>
                <a:noFill/>
              </a:ln>
              <a:solidFill>
                <a:srgbClr val="000000"/>
              </a:solidFill>
              <a:effectLst/>
              <a:uLnTx/>
              <a:uFillTx/>
              <a:cs typeface="+mn-ea"/>
              <a:sym typeface="+mn-lt"/>
            </a:endParaRPr>
          </a:p>
        </p:txBody>
      </p:sp>
      <p:sp>
        <p:nvSpPr>
          <p:cNvPr id="33" name="TextBox 7"/>
          <p:cNvSpPr txBox="1"/>
          <p:nvPr/>
        </p:nvSpPr>
        <p:spPr>
          <a:xfrm>
            <a:off x="6625595" y="214527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C00000"/>
                </a:solidFill>
                <a:effectLst/>
                <a:uLnTx/>
                <a:uFillTx/>
                <a:cs typeface="+mn-ea"/>
                <a:sym typeface="+mn-lt"/>
              </a:rPr>
              <a:t>标题文字</a:t>
            </a:r>
          </a:p>
        </p:txBody>
      </p:sp>
      <p:grpSp>
        <p:nvGrpSpPr>
          <p:cNvPr id="34" name="组合 33"/>
          <p:cNvGrpSpPr/>
          <p:nvPr/>
        </p:nvGrpSpPr>
        <p:grpSpPr>
          <a:xfrm>
            <a:off x="5353448" y="2171439"/>
            <a:ext cx="1056852" cy="1044555"/>
            <a:chOff x="5315348" y="2380989"/>
            <a:chExt cx="1056852" cy="1044555"/>
          </a:xfrm>
        </p:grpSpPr>
        <p:sp>
          <p:nvSpPr>
            <p:cNvPr id="35"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C1252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a:ln>
                  <a:noFill/>
                </a:ln>
                <a:solidFill>
                  <a:srgbClr val="080808"/>
                </a:solidFill>
                <a:effectLst/>
                <a:uLnTx/>
                <a:uFillTx/>
                <a:latin typeface="+mn-lt"/>
                <a:ea typeface="+mn-ea"/>
                <a:cs typeface="+mn-ea"/>
                <a:sym typeface="+mn-lt"/>
              </a:endParaRPr>
            </a:p>
          </p:txBody>
        </p:sp>
        <p:sp>
          <p:nvSpPr>
            <p:cNvPr id="36" name="TextBox 10"/>
            <p:cNvSpPr txBox="1"/>
            <p:nvPr/>
          </p:nvSpPr>
          <p:spPr>
            <a:xfrm>
              <a:off x="5335333" y="2643758"/>
              <a:ext cx="103686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标题</a:t>
              </a:r>
              <a:endParaRPr kumimoji="0" lang="en-US" altLang="zh-CN" sz="18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文字</a:t>
              </a:r>
            </a:p>
          </p:txBody>
        </p:sp>
      </p:grpSp>
      <p:grpSp>
        <p:nvGrpSpPr>
          <p:cNvPr id="37" name="组合 36"/>
          <p:cNvGrpSpPr/>
          <p:nvPr/>
        </p:nvGrpSpPr>
        <p:grpSpPr>
          <a:xfrm>
            <a:off x="3116982" y="1057082"/>
            <a:ext cx="1036867" cy="665742"/>
            <a:chOff x="3078882" y="1266632"/>
            <a:chExt cx="1036867" cy="665742"/>
          </a:xfrm>
        </p:grpSpPr>
        <p:sp>
          <p:nvSpPr>
            <p:cNvPr id="38" name="椭圆 80"/>
            <p:cNvSpPr/>
            <p:nvPr/>
          </p:nvSpPr>
          <p:spPr bwMode="auto">
            <a:xfrm>
              <a:off x="3255801" y="1266632"/>
              <a:ext cx="664395" cy="665742"/>
            </a:xfrm>
            <a:prstGeom prst="ellipse">
              <a:avLst/>
            </a:prstGeom>
            <a:solidFill>
              <a:schemeClr val="bg1">
                <a:lumMod val="85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rgbClr val="080808"/>
                </a:solidFill>
                <a:effectLst/>
                <a:uLnTx/>
                <a:uFillTx/>
                <a:latin typeface="+mn-lt"/>
                <a:ea typeface="+mn-ea"/>
                <a:cs typeface="+mn-ea"/>
                <a:sym typeface="+mn-lt"/>
              </a:endParaRPr>
            </a:p>
          </p:txBody>
        </p:sp>
        <p:sp>
          <p:nvSpPr>
            <p:cNvPr id="39" name="TextBox 13"/>
            <p:cNvSpPr txBox="1"/>
            <p:nvPr/>
          </p:nvSpPr>
          <p:spPr>
            <a:xfrm>
              <a:off x="3078882" y="146143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cs typeface="+mn-ea"/>
                  <a:sym typeface="+mn-lt"/>
                </a:rPr>
                <a:t>标题</a:t>
              </a:r>
            </a:p>
          </p:txBody>
        </p:sp>
      </p:grpSp>
      <p:grpSp>
        <p:nvGrpSpPr>
          <p:cNvPr id="40" name="组合 39"/>
          <p:cNvGrpSpPr/>
          <p:nvPr/>
        </p:nvGrpSpPr>
        <p:grpSpPr>
          <a:xfrm>
            <a:off x="2637129" y="2394404"/>
            <a:ext cx="1036867" cy="691758"/>
            <a:chOff x="2599029" y="2603954"/>
            <a:chExt cx="1036867" cy="691758"/>
          </a:xfrm>
        </p:grpSpPr>
        <p:sp>
          <p:nvSpPr>
            <p:cNvPr id="41"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rgbClr val="080808"/>
                </a:solidFill>
                <a:effectLst/>
                <a:uLnTx/>
                <a:uFillTx/>
                <a:latin typeface="+mn-lt"/>
                <a:ea typeface="+mn-ea"/>
                <a:cs typeface="+mn-ea"/>
                <a:sym typeface="+mn-lt"/>
              </a:endParaRPr>
            </a:p>
          </p:txBody>
        </p:sp>
        <p:sp>
          <p:nvSpPr>
            <p:cNvPr id="66" name="TextBox 16"/>
            <p:cNvSpPr txBox="1"/>
            <p:nvPr/>
          </p:nvSpPr>
          <p:spPr>
            <a:xfrm>
              <a:off x="2599029" y="2826722"/>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cs typeface="+mn-ea"/>
                  <a:sym typeface="+mn-lt"/>
                </a:rPr>
                <a:t>标题</a:t>
              </a:r>
            </a:p>
          </p:txBody>
        </p:sp>
      </p:grpSp>
      <p:grpSp>
        <p:nvGrpSpPr>
          <p:cNvPr id="67" name="组合 66"/>
          <p:cNvGrpSpPr/>
          <p:nvPr/>
        </p:nvGrpSpPr>
        <p:grpSpPr>
          <a:xfrm>
            <a:off x="3256626" y="3629592"/>
            <a:ext cx="1036867" cy="665742"/>
            <a:chOff x="3218526" y="3839142"/>
            <a:chExt cx="1036867" cy="665742"/>
          </a:xfrm>
        </p:grpSpPr>
        <p:sp>
          <p:nvSpPr>
            <p:cNvPr id="68" name="椭圆 80"/>
            <p:cNvSpPr/>
            <p:nvPr/>
          </p:nvSpPr>
          <p:spPr bwMode="auto">
            <a:xfrm>
              <a:off x="3403549" y="3839142"/>
              <a:ext cx="664395" cy="665742"/>
            </a:xfrm>
            <a:prstGeom prst="ellipse">
              <a:avLst/>
            </a:prstGeom>
            <a:solidFill>
              <a:schemeClr val="bg1">
                <a:lumMod val="75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dirty="0">
                <a:ln>
                  <a:noFill/>
                </a:ln>
                <a:solidFill>
                  <a:srgbClr val="080808"/>
                </a:solidFill>
                <a:effectLst/>
                <a:uLnTx/>
                <a:uFillTx/>
                <a:latin typeface="+mn-lt"/>
                <a:ea typeface="+mn-ea"/>
                <a:cs typeface="+mn-ea"/>
                <a:sym typeface="+mn-lt"/>
              </a:endParaRPr>
            </a:p>
          </p:txBody>
        </p:sp>
        <p:sp>
          <p:nvSpPr>
            <p:cNvPr id="69" name="TextBox 19"/>
            <p:cNvSpPr txBox="1"/>
            <p:nvPr/>
          </p:nvSpPr>
          <p:spPr>
            <a:xfrm>
              <a:off x="3218526" y="405778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cs typeface="+mn-ea"/>
                  <a:sym typeface="+mn-lt"/>
                </a:rPr>
                <a:t>标题</a:t>
              </a:r>
            </a:p>
          </p:txBody>
        </p:sp>
      </p:grpSp>
      <p:sp>
        <p:nvSpPr>
          <p:cNvPr id="70" name="TextBox 20"/>
          <p:cNvSpPr txBox="1"/>
          <p:nvPr/>
        </p:nvSpPr>
        <p:spPr>
          <a:xfrm>
            <a:off x="1308463" y="231109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C00000"/>
                </a:solidFill>
                <a:effectLst/>
                <a:uLnTx/>
                <a:uFillTx/>
                <a:cs typeface="+mn-ea"/>
                <a:sym typeface="+mn-lt"/>
              </a:rPr>
              <a:t>标题文字</a:t>
            </a:r>
          </a:p>
        </p:txBody>
      </p:sp>
      <p:sp>
        <p:nvSpPr>
          <p:cNvPr id="71" name="TextBox 21"/>
          <p:cNvSpPr txBox="1"/>
          <p:nvPr/>
        </p:nvSpPr>
        <p:spPr>
          <a:xfrm>
            <a:off x="937692" y="2641510"/>
            <a:ext cx="1667885" cy="461665"/>
          </a:xfrm>
          <a:prstGeom prst="rect">
            <a:avLst/>
          </a:prstGeom>
          <a:noFill/>
        </p:spPr>
        <p:txBody>
          <a:bodyPr wrap="square" lIns="0" tIns="0" rIns="0" bIns="0" rtlCol="0">
            <a:spAutoFit/>
          </a:bodyPr>
          <a:lstStyle/>
          <a:p>
            <a:pPr lvl="0" defTabSz="914400">
              <a:defRPr/>
            </a:pPr>
            <a:r>
              <a:rPr lang="zh-CN" altLang="en-US" sz="1000" dirty="0">
                <a:solidFill>
                  <a:srgbClr val="000000"/>
                </a:solidFill>
                <a:cs typeface="+mn-ea"/>
                <a:sym typeface="+mn-lt"/>
              </a:rPr>
              <a:t>此处添加详细文本描述，文字内容建议与标题相关尽量简洁生动</a:t>
            </a:r>
            <a:r>
              <a:rPr lang="en-US" altLang="zh-CN" sz="1000" dirty="0">
                <a:solidFill>
                  <a:srgbClr val="000000"/>
                </a:solidFill>
                <a:cs typeface="+mn-ea"/>
                <a:sym typeface="+mn-lt"/>
              </a:rPr>
              <a:t>……</a:t>
            </a:r>
            <a:endParaRPr kumimoji="0" lang="zh-CN" altLang="en-US" sz="1000" b="0" i="0" u="none" strike="noStrike" kern="1200" cap="none" spc="0" normalizeH="0" baseline="0" noProof="0" dirty="0">
              <a:ln>
                <a:noFill/>
              </a:ln>
              <a:solidFill>
                <a:srgbClr val="000000"/>
              </a:solidFill>
              <a:effectLst/>
              <a:uLnTx/>
              <a:uFillTx/>
              <a:cs typeface="+mn-ea"/>
              <a:sym typeface="+mn-lt"/>
            </a:endParaRPr>
          </a:p>
        </p:txBody>
      </p:sp>
      <p:sp>
        <p:nvSpPr>
          <p:cNvPr id="72" name="TextBox 22"/>
          <p:cNvSpPr txBox="1"/>
          <p:nvPr/>
        </p:nvSpPr>
        <p:spPr>
          <a:xfrm>
            <a:off x="2016842" y="3602016"/>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C00000"/>
                </a:solidFill>
                <a:effectLst/>
                <a:uLnTx/>
                <a:uFillTx/>
                <a:cs typeface="+mn-ea"/>
                <a:sym typeface="+mn-lt"/>
              </a:rPr>
              <a:t>标题文字</a:t>
            </a:r>
          </a:p>
        </p:txBody>
      </p:sp>
      <p:sp>
        <p:nvSpPr>
          <p:cNvPr id="73" name="TextBox 23"/>
          <p:cNvSpPr txBox="1"/>
          <p:nvPr/>
        </p:nvSpPr>
        <p:spPr>
          <a:xfrm>
            <a:off x="1646071" y="3932429"/>
            <a:ext cx="1667885" cy="461665"/>
          </a:xfrm>
          <a:prstGeom prst="rect">
            <a:avLst/>
          </a:prstGeom>
          <a:noFill/>
        </p:spPr>
        <p:txBody>
          <a:bodyPr wrap="square" lIns="0" tIns="0" rIns="0" bIns="0" rtlCol="0">
            <a:spAutoFit/>
          </a:bodyPr>
          <a:lstStyle/>
          <a:p>
            <a:pPr lvl="0" defTabSz="914400">
              <a:defRPr/>
            </a:pPr>
            <a:r>
              <a:rPr lang="zh-CN" altLang="en-US" sz="1000">
                <a:solidFill>
                  <a:srgbClr val="000000"/>
                </a:solidFill>
                <a:cs typeface="+mn-ea"/>
                <a:sym typeface="+mn-lt"/>
              </a:rPr>
              <a:t>此处添加详细文本描述，文字内容建议与标题相关尽量简洁生动</a:t>
            </a:r>
            <a:r>
              <a:rPr lang="en-US" altLang="zh-CN" sz="1000" dirty="0">
                <a:solidFill>
                  <a:srgbClr val="000000"/>
                </a:solidFill>
                <a:cs typeface="+mn-ea"/>
                <a:sym typeface="+mn-lt"/>
              </a:rPr>
              <a:t>……</a:t>
            </a:r>
            <a:endParaRPr kumimoji="0" lang="zh-CN" altLang="en-US" sz="1000" b="0" i="0" u="none" strike="noStrike" kern="1200" cap="none" spc="0" normalizeH="0" baseline="0" noProof="0" dirty="0">
              <a:ln>
                <a:noFill/>
              </a:ln>
              <a:solidFill>
                <a:srgbClr val="000000"/>
              </a:solidFill>
              <a:effectLst/>
              <a:uLnTx/>
              <a:uFillTx/>
              <a:cs typeface="+mn-ea"/>
              <a:sym typeface="+mn-lt"/>
            </a:endParaRPr>
          </a:p>
        </p:txBody>
      </p:sp>
    </p:spTree>
    <p:extLst>
      <p:ext uri="{BB962C8B-B14F-4D97-AF65-F5344CB8AC3E}">
        <p14:creationId xmlns:p14="http://schemas.microsoft.com/office/powerpoint/2010/main" val="10930593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25"/>
          <p:cNvGrpSpPr/>
          <p:nvPr/>
        </p:nvGrpSpPr>
        <p:grpSpPr>
          <a:xfrm rot="16200000">
            <a:off x="3459457" y="1352841"/>
            <a:ext cx="2303419" cy="2304259"/>
            <a:chOff x="0" y="0"/>
            <a:chExt cx="5802633" cy="5804748"/>
          </a:xfrm>
        </p:grpSpPr>
        <p:sp>
          <p:nvSpPr>
            <p:cNvPr id="9" name="Shape 1021"/>
            <p:cNvSpPr/>
            <p:nvPr/>
          </p:nvSpPr>
          <p:spPr>
            <a:xfrm>
              <a:off x="2902570" y="0"/>
              <a:ext cx="2897532" cy="3488855"/>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10" name="Shape 1022"/>
            <p:cNvSpPr/>
            <p:nvPr/>
          </p:nvSpPr>
          <p:spPr>
            <a:xfrm>
              <a:off x="0" y="0"/>
              <a:ext cx="3493530" cy="2902168"/>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11" name="Shape 1023"/>
            <p:cNvSpPr/>
            <p:nvPr/>
          </p:nvSpPr>
          <p:spPr>
            <a:xfrm>
              <a:off x="0" y="2309163"/>
              <a:ext cx="2906814" cy="34888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sp>
          <p:nvSpPr>
            <p:cNvPr id="12" name="Shape 1024"/>
            <p:cNvSpPr/>
            <p:nvPr/>
          </p:nvSpPr>
          <p:spPr>
            <a:xfrm>
              <a:off x="2318387" y="2902671"/>
              <a:ext cx="3484247" cy="2902078"/>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cs typeface="+mn-ea"/>
                <a:sym typeface="+mn-lt"/>
              </a:endParaRPr>
            </a:p>
          </p:txBody>
        </p:sp>
      </p:grpSp>
      <p:sp>
        <p:nvSpPr>
          <p:cNvPr id="13" name="Shape 1026"/>
          <p:cNvSpPr/>
          <p:nvPr/>
        </p:nvSpPr>
        <p:spPr>
          <a:xfrm rot="16200000">
            <a:off x="1771150" y="2207768"/>
            <a:ext cx="5686639" cy="3138154"/>
          </a:xfrm>
          <a:custGeom>
            <a:avLst/>
            <a:gdLst/>
            <a:ahLst/>
            <a:cxnLst>
              <a:cxn ang="0">
                <a:pos x="wd2" y="hd2"/>
              </a:cxn>
              <a:cxn ang="5400000">
                <a:pos x="wd2" y="hd2"/>
              </a:cxn>
              <a:cxn ang="10800000">
                <a:pos x="wd2" y="hd2"/>
              </a:cxn>
              <a:cxn ang="16200000">
                <a:pos x="wd2" y="hd2"/>
              </a:cxn>
            </a:cxnLst>
            <a:rect l="0" t="0" r="r" b="b"/>
            <a:pathLst>
              <a:path w="21600" h="21600" extrusionOk="0">
                <a:moveTo>
                  <a:pt x="15640" y="18837"/>
                </a:moveTo>
                <a:cubicBezTo>
                  <a:pt x="13190" y="18837"/>
                  <a:pt x="11205" y="15239"/>
                  <a:pt x="11205" y="10800"/>
                </a:cubicBezTo>
                <a:cubicBezTo>
                  <a:pt x="11205" y="6361"/>
                  <a:pt x="13190" y="2762"/>
                  <a:pt x="15640" y="2762"/>
                </a:cubicBezTo>
                <a:cubicBezTo>
                  <a:pt x="18090" y="2762"/>
                  <a:pt x="20076" y="6361"/>
                  <a:pt x="20076" y="10800"/>
                </a:cubicBezTo>
                <a:cubicBezTo>
                  <a:pt x="20076" y="15239"/>
                  <a:pt x="18090" y="18837"/>
                  <a:pt x="15640" y="18837"/>
                </a:cubicBezTo>
                <a:close/>
                <a:moveTo>
                  <a:pt x="15640" y="0"/>
                </a:moveTo>
                <a:cubicBezTo>
                  <a:pt x="12538" y="0"/>
                  <a:pt x="9990" y="4295"/>
                  <a:pt x="9707" y="9783"/>
                </a:cubicBezTo>
                <a:lnTo>
                  <a:pt x="9307" y="9783"/>
                </a:lnTo>
                <a:lnTo>
                  <a:pt x="9307" y="9333"/>
                </a:lnTo>
                <a:lnTo>
                  <a:pt x="0" y="9333"/>
                </a:lnTo>
                <a:lnTo>
                  <a:pt x="0" y="12267"/>
                </a:lnTo>
                <a:lnTo>
                  <a:pt x="9307" y="12267"/>
                </a:lnTo>
                <a:lnTo>
                  <a:pt x="9307" y="11817"/>
                </a:lnTo>
                <a:lnTo>
                  <a:pt x="9707" y="11817"/>
                </a:lnTo>
                <a:cubicBezTo>
                  <a:pt x="9990" y="17305"/>
                  <a:pt x="12538" y="21600"/>
                  <a:pt x="15640" y="21600"/>
                </a:cubicBezTo>
                <a:cubicBezTo>
                  <a:pt x="18932" y="21600"/>
                  <a:pt x="21600" y="16765"/>
                  <a:pt x="21600" y="10800"/>
                </a:cubicBezTo>
                <a:cubicBezTo>
                  <a:pt x="21600" y="4835"/>
                  <a:pt x="18932" y="0"/>
                  <a:pt x="15640" y="0"/>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14" name="Shape 1031"/>
          <p:cNvSpPr/>
          <p:nvPr/>
        </p:nvSpPr>
        <p:spPr>
          <a:xfrm>
            <a:off x="2703310" y="120117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cs typeface="+mn-ea"/>
              <a:sym typeface="+mn-lt"/>
            </a:endParaRPr>
          </a:p>
        </p:txBody>
      </p:sp>
      <p:sp>
        <p:nvSpPr>
          <p:cNvPr id="15" name="Shape 1035"/>
          <p:cNvSpPr/>
          <p:nvPr/>
        </p:nvSpPr>
        <p:spPr>
          <a:xfrm flipH="1">
            <a:off x="5241670" y="120117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cs typeface="+mn-ea"/>
              <a:sym typeface="+mn-lt"/>
            </a:endParaRPr>
          </a:p>
        </p:txBody>
      </p:sp>
      <p:sp>
        <p:nvSpPr>
          <p:cNvPr id="16" name="Shape 1039"/>
          <p:cNvSpPr/>
          <p:nvPr/>
        </p:nvSpPr>
        <p:spPr>
          <a:xfrm>
            <a:off x="2703310" y="275097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cs typeface="+mn-ea"/>
              <a:sym typeface="+mn-lt"/>
            </a:endParaRPr>
          </a:p>
        </p:txBody>
      </p:sp>
      <p:sp>
        <p:nvSpPr>
          <p:cNvPr id="17" name="Shape 1043"/>
          <p:cNvSpPr/>
          <p:nvPr/>
        </p:nvSpPr>
        <p:spPr>
          <a:xfrm flipH="1">
            <a:off x="5241670" y="275097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cs typeface="+mn-ea"/>
              <a:sym typeface="+mn-lt"/>
            </a:endParaRPr>
          </a:p>
        </p:txBody>
      </p:sp>
      <p:grpSp>
        <p:nvGrpSpPr>
          <p:cNvPr id="18" name="Group 2"/>
          <p:cNvGrpSpPr/>
          <p:nvPr/>
        </p:nvGrpSpPr>
        <p:grpSpPr>
          <a:xfrm>
            <a:off x="3464078" y="1354267"/>
            <a:ext cx="1384940" cy="1150207"/>
            <a:chOff x="4658741" y="2739962"/>
            <a:chExt cx="1745120" cy="1449341"/>
          </a:xfrm>
        </p:grpSpPr>
        <p:sp>
          <p:nvSpPr>
            <p:cNvPr id="19" name="Shape 1027"/>
            <p:cNvSpPr/>
            <p:nvPr/>
          </p:nvSpPr>
          <p:spPr>
            <a:xfrm rot="16200000">
              <a:off x="4806630" y="2592073"/>
              <a:ext cx="1449341" cy="1745120"/>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20" name="Shape 1047"/>
            <p:cNvSpPr/>
            <p:nvPr/>
          </p:nvSpPr>
          <p:spPr>
            <a:xfrm>
              <a:off x="5271459" y="3308488"/>
              <a:ext cx="351062" cy="312290"/>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grpSp>
        <p:nvGrpSpPr>
          <p:cNvPr id="21" name="Group 4"/>
          <p:cNvGrpSpPr/>
          <p:nvPr/>
        </p:nvGrpSpPr>
        <p:grpSpPr>
          <a:xfrm>
            <a:off x="3464078" y="2269886"/>
            <a:ext cx="1152048" cy="1386795"/>
            <a:chOff x="4658741" y="3893707"/>
            <a:chExt cx="1451660" cy="1747458"/>
          </a:xfrm>
        </p:grpSpPr>
        <p:sp>
          <p:nvSpPr>
            <p:cNvPr id="22" name="Shape 1028"/>
            <p:cNvSpPr/>
            <p:nvPr/>
          </p:nvSpPr>
          <p:spPr>
            <a:xfrm rot="16200000">
              <a:off x="4510842" y="4041606"/>
              <a:ext cx="1747458" cy="1451660"/>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grpSp>
          <p:nvGrpSpPr>
            <p:cNvPr id="23" name="Group 3"/>
            <p:cNvGrpSpPr/>
            <p:nvPr/>
          </p:nvGrpSpPr>
          <p:grpSpPr>
            <a:xfrm>
              <a:off x="5300949" y="4611290"/>
              <a:ext cx="292082" cy="312291"/>
              <a:chOff x="5300949" y="4611290"/>
              <a:chExt cx="292082" cy="312291"/>
            </a:xfrm>
          </p:grpSpPr>
          <p:sp>
            <p:nvSpPr>
              <p:cNvPr id="24" name="Shape 1048"/>
              <p:cNvSpPr/>
              <p:nvPr/>
            </p:nvSpPr>
            <p:spPr>
              <a:xfrm>
                <a:off x="5300949" y="4798756"/>
                <a:ext cx="50932" cy="12482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5" name="Shape 1049"/>
              <p:cNvSpPr/>
              <p:nvPr/>
            </p:nvSpPr>
            <p:spPr>
              <a:xfrm>
                <a:off x="5381332" y="4745411"/>
                <a:ext cx="50932" cy="17817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6" name="Shape 1050"/>
              <p:cNvSpPr/>
              <p:nvPr/>
            </p:nvSpPr>
            <p:spPr>
              <a:xfrm>
                <a:off x="5461715" y="4701406"/>
                <a:ext cx="50932" cy="22217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7" name="Shape 1051"/>
              <p:cNvSpPr/>
              <p:nvPr/>
            </p:nvSpPr>
            <p:spPr>
              <a:xfrm>
                <a:off x="5542099" y="4673932"/>
                <a:ext cx="50932" cy="249649"/>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sp>
            <p:nvSpPr>
              <p:cNvPr id="28" name="Shape 1056"/>
              <p:cNvSpPr/>
              <p:nvPr/>
            </p:nvSpPr>
            <p:spPr>
              <a:xfrm>
                <a:off x="5304006" y="4611290"/>
                <a:ext cx="288076" cy="1169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2700" cap="flat">
                <a:solidFill>
                  <a:srgbClr val="FFFFFF"/>
                </a:solidFill>
                <a:prstDash val="solid"/>
                <a:miter lim="400000"/>
                <a:headEnd type="triangle" w="med" len="med"/>
              </a:ln>
              <a:effectLst/>
            </p:spPr>
            <p:txBody>
              <a:bodyPr/>
              <a:lstStyle/>
              <a:p>
                <a:pPr>
                  <a:defRPr/>
                </a:pPr>
                <a:endParaRPr sz="1071" kern="0">
                  <a:solidFill>
                    <a:prstClr val="black"/>
                  </a:solidFill>
                  <a:cs typeface="+mn-ea"/>
                  <a:sym typeface="+mn-lt"/>
                </a:endParaRPr>
              </a:p>
            </p:txBody>
          </p:sp>
        </p:grpSp>
      </p:grpSp>
      <p:grpSp>
        <p:nvGrpSpPr>
          <p:cNvPr id="29" name="Group 1"/>
          <p:cNvGrpSpPr/>
          <p:nvPr/>
        </p:nvGrpSpPr>
        <p:grpSpPr>
          <a:xfrm>
            <a:off x="4612755" y="1351587"/>
            <a:ext cx="1152012" cy="1383110"/>
            <a:chOff x="6106153" y="2736586"/>
            <a:chExt cx="1451615" cy="1742815"/>
          </a:xfrm>
        </p:grpSpPr>
        <p:sp>
          <p:nvSpPr>
            <p:cNvPr id="30" name="Shape 1030"/>
            <p:cNvSpPr/>
            <p:nvPr/>
          </p:nvSpPr>
          <p:spPr>
            <a:xfrm rot="16200000">
              <a:off x="5960553" y="2882186"/>
              <a:ext cx="1742815" cy="1451615"/>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31" name="Shape 1054"/>
            <p:cNvSpPr/>
            <p:nvPr/>
          </p:nvSpPr>
          <p:spPr>
            <a:xfrm rot="2700000">
              <a:off x="6652964" y="3326604"/>
              <a:ext cx="276056" cy="276055"/>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grpSp>
        <p:nvGrpSpPr>
          <p:cNvPr id="32" name="Group 5"/>
          <p:cNvGrpSpPr/>
          <p:nvPr/>
        </p:nvGrpSpPr>
        <p:grpSpPr>
          <a:xfrm>
            <a:off x="4380726" y="2502789"/>
            <a:ext cx="1384936" cy="1153892"/>
            <a:chOff x="5813780" y="4187181"/>
            <a:chExt cx="1745115" cy="1453984"/>
          </a:xfrm>
        </p:grpSpPr>
        <p:sp>
          <p:nvSpPr>
            <p:cNvPr id="33" name="Shape 1029"/>
            <p:cNvSpPr/>
            <p:nvPr/>
          </p:nvSpPr>
          <p:spPr>
            <a:xfrm rot="16200000">
              <a:off x="5959346" y="4041615"/>
              <a:ext cx="1453984" cy="1745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cs typeface="+mn-ea"/>
                <a:sym typeface="+mn-lt"/>
              </a:endParaRPr>
            </a:p>
          </p:txBody>
        </p:sp>
        <p:sp>
          <p:nvSpPr>
            <p:cNvPr id="34" name="Shape 1055"/>
            <p:cNvSpPr/>
            <p:nvPr/>
          </p:nvSpPr>
          <p:spPr>
            <a:xfrm rot="21537488">
              <a:off x="6664573" y="4683387"/>
              <a:ext cx="161298" cy="29374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sp>
        <p:nvSpPr>
          <p:cNvPr id="35" name="Text Placeholder 2"/>
          <p:cNvSpPr txBox="1">
            <a:spLocks/>
          </p:cNvSpPr>
          <p:nvPr/>
        </p:nvSpPr>
        <p:spPr>
          <a:xfrm>
            <a:off x="6422485" y="1134403"/>
            <a:ext cx="1806863"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dirty="0">
                <a:solidFill>
                  <a:srgbClr val="C00000"/>
                </a:solidFill>
                <a:latin typeface="+mn-lt"/>
                <a:cs typeface="+mn-ea"/>
                <a:sym typeface="+mn-lt"/>
              </a:rPr>
              <a:t>添加标题</a:t>
            </a:r>
            <a:r>
              <a:rPr lang="en-GB" dirty="0">
                <a:solidFill>
                  <a:srgbClr val="C00000"/>
                </a:solidFill>
                <a:latin typeface="+mn-lt"/>
                <a:cs typeface="+mn-ea"/>
                <a:sym typeface="+mn-lt"/>
              </a:rPr>
              <a:t> 03</a:t>
            </a:r>
          </a:p>
        </p:txBody>
      </p:sp>
      <p:sp>
        <p:nvSpPr>
          <p:cNvPr id="36" name="TextBox 35"/>
          <p:cNvSpPr txBox="1"/>
          <p:nvPr/>
        </p:nvSpPr>
        <p:spPr>
          <a:xfrm>
            <a:off x="6580144" y="2910882"/>
            <a:ext cx="1649204" cy="512833"/>
          </a:xfrm>
          <a:prstGeom prst="rect">
            <a:avLst/>
          </a:prstGeom>
          <a:noFill/>
        </p:spPr>
        <p:txBody>
          <a:bodyPr wrap="square" lIns="0" tIns="0" rIns="0" bIns="0" rtlCol="0">
            <a:spAutoFit/>
          </a:bodyPr>
          <a:lstStyle/>
          <a:p>
            <a:pPr algn="r"/>
            <a:r>
              <a:rPr lang="zh-CN" altLang="en-US" sz="1111" dirty="0">
                <a:solidFill>
                  <a:prstClr val="white">
                    <a:lumMod val="50000"/>
                  </a:prstClr>
                </a:solidFill>
                <a:cs typeface="+mn-ea"/>
                <a:sym typeface="+mn-lt"/>
              </a:rPr>
              <a:t>此处添加详细文本描述，文字内容建议与标题相关尽量简洁生动</a:t>
            </a:r>
            <a:r>
              <a:rPr lang="en-US" altLang="zh-CN" sz="1111" dirty="0">
                <a:solidFill>
                  <a:prstClr val="white">
                    <a:lumMod val="50000"/>
                  </a:prstClr>
                </a:solidFill>
                <a:cs typeface="+mn-ea"/>
                <a:sym typeface="+mn-lt"/>
              </a:rPr>
              <a:t>……</a:t>
            </a:r>
            <a:endParaRPr lang="zh-CN" altLang="en-US" sz="1111" dirty="0">
              <a:solidFill>
                <a:prstClr val="white">
                  <a:lumMod val="50000"/>
                </a:prstClr>
              </a:solidFill>
              <a:cs typeface="+mn-ea"/>
              <a:sym typeface="+mn-lt"/>
            </a:endParaRPr>
          </a:p>
        </p:txBody>
      </p:sp>
      <p:sp>
        <p:nvSpPr>
          <p:cNvPr id="37" name="Text Placeholder 2"/>
          <p:cNvSpPr txBox="1">
            <a:spLocks/>
          </p:cNvSpPr>
          <p:nvPr/>
        </p:nvSpPr>
        <p:spPr>
          <a:xfrm>
            <a:off x="6422485" y="2659015"/>
            <a:ext cx="1806863"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a:solidFill>
                  <a:srgbClr val="C00000"/>
                </a:solidFill>
                <a:latin typeface="+mn-lt"/>
                <a:cs typeface="+mn-ea"/>
                <a:sym typeface="+mn-lt"/>
              </a:rPr>
              <a:t>添加标题</a:t>
            </a:r>
            <a:r>
              <a:rPr lang="en-GB">
                <a:solidFill>
                  <a:srgbClr val="C00000"/>
                </a:solidFill>
                <a:latin typeface="+mn-lt"/>
                <a:cs typeface="+mn-ea"/>
                <a:sym typeface="+mn-lt"/>
              </a:rPr>
              <a:t> 04</a:t>
            </a:r>
            <a:endParaRPr lang="en-GB" dirty="0">
              <a:solidFill>
                <a:srgbClr val="C00000"/>
              </a:solidFill>
              <a:latin typeface="+mn-lt"/>
              <a:cs typeface="+mn-ea"/>
              <a:sym typeface="+mn-lt"/>
            </a:endParaRPr>
          </a:p>
        </p:txBody>
      </p:sp>
      <p:sp>
        <p:nvSpPr>
          <p:cNvPr id="38" name="Text Placeholder 2"/>
          <p:cNvSpPr txBox="1">
            <a:spLocks/>
          </p:cNvSpPr>
          <p:nvPr/>
        </p:nvSpPr>
        <p:spPr>
          <a:xfrm>
            <a:off x="965295" y="1134403"/>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C00000"/>
                </a:solidFill>
                <a:latin typeface="+mn-lt"/>
                <a:cs typeface="+mn-ea"/>
                <a:sym typeface="+mn-lt"/>
              </a:rPr>
              <a:t>添加标题</a:t>
            </a:r>
            <a:r>
              <a:rPr lang="en-GB" dirty="0">
                <a:solidFill>
                  <a:srgbClr val="C00000"/>
                </a:solidFill>
                <a:latin typeface="+mn-lt"/>
                <a:cs typeface="+mn-ea"/>
                <a:sym typeface="+mn-lt"/>
              </a:rPr>
              <a:t> 01</a:t>
            </a:r>
          </a:p>
        </p:txBody>
      </p:sp>
      <p:sp>
        <p:nvSpPr>
          <p:cNvPr id="39" name="Text Placeholder 2"/>
          <p:cNvSpPr txBox="1">
            <a:spLocks/>
          </p:cNvSpPr>
          <p:nvPr/>
        </p:nvSpPr>
        <p:spPr>
          <a:xfrm>
            <a:off x="991320" y="2659015"/>
            <a:ext cx="181291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a:solidFill>
                  <a:srgbClr val="C00000"/>
                </a:solidFill>
                <a:latin typeface="+mn-lt"/>
                <a:cs typeface="+mn-ea"/>
                <a:sym typeface="+mn-lt"/>
              </a:rPr>
              <a:t>添加标题</a:t>
            </a:r>
            <a:r>
              <a:rPr lang="en-GB">
                <a:solidFill>
                  <a:srgbClr val="C00000"/>
                </a:solidFill>
                <a:latin typeface="+mn-lt"/>
                <a:cs typeface="+mn-ea"/>
                <a:sym typeface="+mn-lt"/>
              </a:rPr>
              <a:t> 02</a:t>
            </a:r>
            <a:endParaRPr lang="en-GB" dirty="0">
              <a:solidFill>
                <a:srgbClr val="C00000"/>
              </a:solidFill>
              <a:latin typeface="+mn-lt"/>
              <a:cs typeface="+mn-ea"/>
              <a:sym typeface="+mn-lt"/>
            </a:endParaRPr>
          </a:p>
        </p:txBody>
      </p:sp>
      <p:sp>
        <p:nvSpPr>
          <p:cNvPr id="40" name="TextBox 39"/>
          <p:cNvSpPr txBox="1"/>
          <p:nvPr/>
        </p:nvSpPr>
        <p:spPr>
          <a:xfrm>
            <a:off x="6552213" y="1400851"/>
            <a:ext cx="1677135" cy="512833"/>
          </a:xfrm>
          <a:prstGeom prst="rect">
            <a:avLst/>
          </a:prstGeom>
          <a:noFill/>
        </p:spPr>
        <p:txBody>
          <a:bodyPr wrap="square" lIns="0" tIns="0" rIns="0" bIns="0" rtlCol="0">
            <a:spAutoFit/>
          </a:bodyPr>
          <a:lstStyle/>
          <a:p>
            <a:pPr algn="r"/>
            <a:r>
              <a:rPr lang="zh-CN" altLang="en-US" sz="1111" dirty="0">
                <a:solidFill>
                  <a:prstClr val="white">
                    <a:lumMod val="50000"/>
                  </a:prstClr>
                </a:solidFill>
                <a:cs typeface="+mn-ea"/>
                <a:sym typeface="+mn-lt"/>
              </a:rPr>
              <a:t>此处添加详细文本描述，文字内容建议与标题相关尽量简洁生动</a:t>
            </a:r>
            <a:r>
              <a:rPr lang="en-US" altLang="zh-CN" sz="1111" dirty="0">
                <a:solidFill>
                  <a:prstClr val="white">
                    <a:lumMod val="50000"/>
                  </a:prstClr>
                </a:solidFill>
                <a:cs typeface="+mn-ea"/>
                <a:sym typeface="+mn-lt"/>
              </a:rPr>
              <a:t>……</a:t>
            </a:r>
            <a:endParaRPr lang="zh-CN" altLang="en-US" sz="1111" dirty="0">
              <a:solidFill>
                <a:prstClr val="white">
                  <a:lumMod val="50000"/>
                </a:prstClr>
              </a:solidFill>
              <a:cs typeface="+mn-ea"/>
              <a:sym typeface="+mn-lt"/>
            </a:endParaRPr>
          </a:p>
        </p:txBody>
      </p:sp>
      <p:sp>
        <p:nvSpPr>
          <p:cNvPr id="41" name="TextBox 40"/>
          <p:cNvSpPr txBox="1"/>
          <p:nvPr/>
        </p:nvSpPr>
        <p:spPr>
          <a:xfrm>
            <a:off x="993227" y="2878766"/>
            <a:ext cx="1649204" cy="512833"/>
          </a:xfrm>
          <a:prstGeom prst="rect">
            <a:avLst/>
          </a:prstGeom>
          <a:noFill/>
        </p:spPr>
        <p:txBody>
          <a:bodyPr wrap="square" lIns="0" tIns="0" rIns="0" bIns="0" rtlCol="0">
            <a:spAutoFit/>
          </a:bodyPr>
          <a:lstStyle/>
          <a:p>
            <a:r>
              <a:rPr lang="zh-CN" altLang="en-US" sz="1111" dirty="0">
                <a:solidFill>
                  <a:prstClr val="white">
                    <a:lumMod val="50000"/>
                  </a:prstClr>
                </a:solidFill>
                <a:cs typeface="+mn-ea"/>
                <a:sym typeface="+mn-lt"/>
              </a:rPr>
              <a:t>此处添加详细文本描述，文字内容建议与标题相关尽量简洁生动</a:t>
            </a:r>
            <a:r>
              <a:rPr lang="en-US" altLang="zh-CN" sz="1111" dirty="0">
                <a:solidFill>
                  <a:prstClr val="white">
                    <a:lumMod val="50000"/>
                  </a:prstClr>
                </a:solidFill>
                <a:cs typeface="+mn-ea"/>
                <a:sym typeface="+mn-lt"/>
              </a:rPr>
              <a:t>……</a:t>
            </a:r>
            <a:endParaRPr lang="en-GB" altLang="zh-CN" sz="1111" dirty="0">
              <a:solidFill>
                <a:prstClr val="white">
                  <a:lumMod val="50000"/>
                </a:prstClr>
              </a:solidFill>
              <a:cs typeface="+mn-ea"/>
              <a:sym typeface="+mn-lt"/>
            </a:endParaRPr>
          </a:p>
        </p:txBody>
      </p:sp>
      <p:sp>
        <p:nvSpPr>
          <p:cNvPr id="42" name="TextBox 41"/>
          <p:cNvSpPr txBox="1"/>
          <p:nvPr/>
        </p:nvSpPr>
        <p:spPr>
          <a:xfrm>
            <a:off x="965295" y="1368735"/>
            <a:ext cx="1677135" cy="512833"/>
          </a:xfrm>
          <a:prstGeom prst="rect">
            <a:avLst/>
          </a:prstGeom>
          <a:noFill/>
        </p:spPr>
        <p:txBody>
          <a:bodyPr wrap="square" lIns="0" tIns="0" rIns="0" bIns="0" rtlCol="0">
            <a:spAutoFit/>
          </a:bodyPr>
          <a:lstStyle/>
          <a:p>
            <a:r>
              <a:rPr lang="zh-CN" altLang="en-US" sz="1111" dirty="0">
                <a:solidFill>
                  <a:prstClr val="white">
                    <a:lumMod val="50000"/>
                  </a:prstClr>
                </a:solidFill>
                <a:cs typeface="+mn-ea"/>
                <a:sym typeface="+mn-lt"/>
              </a:rPr>
              <a:t>此处添加详细文本描述，文字内容建议与标题相关尽量简洁生动</a:t>
            </a:r>
            <a:r>
              <a:rPr lang="en-US" altLang="zh-CN" sz="1111" dirty="0">
                <a:solidFill>
                  <a:prstClr val="white">
                    <a:lumMod val="50000"/>
                  </a:prstClr>
                </a:solidFill>
                <a:cs typeface="+mn-ea"/>
                <a:sym typeface="+mn-lt"/>
              </a:rPr>
              <a:t>……</a:t>
            </a:r>
            <a:endParaRPr lang="en-GB" altLang="zh-CN" sz="1111" dirty="0">
              <a:solidFill>
                <a:prstClr val="white">
                  <a:lumMod val="50000"/>
                </a:prstClr>
              </a:solidFill>
              <a:cs typeface="+mn-ea"/>
              <a:sym typeface="+mn-lt"/>
            </a:endParaRPr>
          </a:p>
        </p:txBody>
      </p:sp>
      <p:sp>
        <p:nvSpPr>
          <p:cNvPr id="43" name="矩形 42"/>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Tree>
    <p:extLst>
      <p:ext uri="{BB962C8B-B14F-4D97-AF65-F5344CB8AC3E}">
        <p14:creationId xmlns:p14="http://schemas.microsoft.com/office/powerpoint/2010/main" val="14236832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79"/>
            <a:ext cx="9144000" cy="4752155"/>
          </a:xfrm>
          <a:prstGeom prst="rect">
            <a:avLst/>
          </a:prstGeom>
        </p:spPr>
      </p:pic>
      <p:pic>
        <p:nvPicPr>
          <p:cNvPr id="15" name="图片 14"/>
          <p:cNvPicPr>
            <a:picLocks noChangeAspect="1"/>
          </p:cNvPicPr>
          <p:nvPr/>
        </p:nvPicPr>
        <p:blipFill>
          <a:blip r:embed="rId5"/>
          <a:stretch>
            <a:fillRect/>
          </a:stretch>
        </p:blipFill>
        <p:spPr>
          <a:xfrm>
            <a:off x="154292" y="1078002"/>
            <a:ext cx="9144000" cy="4003091"/>
          </a:xfrm>
          <a:prstGeom prst="rect">
            <a:avLst/>
          </a:prstGeom>
        </p:spPr>
      </p:pic>
      <p:pic>
        <p:nvPicPr>
          <p:cNvPr id="38" name="图片 3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1918429"/>
            <a:ext cx="9144000" cy="2888659"/>
          </a:xfrm>
          <a:prstGeom prst="rect">
            <a:avLst/>
          </a:prstGeom>
        </p:spPr>
      </p:pic>
      <p:pic>
        <p:nvPicPr>
          <p:cNvPr id="22" name="图片 21" descr="卡通人物&#10;&#10;中度可信度描述已自动生成">
            <a:extLst>
              <a:ext uri="{FF2B5EF4-FFF2-40B4-BE49-F238E27FC236}">
                <a16:creationId xmlns:a16="http://schemas.microsoft.com/office/drawing/2014/main" xmlns="" id="{32FA5961-0677-450A-9D11-9CD8677A3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1851" y="46147"/>
            <a:ext cx="1702123" cy="1110080"/>
          </a:xfrm>
          <a:prstGeom prst="rect">
            <a:avLst/>
          </a:prstGeom>
        </p:spPr>
      </p:pic>
      <p:pic>
        <p:nvPicPr>
          <p:cNvPr id="42" name="图片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00487"/>
            <a:ext cx="9144000" cy="1243013"/>
          </a:xfrm>
          <a:prstGeom prst="rect">
            <a:avLst/>
          </a:prstGeom>
        </p:spPr>
      </p:pic>
      <p:pic>
        <p:nvPicPr>
          <p:cNvPr id="44" name="图片 43"/>
          <p:cNvPicPr>
            <a:picLocks noChangeAspect="1"/>
          </p:cNvPicPr>
          <p:nvPr/>
        </p:nvPicPr>
        <p:blipFill rotWithShape="1">
          <a:blip r:embed="rId9" cstate="print">
            <a:extLst>
              <a:ext uri="{28A0092B-C50C-407E-A947-70E740481C1C}">
                <a14:useLocalDpi xmlns:a14="http://schemas.microsoft.com/office/drawing/2010/main" val="0"/>
              </a:ext>
            </a:extLst>
          </a:blip>
          <a:srcRect r="31711" b="40507"/>
          <a:stretch/>
        </p:blipFill>
        <p:spPr>
          <a:xfrm>
            <a:off x="6257925" y="3893575"/>
            <a:ext cx="2886075" cy="1240400"/>
          </a:xfrm>
          <a:prstGeom prst="rect">
            <a:avLst/>
          </a:prstGeom>
        </p:spPr>
      </p:pic>
      <p:sp>
        <p:nvSpPr>
          <p:cNvPr id="26" name="文本框 25"/>
          <p:cNvSpPr txBox="1"/>
          <p:nvPr/>
        </p:nvSpPr>
        <p:spPr>
          <a:xfrm>
            <a:off x="3800614" y="554968"/>
            <a:ext cx="1415772" cy="1569660"/>
          </a:xfrm>
          <a:prstGeom prst="rect">
            <a:avLst/>
          </a:prstGeom>
          <a:noFill/>
        </p:spPr>
        <p:txBody>
          <a:bodyPr wrap="none" rtlCol="0">
            <a:spAutoFit/>
          </a:bodyPr>
          <a:lstStyle/>
          <a:p>
            <a:r>
              <a:rPr lang="zh-CN" altLang="en-US" sz="9600" dirty="0">
                <a:solidFill>
                  <a:srgbClr val="C12521"/>
                </a:solidFill>
                <a:latin typeface="庞门正道粗书体" panose="02010600030101010101" pitchFamily="2" charset="-122"/>
                <a:ea typeface="庞门正道粗书体" panose="02010600030101010101" pitchFamily="2" charset="-122"/>
                <a:cs typeface="+mn-ea"/>
                <a:sym typeface="+mn-lt"/>
              </a:rPr>
              <a:t>贰</a:t>
            </a:r>
          </a:p>
        </p:txBody>
      </p:sp>
      <p:sp>
        <p:nvSpPr>
          <p:cNvPr id="34" name="圆角矩形 33"/>
          <p:cNvSpPr/>
          <p:nvPr/>
        </p:nvSpPr>
        <p:spPr>
          <a:xfrm>
            <a:off x="1882468" y="2034891"/>
            <a:ext cx="4992521" cy="578012"/>
          </a:xfrm>
          <a:prstGeom prst="roundRect">
            <a:avLst/>
          </a:prstGeom>
          <a:solidFill>
            <a:srgbClr val="C1252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34"/>
          <p:cNvSpPr/>
          <p:nvPr/>
        </p:nvSpPr>
        <p:spPr>
          <a:xfrm>
            <a:off x="2204515" y="2095161"/>
            <a:ext cx="4348426" cy="461665"/>
          </a:xfrm>
          <a:prstGeom prst="rect">
            <a:avLst/>
          </a:prstGeom>
        </p:spPr>
        <p:txBody>
          <a:bodyPr wrap="square">
            <a:spAutoFit/>
          </a:bodyPr>
          <a:lstStyle/>
          <a:p>
            <a:pPr algn="dist"/>
            <a:r>
              <a:rPr lang="zh-CN" altLang="en-US" sz="2400" dirty="0">
                <a:solidFill>
                  <a:schemeClr val="bg1"/>
                </a:solidFill>
                <a:cs typeface="+mn-ea"/>
                <a:sym typeface="+mn-lt"/>
              </a:rPr>
              <a:t>单击此处添加标题文本</a:t>
            </a:r>
          </a:p>
        </p:txBody>
      </p:sp>
      <p:sp>
        <p:nvSpPr>
          <p:cNvPr id="2" name="矩形 1"/>
          <p:cNvSpPr/>
          <p:nvPr/>
        </p:nvSpPr>
        <p:spPr>
          <a:xfrm>
            <a:off x="1651000" y="2793807"/>
            <a:ext cx="5715000" cy="300082"/>
          </a:xfrm>
          <a:prstGeom prst="rect">
            <a:avLst/>
          </a:prstGeom>
        </p:spPr>
        <p:txBody>
          <a:bodyPr wrap="square">
            <a:spAutoFit/>
          </a:bodyPr>
          <a:lstStyle/>
          <a:p>
            <a:pPr algn="ctr"/>
            <a:r>
              <a:rPr lang="zh-CN" altLang="en-US" dirty="0"/>
              <a:t>此处添加详细文本描述，文字内容建议与标题相关尽量简洁生动……</a:t>
            </a:r>
          </a:p>
        </p:txBody>
      </p:sp>
    </p:spTree>
    <p:custDataLst>
      <p:tags r:id="rId1"/>
    </p:custDataLst>
    <p:extLst>
      <p:ext uri="{BB962C8B-B14F-4D97-AF65-F5344CB8AC3E}">
        <p14:creationId xmlns:p14="http://schemas.microsoft.com/office/powerpoint/2010/main" val="42939644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endParaRPr lang="en-US" altLang="zh-CN" dirty="0">
              <a:latin typeface="+mn-lt"/>
              <a:ea typeface="+mn-ea"/>
              <a:cs typeface="+mn-ea"/>
              <a:sym typeface="+mn-lt"/>
            </a:endParaRPr>
          </a:p>
        </p:txBody>
      </p:sp>
      <p:sp>
        <p:nvSpPr>
          <p:cNvPr id="7" name="矩形 6"/>
          <p:cNvSpPr/>
          <p:nvPr/>
        </p:nvSpPr>
        <p:spPr>
          <a:xfrm>
            <a:off x="839250" y="113599"/>
            <a:ext cx="3161250" cy="400110"/>
          </a:xfrm>
          <a:prstGeom prst="rect">
            <a:avLst/>
          </a:prstGeom>
        </p:spPr>
        <p:txBody>
          <a:bodyPr wrap="square">
            <a:spAutoFit/>
          </a:bodyPr>
          <a:lstStyle/>
          <a:p>
            <a:pPr algn="dist"/>
            <a:r>
              <a:rPr lang="zh-CN" altLang="en-US" sz="2000" dirty="0">
                <a:solidFill>
                  <a:srgbClr val="C12521"/>
                </a:solidFill>
                <a:latin typeface="阿里巴巴普惠体 2.0 65 Medium" panose="00020600040101010101" pitchFamily="18" charset="-122"/>
                <a:ea typeface="阿里巴巴普惠体 2.0 65 Medium" panose="00020600040101010101" pitchFamily="18" charset="-122"/>
                <a:cs typeface="阿里巴巴普惠体 2.0 65 Medium" panose="00020600040101010101" pitchFamily="18" charset="-122"/>
              </a:rPr>
              <a:t>单击此处添加标题文本</a:t>
            </a:r>
          </a:p>
        </p:txBody>
      </p:sp>
      <p:sp>
        <p:nvSpPr>
          <p:cNvPr id="6" name="Shape 682">
            <a:extLst>
              <a:ext uri="{FF2B5EF4-FFF2-40B4-BE49-F238E27FC236}">
                <a16:creationId xmlns:a16="http://schemas.microsoft.com/office/drawing/2014/main" xmlns="" id="{FCDD672D-C1E0-9D1C-00FB-6BEC987C5BA8}"/>
              </a:ext>
            </a:extLst>
          </p:cNvPr>
          <p:cNvSpPr/>
          <p:nvPr/>
        </p:nvSpPr>
        <p:spPr>
          <a:xfrm>
            <a:off x="3824926" y="1137922"/>
            <a:ext cx="1446539" cy="937300"/>
          </a:xfrm>
          <a:prstGeom prst="roundRect">
            <a:avLst>
              <a:gd name="adj" fmla="val 23150"/>
            </a:avLst>
          </a:prstGeom>
          <a:solidFill>
            <a:srgbClr val="E62129"/>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grpSp>
        <p:nvGrpSpPr>
          <p:cNvPr id="9" name="Group 699">
            <a:extLst>
              <a:ext uri="{FF2B5EF4-FFF2-40B4-BE49-F238E27FC236}">
                <a16:creationId xmlns:a16="http://schemas.microsoft.com/office/drawing/2014/main" xmlns="" id="{8DD7D0D7-A4A5-C9D7-0620-3726F47B4919}"/>
              </a:ext>
            </a:extLst>
          </p:cNvPr>
          <p:cNvGrpSpPr/>
          <p:nvPr/>
        </p:nvGrpSpPr>
        <p:grpSpPr>
          <a:xfrm>
            <a:off x="1322154" y="2573640"/>
            <a:ext cx="610481" cy="610482"/>
            <a:chOff x="0" y="0"/>
            <a:chExt cx="1555539" cy="1555539"/>
          </a:xfrm>
        </p:grpSpPr>
        <p:sp>
          <p:nvSpPr>
            <p:cNvPr id="10" name="Shape 697">
              <a:extLst>
                <a:ext uri="{FF2B5EF4-FFF2-40B4-BE49-F238E27FC236}">
                  <a16:creationId xmlns:a16="http://schemas.microsoft.com/office/drawing/2014/main" xmlns="" id="{4A4C6DA3-FC1A-6140-848F-36FD9501E5C4}"/>
                </a:ext>
              </a:extLst>
            </p:cNvPr>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1" name="Shape 698">
              <a:extLst>
                <a:ext uri="{FF2B5EF4-FFF2-40B4-BE49-F238E27FC236}">
                  <a16:creationId xmlns:a16="http://schemas.microsoft.com/office/drawing/2014/main" xmlns="" id="{7F92B169-F81C-DE53-17CB-51A1A488348D}"/>
                </a:ext>
              </a:extLst>
            </p:cNvPr>
            <p:cNvSpPr/>
            <p:nvPr/>
          </p:nvSpPr>
          <p:spPr>
            <a:xfrm>
              <a:off x="428939" y="533812"/>
              <a:ext cx="697662" cy="56786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grpSp>
        <p:nvGrpSpPr>
          <p:cNvPr id="12" name="Group 702">
            <a:extLst>
              <a:ext uri="{FF2B5EF4-FFF2-40B4-BE49-F238E27FC236}">
                <a16:creationId xmlns:a16="http://schemas.microsoft.com/office/drawing/2014/main" xmlns="" id="{E37318CE-27F8-06C6-4C3F-5494794B171F}"/>
              </a:ext>
            </a:extLst>
          </p:cNvPr>
          <p:cNvGrpSpPr/>
          <p:nvPr/>
        </p:nvGrpSpPr>
        <p:grpSpPr>
          <a:xfrm>
            <a:off x="3269355" y="2573640"/>
            <a:ext cx="610481" cy="610482"/>
            <a:chOff x="0" y="0"/>
            <a:chExt cx="1555539" cy="1555539"/>
          </a:xfrm>
        </p:grpSpPr>
        <p:sp>
          <p:nvSpPr>
            <p:cNvPr id="13" name="Shape 700">
              <a:extLst>
                <a:ext uri="{FF2B5EF4-FFF2-40B4-BE49-F238E27FC236}">
                  <a16:creationId xmlns:a16="http://schemas.microsoft.com/office/drawing/2014/main" xmlns="" id="{6CA7FE38-A90A-CA9A-CEBD-CDD0A8658957}"/>
                </a:ext>
              </a:extLst>
            </p:cNvPr>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4" name="Shape 701">
              <a:extLst>
                <a:ext uri="{FF2B5EF4-FFF2-40B4-BE49-F238E27FC236}">
                  <a16:creationId xmlns:a16="http://schemas.microsoft.com/office/drawing/2014/main" xmlns="" id="{B3372B01-A9FA-67E9-83B1-FE3E81633A1D}"/>
                </a:ext>
              </a:extLst>
            </p:cNvPr>
            <p:cNvSpPr/>
            <p:nvPr/>
          </p:nvSpPr>
          <p:spPr>
            <a:xfrm>
              <a:off x="550938" y="404657"/>
              <a:ext cx="453664" cy="826175"/>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grpSp>
        <p:nvGrpSpPr>
          <p:cNvPr id="15" name="Group 705">
            <a:extLst>
              <a:ext uri="{FF2B5EF4-FFF2-40B4-BE49-F238E27FC236}">
                <a16:creationId xmlns:a16="http://schemas.microsoft.com/office/drawing/2014/main" xmlns="" id="{838B8817-2320-809A-F8AC-9DCBED6ED8C8}"/>
              </a:ext>
            </a:extLst>
          </p:cNvPr>
          <p:cNvGrpSpPr/>
          <p:nvPr/>
        </p:nvGrpSpPr>
        <p:grpSpPr>
          <a:xfrm>
            <a:off x="5216556" y="2573640"/>
            <a:ext cx="610481" cy="610482"/>
            <a:chOff x="0" y="0"/>
            <a:chExt cx="1555539" cy="1555539"/>
          </a:xfrm>
        </p:grpSpPr>
        <p:sp>
          <p:nvSpPr>
            <p:cNvPr id="16" name="Shape 703">
              <a:extLst>
                <a:ext uri="{FF2B5EF4-FFF2-40B4-BE49-F238E27FC236}">
                  <a16:creationId xmlns:a16="http://schemas.microsoft.com/office/drawing/2014/main" xmlns="" id="{2DCB76F6-F702-EE44-AFE0-3DED208B10E8}"/>
                </a:ext>
              </a:extLst>
            </p:cNvPr>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17" name="Shape 704">
              <a:extLst>
                <a:ext uri="{FF2B5EF4-FFF2-40B4-BE49-F238E27FC236}">
                  <a16:creationId xmlns:a16="http://schemas.microsoft.com/office/drawing/2014/main" xmlns="" id="{0205EF9E-45A1-F2AF-4EAE-D745C3220521}"/>
                </a:ext>
              </a:extLst>
            </p:cNvPr>
            <p:cNvSpPr/>
            <p:nvPr/>
          </p:nvSpPr>
          <p:spPr>
            <a:xfrm>
              <a:off x="420940" y="404657"/>
              <a:ext cx="713660" cy="63834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grpSp>
        <p:nvGrpSpPr>
          <p:cNvPr id="18" name="Group 708">
            <a:extLst>
              <a:ext uri="{FF2B5EF4-FFF2-40B4-BE49-F238E27FC236}">
                <a16:creationId xmlns:a16="http://schemas.microsoft.com/office/drawing/2014/main" xmlns="" id="{13264E40-3487-A197-BC8A-DDEDD75AA153}"/>
              </a:ext>
            </a:extLst>
          </p:cNvPr>
          <p:cNvGrpSpPr/>
          <p:nvPr/>
        </p:nvGrpSpPr>
        <p:grpSpPr>
          <a:xfrm>
            <a:off x="7163757" y="2573640"/>
            <a:ext cx="610481" cy="610482"/>
            <a:chOff x="0" y="0"/>
            <a:chExt cx="1555539" cy="1555539"/>
          </a:xfrm>
        </p:grpSpPr>
        <p:sp>
          <p:nvSpPr>
            <p:cNvPr id="19" name="Shape 706">
              <a:extLst>
                <a:ext uri="{FF2B5EF4-FFF2-40B4-BE49-F238E27FC236}">
                  <a16:creationId xmlns:a16="http://schemas.microsoft.com/office/drawing/2014/main" xmlns="" id="{E6B65C64-FA4F-5AF6-9902-DA21C79C9C43}"/>
                </a:ext>
              </a:extLst>
            </p:cNvPr>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cs typeface="+mn-ea"/>
                <a:sym typeface="+mn-lt"/>
              </a:endParaRPr>
            </a:p>
          </p:txBody>
        </p:sp>
        <p:sp>
          <p:nvSpPr>
            <p:cNvPr id="20" name="Shape 707">
              <a:extLst>
                <a:ext uri="{FF2B5EF4-FFF2-40B4-BE49-F238E27FC236}">
                  <a16:creationId xmlns:a16="http://schemas.microsoft.com/office/drawing/2014/main" xmlns="" id="{E0E4C8AE-99C0-E34D-B5FF-59CE8FF8172A}"/>
                </a:ext>
              </a:extLst>
            </p:cNvPr>
            <p:cNvSpPr/>
            <p:nvPr/>
          </p:nvSpPr>
          <p:spPr>
            <a:xfrm>
              <a:off x="472784" y="446360"/>
              <a:ext cx="609971" cy="63834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cs typeface="+mn-ea"/>
                <a:sym typeface="+mn-lt"/>
              </a:endParaRPr>
            </a:p>
          </p:txBody>
        </p:sp>
      </p:grpSp>
      <p:sp>
        <p:nvSpPr>
          <p:cNvPr id="21" name="Shape 709">
            <a:extLst>
              <a:ext uri="{FF2B5EF4-FFF2-40B4-BE49-F238E27FC236}">
                <a16:creationId xmlns:a16="http://schemas.microsoft.com/office/drawing/2014/main" xmlns="" id="{C94CD7FC-AF39-CAF2-9ABC-2B2CDE7E165E}"/>
              </a:ext>
            </a:extLst>
          </p:cNvPr>
          <p:cNvSpPr/>
          <p:nvPr/>
        </p:nvSpPr>
        <p:spPr>
          <a:xfrm flipH="1">
            <a:off x="3788745" y="207652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cs typeface="+mn-ea"/>
              <a:sym typeface="+mn-lt"/>
            </a:endParaRPr>
          </a:p>
        </p:txBody>
      </p:sp>
      <p:sp>
        <p:nvSpPr>
          <p:cNvPr id="22" name="Shape 710">
            <a:extLst>
              <a:ext uri="{FF2B5EF4-FFF2-40B4-BE49-F238E27FC236}">
                <a16:creationId xmlns:a16="http://schemas.microsoft.com/office/drawing/2014/main" xmlns="" id="{7CD0BDDB-E458-A6A2-D759-C12F20063808}"/>
              </a:ext>
            </a:extLst>
          </p:cNvPr>
          <p:cNvSpPr/>
          <p:nvPr/>
        </p:nvSpPr>
        <p:spPr>
          <a:xfrm flipH="1">
            <a:off x="1694622" y="1826445"/>
            <a:ext cx="2128822" cy="661421"/>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cs typeface="+mn-ea"/>
              <a:sym typeface="+mn-lt"/>
            </a:endParaRPr>
          </a:p>
        </p:txBody>
      </p:sp>
      <p:sp>
        <p:nvSpPr>
          <p:cNvPr id="23" name="Shape 711">
            <a:extLst>
              <a:ext uri="{FF2B5EF4-FFF2-40B4-BE49-F238E27FC236}">
                <a16:creationId xmlns:a16="http://schemas.microsoft.com/office/drawing/2014/main" xmlns="" id="{65C0EB0A-7C54-8A61-A35D-46FF829EB45E}"/>
              </a:ext>
            </a:extLst>
          </p:cNvPr>
          <p:cNvSpPr/>
          <p:nvPr/>
        </p:nvSpPr>
        <p:spPr>
          <a:xfrm>
            <a:off x="4847097" y="207652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cs typeface="+mn-ea"/>
              <a:sym typeface="+mn-lt"/>
            </a:endParaRPr>
          </a:p>
        </p:txBody>
      </p:sp>
      <p:sp>
        <p:nvSpPr>
          <p:cNvPr id="24" name="Shape 712">
            <a:extLst>
              <a:ext uri="{FF2B5EF4-FFF2-40B4-BE49-F238E27FC236}">
                <a16:creationId xmlns:a16="http://schemas.microsoft.com/office/drawing/2014/main" xmlns="" id="{4481C173-4C7A-24DB-8AE1-A7C6C4F5DA9D}"/>
              </a:ext>
            </a:extLst>
          </p:cNvPr>
          <p:cNvSpPr/>
          <p:nvPr/>
        </p:nvSpPr>
        <p:spPr>
          <a:xfrm>
            <a:off x="5259048" y="1826445"/>
            <a:ext cx="2128821" cy="661422"/>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cs typeface="+mn-ea"/>
              <a:sym typeface="+mn-lt"/>
            </a:endParaRPr>
          </a:p>
        </p:txBody>
      </p:sp>
      <p:sp>
        <p:nvSpPr>
          <p:cNvPr id="25" name="TextBox 24">
            <a:extLst>
              <a:ext uri="{FF2B5EF4-FFF2-40B4-BE49-F238E27FC236}">
                <a16:creationId xmlns:a16="http://schemas.microsoft.com/office/drawing/2014/main" xmlns="" id="{5CA3180E-3E04-87F5-7D86-42C909F372AB}"/>
              </a:ext>
            </a:extLst>
          </p:cNvPr>
          <p:cNvSpPr txBox="1"/>
          <p:nvPr/>
        </p:nvSpPr>
        <p:spPr>
          <a:xfrm>
            <a:off x="973039" y="3593102"/>
            <a:ext cx="1378783" cy="384529"/>
          </a:xfrm>
          <a:prstGeom prst="rect">
            <a:avLst/>
          </a:prstGeom>
          <a:noFill/>
        </p:spPr>
        <p:txBody>
          <a:bodyPr wrap="square" lIns="0" tIns="0" rIns="0" bIns="0" rtlCol="0">
            <a:spAutoFit/>
          </a:bodyPr>
          <a:lstStyle/>
          <a:p>
            <a:pPr algn="ctr"/>
            <a:r>
              <a:rPr lang="zh-CN" altLang="en-US" sz="833" dirty="0">
                <a:solidFill>
                  <a:srgbClr val="474747"/>
                </a:solidFill>
                <a:cs typeface="+mn-ea"/>
                <a:sym typeface="+mn-lt"/>
              </a:rPr>
              <a:t>此处添加详细文本描述，文字内容建议与标题相关尽量简洁生动</a:t>
            </a:r>
            <a:r>
              <a:rPr lang="en-US" altLang="zh-CN" sz="833" dirty="0">
                <a:solidFill>
                  <a:srgbClr val="474747"/>
                </a:solidFill>
                <a:cs typeface="+mn-ea"/>
                <a:sym typeface="+mn-lt"/>
              </a:rPr>
              <a:t>……</a:t>
            </a:r>
            <a:endParaRPr lang="en-GB" altLang="zh-CN" sz="833" dirty="0">
              <a:solidFill>
                <a:srgbClr val="474747"/>
              </a:solidFill>
              <a:cs typeface="+mn-ea"/>
              <a:sym typeface="+mn-lt"/>
            </a:endParaRPr>
          </a:p>
        </p:txBody>
      </p:sp>
      <p:sp>
        <p:nvSpPr>
          <p:cNvPr id="26" name="Text Placeholder 2">
            <a:extLst>
              <a:ext uri="{FF2B5EF4-FFF2-40B4-BE49-F238E27FC236}">
                <a16:creationId xmlns:a16="http://schemas.microsoft.com/office/drawing/2014/main" xmlns="" id="{D0D6EFC7-7C63-AB59-D712-67D06A429CB8}"/>
              </a:ext>
            </a:extLst>
          </p:cNvPr>
          <p:cNvSpPr txBox="1">
            <a:spLocks/>
          </p:cNvSpPr>
          <p:nvPr/>
        </p:nvSpPr>
        <p:spPr>
          <a:xfrm>
            <a:off x="937966" y="3333676"/>
            <a:ext cx="1378782"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27" name="TextBox 26">
            <a:extLst>
              <a:ext uri="{FF2B5EF4-FFF2-40B4-BE49-F238E27FC236}">
                <a16:creationId xmlns:a16="http://schemas.microsoft.com/office/drawing/2014/main" xmlns="" id="{EBE7EEC1-1C71-3A97-C84A-9A73C417020D}"/>
              </a:ext>
            </a:extLst>
          </p:cNvPr>
          <p:cNvSpPr txBox="1"/>
          <p:nvPr/>
        </p:nvSpPr>
        <p:spPr>
          <a:xfrm>
            <a:off x="2903823" y="3593102"/>
            <a:ext cx="1378783" cy="384529"/>
          </a:xfrm>
          <a:prstGeom prst="rect">
            <a:avLst/>
          </a:prstGeom>
          <a:noFill/>
        </p:spPr>
        <p:txBody>
          <a:bodyPr wrap="square" lIns="0" tIns="0" rIns="0" bIns="0" rtlCol="0">
            <a:spAutoFit/>
          </a:bodyPr>
          <a:lstStyle/>
          <a:p>
            <a:pPr algn="ctr"/>
            <a:r>
              <a:rPr lang="zh-CN" altLang="en-US" sz="833" dirty="0">
                <a:solidFill>
                  <a:srgbClr val="474747"/>
                </a:solidFill>
                <a:cs typeface="+mn-ea"/>
                <a:sym typeface="+mn-lt"/>
              </a:rPr>
              <a:t>此处添加详细文本描述，文字内容建议与标题相关尽量简洁生动</a:t>
            </a:r>
            <a:r>
              <a:rPr lang="en-US" altLang="zh-CN" sz="833" dirty="0">
                <a:solidFill>
                  <a:srgbClr val="474747"/>
                </a:solidFill>
                <a:cs typeface="+mn-ea"/>
                <a:sym typeface="+mn-lt"/>
              </a:rPr>
              <a:t>……</a:t>
            </a:r>
            <a:endParaRPr lang="en-GB" altLang="zh-CN" sz="833" dirty="0">
              <a:solidFill>
                <a:srgbClr val="474747"/>
              </a:solidFill>
              <a:cs typeface="+mn-ea"/>
              <a:sym typeface="+mn-lt"/>
            </a:endParaRPr>
          </a:p>
        </p:txBody>
      </p:sp>
      <p:sp>
        <p:nvSpPr>
          <p:cNvPr id="28" name="Text Placeholder 2">
            <a:extLst>
              <a:ext uri="{FF2B5EF4-FFF2-40B4-BE49-F238E27FC236}">
                <a16:creationId xmlns:a16="http://schemas.microsoft.com/office/drawing/2014/main" xmlns="" id="{70A1AE84-A2AA-6EE5-F84C-ED411E97B809}"/>
              </a:ext>
            </a:extLst>
          </p:cNvPr>
          <p:cNvSpPr txBox="1">
            <a:spLocks/>
          </p:cNvSpPr>
          <p:nvPr/>
        </p:nvSpPr>
        <p:spPr>
          <a:xfrm>
            <a:off x="2868750" y="3333676"/>
            <a:ext cx="1378782"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29" name="TextBox 28">
            <a:extLst>
              <a:ext uri="{FF2B5EF4-FFF2-40B4-BE49-F238E27FC236}">
                <a16:creationId xmlns:a16="http://schemas.microsoft.com/office/drawing/2014/main" xmlns="" id="{53A7C210-9D56-6373-7819-9834C052B30C}"/>
              </a:ext>
            </a:extLst>
          </p:cNvPr>
          <p:cNvSpPr txBox="1"/>
          <p:nvPr/>
        </p:nvSpPr>
        <p:spPr>
          <a:xfrm>
            <a:off x="4872402" y="3593102"/>
            <a:ext cx="1378783" cy="384529"/>
          </a:xfrm>
          <a:prstGeom prst="rect">
            <a:avLst/>
          </a:prstGeom>
          <a:noFill/>
        </p:spPr>
        <p:txBody>
          <a:bodyPr wrap="square" lIns="0" tIns="0" rIns="0" bIns="0" rtlCol="0">
            <a:spAutoFit/>
          </a:bodyPr>
          <a:lstStyle/>
          <a:p>
            <a:pPr algn="ctr"/>
            <a:r>
              <a:rPr lang="zh-CN" altLang="en-US" sz="833" dirty="0">
                <a:solidFill>
                  <a:srgbClr val="474747"/>
                </a:solidFill>
                <a:cs typeface="+mn-ea"/>
                <a:sym typeface="+mn-lt"/>
              </a:rPr>
              <a:t>此处添加详细文本描述，文字内容建议与标题相关尽量简洁生动</a:t>
            </a:r>
            <a:r>
              <a:rPr lang="en-US" altLang="zh-CN" sz="833" dirty="0">
                <a:solidFill>
                  <a:srgbClr val="474747"/>
                </a:solidFill>
                <a:cs typeface="+mn-ea"/>
                <a:sym typeface="+mn-lt"/>
              </a:rPr>
              <a:t>……</a:t>
            </a:r>
            <a:endParaRPr lang="en-GB" altLang="zh-CN" sz="833" dirty="0">
              <a:solidFill>
                <a:srgbClr val="474747"/>
              </a:solidFill>
              <a:cs typeface="+mn-ea"/>
              <a:sym typeface="+mn-lt"/>
            </a:endParaRPr>
          </a:p>
        </p:txBody>
      </p:sp>
      <p:sp>
        <p:nvSpPr>
          <p:cNvPr id="30" name="Text Placeholder 2">
            <a:extLst>
              <a:ext uri="{FF2B5EF4-FFF2-40B4-BE49-F238E27FC236}">
                <a16:creationId xmlns:a16="http://schemas.microsoft.com/office/drawing/2014/main" xmlns="" id="{88CD3666-A895-F1B5-9720-4C03C840A81C}"/>
              </a:ext>
            </a:extLst>
          </p:cNvPr>
          <p:cNvSpPr txBox="1">
            <a:spLocks/>
          </p:cNvSpPr>
          <p:nvPr/>
        </p:nvSpPr>
        <p:spPr>
          <a:xfrm>
            <a:off x="4837329" y="3333676"/>
            <a:ext cx="1378782"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31" name="TextBox 30">
            <a:extLst>
              <a:ext uri="{FF2B5EF4-FFF2-40B4-BE49-F238E27FC236}">
                <a16:creationId xmlns:a16="http://schemas.microsoft.com/office/drawing/2014/main" xmlns="" id="{ACA52FAE-5349-F529-AD14-03F317DFFC86}"/>
              </a:ext>
            </a:extLst>
          </p:cNvPr>
          <p:cNvSpPr txBox="1"/>
          <p:nvPr/>
        </p:nvSpPr>
        <p:spPr>
          <a:xfrm>
            <a:off x="6793419" y="3593102"/>
            <a:ext cx="1378783" cy="384529"/>
          </a:xfrm>
          <a:prstGeom prst="rect">
            <a:avLst/>
          </a:prstGeom>
          <a:noFill/>
        </p:spPr>
        <p:txBody>
          <a:bodyPr wrap="square" lIns="0" tIns="0" rIns="0" bIns="0" rtlCol="0">
            <a:spAutoFit/>
          </a:bodyPr>
          <a:lstStyle/>
          <a:p>
            <a:pPr algn="ctr"/>
            <a:r>
              <a:rPr lang="zh-CN" altLang="en-US" sz="833" dirty="0">
                <a:solidFill>
                  <a:srgbClr val="474747"/>
                </a:solidFill>
                <a:cs typeface="+mn-ea"/>
                <a:sym typeface="+mn-lt"/>
              </a:rPr>
              <a:t>此处添加详细文本描述，文字内容建议与标题相关尽量简洁生动</a:t>
            </a:r>
            <a:r>
              <a:rPr lang="en-US" altLang="zh-CN" sz="833" dirty="0">
                <a:solidFill>
                  <a:srgbClr val="474747"/>
                </a:solidFill>
                <a:cs typeface="+mn-ea"/>
                <a:sym typeface="+mn-lt"/>
              </a:rPr>
              <a:t>……</a:t>
            </a:r>
            <a:endParaRPr lang="en-GB" sz="833" dirty="0">
              <a:solidFill>
                <a:srgbClr val="474747"/>
              </a:solidFill>
              <a:cs typeface="+mn-ea"/>
              <a:sym typeface="+mn-lt"/>
            </a:endParaRPr>
          </a:p>
        </p:txBody>
      </p:sp>
      <p:sp>
        <p:nvSpPr>
          <p:cNvPr id="32" name="Text Placeholder 2">
            <a:extLst>
              <a:ext uri="{FF2B5EF4-FFF2-40B4-BE49-F238E27FC236}">
                <a16:creationId xmlns:a16="http://schemas.microsoft.com/office/drawing/2014/main" xmlns="" id="{4723E2DE-0AF1-7F90-9507-9E601B7928F5}"/>
              </a:ext>
            </a:extLst>
          </p:cNvPr>
          <p:cNvSpPr txBox="1">
            <a:spLocks/>
          </p:cNvSpPr>
          <p:nvPr/>
        </p:nvSpPr>
        <p:spPr>
          <a:xfrm>
            <a:off x="6768113" y="3333676"/>
            <a:ext cx="1378782"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dirty="0">
                <a:solidFill>
                  <a:schemeClr val="tx1">
                    <a:lumMod val="95000"/>
                    <a:lumOff val="5000"/>
                  </a:schemeClr>
                </a:solidFill>
                <a:latin typeface="+mn-lt"/>
                <a:cs typeface="+mn-ea"/>
                <a:sym typeface="+mn-lt"/>
              </a:rPr>
              <a:t>添加标题</a:t>
            </a:r>
            <a:endParaRPr lang="en-GB" dirty="0">
              <a:solidFill>
                <a:schemeClr val="tx1">
                  <a:lumMod val="95000"/>
                  <a:lumOff val="5000"/>
                </a:schemeClr>
              </a:solidFill>
              <a:latin typeface="+mn-lt"/>
              <a:cs typeface="+mn-ea"/>
              <a:sym typeface="+mn-lt"/>
            </a:endParaRPr>
          </a:p>
        </p:txBody>
      </p:sp>
      <p:sp>
        <p:nvSpPr>
          <p:cNvPr id="33" name="淘宝网Chenying0907出品 47">
            <a:extLst>
              <a:ext uri="{FF2B5EF4-FFF2-40B4-BE49-F238E27FC236}">
                <a16:creationId xmlns:a16="http://schemas.microsoft.com/office/drawing/2014/main" xmlns="" id="{8F8B003D-3344-E3FE-43DA-2011A6729FCF}"/>
              </a:ext>
            </a:extLst>
          </p:cNvPr>
          <p:cNvSpPr/>
          <p:nvPr/>
        </p:nvSpPr>
        <p:spPr>
          <a:xfrm>
            <a:off x="3831018" y="1489332"/>
            <a:ext cx="1440447" cy="263277"/>
          </a:xfrm>
          <a:prstGeom prst="rect">
            <a:avLst/>
          </a:prstGeom>
        </p:spPr>
        <p:txBody>
          <a:bodyPr wrap="square">
            <a:spAutoFit/>
          </a:bodyPr>
          <a:lstStyle/>
          <a:p>
            <a:pPr algn="ctr" defTabSz="934007"/>
            <a:r>
              <a:rPr lang="zh-CN" altLang="en-US" sz="1111" dirty="0">
                <a:solidFill>
                  <a:srgbClr val="FFFFFF"/>
                </a:solidFill>
                <a:cs typeface="+mn-ea"/>
                <a:sym typeface="+mn-lt"/>
              </a:rPr>
              <a:t>添加标题</a:t>
            </a:r>
            <a:endParaRPr lang="en-GB" altLang="zh-CN" sz="1270" dirty="0">
              <a:solidFill>
                <a:srgbClr val="FFFFFF"/>
              </a:solidFill>
              <a:cs typeface="+mn-ea"/>
              <a:sym typeface="+mn-lt"/>
            </a:endParaRPr>
          </a:p>
        </p:txBody>
      </p:sp>
    </p:spTree>
    <p:extLst>
      <p:ext uri="{BB962C8B-B14F-4D97-AF65-F5344CB8AC3E}">
        <p14:creationId xmlns:p14="http://schemas.microsoft.com/office/powerpoint/2010/main" val="25020736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ICON" val="#405344;"/>
</p:tagLst>
</file>

<file path=ppt/tags/tag2.xml><?xml version="1.0" encoding="utf-8"?>
<p:tagLst xmlns:a="http://schemas.openxmlformats.org/drawingml/2006/main" xmlns:r="http://schemas.openxmlformats.org/officeDocument/2006/relationships" xmlns:p="http://schemas.openxmlformats.org/presentationml/2006/main">
  <p:tag name="ISLIDE.ICON" val="#405344;"/>
</p:tagLst>
</file>

<file path=ppt/tags/tag3.xml><?xml version="1.0" encoding="utf-8"?>
<p:tagLst xmlns:a="http://schemas.openxmlformats.org/drawingml/2006/main" xmlns:r="http://schemas.openxmlformats.org/officeDocument/2006/relationships" xmlns:p="http://schemas.openxmlformats.org/presentationml/2006/main">
  <p:tag name="ISLIDE.ICON" val="#405344;"/>
</p:tagLst>
</file>

<file path=ppt/tags/tag4.xml><?xml version="1.0" encoding="utf-8"?>
<p:tagLst xmlns:a="http://schemas.openxmlformats.org/drawingml/2006/main" xmlns:r="http://schemas.openxmlformats.org/officeDocument/2006/relationships" xmlns:p="http://schemas.openxmlformats.org/presentationml/2006/main">
  <p:tag name="ISLIDE.ICON" val="#405344;"/>
</p:tagLst>
</file>

<file path=ppt/tags/tag5.xml><?xml version="1.0" encoding="utf-8"?>
<p:tagLst xmlns:a="http://schemas.openxmlformats.org/drawingml/2006/main" xmlns:r="http://schemas.openxmlformats.org/officeDocument/2006/relationships" xmlns:p="http://schemas.openxmlformats.org/presentationml/2006/main">
  <p:tag name="ISLIDE.ICON" val="#405344;"/>
</p:tagLst>
</file>

<file path=ppt/tags/tag6.xml><?xml version="1.0" encoding="utf-8"?>
<p:tagLst xmlns:a="http://schemas.openxmlformats.org/drawingml/2006/main" xmlns:r="http://schemas.openxmlformats.org/officeDocument/2006/relationships" xmlns:p="http://schemas.openxmlformats.org/presentationml/2006/main">
  <p:tag name="ISLIDE.ICON" val="#405344;"/>
</p:tagLst>
</file>

<file path=ppt/tags/tag7.xml><?xml version="1.0" encoding="utf-8"?>
<p:tagLst xmlns:a="http://schemas.openxmlformats.org/drawingml/2006/main" xmlns:r="http://schemas.openxmlformats.org/officeDocument/2006/relationships" xmlns:p="http://schemas.openxmlformats.org/presentationml/2006/main">
  <p:tag name="ISLIDE.ICON" val="#405344;"/>
</p:tagLst>
</file>

<file path=ppt/tags/tag8.xml><?xml version="1.0" encoding="utf-8"?>
<p:tagLst xmlns:a="http://schemas.openxmlformats.org/drawingml/2006/main" xmlns:r="http://schemas.openxmlformats.org/officeDocument/2006/relationships" xmlns:p="http://schemas.openxmlformats.org/presentationml/2006/main">
  <p:tag name="ISLIDE.ICON" val="#40534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14xaq5a">
      <a:majorFont>
        <a:latin typeface="Arial"/>
        <a:ea typeface="阿里巴巴普惠体 2.0 55 Regular"/>
        <a:cs typeface=""/>
      </a:majorFont>
      <a:minorFont>
        <a:latin typeface="Arial"/>
        <a:ea typeface="阿里巴巴普惠体 2.0 55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h14xaq5a">
      <a:majorFont>
        <a:latin typeface="Arial"/>
        <a:ea typeface="阿里巴巴普惠体 2.0 55 Regular"/>
        <a:cs typeface=""/>
      </a:majorFont>
      <a:minorFont>
        <a:latin typeface="Arial"/>
        <a:ea typeface="阿里巴巴普惠体 2.0 55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2075</Words>
  <Application>Microsoft Office PowerPoint</Application>
  <PresentationFormat>全屏显示(16:9)</PresentationFormat>
  <Paragraphs>288</Paragraphs>
  <Slides>29</Slides>
  <Notes>29</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29</vt:i4>
      </vt:variant>
    </vt:vector>
  </HeadingPairs>
  <TitlesOfParts>
    <vt:vector size="44" baseType="lpstr">
      <vt:lpstr>Kontrapunkt Bob Bold</vt:lpstr>
      <vt:lpstr>Meiryo</vt:lpstr>
      <vt:lpstr>阿里巴巴普惠体 2.0 55 Regular</vt:lpstr>
      <vt:lpstr>阿里巴巴普惠体 2.0 65 Medium</vt:lpstr>
      <vt:lpstr>等线</vt:lpstr>
      <vt:lpstr>庞门正道粗书体</vt:lpstr>
      <vt:lpstr>宋体</vt:lpstr>
      <vt:lpstr>微软雅黑</vt:lpstr>
      <vt:lpstr>Arial</vt:lpstr>
      <vt:lpstr>Calibri</vt:lpstr>
      <vt:lpstr>Calibri Light</vt:lpstr>
      <vt:lpstr>Helvetica Light</vt:lpstr>
      <vt:lpstr>Office 主题​​</vt:lpstr>
      <vt:lpstr>1_Office 主题​​</vt:lpstr>
      <vt:lpstr>Office Theme</vt:lpstr>
      <vt:lpstr>PowerPoint 演示文稿</vt:lpstr>
      <vt:lpstr>PowerPoint 演示文稿</vt:lpstr>
      <vt:lpstr>PowerPoint 演示文稿</vt:lpstr>
      <vt:lpstr> </vt:lpstr>
      <vt:lpstr> </vt:lpstr>
      <vt:lpstr>PowerPoint 演示文稿</vt:lpstr>
      <vt:lpstr>PowerPoint 演示文稿</vt:lpstr>
      <vt:lpstr>PowerPoint 演示文稿</vt:lpstr>
      <vt:lpstr> </vt:lpstr>
      <vt:lpstr> </vt:lpstr>
      <vt:lpstr>PowerPoint 演示文稿</vt:lpstr>
      <vt:lpstr>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142</cp:revision>
  <dcterms:created xsi:type="dcterms:W3CDTF">2017-03-04T06:55:50Z</dcterms:created>
  <dcterms:modified xsi:type="dcterms:W3CDTF">2023-02-26T01:18:06Z</dcterms:modified>
</cp:coreProperties>
</file>