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8" r:id="rId2"/>
  </p:sldMasterIdLst>
  <p:notesMasterIdLst>
    <p:notesMasterId r:id="rId10"/>
  </p:notesMasterIdLst>
  <p:sldIdLst>
    <p:sldId id="428" r:id="rId3"/>
    <p:sldId id="422" r:id="rId4"/>
    <p:sldId id="423" r:id="rId5"/>
    <p:sldId id="424" r:id="rId6"/>
    <p:sldId id="427" r:id="rId7"/>
    <p:sldId id="415" r:id="rId8"/>
    <p:sldId id="429" r:id="rId9"/>
  </p:sldIdLst>
  <p:sldSz cx="18000663" cy="89995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35" userDrawn="1">
          <p15:clr>
            <a:srgbClr val="A4A3A4"/>
          </p15:clr>
        </p15:guide>
        <p15:guide id="2" pos="5670" userDrawn="1">
          <p15:clr>
            <a:srgbClr val="A4A3A4"/>
          </p15:clr>
        </p15:guide>
        <p15:guide id="3" orient="horz" pos="1383" userDrawn="1">
          <p15:clr>
            <a:srgbClr val="A4A3A4"/>
          </p15:clr>
        </p15:guide>
        <p15:guide id="4" orient="horz" pos="362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E5F7EF"/>
    <a:srgbClr val="EFFAF5"/>
    <a:srgbClr val="EEF8F4"/>
    <a:srgbClr val="F1B584"/>
    <a:srgbClr val="FEE0AC"/>
    <a:srgbClr val="0D2874"/>
    <a:srgbClr val="EF5E53"/>
    <a:srgbClr val="EC4134"/>
    <a:srgbClr val="5EBA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69" autoAdjust="0"/>
    <p:restoredTop sz="95366" autoAdjust="0"/>
  </p:normalViewPr>
  <p:slideViewPr>
    <p:cSldViewPr snapToGrid="0" showGuides="1">
      <p:cViewPr varScale="1">
        <p:scale>
          <a:sx n="82" d="100"/>
          <a:sy n="82" d="100"/>
        </p:scale>
        <p:origin x="168" y="102"/>
      </p:cViewPr>
      <p:guideLst>
        <p:guide orient="horz" pos="2835"/>
        <p:guide pos="5670"/>
        <p:guide orient="horz" pos="1383"/>
        <p:guide orient="horz" pos="362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DB2110-74A2-4156-8596-F7068FF75AE0}" type="datetimeFigureOut">
              <a:rPr lang="zh-CN" altLang="en-US" smtClean="0"/>
              <a:t>2023/2/27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42900" y="1143000"/>
            <a:ext cx="61722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671117-9651-43C9-82C9-85C339149AD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0634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671117-9651-43C9-82C9-85C339149AD2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832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671117-9651-43C9-82C9-85C339149AD2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91445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671117-9651-43C9-82C9-85C339149AD2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42740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42900" y="1143000"/>
            <a:ext cx="61722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33314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50083" y="1472842"/>
            <a:ext cx="13500497" cy="3133172"/>
          </a:xfrm>
        </p:spPr>
        <p:txBody>
          <a:bodyPr anchor="b"/>
          <a:lstStyle>
            <a:lvl1pPr algn="ctr">
              <a:defRPr sz="7874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0083" y="4726842"/>
            <a:ext cx="13500497" cy="2172804"/>
          </a:xfrm>
        </p:spPr>
        <p:txBody>
          <a:bodyPr/>
          <a:lstStyle>
            <a:lvl1pPr marL="0" indent="0" algn="ctr">
              <a:buNone/>
              <a:defRPr sz="3150"/>
            </a:lvl1pPr>
            <a:lvl2pPr marL="599984" indent="0" algn="ctr">
              <a:buNone/>
              <a:defRPr sz="2625"/>
            </a:lvl2pPr>
            <a:lvl3pPr marL="1199967" indent="0" algn="ctr">
              <a:buNone/>
              <a:defRPr sz="2362"/>
            </a:lvl3pPr>
            <a:lvl4pPr marL="1799951" indent="0" algn="ctr">
              <a:buNone/>
              <a:defRPr sz="2100"/>
            </a:lvl4pPr>
            <a:lvl5pPr marL="2399934" indent="0" algn="ctr">
              <a:buNone/>
              <a:defRPr sz="2100"/>
            </a:lvl5pPr>
            <a:lvl6pPr marL="2999918" indent="0" algn="ctr">
              <a:buNone/>
              <a:defRPr sz="2100"/>
            </a:lvl6pPr>
            <a:lvl7pPr marL="3599901" indent="0" algn="ctr">
              <a:buNone/>
              <a:defRPr sz="2100"/>
            </a:lvl7pPr>
            <a:lvl8pPr marL="4199885" indent="0" algn="ctr">
              <a:buNone/>
              <a:defRPr sz="2100"/>
            </a:lvl8pPr>
            <a:lvl9pPr marL="4799868" indent="0" algn="ctr">
              <a:buNone/>
              <a:defRPr sz="21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7B850-822A-40A2-AB01-C16B663089C2}" type="datetimeFigureOut">
              <a:rPr lang="zh-CN" altLang="en-US" smtClean="0"/>
              <a:t>2023/2/27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9D3D7-FAF8-4972-9818-11F641E5B11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191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7054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1" y="599969"/>
            <a:ext cx="5805682" cy="2099892"/>
          </a:xfrm>
        </p:spPr>
        <p:txBody>
          <a:bodyPr anchor="b"/>
          <a:lstStyle>
            <a:lvl1pPr>
              <a:defRPr sz="4199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2626" y="1295767"/>
            <a:ext cx="9112836" cy="6395505"/>
          </a:xfrm>
        </p:spPr>
        <p:txBody>
          <a:bodyPr/>
          <a:lstStyle>
            <a:lvl1pPr>
              <a:defRPr sz="4199"/>
            </a:lvl1pPr>
            <a:lvl2pPr>
              <a:defRPr sz="3674"/>
            </a:lvl2pPr>
            <a:lvl3pPr>
              <a:defRPr sz="3150"/>
            </a:lvl3pPr>
            <a:lvl4pPr>
              <a:defRPr sz="2625"/>
            </a:lvl4pPr>
            <a:lvl5pPr>
              <a:defRPr sz="2625"/>
            </a:lvl5pPr>
            <a:lvl6pPr>
              <a:defRPr sz="2625"/>
            </a:lvl6pPr>
            <a:lvl7pPr>
              <a:defRPr sz="2625"/>
            </a:lvl7pPr>
            <a:lvl8pPr>
              <a:defRPr sz="2625"/>
            </a:lvl8pPr>
            <a:lvl9pPr>
              <a:defRPr sz="2625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1" y="2699862"/>
            <a:ext cx="5805682" cy="5001827"/>
          </a:xfrm>
        </p:spPr>
        <p:txBody>
          <a:bodyPr/>
          <a:lstStyle>
            <a:lvl1pPr marL="0" indent="0">
              <a:buNone/>
              <a:defRPr sz="2100"/>
            </a:lvl1pPr>
            <a:lvl2pPr marL="599984" indent="0">
              <a:buNone/>
              <a:defRPr sz="1837"/>
            </a:lvl2pPr>
            <a:lvl3pPr marL="1199967" indent="0">
              <a:buNone/>
              <a:defRPr sz="1575"/>
            </a:lvl3pPr>
            <a:lvl4pPr marL="1799951" indent="0">
              <a:buNone/>
              <a:defRPr sz="1312"/>
            </a:lvl4pPr>
            <a:lvl5pPr marL="2399934" indent="0">
              <a:buNone/>
              <a:defRPr sz="1312"/>
            </a:lvl5pPr>
            <a:lvl6pPr marL="2999918" indent="0">
              <a:buNone/>
              <a:defRPr sz="1312"/>
            </a:lvl6pPr>
            <a:lvl7pPr marL="3599901" indent="0">
              <a:buNone/>
              <a:defRPr sz="1312"/>
            </a:lvl7pPr>
            <a:lvl8pPr marL="4199885" indent="0">
              <a:buNone/>
              <a:defRPr sz="1312"/>
            </a:lvl8pPr>
            <a:lvl9pPr marL="4799868" indent="0">
              <a:buNone/>
              <a:defRPr sz="1312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62828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1" y="599969"/>
            <a:ext cx="5805682" cy="2099892"/>
          </a:xfrm>
        </p:spPr>
        <p:txBody>
          <a:bodyPr anchor="b"/>
          <a:lstStyle>
            <a:lvl1pPr>
              <a:defRPr sz="4199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652626" y="1295767"/>
            <a:ext cx="9112836" cy="6395505"/>
          </a:xfrm>
        </p:spPr>
        <p:txBody>
          <a:bodyPr anchor="t"/>
          <a:lstStyle>
            <a:lvl1pPr marL="0" indent="0">
              <a:buNone/>
              <a:defRPr sz="4199"/>
            </a:lvl1pPr>
            <a:lvl2pPr marL="599984" indent="0">
              <a:buNone/>
              <a:defRPr sz="3674"/>
            </a:lvl2pPr>
            <a:lvl3pPr marL="1199967" indent="0">
              <a:buNone/>
              <a:defRPr sz="3150"/>
            </a:lvl3pPr>
            <a:lvl4pPr marL="1799951" indent="0">
              <a:buNone/>
              <a:defRPr sz="2625"/>
            </a:lvl4pPr>
            <a:lvl5pPr marL="2399934" indent="0">
              <a:buNone/>
              <a:defRPr sz="2625"/>
            </a:lvl5pPr>
            <a:lvl6pPr marL="2999918" indent="0">
              <a:buNone/>
              <a:defRPr sz="2625"/>
            </a:lvl6pPr>
            <a:lvl7pPr marL="3599901" indent="0">
              <a:buNone/>
              <a:defRPr sz="2625"/>
            </a:lvl7pPr>
            <a:lvl8pPr marL="4199885" indent="0">
              <a:buNone/>
              <a:defRPr sz="2625"/>
            </a:lvl8pPr>
            <a:lvl9pPr marL="4799868" indent="0">
              <a:buNone/>
              <a:defRPr sz="2625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1" y="2699862"/>
            <a:ext cx="5805682" cy="5001827"/>
          </a:xfrm>
        </p:spPr>
        <p:txBody>
          <a:bodyPr/>
          <a:lstStyle>
            <a:lvl1pPr marL="0" indent="0">
              <a:buNone/>
              <a:defRPr sz="2100"/>
            </a:lvl1pPr>
            <a:lvl2pPr marL="599984" indent="0">
              <a:buNone/>
              <a:defRPr sz="1837"/>
            </a:lvl2pPr>
            <a:lvl3pPr marL="1199967" indent="0">
              <a:buNone/>
              <a:defRPr sz="1575"/>
            </a:lvl3pPr>
            <a:lvl4pPr marL="1799951" indent="0">
              <a:buNone/>
              <a:defRPr sz="1312"/>
            </a:lvl4pPr>
            <a:lvl5pPr marL="2399934" indent="0">
              <a:buNone/>
              <a:defRPr sz="1312"/>
            </a:lvl5pPr>
            <a:lvl6pPr marL="2999918" indent="0">
              <a:buNone/>
              <a:defRPr sz="1312"/>
            </a:lvl6pPr>
            <a:lvl7pPr marL="3599901" indent="0">
              <a:buNone/>
              <a:defRPr sz="1312"/>
            </a:lvl7pPr>
            <a:lvl8pPr marL="4199885" indent="0">
              <a:buNone/>
              <a:defRPr sz="1312"/>
            </a:lvl8pPr>
            <a:lvl9pPr marL="4799868" indent="0">
              <a:buNone/>
              <a:defRPr sz="1312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44166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35652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881724" y="479142"/>
            <a:ext cx="3881393" cy="7626692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7545" y="479142"/>
            <a:ext cx="11419171" cy="7626692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0049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7B850-822A-40A2-AB01-C16B663089C2}" type="datetimeFigureOut">
              <a:rPr lang="zh-CN" altLang="en-US" smtClean="0"/>
              <a:t>2023/2/27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9D3D7-FAF8-4972-9818-11F641E5B11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72317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7B850-822A-40A2-AB01-C16B663089C2}" type="datetimeFigureOut">
              <a:rPr lang="zh-CN" altLang="en-US" smtClean="0"/>
              <a:t>2023/2/27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9D3D7-FAF8-4972-9818-11F641E5B11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38222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50083" y="1472842"/>
            <a:ext cx="13500497" cy="3133172"/>
          </a:xfrm>
        </p:spPr>
        <p:txBody>
          <a:bodyPr anchor="b"/>
          <a:lstStyle>
            <a:lvl1pPr algn="ctr">
              <a:defRPr sz="7874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0083" y="4726842"/>
            <a:ext cx="13500497" cy="2172804"/>
          </a:xfrm>
        </p:spPr>
        <p:txBody>
          <a:bodyPr/>
          <a:lstStyle>
            <a:lvl1pPr marL="0" indent="0" algn="ctr">
              <a:buNone/>
              <a:defRPr sz="3150"/>
            </a:lvl1pPr>
            <a:lvl2pPr marL="599984" indent="0" algn="ctr">
              <a:buNone/>
              <a:defRPr sz="2625"/>
            </a:lvl2pPr>
            <a:lvl3pPr marL="1199967" indent="0" algn="ctr">
              <a:buNone/>
              <a:defRPr sz="2362"/>
            </a:lvl3pPr>
            <a:lvl4pPr marL="1799951" indent="0" algn="ctr">
              <a:buNone/>
              <a:defRPr sz="2100"/>
            </a:lvl4pPr>
            <a:lvl5pPr marL="2399934" indent="0" algn="ctr">
              <a:buNone/>
              <a:defRPr sz="2100"/>
            </a:lvl5pPr>
            <a:lvl6pPr marL="2999918" indent="0" algn="ctr">
              <a:buNone/>
              <a:defRPr sz="2100"/>
            </a:lvl6pPr>
            <a:lvl7pPr marL="3599901" indent="0" algn="ctr">
              <a:buNone/>
              <a:defRPr sz="2100"/>
            </a:lvl7pPr>
            <a:lvl8pPr marL="4199885" indent="0" algn="ctr">
              <a:buNone/>
              <a:defRPr sz="2100"/>
            </a:lvl8pPr>
            <a:lvl9pPr marL="4799868" indent="0" algn="ctr">
              <a:buNone/>
              <a:defRPr sz="21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9877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2547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170" y="2243636"/>
            <a:ext cx="15525572" cy="3743557"/>
          </a:xfrm>
        </p:spPr>
        <p:txBody>
          <a:bodyPr anchor="b"/>
          <a:lstStyle>
            <a:lvl1pPr>
              <a:defRPr sz="7874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8170" y="6022609"/>
            <a:ext cx="15525572" cy="1968648"/>
          </a:xfrm>
        </p:spPr>
        <p:txBody>
          <a:bodyPr/>
          <a:lstStyle>
            <a:lvl1pPr marL="0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1pPr>
            <a:lvl2pPr marL="599984" indent="0">
              <a:buNone/>
              <a:defRPr sz="2625">
                <a:solidFill>
                  <a:schemeClr val="tx1">
                    <a:tint val="75000"/>
                  </a:schemeClr>
                </a:solidFill>
              </a:defRPr>
            </a:lvl2pPr>
            <a:lvl3pPr marL="1199967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3pPr>
            <a:lvl4pPr marL="1799951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39993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299991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3599901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199885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479986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9837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7545" y="2395710"/>
            <a:ext cx="7650282" cy="571012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12836" y="2395710"/>
            <a:ext cx="7650282" cy="571012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4178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479143"/>
            <a:ext cx="15525572" cy="173949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9891" y="2206137"/>
            <a:ext cx="7615123" cy="1081194"/>
          </a:xfrm>
        </p:spPr>
        <p:txBody>
          <a:bodyPr anchor="b"/>
          <a:lstStyle>
            <a:lvl1pPr marL="0" indent="0">
              <a:buNone/>
              <a:defRPr sz="3150" b="1"/>
            </a:lvl1pPr>
            <a:lvl2pPr marL="599984" indent="0">
              <a:buNone/>
              <a:defRPr sz="2625" b="1"/>
            </a:lvl2pPr>
            <a:lvl3pPr marL="1199967" indent="0">
              <a:buNone/>
              <a:defRPr sz="2362" b="1"/>
            </a:lvl3pPr>
            <a:lvl4pPr marL="1799951" indent="0">
              <a:buNone/>
              <a:defRPr sz="2100" b="1"/>
            </a:lvl4pPr>
            <a:lvl5pPr marL="2399934" indent="0">
              <a:buNone/>
              <a:defRPr sz="2100" b="1"/>
            </a:lvl5pPr>
            <a:lvl6pPr marL="2999918" indent="0">
              <a:buNone/>
              <a:defRPr sz="2100" b="1"/>
            </a:lvl6pPr>
            <a:lvl7pPr marL="3599901" indent="0">
              <a:buNone/>
              <a:defRPr sz="2100" b="1"/>
            </a:lvl7pPr>
            <a:lvl8pPr marL="4199885" indent="0">
              <a:buNone/>
              <a:defRPr sz="2100" b="1"/>
            </a:lvl8pPr>
            <a:lvl9pPr marL="4799868" indent="0">
              <a:buNone/>
              <a:defRPr sz="21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891" y="3287331"/>
            <a:ext cx="7615123" cy="4835169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112836" y="2206137"/>
            <a:ext cx="7652626" cy="1081194"/>
          </a:xfrm>
        </p:spPr>
        <p:txBody>
          <a:bodyPr anchor="b"/>
          <a:lstStyle>
            <a:lvl1pPr marL="0" indent="0">
              <a:buNone/>
              <a:defRPr sz="3150" b="1"/>
            </a:lvl1pPr>
            <a:lvl2pPr marL="599984" indent="0">
              <a:buNone/>
              <a:defRPr sz="2625" b="1"/>
            </a:lvl2pPr>
            <a:lvl3pPr marL="1199967" indent="0">
              <a:buNone/>
              <a:defRPr sz="2362" b="1"/>
            </a:lvl3pPr>
            <a:lvl4pPr marL="1799951" indent="0">
              <a:buNone/>
              <a:defRPr sz="2100" b="1"/>
            </a:lvl4pPr>
            <a:lvl5pPr marL="2399934" indent="0">
              <a:buNone/>
              <a:defRPr sz="2100" b="1"/>
            </a:lvl5pPr>
            <a:lvl6pPr marL="2999918" indent="0">
              <a:buNone/>
              <a:defRPr sz="2100" b="1"/>
            </a:lvl6pPr>
            <a:lvl7pPr marL="3599901" indent="0">
              <a:buNone/>
              <a:defRPr sz="2100" b="1"/>
            </a:lvl7pPr>
            <a:lvl8pPr marL="4199885" indent="0">
              <a:buNone/>
              <a:defRPr sz="2100" b="1"/>
            </a:lvl8pPr>
            <a:lvl9pPr marL="4799868" indent="0">
              <a:buNone/>
              <a:defRPr sz="21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112836" y="3287331"/>
            <a:ext cx="7652626" cy="4835169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8516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2023/2/27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0463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37546" y="479143"/>
            <a:ext cx="15525572" cy="17394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7546" y="2395710"/>
            <a:ext cx="15525572" cy="57101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37546" y="8341239"/>
            <a:ext cx="4050149" cy="479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5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37B850-822A-40A2-AB01-C16B663089C2}" type="datetimeFigureOut">
              <a:rPr lang="zh-CN" altLang="en-US" smtClean="0"/>
              <a:t>2023/2/27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62720" y="8341239"/>
            <a:ext cx="6075224" cy="479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712968" y="8341239"/>
            <a:ext cx="4050149" cy="479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9D3D7-FAF8-4972-9818-11F641E5B11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3047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7" r:id="rId3"/>
  </p:sldLayoutIdLst>
  <p:txStyles>
    <p:titleStyle>
      <a:lvl1pPr algn="l" defTabSz="1199967" rtl="0" eaLnBrk="1" latinLnBrk="0" hangingPunct="1">
        <a:lnSpc>
          <a:spcPct val="90000"/>
        </a:lnSpc>
        <a:spcBef>
          <a:spcPct val="0"/>
        </a:spcBef>
        <a:buNone/>
        <a:defRPr sz="577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9992" indent="-299992" algn="l" defTabSz="1199967" rtl="0" eaLnBrk="1" latinLnBrk="0" hangingPunct="1">
        <a:lnSpc>
          <a:spcPct val="90000"/>
        </a:lnSpc>
        <a:spcBef>
          <a:spcPts val="1312"/>
        </a:spcBef>
        <a:buFont typeface="Arial" panose="020B0604020202020204" pitchFamily="34" charset="0"/>
        <a:buChar char="•"/>
        <a:defRPr sz="3674" kern="1200">
          <a:solidFill>
            <a:schemeClr val="tx1"/>
          </a:solidFill>
          <a:latin typeface="+mn-lt"/>
          <a:ea typeface="+mn-ea"/>
          <a:cs typeface="+mn-cs"/>
        </a:defRPr>
      </a:lvl1pPr>
      <a:lvl2pPr marL="899975" indent="-299992" algn="l" defTabSz="1199967" rtl="0" eaLnBrk="1" latinLnBrk="0" hangingPunct="1">
        <a:lnSpc>
          <a:spcPct val="90000"/>
        </a:lnSpc>
        <a:spcBef>
          <a:spcPts val="656"/>
        </a:spcBef>
        <a:buFont typeface="Arial" panose="020B0604020202020204" pitchFamily="34" charset="0"/>
        <a:buChar char="•"/>
        <a:defRPr sz="3150" kern="1200">
          <a:solidFill>
            <a:schemeClr val="tx1"/>
          </a:solidFill>
          <a:latin typeface="+mn-lt"/>
          <a:ea typeface="+mn-ea"/>
          <a:cs typeface="+mn-cs"/>
        </a:defRPr>
      </a:lvl2pPr>
      <a:lvl3pPr marL="1499959" indent="-299992" algn="l" defTabSz="1199967" rtl="0" eaLnBrk="1" latinLnBrk="0" hangingPunct="1">
        <a:lnSpc>
          <a:spcPct val="90000"/>
        </a:lnSpc>
        <a:spcBef>
          <a:spcPts val="656"/>
        </a:spcBef>
        <a:buFont typeface="Arial" panose="020B0604020202020204" pitchFamily="34" charset="0"/>
        <a:buChar char="•"/>
        <a:defRPr sz="2625" kern="1200">
          <a:solidFill>
            <a:schemeClr val="tx1"/>
          </a:solidFill>
          <a:latin typeface="+mn-lt"/>
          <a:ea typeface="+mn-ea"/>
          <a:cs typeface="+mn-cs"/>
        </a:defRPr>
      </a:lvl3pPr>
      <a:lvl4pPr marL="2099942" indent="-299992" algn="l" defTabSz="1199967" rtl="0" eaLnBrk="1" latinLnBrk="0" hangingPunct="1">
        <a:lnSpc>
          <a:spcPct val="90000"/>
        </a:lnSpc>
        <a:spcBef>
          <a:spcPts val="656"/>
        </a:spcBef>
        <a:buFont typeface="Arial" panose="020B0604020202020204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4pPr>
      <a:lvl5pPr marL="2699926" indent="-299992" algn="l" defTabSz="1199967" rtl="0" eaLnBrk="1" latinLnBrk="0" hangingPunct="1">
        <a:lnSpc>
          <a:spcPct val="90000"/>
        </a:lnSpc>
        <a:spcBef>
          <a:spcPts val="656"/>
        </a:spcBef>
        <a:buFont typeface="Arial" panose="020B0604020202020204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5pPr>
      <a:lvl6pPr marL="3299910" indent="-299992" algn="l" defTabSz="1199967" rtl="0" eaLnBrk="1" latinLnBrk="0" hangingPunct="1">
        <a:lnSpc>
          <a:spcPct val="90000"/>
        </a:lnSpc>
        <a:spcBef>
          <a:spcPts val="656"/>
        </a:spcBef>
        <a:buFont typeface="Arial" panose="020B0604020202020204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6pPr>
      <a:lvl7pPr marL="3899893" indent="-299992" algn="l" defTabSz="1199967" rtl="0" eaLnBrk="1" latinLnBrk="0" hangingPunct="1">
        <a:lnSpc>
          <a:spcPct val="90000"/>
        </a:lnSpc>
        <a:spcBef>
          <a:spcPts val="656"/>
        </a:spcBef>
        <a:buFont typeface="Arial" panose="020B0604020202020204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7pPr>
      <a:lvl8pPr marL="4499877" indent="-299992" algn="l" defTabSz="1199967" rtl="0" eaLnBrk="1" latinLnBrk="0" hangingPunct="1">
        <a:lnSpc>
          <a:spcPct val="90000"/>
        </a:lnSpc>
        <a:spcBef>
          <a:spcPts val="656"/>
        </a:spcBef>
        <a:buFont typeface="Arial" panose="020B0604020202020204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8pPr>
      <a:lvl9pPr marL="5099860" indent="-299992" algn="l" defTabSz="1199967" rtl="0" eaLnBrk="1" latinLnBrk="0" hangingPunct="1">
        <a:lnSpc>
          <a:spcPct val="90000"/>
        </a:lnSpc>
        <a:spcBef>
          <a:spcPts val="656"/>
        </a:spcBef>
        <a:buFont typeface="Arial" panose="020B0604020202020204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99967" rtl="0" eaLnBrk="1" latinLnBrk="0" hangingPunct="1">
        <a:defRPr sz="2362" kern="1200">
          <a:solidFill>
            <a:schemeClr val="tx1"/>
          </a:solidFill>
          <a:latin typeface="+mn-lt"/>
          <a:ea typeface="+mn-ea"/>
          <a:cs typeface="+mn-cs"/>
        </a:defRPr>
      </a:lvl1pPr>
      <a:lvl2pPr marL="599984" algn="l" defTabSz="1199967" rtl="0" eaLnBrk="1" latinLnBrk="0" hangingPunct="1">
        <a:defRPr sz="2362" kern="1200">
          <a:solidFill>
            <a:schemeClr val="tx1"/>
          </a:solidFill>
          <a:latin typeface="+mn-lt"/>
          <a:ea typeface="+mn-ea"/>
          <a:cs typeface="+mn-cs"/>
        </a:defRPr>
      </a:lvl2pPr>
      <a:lvl3pPr marL="1199967" algn="l" defTabSz="1199967" rtl="0" eaLnBrk="1" latinLnBrk="0" hangingPunct="1">
        <a:defRPr sz="2362" kern="1200">
          <a:solidFill>
            <a:schemeClr val="tx1"/>
          </a:solidFill>
          <a:latin typeface="+mn-lt"/>
          <a:ea typeface="+mn-ea"/>
          <a:cs typeface="+mn-cs"/>
        </a:defRPr>
      </a:lvl3pPr>
      <a:lvl4pPr marL="1799951" algn="l" defTabSz="1199967" rtl="0" eaLnBrk="1" latinLnBrk="0" hangingPunct="1">
        <a:defRPr sz="2362" kern="1200">
          <a:solidFill>
            <a:schemeClr val="tx1"/>
          </a:solidFill>
          <a:latin typeface="+mn-lt"/>
          <a:ea typeface="+mn-ea"/>
          <a:cs typeface="+mn-cs"/>
        </a:defRPr>
      </a:lvl4pPr>
      <a:lvl5pPr marL="2399934" algn="l" defTabSz="1199967" rtl="0" eaLnBrk="1" latinLnBrk="0" hangingPunct="1">
        <a:defRPr sz="2362" kern="1200">
          <a:solidFill>
            <a:schemeClr val="tx1"/>
          </a:solidFill>
          <a:latin typeface="+mn-lt"/>
          <a:ea typeface="+mn-ea"/>
          <a:cs typeface="+mn-cs"/>
        </a:defRPr>
      </a:lvl5pPr>
      <a:lvl6pPr marL="2999918" algn="l" defTabSz="1199967" rtl="0" eaLnBrk="1" latinLnBrk="0" hangingPunct="1">
        <a:defRPr sz="2362" kern="1200">
          <a:solidFill>
            <a:schemeClr val="tx1"/>
          </a:solidFill>
          <a:latin typeface="+mn-lt"/>
          <a:ea typeface="+mn-ea"/>
          <a:cs typeface="+mn-cs"/>
        </a:defRPr>
      </a:lvl6pPr>
      <a:lvl7pPr marL="3599901" algn="l" defTabSz="1199967" rtl="0" eaLnBrk="1" latinLnBrk="0" hangingPunct="1">
        <a:defRPr sz="2362" kern="1200">
          <a:solidFill>
            <a:schemeClr val="tx1"/>
          </a:solidFill>
          <a:latin typeface="+mn-lt"/>
          <a:ea typeface="+mn-ea"/>
          <a:cs typeface="+mn-cs"/>
        </a:defRPr>
      </a:lvl7pPr>
      <a:lvl8pPr marL="4199885" algn="l" defTabSz="1199967" rtl="0" eaLnBrk="1" latinLnBrk="0" hangingPunct="1">
        <a:defRPr sz="2362" kern="1200">
          <a:solidFill>
            <a:schemeClr val="tx1"/>
          </a:solidFill>
          <a:latin typeface="+mn-lt"/>
          <a:ea typeface="+mn-ea"/>
          <a:cs typeface="+mn-cs"/>
        </a:defRPr>
      </a:lvl8pPr>
      <a:lvl9pPr marL="4799868" algn="l" defTabSz="1199967" rtl="0" eaLnBrk="1" latinLnBrk="0" hangingPunct="1">
        <a:defRPr sz="23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37546" y="479143"/>
            <a:ext cx="15525572" cy="17394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7546" y="2395710"/>
            <a:ext cx="15525572" cy="57101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37546" y="8341239"/>
            <a:ext cx="4050149" cy="479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5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199967"/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 defTabSz="1199967"/>
              <a:t>2023/2/27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62720" y="8341239"/>
            <a:ext cx="6075224" cy="479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199967"/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712968" y="8341239"/>
            <a:ext cx="4050149" cy="479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199967"/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 defTabSz="1199967"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210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xStyles>
    <p:titleStyle>
      <a:lvl1pPr algn="l" defTabSz="1199967" rtl="0" eaLnBrk="1" latinLnBrk="0" hangingPunct="1">
        <a:lnSpc>
          <a:spcPct val="90000"/>
        </a:lnSpc>
        <a:spcBef>
          <a:spcPct val="0"/>
        </a:spcBef>
        <a:buNone/>
        <a:defRPr sz="577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9992" indent="-299992" algn="l" defTabSz="1199967" rtl="0" eaLnBrk="1" latinLnBrk="0" hangingPunct="1">
        <a:lnSpc>
          <a:spcPct val="90000"/>
        </a:lnSpc>
        <a:spcBef>
          <a:spcPts val="1312"/>
        </a:spcBef>
        <a:buFont typeface="Arial" panose="020B0604020202020204" pitchFamily="34" charset="0"/>
        <a:buChar char="•"/>
        <a:defRPr sz="3674" kern="1200">
          <a:solidFill>
            <a:schemeClr val="tx1"/>
          </a:solidFill>
          <a:latin typeface="+mn-lt"/>
          <a:ea typeface="+mn-ea"/>
          <a:cs typeface="+mn-cs"/>
        </a:defRPr>
      </a:lvl1pPr>
      <a:lvl2pPr marL="899975" indent="-299992" algn="l" defTabSz="1199967" rtl="0" eaLnBrk="1" latinLnBrk="0" hangingPunct="1">
        <a:lnSpc>
          <a:spcPct val="90000"/>
        </a:lnSpc>
        <a:spcBef>
          <a:spcPts val="656"/>
        </a:spcBef>
        <a:buFont typeface="Arial" panose="020B0604020202020204" pitchFamily="34" charset="0"/>
        <a:buChar char="•"/>
        <a:defRPr sz="3150" kern="1200">
          <a:solidFill>
            <a:schemeClr val="tx1"/>
          </a:solidFill>
          <a:latin typeface="+mn-lt"/>
          <a:ea typeface="+mn-ea"/>
          <a:cs typeface="+mn-cs"/>
        </a:defRPr>
      </a:lvl2pPr>
      <a:lvl3pPr marL="1499959" indent="-299992" algn="l" defTabSz="1199967" rtl="0" eaLnBrk="1" latinLnBrk="0" hangingPunct="1">
        <a:lnSpc>
          <a:spcPct val="90000"/>
        </a:lnSpc>
        <a:spcBef>
          <a:spcPts val="656"/>
        </a:spcBef>
        <a:buFont typeface="Arial" panose="020B0604020202020204" pitchFamily="34" charset="0"/>
        <a:buChar char="•"/>
        <a:defRPr sz="2625" kern="1200">
          <a:solidFill>
            <a:schemeClr val="tx1"/>
          </a:solidFill>
          <a:latin typeface="+mn-lt"/>
          <a:ea typeface="+mn-ea"/>
          <a:cs typeface="+mn-cs"/>
        </a:defRPr>
      </a:lvl3pPr>
      <a:lvl4pPr marL="2099942" indent="-299992" algn="l" defTabSz="1199967" rtl="0" eaLnBrk="1" latinLnBrk="0" hangingPunct="1">
        <a:lnSpc>
          <a:spcPct val="90000"/>
        </a:lnSpc>
        <a:spcBef>
          <a:spcPts val="656"/>
        </a:spcBef>
        <a:buFont typeface="Arial" panose="020B0604020202020204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4pPr>
      <a:lvl5pPr marL="2699926" indent="-299992" algn="l" defTabSz="1199967" rtl="0" eaLnBrk="1" latinLnBrk="0" hangingPunct="1">
        <a:lnSpc>
          <a:spcPct val="90000"/>
        </a:lnSpc>
        <a:spcBef>
          <a:spcPts val="656"/>
        </a:spcBef>
        <a:buFont typeface="Arial" panose="020B0604020202020204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5pPr>
      <a:lvl6pPr marL="3299910" indent="-299992" algn="l" defTabSz="1199967" rtl="0" eaLnBrk="1" latinLnBrk="0" hangingPunct="1">
        <a:lnSpc>
          <a:spcPct val="90000"/>
        </a:lnSpc>
        <a:spcBef>
          <a:spcPts val="656"/>
        </a:spcBef>
        <a:buFont typeface="Arial" panose="020B0604020202020204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6pPr>
      <a:lvl7pPr marL="3899893" indent="-299992" algn="l" defTabSz="1199967" rtl="0" eaLnBrk="1" latinLnBrk="0" hangingPunct="1">
        <a:lnSpc>
          <a:spcPct val="90000"/>
        </a:lnSpc>
        <a:spcBef>
          <a:spcPts val="656"/>
        </a:spcBef>
        <a:buFont typeface="Arial" panose="020B0604020202020204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7pPr>
      <a:lvl8pPr marL="4499877" indent="-299992" algn="l" defTabSz="1199967" rtl="0" eaLnBrk="1" latinLnBrk="0" hangingPunct="1">
        <a:lnSpc>
          <a:spcPct val="90000"/>
        </a:lnSpc>
        <a:spcBef>
          <a:spcPts val="656"/>
        </a:spcBef>
        <a:buFont typeface="Arial" panose="020B0604020202020204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8pPr>
      <a:lvl9pPr marL="5099860" indent="-299992" algn="l" defTabSz="1199967" rtl="0" eaLnBrk="1" latinLnBrk="0" hangingPunct="1">
        <a:lnSpc>
          <a:spcPct val="90000"/>
        </a:lnSpc>
        <a:spcBef>
          <a:spcPts val="656"/>
        </a:spcBef>
        <a:buFont typeface="Arial" panose="020B0604020202020204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99967" rtl="0" eaLnBrk="1" latinLnBrk="0" hangingPunct="1">
        <a:defRPr sz="2362" kern="1200">
          <a:solidFill>
            <a:schemeClr val="tx1"/>
          </a:solidFill>
          <a:latin typeface="+mn-lt"/>
          <a:ea typeface="+mn-ea"/>
          <a:cs typeface="+mn-cs"/>
        </a:defRPr>
      </a:lvl1pPr>
      <a:lvl2pPr marL="599984" algn="l" defTabSz="1199967" rtl="0" eaLnBrk="1" latinLnBrk="0" hangingPunct="1">
        <a:defRPr sz="2362" kern="1200">
          <a:solidFill>
            <a:schemeClr val="tx1"/>
          </a:solidFill>
          <a:latin typeface="+mn-lt"/>
          <a:ea typeface="+mn-ea"/>
          <a:cs typeface="+mn-cs"/>
        </a:defRPr>
      </a:lvl2pPr>
      <a:lvl3pPr marL="1199967" algn="l" defTabSz="1199967" rtl="0" eaLnBrk="1" latinLnBrk="0" hangingPunct="1">
        <a:defRPr sz="2362" kern="1200">
          <a:solidFill>
            <a:schemeClr val="tx1"/>
          </a:solidFill>
          <a:latin typeface="+mn-lt"/>
          <a:ea typeface="+mn-ea"/>
          <a:cs typeface="+mn-cs"/>
        </a:defRPr>
      </a:lvl3pPr>
      <a:lvl4pPr marL="1799951" algn="l" defTabSz="1199967" rtl="0" eaLnBrk="1" latinLnBrk="0" hangingPunct="1">
        <a:defRPr sz="2362" kern="1200">
          <a:solidFill>
            <a:schemeClr val="tx1"/>
          </a:solidFill>
          <a:latin typeface="+mn-lt"/>
          <a:ea typeface="+mn-ea"/>
          <a:cs typeface="+mn-cs"/>
        </a:defRPr>
      </a:lvl4pPr>
      <a:lvl5pPr marL="2399934" algn="l" defTabSz="1199967" rtl="0" eaLnBrk="1" latinLnBrk="0" hangingPunct="1">
        <a:defRPr sz="2362" kern="1200">
          <a:solidFill>
            <a:schemeClr val="tx1"/>
          </a:solidFill>
          <a:latin typeface="+mn-lt"/>
          <a:ea typeface="+mn-ea"/>
          <a:cs typeface="+mn-cs"/>
        </a:defRPr>
      </a:lvl5pPr>
      <a:lvl6pPr marL="2999918" algn="l" defTabSz="1199967" rtl="0" eaLnBrk="1" latinLnBrk="0" hangingPunct="1">
        <a:defRPr sz="2362" kern="1200">
          <a:solidFill>
            <a:schemeClr val="tx1"/>
          </a:solidFill>
          <a:latin typeface="+mn-lt"/>
          <a:ea typeface="+mn-ea"/>
          <a:cs typeface="+mn-cs"/>
        </a:defRPr>
      </a:lvl6pPr>
      <a:lvl7pPr marL="3599901" algn="l" defTabSz="1199967" rtl="0" eaLnBrk="1" latinLnBrk="0" hangingPunct="1">
        <a:defRPr sz="2362" kern="1200">
          <a:solidFill>
            <a:schemeClr val="tx1"/>
          </a:solidFill>
          <a:latin typeface="+mn-lt"/>
          <a:ea typeface="+mn-ea"/>
          <a:cs typeface="+mn-cs"/>
        </a:defRPr>
      </a:lvl7pPr>
      <a:lvl8pPr marL="4199885" algn="l" defTabSz="1199967" rtl="0" eaLnBrk="1" latinLnBrk="0" hangingPunct="1">
        <a:defRPr sz="2362" kern="1200">
          <a:solidFill>
            <a:schemeClr val="tx1"/>
          </a:solidFill>
          <a:latin typeface="+mn-lt"/>
          <a:ea typeface="+mn-ea"/>
          <a:cs typeface="+mn-cs"/>
        </a:defRPr>
      </a:lvl8pPr>
      <a:lvl9pPr marL="4799868" algn="l" defTabSz="1199967" rtl="0" eaLnBrk="1" latinLnBrk="0" hangingPunct="1">
        <a:defRPr sz="23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E5F7E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椭圆 22">
            <a:extLst>
              <a:ext uri="{FF2B5EF4-FFF2-40B4-BE49-F238E27FC236}">
                <a16:creationId xmlns="" xmlns:a16="http://schemas.microsoft.com/office/drawing/2014/main" id="{2FE505C8-FC35-4C23-898F-2DDFD326C765}"/>
              </a:ext>
            </a:extLst>
          </p:cNvPr>
          <p:cNvSpPr/>
          <p:nvPr/>
        </p:nvSpPr>
        <p:spPr>
          <a:xfrm>
            <a:off x="3516246" y="-1404539"/>
            <a:ext cx="11067714" cy="11067714"/>
          </a:xfrm>
          <a:prstGeom prst="ellipse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40"/>
          </a:p>
        </p:txBody>
      </p:sp>
      <p:sp>
        <p:nvSpPr>
          <p:cNvPr id="8" name="文本框 7">
            <a:extLst>
              <a:ext uri="{FF2B5EF4-FFF2-40B4-BE49-F238E27FC236}">
                <a16:creationId xmlns="" xmlns:a16="http://schemas.microsoft.com/office/drawing/2014/main" id="{DFD52052-3AC3-4917-A9A6-2A59D6BD0CA8}"/>
              </a:ext>
            </a:extLst>
          </p:cNvPr>
          <p:cNvSpPr txBox="1"/>
          <p:nvPr/>
        </p:nvSpPr>
        <p:spPr>
          <a:xfrm>
            <a:off x="2047234" y="2930939"/>
            <a:ext cx="13944292" cy="17273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10625" b="1" dirty="0">
                <a:gradFill>
                  <a:gsLst>
                    <a:gs pos="0">
                      <a:srgbClr val="96D6BF"/>
                    </a:gs>
                    <a:gs pos="100000">
                      <a:srgbClr val="488379"/>
                    </a:gs>
                  </a:gsLst>
                  <a:lin ang="5400000" scaled="1"/>
                </a:gradFill>
                <a:latin typeface="微软雅黑" panose="020B0503020204020204" pitchFamily="34" charset="-122"/>
                <a:ea typeface="微软雅黑" panose="020B0503020204020204" pitchFamily="34" charset="-122"/>
              </a:rPr>
              <a:t>清新地产发布会</a:t>
            </a:r>
            <a:r>
              <a:rPr lang="en-US" altLang="zh-CN" sz="10625" b="1" dirty="0">
                <a:gradFill>
                  <a:gsLst>
                    <a:gs pos="0">
                      <a:srgbClr val="96D6BF"/>
                    </a:gs>
                    <a:gs pos="100000">
                      <a:srgbClr val="488379"/>
                    </a:gs>
                  </a:gsLst>
                  <a:lin ang="5400000" scaled="1"/>
                </a:gra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endParaRPr lang="zh-CN" altLang="en-US" sz="10625" b="1" dirty="0">
              <a:gradFill>
                <a:gsLst>
                  <a:gs pos="0">
                    <a:srgbClr val="96D6BF"/>
                  </a:gs>
                  <a:gs pos="100000">
                    <a:srgbClr val="488379"/>
                  </a:gs>
                </a:gsLst>
                <a:lin ang="5400000" scaled="1"/>
              </a:gra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9" name="组合 8">
            <a:extLst>
              <a:ext uri="{FF2B5EF4-FFF2-40B4-BE49-F238E27FC236}">
                <a16:creationId xmlns="" xmlns:a16="http://schemas.microsoft.com/office/drawing/2014/main" id="{4FE232AC-6AF1-4658-9614-802BF34AE7A2}"/>
              </a:ext>
            </a:extLst>
          </p:cNvPr>
          <p:cNvGrpSpPr/>
          <p:nvPr/>
        </p:nvGrpSpPr>
        <p:grpSpPr>
          <a:xfrm>
            <a:off x="7832766" y="5583733"/>
            <a:ext cx="2356763" cy="499325"/>
            <a:chOff x="7832739" y="6338410"/>
            <a:chExt cx="2356815" cy="499336"/>
          </a:xfrm>
        </p:grpSpPr>
        <p:sp>
          <p:nvSpPr>
            <p:cNvPr id="10" name="矩形: 圆角 9">
              <a:extLst>
                <a:ext uri="{FF2B5EF4-FFF2-40B4-BE49-F238E27FC236}">
                  <a16:creationId xmlns="" xmlns:a16="http://schemas.microsoft.com/office/drawing/2014/main" id="{71939B15-4E33-4770-817A-B09683458C8F}"/>
                </a:ext>
              </a:extLst>
            </p:cNvPr>
            <p:cNvSpPr/>
            <p:nvPr/>
          </p:nvSpPr>
          <p:spPr>
            <a:xfrm>
              <a:off x="7842735" y="6338410"/>
              <a:ext cx="2346819" cy="499336"/>
            </a:xfrm>
            <a:prstGeom prst="roundRect">
              <a:avLst>
                <a:gd name="adj" fmla="val 47850"/>
              </a:avLst>
            </a:prstGeom>
            <a:noFill/>
            <a:ln w="3175">
              <a:gradFill>
                <a:gsLst>
                  <a:gs pos="0">
                    <a:srgbClr val="488379"/>
                  </a:gs>
                  <a:gs pos="100000">
                    <a:srgbClr val="96D6BF"/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40" dirty="0">
                <a:ln>
                  <a:gradFill>
                    <a:gsLst>
                      <a:gs pos="0">
                        <a:schemeClr val="tx1">
                          <a:lumMod val="85000"/>
                          <a:lumOff val="15000"/>
                        </a:schemeClr>
                      </a:gs>
                      <a:gs pos="100000">
                        <a:schemeClr val="tx1">
                          <a:lumMod val="85000"/>
                          <a:lumOff val="15000"/>
                          <a:alpha val="3000"/>
                        </a:schemeClr>
                      </a:gs>
                    </a:gsLst>
                    <a:lin ang="5400000" scaled="1"/>
                  </a:gradFill>
                </a:ln>
              </a:endParaRPr>
            </a:p>
          </p:txBody>
        </p:sp>
        <p:sp>
          <p:nvSpPr>
            <p:cNvPr id="11" name="文本框 10">
              <a:extLst>
                <a:ext uri="{FF2B5EF4-FFF2-40B4-BE49-F238E27FC236}">
                  <a16:creationId xmlns="" xmlns:a16="http://schemas.microsoft.com/office/drawing/2014/main" id="{0BB3F01F-CD0C-495B-B79E-4EF80129422E}"/>
                </a:ext>
              </a:extLst>
            </p:cNvPr>
            <p:cNvSpPr txBox="1"/>
            <p:nvPr/>
          </p:nvSpPr>
          <p:spPr>
            <a:xfrm>
              <a:off x="7832739" y="6401483"/>
              <a:ext cx="2346818" cy="3139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40" dirty="0">
                  <a:gradFill>
                    <a:gsLst>
                      <a:gs pos="0">
                        <a:schemeClr val="tx1">
                          <a:lumMod val="85000"/>
                          <a:lumOff val="15000"/>
                        </a:schemeClr>
                      </a:gs>
                      <a:gs pos="100000">
                        <a:schemeClr val="tx1">
                          <a:lumMod val="95000"/>
                          <a:lumOff val="5000"/>
                        </a:schemeClr>
                      </a:gs>
                    </a:gsLst>
                    <a:lin ang="5400000" scaled="1"/>
                  </a:gra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PPT</a:t>
              </a:r>
              <a:r>
                <a:rPr lang="zh-CN" altLang="en-US" sz="1440" dirty="0">
                  <a:gradFill>
                    <a:gsLst>
                      <a:gs pos="0">
                        <a:schemeClr val="tx1">
                          <a:lumMod val="85000"/>
                          <a:lumOff val="15000"/>
                        </a:schemeClr>
                      </a:gs>
                      <a:gs pos="100000">
                        <a:schemeClr val="tx1">
                          <a:lumMod val="95000"/>
                          <a:lumOff val="5000"/>
                        </a:schemeClr>
                      </a:gs>
                    </a:gsLst>
                    <a:lin ang="5400000" scaled="1"/>
                  </a:gra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设计师：晓儿</a:t>
              </a:r>
            </a:p>
          </p:txBody>
        </p:sp>
      </p:grpSp>
      <p:pic>
        <p:nvPicPr>
          <p:cNvPr id="12" name="图片 11">
            <a:extLst>
              <a:ext uri="{FF2B5EF4-FFF2-40B4-BE49-F238E27FC236}">
                <a16:creationId xmlns="" xmlns:a16="http://schemas.microsoft.com/office/drawing/2014/main" id="{1F0CB570-196A-477E-A2FC-0165C7095485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64918" y="389256"/>
            <a:ext cx="5870827" cy="810820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="" xmlns:a16="http://schemas.microsoft.com/office/drawing/2014/main" id="{3004D11E-3250-4AA1-BDBF-E089735B024F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04753" y="7812661"/>
            <a:ext cx="1591159" cy="335301"/>
          </a:xfrm>
          <a:prstGeom prst="rect">
            <a:avLst/>
          </a:prstGeom>
        </p:spPr>
      </p:pic>
      <p:sp>
        <p:nvSpPr>
          <p:cNvPr id="14" name="椭圆 13">
            <a:extLst>
              <a:ext uri="{FF2B5EF4-FFF2-40B4-BE49-F238E27FC236}">
                <a16:creationId xmlns="" xmlns:a16="http://schemas.microsoft.com/office/drawing/2014/main" id="{3446B490-F272-457F-99C4-183DB1B70FB4}"/>
              </a:ext>
            </a:extLst>
          </p:cNvPr>
          <p:cNvSpPr/>
          <p:nvPr/>
        </p:nvSpPr>
        <p:spPr>
          <a:xfrm>
            <a:off x="3167791" y="-1789589"/>
            <a:ext cx="11665080" cy="11665080"/>
          </a:xfrm>
          <a:prstGeom prst="ellipse">
            <a:avLst/>
          </a:prstGeom>
          <a:noFill/>
          <a:ln w="6350">
            <a:gradFill>
              <a:gsLst>
                <a:gs pos="0">
                  <a:srgbClr val="78CBAD">
                    <a:alpha val="54000"/>
                  </a:srgbClr>
                </a:gs>
                <a:gs pos="100000">
                  <a:srgbClr val="7CCDB0">
                    <a:lumMod val="44000"/>
                    <a:lumOff val="56000"/>
                    <a:alpha val="90000"/>
                  </a:srgb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40"/>
          </a:p>
        </p:txBody>
      </p:sp>
      <p:grpSp>
        <p:nvGrpSpPr>
          <p:cNvPr id="15" name="组合 14">
            <a:extLst>
              <a:ext uri="{FF2B5EF4-FFF2-40B4-BE49-F238E27FC236}">
                <a16:creationId xmlns="" xmlns:a16="http://schemas.microsoft.com/office/drawing/2014/main" id="{0D04AFA5-BA5B-4901-8262-77098815D56E}"/>
              </a:ext>
            </a:extLst>
          </p:cNvPr>
          <p:cNvGrpSpPr/>
          <p:nvPr/>
        </p:nvGrpSpPr>
        <p:grpSpPr>
          <a:xfrm>
            <a:off x="3298563" y="1777703"/>
            <a:ext cx="358868" cy="878943"/>
            <a:chOff x="2243153" y="1542456"/>
            <a:chExt cx="421489" cy="1032315"/>
          </a:xfrm>
        </p:grpSpPr>
        <p:sp>
          <p:nvSpPr>
            <p:cNvPr id="16" name="椭圆 15">
              <a:extLst>
                <a:ext uri="{FF2B5EF4-FFF2-40B4-BE49-F238E27FC236}">
                  <a16:creationId xmlns="" xmlns:a16="http://schemas.microsoft.com/office/drawing/2014/main" id="{A7CD6A77-8925-4C16-B92F-D6D4318966DB}"/>
                </a:ext>
              </a:extLst>
            </p:cNvPr>
            <p:cNvSpPr/>
            <p:nvPr/>
          </p:nvSpPr>
          <p:spPr>
            <a:xfrm>
              <a:off x="2306870" y="1929021"/>
              <a:ext cx="252000" cy="252000"/>
            </a:xfrm>
            <a:prstGeom prst="ellipse">
              <a:avLst/>
            </a:prstGeom>
            <a:solidFill>
              <a:srgbClr val="7CCDB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40"/>
            </a:p>
          </p:txBody>
        </p:sp>
        <p:sp>
          <p:nvSpPr>
            <p:cNvPr id="17" name="椭圆 16">
              <a:extLst>
                <a:ext uri="{FF2B5EF4-FFF2-40B4-BE49-F238E27FC236}">
                  <a16:creationId xmlns="" xmlns:a16="http://schemas.microsoft.com/office/drawing/2014/main" id="{3DFB2ECE-0233-4B5A-BA1E-31787F5C834A}"/>
                </a:ext>
              </a:extLst>
            </p:cNvPr>
            <p:cNvSpPr/>
            <p:nvPr/>
          </p:nvSpPr>
          <p:spPr>
            <a:xfrm>
              <a:off x="2520642" y="1542456"/>
              <a:ext cx="144000" cy="143999"/>
            </a:xfrm>
            <a:prstGeom prst="ellipse">
              <a:avLst/>
            </a:prstGeom>
            <a:solidFill>
              <a:srgbClr val="96D6B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40"/>
            </a:p>
          </p:txBody>
        </p:sp>
        <p:sp>
          <p:nvSpPr>
            <p:cNvPr id="18" name="椭圆 17">
              <a:extLst>
                <a:ext uri="{FF2B5EF4-FFF2-40B4-BE49-F238E27FC236}">
                  <a16:creationId xmlns="" xmlns:a16="http://schemas.microsoft.com/office/drawing/2014/main" id="{52A8DE15-A240-4634-B722-D02E733FF9A4}"/>
                </a:ext>
              </a:extLst>
            </p:cNvPr>
            <p:cNvSpPr/>
            <p:nvPr/>
          </p:nvSpPr>
          <p:spPr>
            <a:xfrm>
              <a:off x="2243153" y="2430772"/>
              <a:ext cx="144000" cy="143999"/>
            </a:xfrm>
            <a:prstGeom prst="ellipse">
              <a:avLst/>
            </a:prstGeom>
            <a:solidFill>
              <a:srgbClr val="96D6B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40" dirty="0"/>
            </a:p>
          </p:txBody>
        </p:sp>
      </p:grpSp>
      <p:grpSp>
        <p:nvGrpSpPr>
          <p:cNvPr id="19" name="组合 18">
            <a:extLst>
              <a:ext uri="{FF2B5EF4-FFF2-40B4-BE49-F238E27FC236}">
                <a16:creationId xmlns="" xmlns:a16="http://schemas.microsoft.com/office/drawing/2014/main" id="{4CCB5B01-A03C-46F4-B06C-9C408F45065A}"/>
              </a:ext>
            </a:extLst>
          </p:cNvPr>
          <p:cNvGrpSpPr/>
          <p:nvPr/>
        </p:nvGrpSpPr>
        <p:grpSpPr>
          <a:xfrm rot="10800000">
            <a:off x="14470908" y="5077948"/>
            <a:ext cx="329840" cy="878942"/>
            <a:chOff x="2260199" y="1542456"/>
            <a:chExt cx="387396" cy="1032315"/>
          </a:xfrm>
        </p:grpSpPr>
        <p:sp>
          <p:nvSpPr>
            <p:cNvPr id="20" name="椭圆 19">
              <a:extLst>
                <a:ext uri="{FF2B5EF4-FFF2-40B4-BE49-F238E27FC236}">
                  <a16:creationId xmlns="" xmlns:a16="http://schemas.microsoft.com/office/drawing/2014/main" id="{6702F6C3-7661-4A19-9890-6C69BC8AC727}"/>
                </a:ext>
              </a:extLst>
            </p:cNvPr>
            <p:cNvSpPr/>
            <p:nvPr/>
          </p:nvSpPr>
          <p:spPr>
            <a:xfrm>
              <a:off x="2306870" y="1929021"/>
              <a:ext cx="252000" cy="252000"/>
            </a:xfrm>
            <a:prstGeom prst="ellipse">
              <a:avLst/>
            </a:prstGeom>
            <a:solidFill>
              <a:srgbClr val="78CB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40"/>
            </a:p>
          </p:txBody>
        </p:sp>
        <p:sp>
          <p:nvSpPr>
            <p:cNvPr id="21" name="椭圆 20">
              <a:extLst>
                <a:ext uri="{FF2B5EF4-FFF2-40B4-BE49-F238E27FC236}">
                  <a16:creationId xmlns="" xmlns:a16="http://schemas.microsoft.com/office/drawing/2014/main" id="{4D94ED84-7A4E-42FA-BCD3-1EEDCA419319}"/>
                </a:ext>
              </a:extLst>
            </p:cNvPr>
            <p:cNvSpPr/>
            <p:nvPr/>
          </p:nvSpPr>
          <p:spPr>
            <a:xfrm>
              <a:off x="2503595" y="1542456"/>
              <a:ext cx="144000" cy="144000"/>
            </a:xfrm>
            <a:prstGeom prst="ellipse">
              <a:avLst/>
            </a:prstGeom>
            <a:solidFill>
              <a:srgbClr val="96D6B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40"/>
            </a:p>
          </p:txBody>
        </p:sp>
        <p:sp>
          <p:nvSpPr>
            <p:cNvPr id="22" name="椭圆 21">
              <a:extLst>
                <a:ext uri="{FF2B5EF4-FFF2-40B4-BE49-F238E27FC236}">
                  <a16:creationId xmlns="" xmlns:a16="http://schemas.microsoft.com/office/drawing/2014/main" id="{B7F8D7FA-4455-4936-880A-6E3B16FF2663}"/>
                </a:ext>
              </a:extLst>
            </p:cNvPr>
            <p:cNvSpPr/>
            <p:nvPr/>
          </p:nvSpPr>
          <p:spPr>
            <a:xfrm>
              <a:off x="2260199" y="2430771"/>
              <a:ext cx="144000" cy="144000"/>
            </a:xfrm>
            <a:prstGeom prst="ellipse">
              <a:avLst/>
            </a:prstGeom>
            <a:solidFill>
              <a:srgbClr val="96D6B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40"/>
            </a:p>
          </p:txBody>
        </p:sp>
      </p:grpSp>
      <p:pic>
        <p:nvPicPr>
          <p:cNvPr id="24" name="图片 23">
            <a:extLst>
              <a:ext uri="{FF2B5EF4-FFF2-40B4-BE49-F238E27FC236}">
                <a16:creationId xmlns="" xmlns:a16="http://schemas.microsoft.com/office/drawing/2014/main" id="{1B51D787-C335-42A6-963B-07B4E76CD2CE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42000"/>
          </a:blip>
          <a:srcRect l="21728" r="22539" b="24090"/>
          <a:stretch>
            <a:fillRect/>
          </a:stretch>
        </p:blipFill>
        <p:spPr>
          <a:xfrm flipH="1">
            <a:off x="4073721" y="6729332"/>
            <a:ext cx="10032097" cy="2856688"/>
          </a:xfrm>
          <a:custGeom>
            <a:avLst/>
            <a:gdLst>
              <a:gd name="connsiteX0" fmla="*/ 0 w 10032319"/>
              <a:gd name="connsiteY0" fmla="*/ 0 h 2856751"/>
              <a:gd name="connsiteX1" fmla="*/ 10032319 w 10032319"/>
              <a:gd name="connsiteY1" fmla="*/ 0 h 2856751"/>
              <a:gd name="connsiteX2" fmla="*/ 10004413 w 10032319"/>
              <a:gd name="connsiteY2" fmla="*/ 48533 h 2856751"/>
              <a:gd name="connsiteX3" fmla="*/ 5016159 w 10032319"/>
              <a:gd name="connsiteY3" fmla="*/ 2856751 h 2856751"/>
              <a:gd name="connsiteX4" fmla="*/ 27906 w 10032319"/>
              <a:gd name="connsiteY4" fmla="*/ 48533 h 285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32319" h="2856751">
                <a:moveTo>
                  <a:pt x="0" y="0"/>
                </a:moveTo>
                <a:lnTo>
                  <a:pt x="10032319" y="0"/>
                </a:lnTo>
                <a:lnTo>
                  <a:pt x="10004413" y="48533"/>
                </a:lnTo>
                <a:cubicBezTo>
                  <a:pt x="8981437" y="1732126"/>
                  <a:pt x="7130133" y="2856751"/>
                  <a:pt x="5016159" y="2856751"/>
                </a:cubicBezTo>
                <a:cubicBezTo>
                  <a:pt x="2902185" y="2856751"/>
                  <a:pt x="1050881" y="1732126"/>
                  <a:pt x="27906" y="48533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977190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E5F7E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组合 16">
            <a:extLst>
              <a:ext uri="{FF2B5EF4-FFF2-40B4-BE49-F238E27FC236}">
                <a16:creationId xmlns="" xmlns:a16="http://schemas.microsoft.com/office/drawing/2014/main" id="{F23237E7-617D-4548-B7EE-042242752CE6}"/>
              </a:ext>
            </a:extLst>
          </p:cNvPr>
          <p:cNvGrpSpPr/>
          <p:nvPr/>
        </p:nvGrpSpPr>
        <p:grpSpPr>
          <a:xfrm>
            <a:off x="2133277" y="3119927"/>
            <a:ext cx="13781890" cy="3202907"/>
            <a:chOff x="2056925" y="3751212"/>
            <a:chExt cx="13782194" cy="3202977"/>
          </a:xfrm>
        </p:grpSpPr>
        <p:sp>
          <p:nvSpPr>
            <p:cNvPr id="69" name="椭圆 68">
              <a:extLst>
                <a:ext uri="{FF2B5EF4-FFF2-40B4-BE49-F238E27FC236}">
                  <a16:creationId xmlns="" xmlns:a16="http://schemas.microsoft.com/office/drawing/2014/main" id="{4B5415F7-7B7B-44A8-8B63-21A1A6582AE6}"/>
                </a:ext>
              </a:extLst>
            </p:cNvPr>
            <p:cNvSpPr/>
            <p:nvPr/>
          </p:nvSpPr>
          <p:spPr>
            <a:xfrm rot="18946376">
              <a:off x="2056925" y="3751212"/>
              <a:ext cx="3202977" cy="3202977"/>
            </a:xfrm>
            <a:prstGeom prst="ellipse">
              <a:avLst/>
            </a:prstGeom>
            <a:noFill/>
            <a:ln w="0">
              <a:gradFill>
                <a:gsLst>
                  <a:gs pos="0">
                    <a:srgbClr val="78CBAD">
                      <a:alpha val="36000"/>
                    </a:srgbClr>
                  </a:gs>
                  <a:gs pos="100000">
                    <a:srgbClr val="488379">
                      <a:alpha val="0"/>
                    </a:srgbClr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40">
                <a:solidFill>
                  <a:schemeClr val="tx1">
                    <a:lumMod val="75000"/>
                    <a:lumOff val="25000"/>
                  </a:schemeClr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</a:endParaRPr>
            </a:p>
          </p:txBody>
        </p:sp>
        <p:grpSp>
          <p:nvGrpSpPr>
            <p:cNvPr id="16" name="组合 15">
              <a:extLst>
                <a:ext uri="{FF2B5EF4-FFF2-40B4-BE49-F238E27FC236}">
                  <a16:creationId xmlns="" xmlns:a16="http://schemas.microsoft.com/office/drawing/2014/main" id="{A83C107B-6107-4566-8F72-C6FF3DD78D49}"/>
                </a:ext>
              </a:extLst>
            </p:cNvPr>
            <p:cNvGrpSpPr/>
            <p:nvPr/>
          </p:nvGrpSpPr>
          <p:grpSpPr>
            <a:xfrm>
              <a:off x="2242655" y="3751212"/>
              <a:ext cx="13596464" cy="3202977"/>
              <a:chOff x="2242655" y="3751212"/>
              <a:chExt cx="13596464" cy="3202977"/>
            </a:xfrm>
          </p:grpSpPr>
          <p:sp>
            <p:nvSpPr>
              <p:cNvPr id="72" name="椭圆 71">
                <a:extLst>
                  <a:ext uri="{FF2B5EF4-FFF2-40B4-BE49-F238E27FC236}">
                    <a16:creationId xmlns="" xmlns:a16="http://schemas.microsoft.com/office/drawing/2014/main" id="{C1E3200D-458C-4B7B-A855-91248FD6D736}"/>
                  </a:ext>
                </a:extLst>
              </p:cNvPr>
              <p:cNvSpPr/>
              <p:nvPr/>
            </p:nvSpPr>
            <p:spPr>
              <a:xfrm rot="18946376">
                <a:off x="5539026" y="3751212"/>
                <a:ext cx="3202977" cy="3202977"/>
              </a:xfrm>
              <a:prstGeom prst="ellipse">
                <a:avLst/>
              </a:prstGeom>
              <a:noFill/>
              <a:ln w="0">
                <a:gradFill>
                  <a:gsLst>
                    <a:gs pos="0">
                      <a:srgbClr val="78CBAD">
                        <a:alpha val="36000"/>
                      </a:srgbClr>
                    </a:gs>
                    <a:gs pos="100000">
                      <a:srgbClr val="488379">
                        <a:alpha val="0"/>
                      </a:srgbClr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44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Normal" panose="020B0400000000000000" pitchFamily="34" charset="-122"/>
                  <a:ea typeface="思源黑体 CN Normal" panose="020B0400000000000000" pitchFamily="34" charset="-122"/>
                </a:endParaRPr>
              </a:p>
            </p:txBody>
          </p:sp>
          <p:sp>
            <p:nvSpPr>
              <p:cNvPr id="78" name="椭圆 77">
                <a:extLst>
                  <a:ext uri="{FF2B5EF4-FFF2-40B4-BE49-F238E27FC236}">
                    <a16:creationId xmlns="" xmlns:a16="http://schemas.microsoft.com/office/drawing/2014/main" id="{596D3987-3A2F-4F41-AD65-3C9AA2643C50}"/>
                  </a:ext>
                </a:extLst>
              </p:cNvPr>
              <p:cNvSpPr/>
              <p:nvPr/>
            </p:nvSpPr>
            <p:spPr>
              <a:xfrm rot="18946376">
                <a:off x="12636142" y="3751212"/>
                <a:ext cx="3202977" cy="3202977"/>
              </a:xfrm>
              <a:prstGeom prst="ellipse">
                <a:avLst/>
              </a:prstGeom>
              <a:noFill/>
              <a:ln w="0">
                <a:gradFill>
                  <a:gsLst>
                    <a:gs pos="0">
                      <a:srgbClr val="78CBAD">
                        <a:alpha val="36000"/>
                      </a:srgbClr>
                    </a:gs>
                    <a:gs pos="100000">
                      <a:srgbClr val="488379">
                        <a:alpha val="0"/>
                      </a:srgbClr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44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Normal" panose="020B0400000000000000" pitchFamily="34" charset="-122"/>
                  <a:ea typeface="思源黑体 CN Normal" panose="020B0400000000000000" pitchFamily="34" charset="-122"/>
                </a:endParaRPr>
              </a:p>
            </p:txBody>
          </p:sp>
          <p:sp>
            <p:nvSpPr>
              <p:cNvPr id="73" name="椭圆 72">
                <a:extLst>
                  <a:ext uri="{FF2B5EF4-FFF2-40B4-BE49-F238E27FC236}">
                    <a16:creationId xmlns="" xmlns:a16="http://schemas.microsoft.com/office/drawing/2014/main" id="{844F3F39-0833-483A-B41E-0797C97B57C4}"/>
                  </a:ext>
                </a:extLst>
              </p:cNvPr>
              <p:cNvSpPr/>
              <p:nvPr/>
            </p:nvSpPr>
            <p:spPr>
              <a:xfrm rot="1231295">
                <a:off x="5724756" y="3922732"/>
                <a:ext cx="2859936" cy="2859936"/>
              </a:xfrm>
              <a:prstGeom prst="ellipse">
                <a:avLst/>
              </a:prstGeom>
              <a:solidFill>
                <a:schemeClr val="bg1">
                  <a:alpha val="28000"/>
                </a:schemeClr>
              </a:solidFill>
              <a:ln w="0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44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Normal" panose="020B0400000000000000" pitchFamily="34" charset="-122"/>
                  <a:ea typeface="思源黑体 CN Normal" panose="020B0400000000000000" pitchFamily="34" charset="-122"/>
                </a:endParaRPr>
              </a:p>
            </p:txBody>
          </p:sp>
          <p:sp>
            <p:nvSpPr>
              <p:cNvPr id="79" name="椭圆 78">
                <a:extLst>
                  <a:ext uri="{FF2B5EF4-FFF2-40B4-BE49-F238E27FC236}">
                    <a16:creationId xmlns="" xmlns:a16="http://schemas.microsoft.com/office/drawing/2014/main" id="{4AAEE67F-CE83-49DF-8CFB-6D7F52635211}"/>
                  </a:ext>
                </a:extLst>
              </p:cNvPr>
              <p:cNvSpPr/>
              <p:nvPr/>
            </p:nvSpPr>
            <p:spPr>
              <a:xfrm rot="1231295">
                <a:off x="12821872" y="3922732"/>
                <a:ext cx="2859936" cy="2859936"/>
              </a:xfrm>
              <a:prstGeom prst="ellipse">
                <a:avLst/>
              </a:prstGeom>
              <a:solidFill>
                <a:schemeClr val="bg1">
                  <a:alpha val="28000"/>
                </a:schemeClr>
              </a:solidFill>
              <a:ln w="0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44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Normal" panose="020B0400000000000000" pitchFamily="34" charset="-122"/>
                  <a:ea typeface="思源黑体 CN Normal" panose="020B0400000000000000" pitchFamily="34" charset="-122"/>
                </a:endParaRPr>
              </a:p>
            </p:txBody>
          </p:sp>
          <p:sp>
            <p:nvSpPr>
              <p:cNvPr id="70" name="椭圆 69">
                <a:extLst>
                  <a:ext uri="{FF2B5EF4-FFF2-40B4-BE49-F238E27FC236}">
                    <a16:creationId xmlns="" xmlns:a16="http://schemas.microsoft.com/office/drawing/2014/main" id="{9A34A5B1-1761-4EF2-B0B5-45CF5AB5E7D8}"/>
                  </a:ext>
                </a:extLst>
              </p:cNvPr>
              <p:cNvSpPr/>
              <p:nvPr/>
            </p:nvSpPr>
            <p:spPr>
              <a:xfrm rot="1231295">
                <a:off x="2242655" y="3922732"/>
                <a:ext cx="2859936" cy="2859936"/>
              </a:xfrm>
              <a:prstGeom prst="ellipse">
                <a:avLst/>
              </a:prstGeom>
              <a:solidFill>
                <a:schemeClr val="bg1">
                  <a:alpha val="28000"/>
                </a:schemeClr>
              </a:solidFill>
              <a:ln w="0"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44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Normal" panose="020B0400000000000000" pitchFamily="34" charset="-122"/>
                  <a:ea typeface="思源黑体 CN Normal" panose="020B0400000000000000" pitchFamily="34" charset="-122"/>
                </a:endParaRPr>
              </a:p>
            </p:txBody>
          </p:sp>
          <p:grpSp>
            <p:nvGrpSpPr>
              <p:cNvPr id="49" name="组合 48">
                <a:extLst>
                  <a:ext uri="{FF2B5EF4-FFF2-40B4-BE49-F238E27FC236}">
                    <a16:creationId xmlns="" xmlns:a16="http://schemas.microsoft.com/office/drawing/2014/main" id="{7B5917FF-3DA2-4FAD-968B-CF2030EEF31A}"/>
                  </a:ext>
                </a:extLst>
              </p:cNvPr>
              <p:cNvGrpSpPr/>
              <p:nvPr/>
            </p:nvGrpSpPr>
            <p:grpSpPr>
              <a:xfrm>
                <a:off x="13084099" y="5025842"/>
                <a:ext cx="2472884" cy="1128028"/>
                <a:chOff x="14316215" y="6117981"/>
                <a:chExt cx="2472884" cy="1128028"/>
              </a:xfrm>
            </p:grpSpPr>
            <p:sp>
              <p:nvSpPr>
                <p:cNvPr id="51" name="矩形 50">
                  <a:extLst>
                    <a:ext uri="{FF2B5EF4-FFF2-40B4-BE49-F238E27FC236}">
                      <a16:creationId xmlns="" xmlns:a16="http://schemas.microsoft.com/office/drawing/2014/main" id="{4294E5E2-1CB2-45C7-8C02-8D03DCD2A8C0}"/>
                    </a:ext>
                  </a:extLst>
                </p:cNvPr>
                <p:cNvSpPr/>
                <p:nvPr/>
              </p:nvSpPr>
              <p:spPr>
                <a:xfrm>
                  <a:off x="14316215" y="6693666"/>
                  <a:ext cx="2472884" cy="552343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>
                  <a:defPPr>
                    <a:defRPr lang="en-US"/>
                  </a:defPPr>
                  <a:lvl1pPr marL="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>
                    <a:lnSpc>
                      <a:spcPct val="170000"/>
                    </a:lnSpc>
                    <a:buSzPct val="25000"/>
                  </a:pPr>
                  <a:r>
                    <a:rPr lang="zh-CN" altLang="en-US" sz="2000" dirty="0">
                      <a:solidFill>
                        <a:schemeClr val="bg1">
                          <a:lumMod val="50000"/>
                        </a:schemeClr>
                      </a:solidFill>
                      <a:latin typeface="思源黑体 CN Normal" panose="020B0400000000000000" pitchFamily="34" charset="-122"/>
                      <a:ea typeface="思源黑体 CN Normal" panose="020B0400000000000000" pitchFamily="34" charset="-122"/>
                      <a:cs typeface="+mn-ea"/>
                      <a:sym typeface="+mn-lt"/>
                    </a:rPr>
                    <a:t>领先的公寓综合体</a:t>
                  </a:r>
                </a:p>
              </p:txBody>
            </p:sp>
            <p:sp>
              <p:nvSpPr>
                <p:cNvPr id="52" name="矩形 51">
                  <a:extLst>
                    <a:ext uri="{FF2B5EF4-FFF2-40B4-BE49-F238E27FC236}">
                      <a16:creationId xmlns="" xmlns:a16="http://schemas.microsoft.com/office/drawing/2014/main" id="{2E1C81EF-D190-49C9-AED9-DFFC9897E1A0}"/>
                    </a:ext>
                  </a:extLst>
                </p:cNvPr>
                <p:cNvSpPr/>
                <p:nvPr/>
              </p:nvSpPr>
              <p:spPr>
                <a:xfrm>
                  <a:off x="14413616" y="6117981"/>
                  <a:ext cx="2062650" cy="736371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>
                  <a:defPPr>
                    <a:defRPr lang="en-US"/>
                  </a:defPPr>
                  <a:lvl1pPr marL="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dist">
                    <a:lnSpc>
                      <a:spcPct val="170000"/>
                    </a:lnSpc>
                    <a:buSzPct val="25000"/>
                  </a:pPr>
                  <a:r>
                    <a:rPr lang="zh-CN" altLang="en-US" sz="2800" dirty="0">
                      <a:gradFill>
                        <a:gsLst>
                          <a:gs pos="0">
                            <a:srgbClr val="529183"/>
                          </a:gs>
                          <a:gs pos="100000">
                            <a:srgbClr val="78CBAD"/>
                          </a:gs>
                        </a:gsLst>
                        <a:lin ang="5400000" scaled="1"/>
                      </a:gradFill>
                      <a:latin typeface="思源黑体 CN Normal" panose="020B0400000000000000" pitchFamily="34" charset="-122"/>
                      <a:ea typeface="思源黑体 CN Normal" panose="020B0400000000000000" pitchFamily="34" charset="-122"/>
                      <a:cs typeface="+mn-ea"/>
                      <a:sym typeface="+mn-lt"/>
                    </a:rPr>
                    <a:t>“大社区”</a:t>
                  </a:r>
                </a:p>
              </p:txBody>
            </p:sp>
          </p:grpSp>
          <p:sp>
            <p:nvSpPr>
              <p:cNvPr id="50" name="complex_201398">
                <a:extLst>
                  <a:ext uri="{FF2B5EF4-FFF2-40B4-BE49-F238E27FC236}">
                    <a16:creationId xmlns="" xmlns:a16="http://schemas.microsoft.com/office/drawing/2014/main" id="{CDCE58D9-FFCF-46EA-BBF8-52E47DB4E3B5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13949060" y="4503962"/>
                <a:ext cx="689818" cy="617559"/>
              </a:xfrm>
              <a:custGeom>
                <a:avLst/>
                <a:gdLst>
                  <a:gd name="connsiteX0" fmla="*/ 502894 w 607639"/>
                  <a:gd name="connsiteY0" fmla="*/ 313800 h 543989"/>
                  <a:gd name="connsiteX1" fmla="*/ 502894 w 607639"/>
                  <a:gd name="connsiteY1" fmla="*/ 355654 h 543989"/>
                  <a:gd name="connsiteX2" fmla="*/ 544721 w 607639"/>
                  <a:gd name="connsiteY2" fmla="*/ 355654 h 543989"/>
                  <a:gd name="connsiteX3" fmla="*/ 544721 w 607639"/>
                  <a:gd name="connsiteY3" fmla="*/ 313800 h 543989"/>
                  <a:gd name="connsiteX4" fmla="*/ 398104 w 607639"/>
                  <a:gd name="connsiteY4" fmla="*/ 313800 h 543989"/>
                  <a:gd name="connsiteX5" fmla="*/ 398104 w 607639"/>
                  <a:gd name="connsiteY5" fmla="*/ 355654 h 543989"/>
                  <a:gd name="connsiteX6" fmla="*/ 439931 w 607639"/>
                  <a:gd name="connsiteY6" fmla="*/ 355654 h 543989"/>
                  <a:gd name="connsiteX7" fmla="*/ 439931 w 607639"/>
                  <a:gd name="connsiteY7" fmla="*/ 313800 h 543989"/>
                  <a:gd name="connsiteX8" fmla="*/ 167606 w 607639"/>
                  <a:gd name="connsiteY8" fmla="*/ 313800 h 543989"/>
                  <a:gd name="connsiteX9" fmla="*/ 167606 w 607639"/>
                  <a:gd name="connsiteY9" fmla="*/ 355654 h 543989"/>
                  <a:gd name="connsiteX10" fmla="*/ 209496 w 607639"/>
                  <a:gd name="connsiteY10" fmla="*/ 355654 h 543989"/>
                  <a:gd name="connsiteX11" fmla="*/ 209496 w 607639"/>
                  <a:gd name="connsiteY11" fmla="*/ 313800 h 543989"/>
                  <a:gd name="connsiteX12" fmla="*/ 62834 w 607639"/>
                  <a:gd name="connsiteY12" fmla="*/ 313800 h 543989"/>
                  <a:gd name="connsiteX13" fmla="*/ 62834 w 607639"/>
                  <a:gd name="connsiteY13" fmla="*/ 355654 h 543989"/>
                  <a:gd name="connsiteX14" fmla="*/ 104759 w 607639"/>
                  <a:gd name="connsiteY14" fmla="*/ 355654 h 543989"/>
                  <a:gd name="connsiteX15" fmla="*/ 104759 w 607639"/>
                  <a:gd name="connsiteY15" fmla="*/ 313800 h 543989"/>
                  <a:gd name="connsiteX16" fmla="*/ 492392 w 607639"/>
                  <a:gd name="connsiteY16" fmla="*/ 292917 h 543989"/>
                  <a:gd name="connsiteX17" fmla="*/ 555222 w 607639"/>
                  <a:gd name="connsiteY17" fmla="*/ 292917 h 543989"/>
                  <a:gd name="connsiteX18" fmla="*/ 565723 w 607639"/>
                  <a:gd name="connsiteY18" fmla="*/ 303314 h 543989"/>
                  <a:gd name="connsiteX19" fmla="*/ 565723 w 607639"/>
                  <a:gd name="connsiteY19" fmla="*/ 366140 h 543989"/>
                  <a:gd name="connsiteX20" fmla="*/ 555222 w 607639"/>
                  <a:gd name="connsiteY20" fmla="*/ 376537 h 543989"/>
                  <a:gd name="connsiteX21" fmla="*/ 492392 w 607639"/>
                  <a:gd name="connsiteY21" fmla="*/ 376537 h 543989"/>
                  <a:gd name="connsiteX22" fmla="*/ 481891 w 607639"/>
                  <a:gd name="connsiteY22" fmla="*/ 366140 h 543989"/>
                  <a:gd name="connsiteX23" fmla="*/ 481891 w 607639"/>
                  <a:gd name="connsiteY23" fmla="*/ 303314 h 543989"/>
                  <a:gd name="connsiteX24" fmla="*/ 492392 w 607639"/>
                  <a:gd name="connsiteY24" fmla="*/ 292917 h 543989"/>
                  <a:gd name="connsiteX25" fmla="*/ 387603 w 607639"/>
                  <a:gd name="connsiteY25" fmla="*/ 292917 h 543989"/>
                  <a:gd name="connsiteX26" fmla="*/ 450433 w 607639"/>
                  <a:gd name="connsiteY26" fmla="*/ 292917 h 543989"/>
                  <a:gd name="connsiteX27" fmla="*/ 460934 w 607639"/>
                  <a:gd name="connsiteY27" fmla="*/ 303314 h 543989"/>
                  <a:gd name="connsiteX28" fmla="*/ 460934 w 607639"/>
                  <a:gd name="connsiteY28" fmla="*/ 366140 h 543989"/>
                  <a:gd name="connsiteX29" fmla="*/ 450433 w 607639"/>
                  <a:gd name="connsiteY29" fmla="*/ 376537 h 543989"/>
                  <a:gd name="connsiteX30" fmla="*/ 387603 w 607639"/>
                  <a:gd name="connsiteY30" fmla="*/ 376537 h 543989"/>
                  <a:gd name="connsiteX31" fmla="*/ 377102 w 607639"/>
                  <a:gd name="connsiteY31" fmla="*/ 366140 h 543989"/>
                  <a:gd name="connsiteX32" fmla="*/ 377102 w 607639"/>
                  <a:gd name="connsiteY32" fmla="*/ 303314 h 543989"/>
                  <a:gd name="connsiteX33" fmla="*/ 387603 w 607639"/>
                  <a:gd name="connsiteY33" fmla="*/ 292917 h 543989"/>
                  <a:gd name="connsiteX34" fmla="*/ 157200 w 607639"/>
                  <a:gd name="connsiteY34" fmla="*/ 292917 h 543989"/>
                  <a:gd name="connsiteX35" fmla="*/ 219991 w 607639"/>
                  <a:gd name="connsiteY35" fmla="*/ 292917 h 543989"/>
                  <a:gd name="connsiteX36" fmla="*/ 230397 w 607639"/>
                  <a:gd name="connsiteY36" fmla="*/ 303314 h 543989"/>
                  <a:gd name="connsiteX37" fmla="*/ 230397 w 607639"/>
                  <a:gd name="connsiteY37" fmla="*/ 366140 h 543989"/>
                  <a:gd name="connsiteX38" fmla="*/ 219991 w 607639"/>
                  <a:gd name="connsiteY38" fmla="*/ 376537 h 543989"/>
                  <a:gd name="connsiteX39" fmla="*/ 157200 w 607639"/>
                  <a:gd name="connsiteY39" fmla="*/ 376537 h 543989"/>
                  <a:gd name="connsiteX40" fmla="*/ 146706 w 607639"/>
                  <a:gd name="connsiteY40" fmla="*/ 366140 h 543989"/>
                  <a:gd name="connsiteX41" fmla="*/ 146706 w 607639"/>
                  <a:gd name="connsiteY41" fmla="*/ 303314 h 543989"/>
                  <a:gd name="connsiteX42" fmla="*/ 157200 w 607639"/>
                  <a:gd name="connsiteY42" fmla="*/ 292917 h 543989"/>
                  <a:gd name="connsiteX43" fmla="*/ 52419 w 607639"/>
                  <a:gd name="connsiteY43" fmla="*/ 292917 h 543989"/>
                  <a:gd name="connsiteX44" fmla="*/ 115262 w 607639"/>
                  <a:gd name="connsiteY44" fmla="*/ 292917 h 543989"/>
                  <a:gd name="connsiteX45" fmla="*/ 125677 w 607639"/>
                  <a:gd name="connsiteY45" fmla="*/ 303314 h 543989"/>
                  <a:gd name="connsiteX46" fmla="*/ 125677 w 607639"/>
                  <a:gd name="connsiteY46" fmla="*/ 366140 h 543989"/>
                  <a:gd name="connsiteX47" fmla="*/ 115262 w 607639"/>
                  <a:gd name="connsiteY47" fmla="*/ 376537 h 543989"/>
                  <a:gd name="connsiteX48" fmla="*/ 52419 w 607639"/>
                  <a:gd name="connsiteY48" fmla="*/ 376537 h 543989"/>
                  <a:gd name="connsiteX49" fmla="*/ 41916 w 607639"/>
                  <a:gd name="connsiteY49" fmla="*/ 366140 h 543989"/>
                  <a:gd name="connsiteX50" fmla="*/ 41916 w 607639"/>
                  <a:gd name="connsiteY50" fmla="*/ 303314 h 543989"/>
                  <a:gd name="connsiteX51" fmla="*/ 52419 w 607639"/>
                  <a:gd name="connsiteY51" fmla="*/ 292917 h 543989"/>
                  <a:gd name="connsiteX52" fmla="*/ 502894 w 607639"/>
                  <a:gd name="connsiteY52" fmla="*/ 209152 h 543989"/>
                  <a:gd name="connsiteX53" fmla="*/ 502894 w 607639"/>
                  <a:gd name="connsiteY53" fmla="*/ 251006 h 543989"/>
                  <a:gd name="connsiteX54" fmla="*/ 544721 w 607639"/>
                  <a:gd name="connsiteY54" fmla="*/ 251006 h 543989"/>
                  <a:gd name="connsiteX55" fmla="*/ 544721 w 607639"/>
                  <a:gd name="connsiteY55" fmla="*/ 209152 h 543989"/>
                  <a:gd name="connsiteX56" fmla="*/ 398104 w 607639"/>
                  <a:gd name="connsiteY56" fmla="*/ 209152 h 543989"/>
                  <a:gd name="connsiteX57" fmla="*/ 398104 w 607639"/>
                  <a:gd name="connsiteY57" fmla="*/ 251006 h 543989"/>
                  <a:gd name="connsiteX58" fmla="*/ 439931 w 607639"/>
                  <a:gd name="connsiteY58" fmla="*/ 251006 h 543989"/>
                  <a:gd name="connsiteX59" fmla="*/ 439931 w 607639"/>
                  <a:gd name="connsiteY59" fmla="*/ 209152 h 543989"/>
                  <a:gd name="connsiteX60" fmla="*/ 167606 w 607639"/>
                  <a:gd name="connsiteY60" fmla="*/ 209152 h 543989"/>
                  <a:gd name="connsiteX61" fmla="*/ 167606 w 607639"/>
                  <a:gd name="connsiteY61" fmla="*/ 251006 h 543989"/>
                  <a:gd name="connsiteX62" fmla="*/ 209496 w 607639"/>
                  <a:gd name="connsiteY62" fmla="*/ 251006 h 543989"/>
                  <a:gd name="connsiteX63" fmla="*/ 209496 w 607639"/>
                  <a:gd name="connsiteY63" fmla="*/ 209152 h 543989"/>
                  <a:gd name="connsiteX64" fmla="*/ 62834 w 607639"/>
                  <a:gd name="connsiteY64" fmla="*/ 209152 h 543989"/>
                  <a:gd name="connsiteX65" fmla="*/ 62834 w 607639"/>
                  <a:gd name="connsiteY65" fmla="*/ 251006 h 543989"/>
                  <a:gd name="connsiteX66" fmla="*/ 104759 w 607639"/>
                  <a:gd name="connsiteY66" fmla="*/ 251006 h 543989"/>
                  <a:gd name="connsiteX67" fmla="*/ 104759 w 607639"/>
                  <a:gd name="connsiteY67" fmla="*/ 209152 h 543989"/>
                  <a:gd name="connsiteX68" fmla="*/ 492392 w 607639"/>
                  <a:gd name="connsiteY68" fmla="*/ 188269 h 543989"/>
                  <a:gd name="connsiteX69" fmla="*/ 555222 w 607639"/>
                  <a:gd name="connsiteY69" fmla="*/ 188269 h 543989"/>
                  <a:gd name="connsiteX70" fmla="*/ 565723 w 607639"/>
                  <a:gd name="connsiteY70" fmla="*/ 198666 h 543989"/>
                  <a:gd name="connsiteX71" fmla="*/ 565723 w 607639"/>
                  <a:gd name="connsiteY71" fmla="*/ 261492 h 543989"/>
                  <a:gd name="connsiteX72" fmla="*/ 555222 w 607639"/>
                  <a:gd name="connsiteY72" fmla="*/ 271889 h 543989"/>
                  <a:gd name="connsiteX73" fmla="*/ 492392 w 607639"/>
                  <a:gd name="connsiteY73" fmla="*/ 271889 h 543989"/>
                  <a:gd name="connsiteX74" fmla="*/ 481891 w 607639"/>
                  <a:gd name="connsiteY74" fmla="*/ 261492 h 543989"/>
                  <a:gd name="connsiteX75" fmla="*/ 481891 w 607639"/>
                  <a:gd name="connsiteY75" fmla="*/ 198666 h 543989"/>
                  <a:gd name="connsiteX76" fmla="*/ 492392 w 607639"/>
                  <a:gd name="connsiteY76" fmla="*/ 188269 h 543989"/>
                  <a:gd name="connsiteX77" fmla="*/ 387603 w 607639"/>
                  <a:gd name="connsiteY77" fmla="*/ 188269 h 543989"/>
                  <a:gd name="connsiteX78" fmla="*/ 450433 w 607639"/>
                  <a:gd name="connsiteY78" fmla="*/ 188269 h 543989"/>
                  <a:gd name="connsiteX79" fmla="*/ 460934 w 607639"/>
                  <a:gd name="connsiteY79" fmla="*/ 198666 h 543989"/>
                  <a:gd name="connsiteX80" fmla="*/ 460934 w 607639"/>
                  <a:gd name="connsiteY80" fmla="*/ 261492 h 543989"/>
                  <a:gd name="connsiteX81" fmla="*/ 450433 w 607639"/>
                  <a:gd name="connsiteY81" fmla="*/ 271889 h 543989"/>
                  <a:gd name="connsiteX82" fmla="*/ 387603 w 607639"/>
                  <a:gd name="connsiteY82" fmla="*/ 271889 h 543989"/>
                  <a:gd name="connsiteX83" fmla="*/ 377102 w 607639"/>
                  <a:gd name="connsiteY83" fmla="*/ 261492 h 543989"/>
                  <a:gd name="connsiteX84" fmla="*/ 377102 w 607639"/>
                  <a:gd name="connsiteY84" fmla="*/ 198666 h 543989"/>
                  <a:gd name="connsiteX85" fmla="*/ 387603 w 607639"/>
                  <a:gd name="connsiteY85" fmla="*/ 188269 h 543989"/>
                  <a:gd name="connsiteX86" fmla="*/ 157200 w 607639"/>
                  <a:gd name="connsiteY86" fmla="*/ 188269 h 543989"/>
                  <a:gd name="connsiteX87" fmla="*/ 219991 w 607639"/>
                  <a:gd name="connsiteY87" fmla="*/ 188269 h 543989"/>
                  <a:gd name="connsiteX88" fmla="*/ 230397 w 607639"/>
                  <a:gd name="connsiteY88" fmla="*/ 198666 h 543989"/>
                  <a:gd name="connsiteX89" fmla="*/ 230397 w 607639"/>
                  <a:gd name="connsiteY89" fmla="*/ 261492 h 543989"/>
                  <a:gd name="connsiteX90" fmla="*/ 219991 w 607639"/>
                  <a:gd name="connsiteY90" fmla="*/ 271889 h 543989"/>
                  <a:gd name="connsiteX91" fmla="*/ 157200 w 607639"/>
                  <a:gd name="connsiteY91" fmla="*/ 271889 h 543989"/>
                  <a:gd name="connsiteX92" fmla="*/ 146706 w 607639"/>
                  <a:gd name="connsiteY92" fmla="*/ 261492 h 543989"/>
                  <a:gd name="connsiteX93" fmla="*/ 146706 w 607639"/>
                  <a:gd name="connsiteY93" fmla="*/ 198666 h 543989"/>
                  <a:gd name="connsiteX94" fmla="*/ 157200 w 607639"/>
                  <a:gd name="connsiteY94" fmla="*/ 188269 h 543989"/>
                  <a:gd name="connsiteX95" fmla="*/ 52419 w 607639"/>
                  <a:gd name="connsiteY95" fmla="*/ 188269 h 543989"/>
                  <a:gd name="connsiteX96" fmla="*/ 115262 w 607639"/>
                  <a:gd name="connsiteY96" fmla="*/ 188269 h 543989"/>
                  <a:gd name="connsiteX97" fmla="*/ 125677 w 607639"/>
                  <a:gd name="connsiteY97" fmla="*/ 198666 h 543989"/>
                  <a:gd name="connsiteX98" fmla="*/ 125677 w 607639"/>
                  <a:gd name="connsiteY98" fmla="*/ 261492 h 543989"/>
                  <a:gd name="connsiteX99" fmla="*/ 115262 w 607639"/>
                  <a:gd name="connsiteY99" fmla="*/ 271889 h 543989"/>
                  <a:gd name="connsiteX100" fmla="*/ 52419 w 607639"/>
                  <a:gd name="connsiteY100" fmla="*/ 271889 h 543989"/>
                  <a:gd name="connsiteX101" fmla="*/ 41916 w 607639"/>
                  <a:gd name="connsiteY101" fmla="*/ 261492 h 543989"/>
                  <a:gd name="connsiteX102" fmla="*/ 41916 w 607639"/>
                  <a:gd name="connsiteY102" fmla="*/ 198666 h 543989"/>
                  <a:gd name="connsiteX103" fmla="*/ 52419 w 607639"/>
                  <a:gd name="connsiteY103" fmla="*/ 188269 h 543989"/>
                  <a:gd name="connsiteX104" fmla="*/ 20918 w 607639"/>
                  <a:gd name="connsiteY104" fmla="*/ 167347 h 543989"/>
                  <a:gd name="connsiteX105" fmla="*/ 20918 w 607639"/>
                  <a:gd name="connsiteY105" fmla="*/ 523015 h 543989"/>
                  <a:gd name="connsiteX106" fmla="*/ 73347 w 607639"/>
                  <a:gd name="connsiteY106" fmla="*/ 523015 h 543989"/>
                  <a:gd name="connsiteX107" fmla="*/ 73347 w 607639"/>
                  <a:gd name="connsiteY107" fmla="*/ 449784 h 543989"/>
                  <a:gd name="connsiteX108" fmla="*/ 136191 w 607639"/>
                  <a:gd name="connsiteY108" fmla="*/ 387040 h 543989"/>
                  <a:gd name="connsiteX109" fmla="*/ 199035 w 607639"/>
                  <a:gd name="connsiteY109" fmla="*/ 449784 h 543989"/>
                  <a:gd name="connsiteX110" fmla="*/ 199035 w 607639"/>
                  <a:gd name="connsiteY110" fmla="*/ 523015 h 543989"/>
                  <a:gd name="connsiteX111" fmla="*/ 251464 w 607639"/>
                  <a:gd name="connsiteY111" fmla="*/ 523015 h 543989"/>
                  <a:gd name="connsiteX112" fmla="*/ 251464 w 607639"/>
                  <a:gd name="connsiteY112" fmla="*/ 167347 h 543989"/>
                  <a:gd name="connsiteX113" fmla="*/ 356192 w 607639"/>
                  <a:gd name="connsiteY113" fmla="*/ 167337 h 543989"/>
                  <a:gd name="connsiteX114" fmla="*/ 356192 w 607639"/>
                  <a:gd name="connsiteY114" fmla="*/ 523015 h 543989"/>
                  <a:gd name="connsiteX115" fmla="*/ 408528 w 607639"/>
                  <a:gd name="connsiteY115" fmla="*/ 523015 h 543989"/>
                  <a:gd name="connsiteX116" fmla="*/ 408528 w 607639"/>
                  <a:gd name="connsiteY116" fmla="*/ 449781 h 543989"/>
                  <a:gd name="connsiteX117" fmla="*/ 471457 w 607639"/>
                  <a:gd name="connsiteY117" fmla="*/ 387036 h 543989"/>
                  <a:gd name="connsiteX118" fmla="*/ 534297 w 607639"/>
                  <a:gd name="connsiteY118" fmla="*/ 449781 h 543989"/>
                  <a:gd name="connsiteX119" fmla="*/ 534297 w 607639"/>
                  <a:gd name="connsiteY119" fmla="*/ 523015 h 543989"/>
                  <a:gd name="connsiteX120" fmla="*/ 586633 w 607639"/>
                  <a:gd name="connsiteY120" fmla="*/ 523015 h 543989"/>
                  <a:gd name="connsiteX121" fmla="*/ 586633 w 607639"/>
                  <a:gd name="connsiteY121" fmla="*/ 167337 h 543989"/>
                  <a:gd name="connsiteX122" fmla="*/ 384941 w 607639"/>
                  <a:gd name="connsiteY122" fmla="*/ 62731 h 543989"/>
                  <a:gd name="connsiteX123" fmla="*/ 359752 w 607639"/>
                  <a:gd name="connsiteY123" fmla="*/ 146451 h 543989"/>
                  <a:gd name="connsiteX124" fmla="*/ 583073 w 607639"/>
                  <a:gd name="connsiteY124" fmla="*/ 146451 h 543989"/>
                  <a:gd name="connsiteX125" fmla="*/ 557884 w 607639"/>
                  <a:gd name="connsiteY125" fmla="*/ 62731 h 543989"/>
                  <a:gd name="connsiteX126" fmla="*/ 377108 w 607639"/>
                  <a:gd name="connsiteY126" fmla="*/ 41845 h 543989"/>
                  <a:gd name="connsiteX127" fmla="*/ 565717 w 607639"/>
                  <a:gd name="connsiteY127" fmla="*/ 41845 h 543989"/>
                  <a:gd name="connsiteX128" fmla="*/ 575774 w 607639"/>
                  <a:gd name="connsiteY128" fmla="*/ 49311 h 543989"/>
                  <a:gd name="connsiteX129" fmla="*/ 607194 w 607639"/>
                  <a:gd name="connsiteY129" fmla="*/ 153916 h 543989"/>
                  <a:gd name="connsiteX130" fmla="*/ 607194 w 607639"/>
                  <a:gd name="connsiteY130" fmla="*/ 154272 h 543989"/>
                  <a:gd name="connsiteX131" fmla="*/ 607461 w 607639"/>
                  <a:gd name="connsiteY131" fmla="*/ 155783 h 543989"/>
                  <a:gd name="connsiteX132" fmla="*/ 607550 w 607639"/>
                  <a:gd name="connsiteY132" fmla="*/ 156583 h 543989"/>
                  <a:gd name="connsiteX133" fmla="*/ 607639 w 607639"/>
                  <a:gd name="connsiteY133" fmla="*/ 156938 h 543989"/>
                  <a:gd name="connsiteX134" fmla="*/ 607639 w 607639"/>
                  <a:gd name="connsiteY134" fmla="*/ 533502 h 543989"/>
                  <a:gd name="connsiteX135" fmla="*/ 597136 w 607639"/>
                  <a:gd name="connsiteY135" fmla="*/ 543989 h 543989"/>
                  <a:gd name="connsiteX136" fmla="*/ 523794 w 607639"/>
                  <a:gd name="connsiteY136" fmla="*/ 543989 h 543989"/>
                  <a:gd name="connsiteX137" fmla="*/ 513291 w 607639"/>
                  <a:gd name="connsiteY137" fmla="*/ 533502 h 543989"/>
                  <a:gd name="connsiteX138" fmla="*/ 513291 w 607639"/>
                  <a:gd name="connsiteY138" fmla="*/ 449781 h 543989"/>
                  <a:gd name="connsiteX139" fmla="*/ 471457 w 607639"/>
                  <a:gd name="connsiteY139" fmla="*/ 407921 h 543989"/>
                  <a:gd name="connsiteX140" fmla="*/ 429534 w 607639"/>
                  <a:gd name="connsiteY140" fmla="*/ 449781 h 543989"/>
                  <a:gd name="connsiteX141" fmla="*/ 429534 w 607639"/>
                  <a:gd name="connsiteY141" fmla="*/ 533502 h 543989"/>
                  <a:gd name="connsiteX142" fmla="*/ 419031 w 607639"/>
                  <a:gd name="connsiteY142" fmla="*/ 543989 h 543989"/>
                  <a:gd name="connsiteX143" fmla="*/ 345689 w 607639"/>
                  <a:gd name="connsiteY143" fmla="*/ 543989 h 543989"/>
                  <a:gd name="connsiteX144" fmla="*/ 335186 w 607639"/>
                  <a:gd name="connsiteY144" fmla="*/ 533502 h 543989"/>
                  <a:gd name="connsiteX145" fmla="*/ 335186 w 607639"/>
                  <a:gd name="connsiteY145" fmla="*/ 156938 h 543989"/>
                  <a:gd name="connsiteX146" fmla="*/ 335275 w 607639"/>
                  <a:gd name="connsiteY146" fmla="*/ 156583 h 543989"/>
                  <a:gd name="connsiteX147" fmla="*/ 335364 w 607639"/>
                  <a:gd name="connsiteY147" fmla="*/ 155783 h 543989"/>
                  <a:gd name="connsiteX148" fmla="*/ 335631 w 607639"/>
                  <a:gd name="connsiteY148" fmla="*/ 154272 h 543989"/>
                  <a:gd name="connsiteX149" fmla="*/ 335631 w 607639"/>
                  <a:gd name="connsiteY149" fmla="*/ 153916 h 543989"/>
                  <a:gd name="connsiteX150" fmla="*/ 367140 w 607639"/>
                  <a:gd name="connsiteY150" fmla="*/ 49311 h 543989"/>
                  <a:gd name="connsiteX151" fmla="*/ 377108 w 607639"/>
                  <a:gd name="connsiteY151" fmla="*/ 41845 h 543989"/>
                  <a:gd name="connsiteX152" fmla="*/ 136191 w 607639"/>
                  <a:gd name="connsiteY152" fmla="*/ 26573 h 543989"/>
                  <a:gd name="connsiteX153" fmla="*/ 33291 w 607639"/>
                  <a:gd name="connsiteY153" fmla="*/ 146462 h 543989"/>
                  <a:gd name="connsiteX154" fmla="*/ 239181 w 607639"/>
                  <a:gd name="connsiteY154" fmla="*/ 146462 h 543989"/>
                  <a:gd name="connsiteX155" fmla="*/ 136191 w 607639"/>
                  <a:gd name="connsiteY155" fmla="*/ 0 h 543989"/>
                  <a:gd name="connsiteX156" fmla="*/ 144114 w 607639"/>
                  <a:gd name="connsiteY156" fmla="*/ 3644 h 543989"/>
                  <a:gd name="connsiteX157" fmla="*/ 269890 w 607639"/>
                  <a:gd name="connsiteY157" fmla="*/ 150106 h 543989"/>
                  <a:gd name="connsiteX158" fmla="*/ 270424 w 607639"/>
                  <a:gd name="connsiteY158" fmla="*/ 150817 h 543989"/>
                  <a:gd name="connsiteX159" fmla="*/ 270691 w 607639"/>
                  <a:gd name="connsiteY159" fmla="*/ 151172 h 543989"/>
                  <a:gd name="connsiteX160" fmla="*/ 271493 w 607639"/>
                  <a:gd name="connsiteY160" fmla="*/ 152772 h 543989"/>
                  <a:gd name="connsiteX161" fmla="*/ 271671 w 607639"/>
                  <a:gd name="connsiteY161" fmla="*/ 153127 h 543989"/>
                  <a:gd name="connsiteX162" fmla="*/ 272116 w 607639"/>
                  <a:gd name="connsiteY162" fmla="*/ 154549 h 543989"/>
                  <a:gd name="connsiteX163" fmla="*/ 272205 w 607639"/>
                  <a:gd name="connsiteY163" fmla="*/ 155083 h 543989"/>
                  <a:gd name="connsiteX164" fmla="*/ 272383 w 607639"/>
                  <a:gd name="connsiteY164" fmla="*/ 156860 h 543989"/>
                  <a:gd name="connsiteX165" fmla="*/ 272383 w 607639"/>
                  <a:gd name="connsiteY165" fmla="*/ 156949 h 543989"/>
                  <a:gd name="connsiteX166" fmla="*/ 272383 w 607639"/>
                  <a:gd name="connsiteY166" fmla="*/ 533502 h 543989"/>
                  <a:gd name="connsiteX167" fmla="*/ 261968 w 607639"/>
                  <a:gd name="connsiteY167" fmla="*/ 543989 h 543989"/>
                  <a:gd name="connsiteX168" fmla="*/ 188621 w 607639"/>
                  <a:gd name="connsiteY168" fmla="*/ 543989 h 543989"/>
                  <a:gd name="connsiteX169" fmla="*/ 178117 w 607639"/>
                  <a:gd name="connsiteY169" fmla="*/ 533502 h 543989"/>
                  <a:gd name="connsiteX170" fmla="*/ 178117 w 607639"/>
                  <a:gd name="connsiteY170" fmla="*/ 449784 h 543989"/>
                  <a:gd name="connsiteX171" fmla="*/ 136191 w 607639"/>
                  <a:gd name="connsiteY171" fmla="*/ 407925 h 543989"/>
                  <a:gd name="connsiteX172" fmla="*/ 94266 w 607639"/>
                  <a:gd name="connsiteY172" fmla="*/ 449784 h 543989"/>
                  <a:gd name="connsiteX173" fmla="*/ 94266 w 607639"/>
                  <a:gd name="connsiteY173" fmla="*/ 533502 h 543989"/>
                  <a:gd name="connsiteX174" fmla="*/ 83851 w 607639"/>
                  <a:gd name="connsiteY174" fmla="*/ 543989 h 543989"/>
                  <a:gd name="connsiteX175" fmla="*/ 10503 w 607639"/>
                  <a:gd name="connsiteY175" fmla="*/ 543989 h 543989"/>
                  <a:gd name="connsiteX176" fmla="*/ 0 w 607639"/>
                  <a:gd name="connsiteY176" fmla="*/ 533502 h 543989"/>
                  <a:gd name="connsiteX177" fmla="*/ 0 w 607639"/>
                  <a:gd name="connsiteY177" fmla="*/ 156949 h 543989"/>
                  <a:gd name="connsiteX178" fmla="*/ 0 w 607639"/>
                  <a:gd name="connsiteY178" fmla="*/ 156860 h 543989"/>
                  <a:gd name="connsiteX179" fmla="*/ 178 w 607639"/>
                  <a:gd name="connsiteY179" fmla="*/ 155083 h 543989"/>
                  <a:gd name="connsiteX180" fmla="*/ 267 w 607639"/>
                  <a:gd name="connsiteY180" fmla="*/ 154549 h 543989"/>
                  <a:gd name="connsiteX181" fmla="*/ 712 w 607639"/>
                  <a:gd name="connsiteY181" fmla="*/ 153127 h 543989"/>
                  <a:gd name="connsiteX182" fmla="*/ 890 w 607639"/>
                  <a:gd name="connsiteY182" fmla="*/ 152772 h 543989"/>
                  <a:gd name="connsiteX183" fmla="*/ 1691 w 607639"/>
                  <a:gd name="connsiteY183" fmla="*/ 151172 h 543989"/>
                  <a:gd name="connsiteX184" fmla="*/ 2047 w 607639"/>
                  <a:gd name="connsiteY184" fmla="*/ 150817 h 543989"/>
                  <a:gd name="connsiteX185" fmla="*/ 2492 w 607639"/>
                  <a:gd name="connsiteY185" fmla="*/ 150106 h 543989"/>
                  <a:gd name="connsiteX186" fmla="*/ 128269 w 607639"/>
                  <a:gd name="connsiteY186" fmla="*/ 3644 h 543989"/>
                  <a:gd name="connsiteX187" fmla="*/ 136191 w 607639"/>
                  <a:gd name="connsiteY187" fmla="*/ 0 h 5439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</a:cxnLst>
                <a:rect l="l" t="t" r="r" b="b"/>
                <a:pathLst>
                  <a:path w="607639" h="543989">
                    <a:moveTo>
                      <a:pt x="502894" y="313800"/>
                    </a:moveTo>
                    <a:lnTo>
                      <a:pt x="502894" y="355654"/>
                    </a:lnTo>
                    <a:lnTo>
                      <a:pt x="544721" y="355654"/>
                    </a:lnTo>
                    <a:lnTo>
                      <a:pt x="544721" y="313800"/>
                    </a:lnTo>
                    <a:close/>
                    <a:moveTo>
                      <a:pt x="398104" y="313800"/>
                    </a:moveTo>
                    <a:lnTo>
                      <a:pt x="398104" y="355654"/>
                    </a:lnTo>
                    <a:lnTo>
                      <a:pt x="439931" y="355654"/>
                    </a:lnTo>
                    <a:lnTo>
                      <a:pt x="439931" y="313800"/>
                    </a:lnTo>
                    <a:close/>
                    <a:moveTo>
                      <a:pt x="167606" y="313800"/>
                    </a:moveTo>
                    <a:lnTo>
                      <a:pt x="167606" y="355654"/>
                    </a:lnTo>
                    <a:lnTo>
                      <a:pt x="209496" y="355654"/>
                    </a:lnTo>
                    <a:lnTo>
                      <a:pt x="209496" y="313800"/>
                    </a:lnTo>
                    <a:close/>
                    <a:moveTo>
                      <a:pt x="62834" y="313800"/>
                    </a:moveTo>
                    <a:lnTo>
                      <a:pt x="62834" y="355654"/>
                    </a:lnTo>
                    <a:lnTo>
                      <a:pt x="104759" y="355654"/>
                    </a:lnTo>
                    <a:lnTo>
                      <a:pt x="104759" y="313800"/>
                    </a:lnTo>
                    <a:close/>
                    <a:moveTo>
                      <a:pt x="492392" y="292917"/>
                    </a:moveTo>
                    <a:lnTo>
                      <a:pt x="555222" y="292917"/>
                    </a:lnTo>
                    <a:cubicBezTo>
                      <a:pt x="561007" y="292917"/>
                      <a:pt x="565723" y="297538"/>
                      <a:pt x="565723" y="303314"/>
                    </a:cubicBezTo>
                    <a:lnTo>
                      <a:pt x="565723" y="366140"/>
                    </a:lnTo>
                    <a:cubicBezTo>
                      <a:pt x="565723" y="371916"/>
                      <a:pt x="561007" y="376537"/>
                      <a:pt x="555222" y="376537"/>
                    </a:cubicBezTo>
                    <a:lnTo>
                      <a:pt x="492392" y="376537"/>
                    </a:lnTo>
                    <a:cubicBezTo>
                      <a:pt x="486608" y="376537"/>
                      <a:pt x="481891" y="371916"/>
                      <a:pt x="481891" y="366140"/>
                    </a:cubicBezTo>
                    <a:lnTo>
                      <a:pt x="481891" y="303314"/>
                    </a:lnTo>
                    <a:cubicBezTo>
                      <a:pt x="481891" y="297538"/>
                      <a:pt x="486608" y="292917"/>
                      <a:pt x="492392" y="292917"/>
                    </a:cubicBezTo>
                    <a:close/>
                    <a:moveTo>
                      <a:pt x="387603" y="292917"/>
                    </a:moveTo>
                    <a:lnTo>
                      <a:pt x="450433" y="292917"/>
                    </a:lnTo>
                    <a:cubicBezTo>
                      <a:pt x="456217" y="292917"/>
                      <a:pt x="460934" y="297538"/>
                      <a:pt x="460934" y="303314"/>
                    </a:cubicBezTo>
                    <a:lnTo>
                      <a:pt x="460934" y="366140"/>
                    </a:lnTo>
                    <a:cubicBezTo>
                      <a:pt x="460934" y="371916"/>
                      <a:pt x="456217" y="376537"/>
                      <a:pt x="450433" y="376537"/>
                    </a:cubicBezTo>
                    <a:lnTo>
                      <a:pt x="387603" y="376537"/>
                    </a:lnTo>
                    <a:cubicBezTo>
                      <a:pt x="381818" y="376537"/>
                      <a:pt x="377102" y="371916"/>
                      <a:pt x="377102" y="366140"/>
                    </a:cubicBezTo>
                    <a:lnTo>
                      <a:pt x="377102" y="303314"/>
                    </a:lnTo>
                    <a:cubicBezTo>
                      <a:pt x="377102" y="297538"/>
                      <a:pt x="381818" y="292917"/>
                      <a:pt x="387603" y="292917"/>
                    </a:cubicBezTo>
                    <a:close/>
                    <a:moveTo>
                      <a:pt x="157200" y="292917"/>
                    </a:moveTo>
                    <a:lnTo>
                      <a:pt x="219991" y="292917"/>
                    </a:lnTo>
                    <a:cubicBezTo>
                      <a:pt x="225772" y="292917"/>
                      <a:pt x="230397" y="297538"/>
                      <a:pt x="230397" y="303314"/>
                    </a:cubicBezTo>
                    <a:lnTo>
                      <a:pt x="230397" y="366140"/>
                    </a:lnTo>
                    <a:cubicBezTo>
                      <a:pt x="230397" y="371916"/>
                      <a:pt x="225772" y="376537"/>
                      <a:pt x="219991" y="376537"/>
                    </a:cubicBezTo>
                    <a:lnTo>
                      <a:pt x="157200" y="376537"/>
                    </a:lnTo>
                    <a:cubicBezTo>
                      <a:pt x="151419" y="376537"/>
                      <a:pt x="146706" y="371916"/>
                      <a:pt x="146706" y="366140"/>
                    </a:cubicBezTo>
                    <a:lnTo>
                      <a:pt x="146706" y="303314"/>
                    </a:lnTo>
                    <a:cubicBezTo>
                      <a:pt x="146706" y="297538"/>
                      <a:pt x="151419" y="292917"/>
                      <a:pt x="157200" y="292917"/>
                    </a:cubicBezTo>
                    <a:close/>
                    <a:moveTo>
                      <a:pt x="52419" y="292917"/>
                    </a:moveTo>
                    <a:lnTo>
                      <a:pt x="115262" y="292917"/>
                    </a:lnTo>
                    <a:cubicBezTo>
                      <a:pt x="121048" y="292917"/>
                      <a:pt x="125677" y="297538"/>
                      <a:pt x="125677" y="303314"/>
                    </a:cubicBezTo>
                    <a:lnTo>
                      <a:pt x="125677" y="366140"/>
                    </a:lnTo>
                    <a:cubicBezTo>
                      <a:pt x="125677" y="371916"/>
                      <a:pt x="121048" y="376537"/>
                      <a:pt x="115262" y="376537"/>
                    </a:cubicBezTo>
                    <a:lnTo>
                      <a:pt x="52419" y="376537"/>
                    </a:lnTo>
                    <a:cubicBezTo>
                      <a:pt x="46633" y="376537"/>
                      <a:pt x="41916" y="371916"/>
                      <a:pt x="41916" y="366140"/>
                    </a:cubicBezTo>
                    <a:lnTo>
                      <a:pt x="41916" y="303314"/>
                    </a:lnTo>
                    <a:cubicBezTo>
                      <a:pt x="41916" y="297538"/>
                      <a:pt x="46633" y="292917"/>
                      <a:pt x="52419" y="292917"/>
                    </a:cubicBezTo>
                    <a:close/>
                    <a:moveTo>
                      <a:pt x="502894" y="209152"/>
                    </a:moveTo>
                    <a:lnTo>
                      <a:pt x="502894" y="251006"/>
                    </a:lnTo>
                    <a:lnTo>
                      <a:pt x="544721" y="251006"/>
                    </a:lnTo>
                    <a:lnTo>
                      <a:pt x="544721" y="209152"/>
                    </a:lnTo>
                    <a:close/>
                    <a:moveTo>
                      <a:pt x="398104" y="209152"/>
                    </a:moveTo>
                    <a:lnTo>
                      <a:pt x="398104" y="251006"/>
                    </a:lnTo>
                    <a:lnTo>
                      <a:pt x="439931" y="251006"/>
                    </a:lnTo>
                    <a:lnTo>
                      <a:pt x="439931" y="209152"/>
                    </a:lnTo>
                    <a:close/>
                    <a:moveTo>
                      <a:pt x="167606" y="209152"/>
                    </a:moveTo>
                    <a:lnTo>
                      <a:pt x="167606" y="251006"/>
                    </a:lnTo>
                    <a:lnTo>
                      <a:pt x="209496" y="251006"/>
                    </a:lnTo>
                    <a:lnTo>
                      <a:pt x="209496" y="209152"/>
                    </a:lnTo>
                    <a:close/>
                    <a:moveTo>
                      <a:pt x="62834" y="209152"/>
                    </a:moveTo>
                    <a:lnTo>
                      <a:pt x="62834" y="251006"/>
                    </a:lnTo>
                    <a:lnTo>
                      <a:pt x="104759" y="251006"/>
                    </a:lnTo>
                    <a:lnTo>
                      <a:pt x="104759" y="209152"/>
                    </a:lnTo>
                    <a:close/>
                    <a:moveTo>
                      <a:pt x="492392" y="188269"/>
                    </a:moveTo>
                    <a:lnTo>
                      <a:pt x="555222" y="188269"/>
                    </a:lnTo>
                    <a:cubicBezTo>
                      <a:pt x="561007" y="188269"/>
                      <a:pt x="565723" y="192890"/>
                      <a:pt x="565723" y="198666"/>
                    </a:cubicBezTo>
                    <a:lnTo>
                      <a:pt x="565723" y="261492"/>
                    </a:lnTo>
                    <a:cubicBezTo>
                      <a:pt x="565723" y="267268"/>
                      <a:pt x="561007" y="271889"/>
                      <a:pt x="555222" y="271889"/>
                    </a:cubicBezTo>
                    <a:lnTo>
                      <a:pt x="492392" y="271889"/>
                    </a:lnTo>
                    <a:cubicBezTo>
                      <a:pt x="486608" y="271889"/>
                      <a:pt x="481891" y="267268"/>
                      <a:pt x="481891" y="261492"/>
                    </a:cubicBezTo>
                    <a:lnTo>
                      <a:pt x="481891" y="198666"/>
                    </a:lnTo>
                    <a:cubicBezTo>
                      <a:pt x="481891" y="192890"/>
                      <a:pt x="486608" y="188269"/>
                      <a:pt x="492392" y="188269"/>
                    </a:cubicBezTo>
                    <a:close/>
                    <a:moveTo>
                      <a:pt x="387603" y="188269"/>
                    </a:moveTo>
                    <a:lnTo>
                      <a:pt x="450433" y="188269"/>
                    </a:lnTo>
                    <a:cubicBezTo>
                      <a:pt x="456217" y="188269"/>
                      <a:pt x="460934" y="192890"/>
                      <a:pt x="460934" y="198666"/>
                    </a:cubicBezTo>
                    <a:lnTo>
                      <a:pt x="460934" y="261492"/>
                    </a:lnTo>
                    <a:cubicBezTo>
                      <a:pt x="460934" y="267268"/>
                      <a:pt x="456217" y="271889"/>
                      <a:pt x="450433" y="271889"/>
                    </a:cubicBezTo>
                    <a:lnTo>
                      <a:pt x="387603" y="271889"/>
                    </a:lnTo>
                    <a:cubicBezTo>
                      <a:pt x="381818" y="271889"/>
                      <a:pt x="377102" y="267268"/>
                      <a:pt x="377102" y="261492"/>
                    </a:cubicBezTo>
                    <a:lnTo>
                      <a:pt x="377102" y="198666"/>
                    </a:lnTo>
                    <a:cubicBezTo>
                      <a:pt x="377102" y="192890"/>
                      <a:pt x="381818" y="188269"/>
                      <a:pt x="387603" y="188269"/>
                    </a:cubicBezTo>
                    <a:close/>
                    <a:moveTo>
                      <a:pt x="157200" y="188269"/>
                    </a:moveTo>
                    <a:lnTo>
                      <a:pt x="219991" y="188269"/>
                    </a:lnTo>
                    <a:cubicBezTo>
                      <a:pt x="225772" y="188269"/>
                      <a:pt x="230397" y="192890"/>
                      <a:pt x="230397" y="198666"/>
                    </a:cubicBezTo>
                    <a:lnTo>
                      <a:pt x="230397" y="261492"/>
                    </a:lnTo>
                    <a:cubicBezTo>
                      <a:pt x="230397" y="267268"/>
                      <a:pt x="225772" y="271889"/>
                      <a:pt x="219991" y="271889"/>
                    </a:cubicBezTo>
                    <a:lnTo>
                      <a:pt x="157200" y="271889"/>
                    </a:lnTo>
                    <a:cubicBezTo>
                      <a:pt x="151419" y="271889"/>
                      <a:pt x="146706" y="267268"/>
                      <a:pt x="146706" y="261492"/>
                    </a:cubicBezTo>
                    <a:lnTo>
                      <a:pt x="146706" y="198666"/>
                    </a:lnTo>
                    <a:cubicBezTo>
                      <a:pt x="146706" y="192890"/>
                      <a:pt x="151419" y="188269"/>
                      <a:pt x="157200" y="188269"/>
                    </a:cubicBezTo>
                    <a:close/>
                    <a:moveTo>
                      <a:pt x="52419" y="188269"/>
                    </a:moveTo>
                    <a:lnTo>
                      <a:pt x="115262" y="188269"/>
                    </a:lnTo>
                    <a:cubicBezTo>
                      <a:pt x="121048" y="188269"/>
                      <a:pt x="125677" y="192890"/>
                      <a:pt x="125677" y="198666"/>
                    </a:cubicBezTo>
                    <a:lnTo>
                      <a:pt x="125677" y="261492"/>
                    </a:lnTo>
                    <a:cubicBezTo>
                      <a:pt x="125677" y="267268"/>
                      <a:pt x="121048" y="271889"/>
                      <a:pt x="115262" y="271889"/>
                    </a:cubicBezTo>
                    <a:lnTo>
                      <a:pt x="52419" y="271889"/>
                    </a:lnTo>
                    <a:cubicBezTo>
                      <a:pt x="46633" y="271889"/>
                      <a:pt x="41916" y="267268"/>
                      <a:pt x="41916" y="261492"/>
                    </a:cubicBezTo>
                    <a:lnTo>
                      <a:pt x="41916" y="198666"/>
                    </a:lnTo>
                    <a:cubicBezTo>
                      <a:pt x="41916" y="192890"/>
                      <a:pt x="46633" y="188269"/>
                      <a:pt x="52419" y="188269"/>
                    </a:cubicBezTo>
                    <a:close/>
                    <a:moveTo>
                      <a:pt x="20918" y="167347"/>
                    </a:moveTo>
                    <a:lnTo>
                      <a:pt x="20918" y="523015"/>
                    </a:lnTo>
                    <a:lnTo>
                      <a:pt x="73347" y="523015"/>
                    </a:lnTo>
                    <a:lnTo>
                      <a:pt x="73347" y="449784"/>
                    </a:lnTo>
                    <a:cubicBezTo>
                      <a:pt x="73347" y="415213"/>
                      <a:pt x="101565" y="387040"/>
                      <a:pt x="136191" y="387040"/>
                    </a:cubicBezTo>
                    <a:cubicBezTo>
                      <a:pt x="170907" y="387040"/>
                      <a:pt x="199035" y="415213"/>
                      <a:pt x="199035" y="449784"/>
                    </a:cubicBezTo>
                    <a:lnTo>
                      <a:pt x="199035" y="523015"/>
                    </a:lnTo>
                    <a:lnTo>
                      <a:pt x="251464" y="523015"/>
                    </a:lnTo>
                    <a:lnTo>
                      <a:pt x="251464" y="167347"/>
                    </a:lnTo>
                    <a:close/>
                    <a:moveTo>
                      <a:pt x="356192" y="167337"/>
                    </a:moveTo>
                    <a:lnTo>
                      <a:pt x="356192" y="523015"/>
                    </a:lnTo>
                    <a:lnTo>
                      <a:pt x="408528" y="523015"/>
                    </a:lnTo>
                    <a:lnTo>
                      <a:pt x="408528" y="449781"/>
                    </a:lnTo>
                    <a:cubicBezTo>
                      <a:pt x="408528" y="415209"/>
                      <a:pt x="436744" y="387036"/>
                      <a:pt x="471457" y="387036"/>
                    </a:cubicBezTo>
                    <a:cubicBezTo>
                      <a:pt x="506081" y="387036"/>
                      <a:pt x="534297" y="415209"/>
                      <a:pt x="534297" y="449781"/>
                    </a:cubicBezTo>
                    <a:lnTo>
                      <a:pt x="534297" y="523015"/>
                    </a:lnTo>
                    <a:lnTo>
                      <a:pt x="586633" y="523015"/>
                    </a:lnTo>
                    <a:lnTo>
                      <a:pt x="586633" y="167337"/>
                    </a:lnTo>
                    <a:close/>
                    <a:moveTo>
                      <a:pt x="384941" y="62731"/>
                    </a:moveTo>
                    <a:lnTo>
                      <a:pt x="359752" y="146451"/>
                    </a:lnTo>
                    <a:lnTo>
                      <a:pt x="583073" y="146451"/>
                    </a:lnTo>
                    <a:lnTo>
                      <a:pt x="557884" y="62731"/>
                    </a:lnTo>
                    <a:close/>
                    <a:moveTo>
                      <a:pt x="377108" y="41845"/>
                    </a:moveTo>
                    <a:lnTo>
                      <a:pt x="565717" y="41845"/>
                    </a:lnTo>
                    <a:cubicBezTo>
                      <a:pt x="570345" y="41845"/>
                      <a:pt x="574439" y="44867"/>
                      <a:pt x="575774" y="49311"/>
                    </a:cubicBezTo>
                    <a:lnTo>
                      <a:pt x="607194" y="153916"/>
                    </a:lnTo>
                    <a:cubicBezTo>
                      <a:pt x="607194" y="154005"/>
                      <a:pt x="607194" y="154183"/>
                      <a:pt x="607194" y="154272"/>
                    </a:cubicBezTo>
                    <a:cubicBezTo>
                      <a:pt x="607372" y="154716"/>
                      <a:pt x="607461" y="155250"/>
                      <a:pt x="607461" y="155783"/>
                    </a:cubicBezTo>
                    <a:cubicBezTo>
                      <a:pt x="607550" y="156049"/>
                      <a:pt x="607550" y="156316"/>
                      <a:pt x="607550" y="156583"/>
                    </a:cubicBezTo>
                    <a:cubicBezTo>
                      <a:pt x="607550" y="156672"/>
                      <a:pt x="607639" y="156760"/>
                      <a:pt x="607639" y="156938"/>
                    </a:cubicBezTo>
                    <a:lnTo>
                      <a:pt x="607639" y="533502"/>
                    </a:lnTo>
                    <a:cubicBezTo>
                      <a:pt x="607639" y="539279"/>
                      <a:pt x="602922" y="543989"/>
                      <a:pt x="597136" y="543989"/>
                    </a:cubicBezTo>
                    <a:lnTo>
                      <a:pt x="523794" y="543989"/>
                    </a:lnTo>
                    <a:cubicBezTo>
                      <a:pt x="518008" y="543989"/>
                      <a:pt x="513291" y="539279"/>
                      <a:pt x="513291" y="533502"/>
                    </a:cubicBezTo>
                    <a:lnTo>
                      <a:pt x="513291" y="449781"/>
                    </a:lnTo>
                    <a:cubicBezTo>
                      <a:pt x="513291" y="426674"/>
                      <a:pt x="494510" y="407921"/>
                      <a:pt x="471457" y="407921"/>
                    </a:cubicBezTo>
                    <a:cubicBezTo>
                      <a:pt x="448315" y="407921"/>
                      <a:pt x="429534" y="426674"/>
                      <a:pt x="429534" y="449781"/>
                    </a:cubicBezTo>
                    <a:lnTo>
                      <a:pt x="429534" y="533502"/>
                    </a:lnTo>
                    <a:cubicBezTo>
                      <a:pt x="429534" y="539279"/>
                      <a:pt x="424817" y="543989"/>
                      <a:pt x="419031" y="543989"/>
                    </a:cubicBezTo>
                    <a:lnTo>
                      <a:pt x="345689" y="543989"/>
                    </a:lnTo>
                    <a:cubicBezTo>
                      <a:pt x="339903" y="543989"/>
                      <a:pt x="335186" y="539279"/>
                      <a:pt x="335186" y="533502"/>
                    </a:cubicBezTo>
                    <a:lnTo>
                      <a:pt x="335186" y="156938"/>
                    </a:lnTo>
                    <a:cubicBezTo>
                      <a:pt x="335186" y="156760"/>
                      <a:pt x="335275" y="156672"/>
                      <a:pt x="335275" y="156583"/>
                    </a:cubicBezTo>
                    <a:cubicBezTo>
                      <a:pt x="335275" y="156316"/>
                      <a:pt x="335275" y="156049"/>
                      <a:pt x="335364" y="155783"/>
                    </a:cubicBezTo>
                    <a:cubicBezTo>
                      <a:pt x="335364" y="155250"/>
                      <a:pt x="335453" y="154716"/>
                      <a:pt x="335631" y="154272"/>
                    </a:cubicBezTo>
                    <a:cubicBezTo>
                      <a:pt x="335631" y="154183"/>
                      <a:pt x="335631" y="154005"/>
                      <a:pt x="335631" y="153916"/>
                    </a:cubicBezTo>
                    <a:lnTo>
                      <a:pt x="367140" y="49311"/>
                    </a:lnTo>
                    <a:cubicBezTo>
                      <a:pt x="368386" y="44867"/>
                      <a:pt x="372480" y="41845"/>
                      <a:pt x="377108" y="41845"/>
                    </a:cubicBezTo>
                    <a:close/>
                    <a:moveTo>
                      <a:pt x="136191" y="26573"/>
                    </a:moveTo>
                    <a:lnTo>
                      <a:pt x="33291" y="146462"/>
                    </a:lnTo>
                    <a:lnTo>
                      <a:pt x="239181" y="146462"/>
                    </a:lnTo>
                    <a:close/>
                    <a:moveTo>
                      <a:pt x="136191" y="0"/>
                    </a:moveTo>
                    <a:cubicBezTo>
                      <a:pt x="139218" y="0"/>
                      <a:pt x="142155" y="1333"/>
                      <a:pt x="144114" y="3644"/>
                    </a:cubicBezTo>
                    <a:lnTo>
                      <a:pt x="269890" y="150106"/>
                    </a:lnTo>
                    <a:cubicBezTo>
                      <a:pt x="270068" y="150284"/>
                      <a:pt x="270246" y="150550"/>
                      <a:pt x="270424" y="150817"/>
                    </a:cubicBezTo>
                    <a:cubicBezTo>
                      <a:pt x="270513" y="150906"/>
                      <a:pt x="270602" y="151083"/>
                      <a:pt x="270691" y="151172"/>
                    </a:cubicBezTo>
                    <a:cubicBezTo>
                      <a:pt x="271048" y="151705"/>
                      <a:pt x="271315" y="152239"/>
                      <a:pt x="271493" y="152772"/>
                    </a:cubicBezTo>
                    <a:cubicBezTo>
                      <a:pt x="271582" y="152861"/>
                      <a:pt x="271582" y="153039"/>
                      <a:pt x="271671" y="153127"/>
                    </a:cubicBezTo>
                    <a:cubicBezTo>
                      <a:pt x="271849" y="153572"/>
                      <a:pt x="272027" y="154016"/>
                      <a:pt x="272116" y="154549"/>
                    </a:cubicBezTo>
                    <a:cubicBezTo>
                      <a:pt x="272116" y="154727"/>
                      <a:pt x="272205" y="154905"/>
                      <a:pt x="272205" y="155083"/>
                    </a:cubicBezTo>
                    <a:cubicBezTo>
                      <a:pt x="272294" y="155705"/>
                      <a:pt x="272383" y="156238"/>
                      <a:pt x="272383" y="156860"/>
                    </a:cubicBezTo>
                    <a:cubicBezTo>
                      <a:pt x="272383" y="156860"/>
                      <a:pt x="272383" y="156860"/>
                      <a:pt x="272383" y="156949"/>
                    </a:cubicBezTo>
                    <a:lnTo>
                      <a:pt x="272383" y="533502"/>
                    </a:lnTo>
                    <a:cubicBezTo>
                      <a:pt x="272383" y="539279"/>
                      <a:pt x="267754" y="543989"/>
                      <a:pt x="261968" y="543989"/>
                    </a:cubicBezTo>
                    <a:lnTo>
                      <a:pt x="188621" y="543989"/>
                    </a:lnTo>
                    <a:cubicBezTo>
                      <a:pt x="182835" y="543989"/>
                      <a:pt x="178117" y="539279"/>
                      <a:pt x="178117" y="533502"/>
                    </a:cubicBezTo>
                    <a:lnTo>
                      <a:pt x="178117" y="449784"/>
                    </a:lnTo>
                    <a:cubicBezTo>
                      <a:pt x="178117" y="426677"/>
                      <a:pt x="159335" y="407925"/>
                      <a:pt x="136191" y="407925"/>
                    </a:cubicBezTo>
                    <a:cubicBezTo>
                      <a:pt x="113137" y="407925"/>
                      <a:pt x="94266" y="426677"/>
                      <a:pt x="94266" y="449784"/>
                    </a:cubicBezTo>
                    <a:lnTo>
                      <a:pt x="94266" y="533502"/>
                    </a:lnTo>
                    <a:cubicBezTo>
                      <a:pt x="94266" y="539279"/>
                      <a:pt x="89637" y="543989"/>
                      <a:pt x="83851" y="543989"/>
                    </a:cubicBezTo>
                    <a:lnTo>
                      <a:pt x="10503" y="543989"/>
                    </a:lnTo>
                    <a:cubicBezTo>
                      <a:pt x="4717" y="543989"/>
                      <a:pt x="0" y="539279"/>
                      <a:pt x="0" y="533502"/>
                    </a:cubicBezTo>
                    <a:lnTo>
                      <a:pt x="0" y="156949"/>
                    </a:lnTo>
                    <a:cubicBezTo>
                      <a:pt x="0" y="156860"/>
                      <a:pt x="0" y="156860"/>
                      <a:pt x="0" y="156860"/>
                    </a:cubicBezTo>
                    <a:cubicBezTo>
                      <a:pt x="0" y="156238"/>
                      <a:pt x="89" y="155705"/>
                      <a:pt x="178" y="155083"/>
                    </a:cubicBezTo>
                    <a:cubicBezTo>
                      <a:pt x="178" y="154905"/>
                      <a:pt x="267" y="154727"/>
                      <a:pt x="267" y="154549"/>
                    </a:cubicBezTo>
                    <a:cubicBezTo>
                      <a:pt x="445" y="154016"/>
                      <a:pt x="534" y="153572"/>
                      <a:pt x="712" y="153127"/>
                    </a:cubicBezTo>
                    <a:cubicBezTo>
                      <a:pt x="801" y="153039"/>
                      <a:pt x="801" y="152861"/>
                      <a:pt x="890" y="152772"/>
                    </a:cubicBezTo>
                    <a:cubicBezTo>
                      <a:pt x="1068" y="152239"/>
                      <a:pt x="1424" y="151705"/>
                      <a:pt x="1691" y="151172"/>
                    </a:cubicBezTo>
                    <a:cubicBezTo>
                      <a:pt x="1780" y="151083"/>
                      <a:pt x="1958" y="150906"/>
                      <a:pt x="2047" y="150817"/>
                    </a:cubicBezTo>
                    <a:cubicBezTo>
                      <a:pt x="2136" y="150550"/>
                      <a:pt x="2314" y="150284"/>
                      <a:pt x="2492" y="150106"/>
                    </a:cubicBezTo>
                    <a:lnTo>
                      <a:pt x="128269" y="3644"/>
                    </a:lnTo>
                    <a:cubicBezTo>
                      <a:pt x="130227" y="1333"/>
                      <a:pt x="133165" y="0"/>
                      <a:pt x="136191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488379">
                      <a:alpha val="49000"/>
                    </a:srgbClr>
                  </a:gs>
                  <a:gs pos="100000">
                    <a:srgbClr val="78CBAD"/>
                  </a:gs>
                </a:gsLst>
                <a:lin ang="5400000" scaled="1"/>
              </a:gradFill>
              <a:ln w="0">
                <a:noFill/>
              </a:ln>
            </p:spPr>
          </p:sp>
          <p:grpSp>
            <p:nvGrpSpPr>
              <p:cNvPr id="3" name="组合 2">
                <a:extLst>
                  <a:ext uri="{FF2B5EF4-FFF2-40B4-BE49-F238E27FC236}">
                    <a16:creationId xmlns="" xmlns:a16="http://schemas.microsoft.com/office/drawing/2014/main" id="{7CEED9DF-2678-4DDC-8F55-FED5F938E8FB}"/>
                  </a:ext>
                </a:extLst>
              </p:cNvPr>
              <p:cNvGrpSpPr/>
              <p:nvPr/>
            </p:nvGrpSpPr>
            <p:grpSpPr>
              <a:xfrm>
                <a:off x="9114630" y="3751212"/>
                <a:ext cx="3202977" cy="3202977"/>
                <a:chOff x="9000330" y="3751212"/>
                <a:chExt cx="3202977" cy="3202977"/>
              </a:xfrm>
            </p:grpSpPr>
            <p:sp>
              <p:nvSpPr>
                <p:cNvPr id="75" name="椭圆 74">
                  <a:extLst>
                    <a:ext uri="{FF2B5EF4-FFF2-40B4-BE49-F238E27FC236}">
                      <a16:creationId xmlns="" xmlns:a16="http://schemas.microsoft.com/office/drawing/2014/main" id="{FE95250D-11CB-4533-8D57-0FF2DD7A81CC}"/>
                    </a:ext>
                  </a:extLst>
                </p:cNvPr>
                <p:cNvSpPr/>
                <p:nvPr/>
              </p:nvSpPr>
              <p:spPr>
                <a:xfrm rot="18946376">
                  <a:off x="9000330" y="3751212"/>
                  <a:ext cx="3202977" cy="3202977"/>
                </a:xfrm>
                <a:prstGeom prst="ellipse">
                  <a:avLst/>
                </a:prstGeom>
                <a:noFill/>
                <a:ln w="0">
                  <a:gradFill>
                    <a:gsLst>
                      <a:gs pos="0">
                        <a:srgbClr val="78CBAD">
                          <a:alpha val="36000"/>
                        </a:srgbClr>
                      </a:gs>
                      <a:gs pos="100000">
                        <a:srgbClr val="488379">
                          <a:alpha val="0"/>
                        </a:srgbClr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44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思源黑体 CN Normal" panose="020B0400000000000000" pitchFamily="34" charset="-122"/>
                    <a:ea typeface="思源黑体 CN Normal" panose="020B0400000000000000" pitchFamily="34" charset="-122"/>
                  </a:endParaRPr>
                </a:p>
              </p:txBody>
            </p:sp>
            <p:sp>
              <p:nvSpPr>
                <p:cNvPr id="76" name="椭圆 75">
                  <a:extLst>
                    <a:ext uri="{FF2B5EF4-FFF2-40B4-BE49-F238E27FC236}">
                      <a16:creationId xmlns="" xmlns:a16="http://schemas.microsoft.com/office/drawing/2014/main" id="{B2E093AB-9E8A-451E-8B08-77600203913D}"/>
                    </a:ext>
                  </a:extLst>
                </p:cNvPr>
                <p:cNvSpPr/>
                <p:nvPr/>
              </p:nvSpPr>
              <p:spPr>
                <a:xfrm rot="1231295">
                  <a:off x="9186060" y="3922732"/>
                  <a:ext cx="2859936" cy="2859936"/>
                </a:xfrm>
                <a:prstGeom prst="ellipse">
                  <a:avLst/>
                </a:prstGeom>
                <a:solidFill>
                  <a:schemeClr val="bg1">
                    <a:alpha val="28000"/>
                  </a:schemeClr>
                </a:solidFill>
                <a:ln w="0"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74000">
                        <a:schemeClr val="accent1">
                          <a:lumMod val="45000"/>
                          <a:lumOff val="55000"/>
                        </a:schemeClr>
                      </a:gs>
                      <a:gs pos="83000">
                        <a:schemeClr val="accent1">
                          <a:lumMod val="45000"/>
                          <a:lumOff val="55000"/>
                        </a:schemeClr>
                      </a:gs>
                      <a:gs pos="100000">
                        <a:schemeClr val="accent1">
                          <a:lumMod val="30000"/>
                          <a:lumOff val="70000"/>
                        </a:schemeClr>
                      </a:gs>
                    </a:gsLst>
                    <a:lin ang="5400000" scaled="1"/>
                  </a:gra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44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思源黑体 CN Normal" panose="020B0400000000000000" pitchFamily="34" charset="-122"/>
                    <a:ea typeface="思源黑体 CN Normal" panose="020B0400000000000000" pitchFamily="34" charset="-122"/>
                  </a:endParaRPr>
                </a:p>
              </p:txBody>
            </p:sp>
            <p:grpSp>
              <p:nvGrpSpPr>
                <p:cNvPr id="54" name="组合 53">
                  <a:extLst>
                    <a:ext uri="{FF2B5EF4-FFF2-40B4-BE49-F238E27FC236}">
                      <a16:creationId xmlns="" xmlns:a16="http://schemas.microsoft.com/office/drawing/2014/main" id="{AB723DE6-2123-40E4-A9C1-7383EB33B3FC}"/>
                    </a:ext>
                  </a:extLst>
                </p:cNvPr>
                <p:cNvGrpSpPr/>
                <p:nvPr/>
              </p:nvGrpSpPr>
              <p:grpSpPr>
                <a:xfrm>
                  <a:off x="9383023" y="5046563"/>
                  <a:ext cx="2545022" cy="1073599"/>
                  <a:chOff x="10643657" y="6263305"/>
                  <a:chExt cx="2545022" cy="1073599"/>
                </a:xfrm>
              </p:grpSpPr>
              <p:sp>
                <p:nvSpPr>
                  <p:cNvPr id="56" name="矩形 55">
                    <a:extLst>
                      <a:ext uri="{FF2B5EF4-FFF2-40B4-BE49-F238E27FC236}">
                        <a16:creationId xmlns="" xmlns:a16="http://schemas.microsoft.com/office/drawing/2014/main" id="{19513ED3-883D-45EE-A1D7-4EA67B9F4284}"/>
                      </a:ext>
                    </a:extLst>
                  </p:cNvPr>
                  <p:cNvSpPr/>
                  <p:nvPr/>
                </p:nvSpPr>
                <p:spPr>
                  <a:xfrm>
                    <a:off x="10643657" y="6784561"/>
                    <a:ext cx="2545022" cy="552343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>
                    <a:defPPr>
                      <a:defRPr lang="en-US"/>
                    </a:defPPr>
                    <a:lvl1pPr marL="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>
                      <a:lnSpc>
                        <a:spcPct val="170000"/>
                      </a:lnSpc>
                      <a:buSzPct val="25000"/>
                    </a:pPr>
                    <a:r>
                      <a:rPr lang="zh-CN" altLang="en-US" sz="2000" dirty="0">
                        <a:solidFill>
                          <a:schemeClr val="bg1">
                            <a:lumMod val="50000"/>
                          </a:schemeClr>
                        </a:solidFill>
                        <a:latin typeface="思源黑体 CN Normal" panose="020B0400000000000000" pitchFamily="34" charset="-122"/>
                        <a:ea typeface="思源黑体 CN Normal" panose="020B0400000000000000" pitchFamily="34" charset="-122"/>
                        <a:cs typeface="+mn-ea"/>
                        <a:sym typeface="+mn-lt"/>
                      </a:rPr>
                      <a:t>国内公寓单体项目</a:t>
                    </a:r>
                  </a:p>
                </p:txBody>
              </p:sp>
              <p:sp>
                <p:nvSpPr>
                  <p:cNvPr id="57" name="矩形 56">
                    <a:extLst>
                      <a:ext uri="{FF2B5EF4-FFF2-40B4-BE49-F238E27FC236}">
                        <a16:creationId xmlns="" xmlns:a16="http://schemas.microsoft.com/office/drawing/2014/main" id="{B99C7964-AEB6-4335-8433-D8C63E15CAAB}"/>
                      </a:ext>
                    </a:extLst>
                  </p:cNvPr>
                  <p:cNvSpPr/>
                  <p:nvPr/>
                </p:nvSpPr>
                <p:spPr>
                  <a:xfrm>
                    <a:off x="10948844" y="6263305"/>
                    <a:ext cx="1941140" cy="736371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>
                    <a:defPPr>
                      <a:defRPr lang="en-US"/>
                    </a:defPPr>
                    <a:lvl1pPr marL="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dist">
                      <a:lnSpc>
                        <a:spcPct val="170000"/>
                      </a:lnSpc>
                      <a:buSzPct val="25000"/>
                    </a:pPr>
                    <a:r>
                      <a:rPr lang="zh-CN" altLang="en-US" sz="2800" dirty="0">
                        <a:gradFill>
                          <a:gsLst>
                            <a:gs pos="0">
                              <a:srgbClr val="529183"/>
                            </a:gs>
                            <a:gs pos="100000">
                              <a:srgbClr val="78CBAD"/>
                            </a:gs>
                          </a:gsLst>
                          <a:lin ang="5400000" scaled="1"/>
                        </a:gradFill>
                        <a:latin typeface="思源黑体 CN Normal" panose="020B0400000000000000" pitchFamily="34" charset="-122"/>
                        <a:ea typeface="思源黑体 CN Normal" panose="020B0400000000000000" pitchFamily="34" charset="-122"/>
                        <a:cs typeface="+mn-ea"/>
                        <a:sym typeface="+mn-lt"/>
                      </a:rPr>
                      <a:t>规模最大</a:t>
                    </a:r>
                  </a:p>
                </p:txBody>
              </p:sp>
            </p:grpSp>
            <p:sp>
              <p:nvSpPr>
                <p:cNvPr id="55" name="complex_201398">
                  <a:extLst>
                    <a:ext uri="{FF2B5EF4-FFF2-40B4-BE49-F238E27FC236}">
                      <a16:creationId xmlns="" xmlns:a16="http://schemas.microsoft.com/office/drawing/2014/main" id="{40EF08FF-F22E-43E1-8E23-34186F58860D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10334653" y="4542791"/>
                  <a:ext cx="689818" cy="538257"/>
                </a:xfrm>
                <a:custGeom>
                  <a:avLst/>
                  <a:gdLst>
                    <a:gd name="connsiteX0" fmla="*/ 99631 w 605733"/>
                    <a:gd name="connsiteY0" fmla="*/ 395849 h 472647"/>
                    <a:gd name="connsiteX1" fmla="*/ 99631 w 605733"/>
                    <a:gd name="connsiteY1" fmla="*/ 450587 h 472647"/>
                    <a:gd name="connsiteX2" fmla="*/ 121622 w 605733"/>
                    <a:gd name="connsiteY2" fmla="*/ 450587 h 472647"/>
                    <a:gd name="connsiteX3" fmla="*/ 121622 w 605733"/>
                    <a:gd name="connsiteY3" fmla="*/ 440485 h 472647"/>
                    <a:gd name="connsiteX4" fmla="*/ 132669 w 605733"/>
                    <a:gd name="connsiteY4" fmla="*/ 429454 h 472647"/>
                    <a:gd name="connsiteX5" fmla="*/ 143613 w 605733"/>
                    <a:gd name="connsiteY5" fmla="*/ 440485 h 472647"/>
                    <a:gd name="connsiteX6" fmla="*/ 143613 w 605733"/>
                    <a:gd name="connsiteY6" fmla="*/ 450587 h 472647"/>
                    <a:gd name="connsiteX7" fmla="*/ 166326 w 605733"/>
                    <a:gd name="connsiteY7" fmla="*/ 450587 h 472647"/>
                    <a:gd name="connsiteX8" fmla="*/ 166326 w 605733"/>
                    <a:gd name="connsiteY8" fmla="*/ 440485 h 472647"/>
                    <a:gd name="connsiteX9" fmla="*/ 177373 w 605733"/>
                    <a:gd name="connsiteY9" fmla="*/ 429454 h 472647"/>
                    <a:gd name="connsiteX10" fmla="*/ 188420 w 605733"/>
                    <a:gd name="connsiteY10" fmla="*/ 440485 h 472647"/>
                    <a:gd name="connsiteX11" fmla="*/ 188420 w 605733"/>
                    <a:gd name="connsiteY11" fmla="*/ 450587 h 472647"/>
                    <a:gd name="connsiteX12" fmla="*/ 210411 w 605733"/>
                    <a:gd name="connsiteY12" fmla="*/ 450587 h 472647"/>
                    <a:gd name="connsiteX13" fmla="*/ 210411 w 605733"/>
                    <a:gd name="connsiteY13" fmla="*/ 440485 h 472647"/>
                    <a:gd name="connsiteX14" fmla="*/ 221459 w 605733"/>
                    <a:gd name="connsiteY14" fmla="*/ 429454 h 472647"/>
                    <a:gd name="connsiteX15" fmla="*/ 232402 w 605733"/>
                    <a:gd name="connsiteY15" fmla="*/ 440485 h 472647"/>
                    <a:gd name="connsiteX16" fmla="*/ 232402 w 605733"/>
                    <a:gd name="connsiteY16" fmla="*/ 450587 h 472647"/>
                    <a:gd name="connsiteX17" fmla="*/ 254497 w 605733"/>
                    <a:gd name="connsiteY17" fmla="*/ 450587 h 472647"/>
                    <a:gd name="connsiteX18" fmla="*/ 254497 w 605733"/>
                    <a:gd name="connsiteY18" fmla="*/ 440485 h 472647"/>
                    <a:gd name="connsiteX19" fmla="*/ 265441 w 605733"/>
                    <a:gd name="connsiteY19" fmla="*/ 429454 h 472647"/>
                    <a:gd name="connsiteX20" fmla="*/ 276488 w 605733"/>
                    <a:gd name="connsiteY20" fmla="*/ 440485 h 472647"/>
                    <a:gd name="connsiteX21" fmla="*/ 276488 w 605733"/>
                    <a:gd name="connsiteY21" fmla="*/ 450587 h 472647"/>
                    <a:gd name="connsiteX22" fmla="*/ 298995 w 605733"/>
                    <a:gd name="connsiteY22" fmla="*/ 450587 h 472647"/>
                    <a:gd name="connsiteX23" fmla="*/ 298995 w 605733"/>
                    <a:gd name="connsiteY23" fmla="*/ 440485 h 472647"/>
                    <a:gd name="connsiteX24" fmla="*/ 309939 w 605733"/>
                    <a:gd name="connsiteY24" fmla="*/ 429454 h 472647"/>
                    <a:gd name="connsiteX25" fmla="*/ 320986 w 605733"/>
                    <a:gd name="connsiteY25" fmla="*/ 440485 h 472647"/>
                    <a:gd name="connsiteX26" fmla="*/ 320986 w 605733"/>
                    <a:gd name="connsiteY26" fmla="*/ 450587 h 472647"/>
                    <a:gd name="connsiteX27" fmla="*/ 342254 w 605733"/>
                    <a:gd name="connsiteY27" fmla="*/ 450587 h 472647"/>
                    <a:gd name="connsiteX28" fmla="*/ 342254 w 605733"/>
                    <a:gd name="connsiteY28" fmla="*/ 395849 h 472647"/>
                    <a:gd name="connsiteX29" fmla="*/ 132680 w 605733"/>
                    <a:gd name="connsiteY29" fmla="*/ 319167 h 472647"/>
                    <a:gd name="connsiteX30" fmla="*/ 143601 w 605733"/>
                    <a:gd name="connsiteY30" fmla="*/ 330190 h 472647"/>
                    <a:gd name="connsiteX31" fmla="*/ 143601 w 605733"/>
                    <a:gd name="connsiteY31" fmla="*/ 351824 h 472647"/>
                    <a:gd name="connsiteX32" fmla="*/ 132680 w 605733"/>
                    <a:gd name="connsiteY32" fmla="*/ 362847 h 472647"/>
                    <a:gd name="connsiteX33" fmla="*/ 121655 w 605733"/>
                    <a:gd name="connsiteY33" fmla="*/ 351824 h 472647"/>
                    <a:gd name="connsiteX34" fmla="*/ 121655 w 605733"/>
                    <a:gd name="connsiteY34" fmla="*/ 330190 h 472647"/>
                    <a:gd name="connsiteX35" fmla="*/ 132680 w 605733"/>
                    <a:gd name="connsiteY35" fmla="*/ 319167 h 472647"/>
                    <a:gd name="connsiteX36" fmla="*/ 88578 w 605733"/>
                    <a:gd name="connsiteY36" fmla="*/ 319167 h 472647"/>
                    <a:gd name="connsiteX37" fmla="*/ 99638 w 605733"/>
                    <a:gd name="connsiteY37" fmla="*/ 330190 h 472647"/>
                    <a:gd name="connsiteX38" fmla="*/ 99638 w 605733"/>
                    <a:gd name="connsiteY38" fmla="*/ 351824 h 472647"/>
                    <a:gd name="connsiteX39" fmla="*/ 88578 w 605733"/>
                    <a:gd name="connsiteY39" fmla="*/ 362847 h 472647"/>
                    <a:gd name="connsiteX40" fmla="*/ 77622 w 605733"/>
                    <a:gd name="connsiteY40" fmla="*/ 351824 h 472647"/>
                    <a:gd name="connsiteX41" fmla="*/ 77622 w 605733"/>
                    <a:gd name="connsiteY41" fmla="*/ 330190 h 472647"/>
                    <a:gd name="connsiteX42" fmla="*/ 88578 w 605733"/>
                    <a:gd name="connsiteY42" fmla="*/ 319167 h 472647"/>
                    <a:gd name="connsiteX43" fmla="*/ 132680 w 605733"/>
                    <a:gd name="connsiteY43" fmla="*/ 231525 h 472647"/>
                    <a:gd name="connsiteX44" fmla="*/ 143601 w 605733"/>
                    <a:gd name="connsiteY44" fmla="*/ 242548 h 472647"/>
                    <a:gd name="connsiteX45" fmla="*/ 143601 w 605733"/>
                    <a:gd name="connsiteY45" fmla="*/ 264182 h 472647"/>
                    <a:gd name="connsiteX46" fmla="*/ 132680 w 605733"/>
                    <a:gd name="connsiteY46" fmla="*/ 275205 h 472647"/>
                    <a:gd name="connsiteX47" fmla="*/ 121655 w 605733"/>
                    <a:gd name="connsiteY47" fmla="*/ 264182 h 472647"/>
                    <a:gd name="connsiteX48" fmla="*/ 121655 w 605733"/>
                    <a:gd name="connsiteY48" fmla="*/ 242548 h 472647"/>
                    <a:gd name="connsiteX49" fmla="*/ 132680 w 605733"/>
                    <a:gd name="connsiteY49" fmla="*/ 231525 h 472647"/>
                    <a:gd name="connsiteX50" fmla="*/ 88578 w 605733"/>
                    <a:gd name="connsiteY50" fmla="*/ 231525 h 472647"/>
                    <a:gd name="connsiteX51" fmla="*/ 99638 w 605733"/>
                    <a:gd name="connsiteY51" fmla="*/ 242548 h 472647"/>
                    <a:gd name="connsiteX52" fmla="*/ 99638 w 605733"/>
                    <a:gd name="connsiteY52" fmla="*/ 264182 h 472647"/>
                    <a:gd name="connsiteX53" fmla="*/ 88578 w 605733"/>
                    <a:gd name="connsiteY53" fmla="*/ 275205 h 472647"/>
                    <a:gd name="connsiteX54" fmla="*/ 77622 w 605733"/>
                    <a:gd name="connsiteY54" fmla="*/ 264182 h 472647"/>
                    <a:gd name="connsiteX55" fmla="*/ 77622 w 605733"/>
                    <a:gd name="connsiteY55" fmla="*/ 242548 h 472647"/>
                    <a:gd name="connsiteX56" fmla="*/ 88578 w 605733"/>
                    <a:gd name="connsiteY56" fmla="*/ 231525 h 472647"/>
                    <a:gd name="connsiteX57" fmla="*/ 529436 w 605733"/>
                    <a:gd name="connsiteY57" fmla="*/ 209366 h 472647"/>
                    <a:gd name="connsiteX58" fmla="*/ 529436 w 605733"/>
                    <a:gd name="connsiteY58" fmla="*/ 450587 h 472647"/>
                    <a:gd name="connsiteX59" fmla="*/ 561854 w 605733"/>
                    <a:gd name="connsiteY59" fmla="*/ 450587 h 472647"/>
                    <a:gd name="connsiteX60" fmla="*/ 561854 w 605733"/>
                    <a:gd name="connsiteY60" fmla="*/ 209366 h 472647"/>
                    <a:gd name="connsiteX61" fmla="*/ 474407 w 605733"/>
                    <a:gd name="connsiteY61" fmla="*/ 209366 h 472647"/>
                    <a:gd name="connsiteX62" fmla="*/ 474407 w 605733"/>
                    <a:gd name="connsiteY62" fmla="*/ 450690 h 472647"/>
                    <a:gd name="connsiteX63" fmla="*/ 507445 w 605733"/>
                    <a:gd name="connsiteY63" fmla="*/ 450690 h 472647"/>
                    <a:gd name="connsiteX64" fmla="*/ 507445 w 605733"/>
                    <a:gd name="connsiteY64" fmla="*/ 209366 h 472647"/>
                    <a:gd name="connsiteX65" fmla="*/ 419377 w 605733"/>
                    <a:gd name="connsiteY65" fmla="*/ 209366 h 472647"/>
                    <a:gd name="connsiteX66" fmla="*/ 419377 w 605733"/>
                    <a:gd name="connsiteY66" fmla="*/ 450690 h 472647"/>
                    <a:gd name="connsiteX67" fmla="*/ 452416 w 605733"/>
                    <a:gd name="connsiteY67" fmla="*/ 450690 h 472647"/>
                    <a:gd name="connsiteX68" fmla="*/ 452416 w 605733"/>
                    <a:gd name="connsiteY68" fmla="*/ 209366 h 472647"/>
                    <a:gd name="connsiteX69" fmla="*/ 364245 w 605733"/>
                    <a:gd name="connsiteY69" fmla="*/ 209366 h 472647"/>
                    <a:gd name="connsiteX70" fmla="*/ 364245 w 605733"/>
                    <a:gd name="connsiteY70" fmla="*/ 384818 h 472647"/>
                    <a:gd name="connsiteX71" fmla="*/ 364245 w 605733"/>
                    <a:gd name="connsiteY71" fmla="*/ 450690 h 472647"/>
                    <a:gd name="connsiteX72" fmla="*/ 397283 w 605733"/>
                    <a:gd name="connsiteY72" fmla="*/ 450690 h 472647"/>
                    <a:gd name="connsiteX73" fmla="*/ 397283 w 605733"/>
                    <a:gd name="connsiteY73" fmla="*/ 209366 h 472647"/>
                    <a:gd name="connsiteX74" fmla="*/ 309216 w 605733"/>
                    <a:gd name="connsiteY74" fmla="*/ 209366 h 472647"/>
                    <a:gd name="connsiteX75" fmla="*/ 309216 w 605733"/>
                    <a:gd name="connsiteY75" fmla="*/ 373788 h 472647"/>
                    <a:gd name="connsiteX76" fmla="*/ 342254 w 605733"/>
                    <a:gd name="connsiteY76" fmla="*/ 373788 h 472647"/>
                    <a:gd name="connsiteX77" fmla="*/ 342254 w 605733"/>
                    <a:gd name="connsiteY77" fmla="*/ 209366 h 472647"/>
                    <a:gd name="connsiteX78" fmla="*/ 254187 w 605733"/>
                    <a:gd name="connsiteY78" fmla="*/ 209366 h 472647"/>
                    <a:gd name="connsiteX79" fmla="*/ 254187 w 605733"/>
                    <a:gd name="connsiteY79" fmla="*/ 373788 h 472647"/>
                    <a:gd name="connsiteX80" fmla="*/ 287225 w 605733"/>
                    <a:gd name="connsiteY80" fmla="*/ 373788 h 472647"/>
                    <a:gd name="connsiteX81" fmla="*/ 287225 w 605733"/>
                    <a:gd name="connsiteY81" fmla="*/ 209366 h 472647"/>
                    <a:gd name="connsiteX82" fmla="*/ 198642 w 605733"/>
                    <a:gd name="connsiteY82" fmla="*/ 209366 h 472647"/>
                    <a:gd name="connsiteX83" fmla="*/ 198642 w 605733"/>
                    <a:gd name="connsiteY83" fmla="*/ 373891 h 472647"/>
                    <a:gd name="connsiteX84" fmla="*/ 232093 w 605733"/>
                    <a:gd name="connsiteY84" fmla="*/ 373891 h 472647"/>
                    <a:gd name="connsiteX85" fmla="*/ 232093 w 605733"/>
                    <a:gd name="connsiteY85" fmla="*/ 209366 h 472647"/>
                    <a:gd name="connsiteX86" fmla="*/ 132680 w 605733"/>
                    <a:gd name="connsiteY86" fmla="*/ 143248 h 472647"/>
                    <a:gd name="connsiteX87" fmla="*/ 143601 w 605733"/>
                    <a:gd name="connsiteY87" fmla="*/ 154176 h 472647"/>
                    <a:gd name="connsiteX88" fmla="*/ 143601 w 605733"/>
                    <a:gd name="connsiteY88" fmla="*/ 175826 h 472647"/>
                    <a:gd name="connsiteX89" fmla="*/ 132680 w 605733"/>
                    <a:gd name="connsiteY89" fmla="*/ 186857 h 472647"/>
                    <a:gd name="connsiteX90" fmla="*/ 121655 w 605733"/>
                    <a:gd name="connsiteY90" fmla="*/ 175826 h 472647"/>
                    <a:gd name="connsiteX91" fmla="*/ 121655 w 605733"/>
                    <a:gd name="connsiteY91" fmla="*/ 154176 h 472647"/>
                    <a:gd name="connsiteX92" fmla="*/ 132680 w 605733"/>
                    <a:gd name="connsiteY92" fmla="*/ 143248 h 472647"/>
                    <a:gd name="connsiteX93" fmla="*/ 88578 w 605733"/>
                    <a:gd name="connsiteY93" fmla="*/ 143248 h 472647"/>
                    <a:gd name="connsiteX94" fmla="*/ 99638 w 605733"/>
                    <a:gd name="connsiteY94" fmla="*/ 154176 h 472647"/>
                    <a:gd name="connsiteX95" fmla="*/ 99638 w 605733"/>
                    <a:gd name="connsiteY95" fmla="*/ 175826 h 472647"/>
                    <a:gd name="connsiteX96" fmla="*/ 88578 w 605733"/>
                    <a:gd name="connsiteY96" fmla="*/ 186857 h 472647"/>
                    <a:gd name="connsiteX97" fmla="*/ 77622 w 605733"/>
                    <a:gd name="connsiteY97" fmla="*/ 175826 h 472647"/>
                    <a:gd name="connsiteX98" fmla="*/ 77622 w 605733"/>
                    <a:gd name="connsiteY98" fmla="*/ 154176 h 472647"/>
                    <a:gd name="connsiteX99" fmla="*/ 88578 w 605733"/>
                    <a:gd name="connsiteY99" fmla="*/ 143248 h 472647"/>
                    <a:gd name="connsiteX100" fmla="*/ 132680 w 605733"/>
                    <a:gd name="connsiteY100" fmla="*/ 55606 h 472647"/>
                    <a:gd name="connsiteX101" fmla="*/ 143601 w 605733"/>
                    <a:gd name="connsiteY101" fmla="*/ 66534 h 472647"/>
                    <a:gd name="connsiteX102" fmla="*/ 143601 w 605733"/>
                    <a:gd name="connsiteY102" fmla="*/ 88184 h 472647"/>
                    <a:gd name="connsiteX103" fmla="*/ 132680 w 605733"/>
                    <a:gd name="connsiteY103" fmla="*/ 99215 h 472647"/>
                    <a:gd name="connsiteX104" fmla="*/ 121655 w 605733"/>
                    <a:gd name="connsiteY104" fmla="*/ 88184 h 472647"/>
                    <a:gd name="connsiteX105" fmla="*/ 121655 w 605733"/>
                    <a:gd name="connsiteY105" fmla="*/ 66534 h 472647"/>
                    <a:gd name="connsiteX106" fmla="*/ 132680 w 605733"/>
                    <a:gd name="connsiteY106" fmla="*/ 55606 h 472647"/>
                    <a:gd name="connsiteX107" fmla="*/ 88578 w 605733"/>
                    <a:gd name="connsiteY107" fmla="*/ 55606 h 472647"/>
                    <a:gd name="connsiteX108" fmla="*/ 99638 w 605733"/>
                    <a:gd name="connsiteY108" fmla="*/ 66534 h 472647"/>
                    <a:gd name="connsiteX109" fmla="*/ 99638 w 605733"/>
                    <a:gd name="connsiteY109" fmla="*/ 88184 h 472647"/>
                    <a:gd name="connsiteX110" fmla="*/ 88578 w 605733"/>
                    <a:gd name="connsiteY110" fmla="*/ 99215 h 472647"/>
                    <a:gd name="connsiteX111" fmla="*/ 77622 w 605733"/>
                    <a:gd name="connsiteY111" fmla="*/ 88184 h 472647"/>
                    <a:gd name="connsiteX112" fmla="*/ 77622 w 605733"/>
                    <a:gd name="connsiteY112" fmla="*/ 66534 h 472647"/>
                    <a:gd name="connsiteX113" fmla="*/ 88578 w 605733"/>
                    <a:gd name="connsiteY113" fmla="*/ 55606 h 472647"/>
                    <a:gd name="connsiteX114" fmla="*/ 43775 w 605733"/>
                    <a:gd name="connsiteY114" fmla="*/ 21957 h 472647"/>
                    <a:gd name="connsiteX115" fmla="*/ 43775 w 605733"/>
                    <a:gd name="connsiteY115" fmla="*/ 450587 h 472647"/>
                    <a:gd name="connsiteX116" fmla="*/ 77640 w 605733"/>
                    <a:gd name="connsiteY116" fmla="*/ 450587 h 472647"/>
                    <a:gd name="connsiteX117" fmla="*/ 77640 w 605733"/>
                    <a:gd name="connsiteY117" fmla="*/ 384818 h 472647"/>
                    <a:gd name="connsiteX118" fmla="*/ 88583 w 605733"/>
                    <a:gd name="connsiteY118" fmla="*/ 373788 h 472647"/>
                    <a:gd name="connsiteX119" fmla="*/ 176651 w 605733"/>
                    <a:gd name="connsiteY119" fmla="*/ 373788 h 472647"/>
                    <a:gd name="connsiteX120" fmla="*/ 176651 w 605733"/>
                    <a:gd name="connsiteY120" fmla="*/ 21957 h 472647"/>
                    <a:gd name="connsiteX121" fmla="*/ 32832 w 605733"/>
                    <a:gd name="connsiteY121" fmla="*/ 0 h 472647"/>
                    <a:gd name="connsiteX122" fmla="*/ 187594 w 605733"/>
                    <a:gd name="connsiteY122" fmla="*/ 0 h 472647"/>
                    <a:gd name="connsiteX123" fmla="*/ 198642 w 605733"/>
                    <a:gd name="connsiteY123" fmla="*/ 10927 h 472647"/>
                    <a:gd name="connsiteX124" fmla="*/ 198642 w 605733"/>
                    <a:gd name="connsiteY124" fmla="*/ 187409 h 472647"/>
                    <a:gd name="connsiteX125" fmla="*/ 572901 w 605733"/>
                    <a:gd name="connsiteY125" fmla="*/ 187409 h 472647"/>
                    <a:gd name="connsiteX126" fmla="*/ 583949 w 605733"/>
                    <a:gd name="connsiteY126" fmla="*/ 198336 h 472647"/>
                    <a:gd name="connsiteX127" fmla="*/ 583949 w 605733"/>
                    <a:gd name="connsiteY127" fmla="*/ 450587 h 472647"/>
                    <a:gd name="connsiteX128" fmla="*/ 594686 w 605733"/>
                    <a:gd name="connsiteY128" fmla="*/ 450587 h 472647"/>
                    <a:gd name="connsiteX129" fmla="*/ 605733 w 605733"/>
                    <a:gd name="connsiteY129" fmla="*/ 461617 h 472647"/>
                    <a:gd name="connsiteX130" fmla="*/ 594686 w 605733"/>
                    <a:gd name="connsiteY130" fmla="*/ 472647 h 472647"/>
                    <a:gd name="connsiteX131" fmla="*/ 11047 w 605733"/>
                    <a:gd name="connsiteY131" fmla="*/ 472647 h 472647"/>
                    <a:gd name="connsiteX132" fmla="*/ 0 w 605733"/>
                    <a:gd name="connsiteY132" fmla="*/ 461617 h 472647"/>
                    <a:gd name="connsiteX133" fmla="*/ 11047 w 605733"/>
                    <a:gd name="connsiteY133" fmla="*/ 450587 h 472647"/>
                    <a:gd name="connsiteX134" fmla="*/ 21785 w 605733"/>
                    <a:gd name="connsiteY134" fmla="*/ 450587 h 472647"/>
                    <a:gd name="connsiteX135" fmla="*/ 21785 w 605733"/>
                    <a:gd name="connsiteY135" fmla="*/ 10927 h 472647"/>
                    <a:gd name="connsiteX136" fmla="*/ 32832 w 605733"/>
                    <a:gd name="connsiteY136" fmla="*/ 0 h 4726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</a:cxnLst>
                  <a:rect l="l" t="t" r="r" b="b"/>
                  <a:pathLst>
                    <a:path w="605733" h="472647">
                      <a:moveTo>
                        <a:pt x="99631" y="395849"/>
                      </a:moveTo>
                      <a:lnTo>
                        <a:pt x="99631" y="450587"/>
                      </a:lnTo>
                      <a:lnTo>
                        <a:pt x="121622" y="450587"/>
                      </a:lnTo>
                      <a:lnTo>
                        <a:pt x="121622" y="440485"/>
                      </a:lnTo>
                      <a:cubicBezTo>
                        <a:pt x="121622" y="434403"/>
                        <a:pt x="126577" y="429454"/>
                        <a:pt x="132669" y="429454"/>
                      </a:cubicBezTo>
                      <a:cubicBezTo>
                        <a:pt x="138760" y="429454"/>
                        <a:pt x="143613" y="434403"/>
                        <a:pt x="143613" y="440485"/>
                      </a:cubicBezTo>
                      <a:lnTo>
                        <a:pt x="143613" y="450587"/>
                      </a:lnTo>
                      <a:lnTo>
                        <a:pt x="166326" y="450587"/>
                      </a:lnTo>
                      <a:lnTo>
                        <a:pt x="166326" y="440485"/>
                      </a:lnTo>
                      <a:cubicBezTo>
                        <a:pt x="166326" y="434403"/>
                        <a:pt x="171282" y="429454"/>
                        <a:pt x="177373" y="429454"/>
                      </a:cubicBezTo>
                      <a:cubicBezTo>
                        <a:pt x="183465" y="429454"/>
                        <a:pt x="188420" y="434403"/>
                        <a:pt x="188420" y="440485"/>
                      </a:cubicBezTo>
                      <a:lnTo>
                        <a:pt x="188420" y="450587"/>
                      </a:lnTo>
                      <a:lnTo>
                        <a:pt x="210411" y="450587"/>
                      </a:lnTo>
                      <a:lnTo>
                        <a:pt x="210411" y="440485"/>
                      </a:lnTo>
                      <a:cubicBezTo>
                        <a:pt x="210411" y="434403"/>
                        <a:pt x="215367" y="429454"/>
                        <a:pt x="221459" y="429454"/>
                      </a:cubicBezTo>
                      <a:cubicBezTo>
                        <a:pt x="227550" y="429454"/>
                        <a:pt x="232402" y="434403"/>
                        <a:pt x="232402" y="440485"/>
                      </a:cubicBezTo>
                      <a:lnTo>
                        <a:pt x="232402" y="450587"/>
                      </a:lnTo>
                      <a:lnTo>
                        <a:pt x="254497" y="450587"/>
                      </a:lnTo>
                      <a:lnTo>
                        <a:pt x="254497" y="440485"/>
                      </a:lnTo>
                      <a:cubicBezTo>
                        <a:pt x="254497" y="434403"/>
                        <a:pt x="259349" y="429454"/>
                        <a:pt x="265441" y="429454"/>
                      </a:cubicBezTo>
                      <a:cubicBezTo>
                        <a:pt x="271532" y="429454"/>
                        <a:pt x="276488" y="434403"/>
                        <a:pt x="276488" y="440485"/>
                      </a:cubicBezTo>
                      <a:lnTo>
                        <a:pt x="276488" y="450587"/>
                      </a:lnTo>
                      <a:lnTo>
                        <a:pt x="298995" y="450587"/>
                      </a:lnTo>
                      <a:lnTo>
                        <a:pt x="298995" y="440485"/>
                      </a:lnTo>
                      <a:cubicBezTo>
                        <a:pt x="298995" y="434403"/>
                        <a:pt x="303951" y="429454"/>
                        <a:pt x="309939" y="429454"/>
                      </a:cubicBezTo>
                      <a:cubicBezTo>
                        <a:pt x="316030" y="429454"/>
                        <a:pt x="320986" y="434403"/>
                        <a:pt x="320986" y="440485"/>
                      </a:cubicBezTo>
                      <a:lnTo>
                        <a:pt x="320986" y="450587"/>
                      </a:lnTo>
                      <a:lnTo>
                        <a:pt x="342254" y="450587"/>
                      </a:lnTo>
                      <a:lnTo>
                        <a:pt x="342254" y="395849"/>
                      </a:lnTo>
                      <a:close/>
                      <a:moveTo>
                        <a:pt x="132680" y="319167"/>
                      </a:moveTo>
                      <a:cubicBezTo>
                        <a:pt x="138758" y="319167"/>
                        <a:pt x="143601" y="324112"/>
                        <a:pt x="143601" y="330190"/>
                      </a:cubicBezTo>
                      <a:lnTo>
                        <a:pt x="143601" y="351824"/>
                      </a:lnTo>
                      <a:cubicBezTo>
                        <a:pt x="143601" y="357902"/>
                        <a:pt x="138758" y="362847"/>
                        <a:pt x="132680" y="362847"/>
                      </a:cubicBezTo>
                      <a:cubicBezTo>
                        <a:pt x="126601" y="362847"/>
                        <a:pt x="121655" y="357902"/>
                        <a:pt x="121655" y="351824"/>
                      </a:cubicBezTo>
                      <a:lnTo>
                        <a:pt x="121655" y="330190"/>
                      </a:lnTo>
                      <a:cubicBezTo>
                        <a:pt x="121655" y="324112"/>
                        <a:pt x="126601" y="319167"/>
                        <a:pt x="132680" y="319167"/>
                      </a:cubicBezTo>
                      <a:close/>
                      <a:moveTo>
                        <a:pt x="88578" y="319167"/>
                      </a:moveTo>
                      <a:cubicBezTo>
                        <a:pt x="94677" y="319167"/>
                        <a:pt x="99638" y="324112"/>
                        <a:pt x="99638" y="330190"/>
                      </a:cubicBezTo>
                      <a:lnTo>
                        <a:pt x="99638" y="351824"/>
                      </a:lnTo>
                      <a:cubicBezTo>
                        <a:pt x="99638" y="357902"/>
                        <a:pt x="94677" y="362847"/>
                        <a:pt x="88578" y="362847"/>
                      </a:cubicBezTo>
                      <a:cubicBezTo>
                        <a:pt x="82480" y="362847"/>
                        <a:pt x="77622" y="357902"/>
                        <a:pt x="77622" y="351824"/>
                      </a:cubicBezTo>
                      <a:lnTo>
                        <a:pt x="77622" y="330190"/>
                      </a:lnTo>
                      <a:cubicBezTo>
                        <a:pt x="77622" y="324112"/>
                        <a:pt x="82480" y="319167"/>
                        <a:pt x="88578" y="319167"/>
                      </a:cubicBezTo>
                      <a:close/>
                      <a:moveTo>
                        <a:pt x="132680" y="231525"/>
                      </a:moveTo>
                      <a:cubicBezTo>
                        <a:pt x="138758" y="231525"/>
                        <a:pt x="143601" y="236470"/>
                        <a:pt x="143601" y="242548"/>
                      </a:cubicBezTo>
                      <a:lnTo>
                        <a:pt x="143601" y="264182"/>
                      </a:lnTo>
                      <a:cubicBezTo>
                        <a:pt x="143601" y="270260"/>
                        <a:pt x="138758" y="275205"/>
                        <a:pt x="132680" y="275205"/>
                      </a:cubicBezTo>
                      <a:cubicBezTo>
                        <a:pt x="126601" y="275205"/>
                        <a:pt x="121655" y="270260"/>
                        <a:pt x="121655" y="264182"/>
                      </a:cubicBezTo>
                      <a:lnTo>
                        <a:pt x="121655" y="242548"/>
                      </a:lnTo>
                      <a:cubicBezTo>
                        <a:pt x="121655" y="236470"/>
                        <a:pt x="126601" y="231525"/>
                        <a:pt x="132680" y="231525"/>
                      </a:cubicBezTo>
                      <a:close/>
                      <a:moveTo>
                        <a:pt x="88578" y="231525"/>
                      </a:moveTo>
                      <a:cubicBezTo>
                        <a:pt x="94677" y="231525"/>
                        <a:pt x="99638" y="236470"/>
                        <a:pt x="99638" y="242548"/>
                      </a:cubicBezTo>
                      <a:lnTo>
                        <a:pt x="99638" y="264182"/>
                      </a:lnTo>
                      <a:cubicBezTo>
                        <a:pt x="99638" y="270260"/>
                        <a:pt x="94677" y="275205"/>
                        <a:pt x="88578" y="275205"/>
                      </a:cubicBezTo>
                      <a:cubicBezTo>
                        <a:pt x="82480" y="275205"/>
                        <a:pt x="77622" y="270260"/>
                        <a:pt x="77622" y="264182"/>
                      </a:cubicBezTo>
                      <a:lnTo>
                        <a:pt x="77622" y="242548"/>
                      </a:lnTo>
                      <a:cubicBezTo>
                        <a:pt x="77622" y="236470"/>
                        <a:pt x="82480" y="231525"/>
                        <a:pt x="88578" y="231525"/>
                      </a:cubicBezTo>
                      <a:close/>
                      <a:moveTo>
                        <a:pt x="529436" y="209366"/>
                      </a:moveTo>
                      <a:lnTo>
                        <a:pt x="529436" y="450587"/>
                      </a:lnTo>
                      <a:lnTo>
                        <a:pt x="561854" y="450587"/>
                      </a:lnTo>
                      <a:lnTo>
                        <a:pt x="561854" y="209366"/>
                      </a:lnTo>
                      <a:close/>
                      <a:moveTo>
                        <a:pt x="474407" y="209366"/>
                      </a:moveTo>
                      <a:lnTo>
                        <a:pt x="474407" y="450690"/>
                      </a:lnTo>
                      <a:lnTo>
                        <a:pt x="507445" y="450690"/>
                      </a:lnTo>
                      <a:lnTo>
                        <a:pt x="507445" y="209366"/>
                      </a:lnTo>
                      <a:close/>
                      <a:moveTo>
                        <a:pt x="419377" y="209366"/>
                      </a:moveTo>
                      <a:lnTo>
                        <a:pt x="419377" y="450690"/>
                      </a:lnTo>
                      <a:lnTo>
                        <a:pt x="452416" y="450690"/>
                      </a:lnTo>
                      <a:lnTo>
                        <a:pt x="452416" y="209366"/>
                      </a:lnTo>
                      <a:close/>
                      <a:moveTo>
                        <a:pt x="364245" y="209366"/>
                      </a:moveTo>
                      <a:lnTo>
                        <a:pt x="364245" y="384818"/>
                      </a:lnTo>
                      <a:lnTo>
                        <a:pt x="364245" y="450690"/>
                      </a:lnTo>
                      <a:lnTo>
                        <a:pt x="397283" y="450690"/>
                      </a:lnTo>
                      <a:lnTo>
                        <a:pt x="397283" y="209366"/>
                      </a:lnTo>
                      <a:close/>
                      <a:moveTo>
                        <a:pt x="309216" y="209366"/>
                      </a:moveTo>
                      <a:lnTo>
                        <a:pt x="309216" y="373788"/>
                      </a:lnTo>
                      <a:lnTo>
                        <a:pt x="342254" y="373788"/>
                      </a:lnTo>
                      <a:lnTo>
                        <a:pt x="342254" y="209366"/>
                      </a:lnTo>
                      <a:close/>
                      <a:moveTo>
                        <a:pt x="254187" y="209366"/>
                      </a:moveTo>
                      <a:lnTo>
                        <a:pt x="254187" y="373788"/>
                      </a:lnTo>
                      <a:lnTo>
                        <a:pt x="287225" y="373788"/>
                      </a:lnTo>
                      <a:lnTo>
                        <a:pt x="287225" y="209366"/>
                      </a:lnTo>
                      <a:close/>
                      <a:moveTo>
                        <a:pt x="198642" y="209366"/>
                      </a:moveTo>
                      <a:lnTo>
                        <a:pt x="198642" y="373891"/>
                      </a:lnTo>
                      <a:lnTo>
                        <a:pt x="232093" y="373891"/>
                      </a:lnTo>
                      <a:lnTo>
                        <a:pt x="232093" y="209366"/>
                      </a:lnTo>
                      <a:close/>
                      <a:moveTo>
                        <a:pt x="132680" y="143248"/>
                      </a:moveTo>
                      <a:cubicBezTo>
                        <a:pt x="138758" y="143248"/>
                        <a:pt x="143601" y="148196"/>
                        <a:pt x="143601" y="154176"/>
                      </a:cubicBezTo>
                      <a:lnTo>
                        <a:pt x="143601" y="175826"/>
                      </a:lnTo>
                      <a:cubicBezTo>
                        <a:pt x="143601" y="181908"/>
                        <a:pt x="138758" y="186857"/>
                        <a:pt x="132680" y="186857"/>
                      </a:cubicBezTo>
                      <a:cubicBezTo>
                        <a:pt x="126601" y="186857"/>
                        <a:pt x="121655" y="181908"/>
                        <a:pt x="121655" y="175826"/>
                      </a:cubicBezTo>
                      <a:lnTo>
                        <a:pt x="121655" y="154176"/>
                      </a:lnTo>
                      <a:cubicBezTo>
                        <a:pt x="121655" y="148196"/>
                        <a:pt x="126601" y="143248"/>
                        <a:pt x="132680" y="143248"/>
                      </a:cubicBezTo>
                      <a:close/>
                      <a:moveTo>
                        <a:pt x="88578" y="143248"/>
                      </a:moveTo>
                      <a:cubicBezTo>
                        <a:pt x="94677" y="143248"/>
                        <a:pt x="99638" y="148196"/>
                        <a:pt x="99638" y="154176"/>
                      </a:cubicBezTo>
                      <a:lnTo>
                        <a:pt x="99638" y="175826"/>
                      </a:lnTo>
                      <a:cubicBezTo>
                        <a:pt x="99638" y="181908"/>
                        <a:pt x="94677" y="186857"/>
                        <a:pt x="88578" y="186857"/>
                      </a:cubicBezTo>
                      <a:cubicBezTo>
                        <a:pt x="82480" y="186857"/>
                        <a:pt x="77622" y="181908"/>
                        <a:pt x="77622" y="175826"/>
                      </a:cubicBezTo>
                      <a:lnTo>
                        <a:pt x="77622" y="154176"/>
                      </a:lnTo>
                      <a:cubicBezTo>
                        <a:pt x="77622" y="148196"/>
                        <a:pt x="82480" y="143248"/>
                        <a:pt x="88578" y="143248"/>
                      </a:cubicBezTo>
                      <a:close/>
                      <a:moveTo>
                        <a:pt x="132680" y="55606"/>
                      </a:moveTo>
                      <a:cubicBezTo>
                        <a:pt x="138758" y="55606"/>
                        <a:pt x="143601" y="60554"/>
                        <a:pt x="143601" y="66534"/>
                      </a:cubicBezTo>
                      <a:lnTo>
                        <a:pt x="143601" y="88184"/>
                      </a:lnTo>
                      <a:cubicBezTo>
                        <a:pt x="143601" y="94266"/>
                        <a:pt x="138758" y="99215"/>
                        <a:pt x="132680" y="99215"/>
                      </a:cubicBezTo>
                      <a:cubicBezTo>
                        <a:pt x="126601" y="99215"/>
                        <a:pt x="121655" y="94266"/>
                        <a:pt x="121655" y="88184"/>
                      </a:cubicBezTo>
                      <a:lnTo>
                        <a:pt x="121655" y="66534"/>
                      </a:lnTo>
                      <a:cubicBezTo>
                        <a:pt x="121655" y="60554"/>
                        <a:pt x="126601" y="55606"/>
                        <a:pt x="132680" y="55606"/>
                      </a:cubicBezTo>
                      <a:close/>
                      <a:moveTo>
                        <a:pt x="88578" y="55606"/>
                      </a:moveTo>
                      <a:cubicBezTo>
                        <a:pt x="94677" y="55606"/>
                        <a:pt x="99638" y="60554"/>
                        <a:pt x="99638" y="66534"/>
                      </a:cubicBezTo>
                      <a:lnTo>
                        <a:pt x="99638" y="88184"/>
                      </a:lnTo>
                      <a:cubicBezTo>
                        <a:pt x="99638" y="94266"/>
                        <a:pt x="94677" y="99215"/>
                        <a:pt x="88578" y="99215"/>
                      </a:cubicBezTo>
                      <a:cubicBezTo>
                        <a:pt x="82480" y="99215"/>
                        <a:pt x="77622" y="94266"/>
                        <a:pt x="77622" y="88184"/>
                      </a:cubicBezTo>
                      <a:lnTo>
                        <a:pt x="77622" y="66534"/>
                      </a:lnTo>
                      <a:cubicBezTo>
                        <a:pt x="77622" y="60554"/>
                        <a:pt x="82480" y="55606"/>
                        <a:pt x="88578" y="55606"/>
                      </a:cubicBezTo>
                      <a:close/>
                      <a:moveTo>
                        <a:pt x="43775" y="21957"/>
                      </a:moveTo>
                      <a:lnTo>
                        <a:pt x="43775" y="450587"/>
                      </a:lnTo>
                      <a:lnTo>
                        <a:pt x="77640" y="450587"/>
                      </a:lnTo>
                      <a:lnTo>
                        <a:pt x="77640" y="384818"/>
                      </a:lnTo>
                      <a:cubicBezTo>
                        <a:pt x="77640" y="378736"/>
                        <a:pt x="82492" y="373788"/>
                        <a:pt x="88583" y="373788"/>
                      </a:cubicBezTo>
                      <a:lnTo>
                        <a:pt x="176651" y="373788"/>
                      </a:lnTo>
                      <a:lnTo>
                        <a:pt x="176651" y="21957"/>
                      </a:lnTo>
                      <a:close/>
                      <a:moveTo>
                        <a:pt x="32832" y="0"/>
                      </a:moveTo>
                      <a:lnTo>
                        <a:pt x="187594" y="0"/>
                      </a:lnTo>
                      <a:cubicBezTo>
                        <a:pt x="193686" y="0"/>
                        <a:pt x="198642" y="4948"/>
                        <a:pt x="198642" y="10927"/>
                      </a:cubicBezTo>
                      <a:lnTo>
                        <a:pt x="198642" y="187409"/>
                      </a:lnTo>
                      <a:lnTo>
                        <a:pt x="572901" y="187409"/>
                      </a:lnTo>
                      <a:cubicBezTo>
                        <a:pt x="578993" y="187409"/>
                        <a:pt x="583949" y="192254"/>
                        <a:pt x="583949" y="198336"/>
                      </a:cubicBezTo>
                      <a:lnTo>
                        <a:pt x="583949" y="450587"/>
                      </a:lnTo>
                      <a:lnTo>
                        <a:pt x="594686" y="450587"/>
                      </a:lnTo>
                      <a:cubicBezTo>
                        <a:pt x="600777" y="450587"/>
                        <a:pt x="605733" y="455535"/>
                        <a:pt x="605733" y="461617"/>
                      </a:cubicBezTo>
                      <a:cubicBezTo>
                        <a:pt x="605733" y="467699"/>
                        <a:pt x="600777" y="472647"/>
                        <a:pt x="594686" y="472647"/>
                      </a:cubicBezTo>
                      <a:lnTo>
                        <a:pt x="11047" y="472647"/>
                      </a:lnTo>
                      <a:cubicBezTo>
                        <a:pt x="4956" y="472647"/>
                        <a:pt x="0" y="467699"/>
                        <a:pt x="0" y="461617"/>
                      </a:cubicBezTo>
                      <a:cubicBezTo>
                        <a:pt x="0" y="455535"/>
                        <a:pt x="4956" y="450587"/>
                        <a:pt x="11047" y="450587"/>
                      </a:cubicBezTo>
                      <a:lnTo>
                        <a:pt x="21785" y="450587"/>
                      </a:lnTo>
                      <a:lnTo>
                        <a:pt x="21785" y="10927"/>
                      </a:lnTo>
                      <a:cubicBezTo>
                        <a:pt x="21785" y="4948"/>
                        <a:pt x="26740" y="0"/>
                        <a:pt x="32832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488379">
                        <a:alpha val="49000"/>
                      </a:srgbClr>
                    </a:gs>
                    <a:gs pos="100000">
                      <a:srgbClr val="78CBAD"/>
                    </a:gs>
                  </a:gsLst>
                  <a:lin ang="5400000" scaled="1"/>
                </a:gradFill>
                <a:ln w="0">
                  <a:noFill/>
                </a:ln>
              </p:spPr>
              <p:txBody>
                <a:bodyPr/>
                <a:lstStyle>
                  <a:defPPr>
                    <a:defRPr lang="en-US"/>
                  </a:defPPr>
                  <a:lvl1pPr marL="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zh-CN" altLang="en-US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思源黑体 CN Normal" panose="020B0400000000000000" pitchFamily="34" charset="-122"/>
                    <a:ea typeface="思源黑体 CN Normal" panose="020B0400000000000000" pitchFamily="34" charset="-122"/>
                  </a:endParaRPr>
                </a:p>
              </p:txBody>
            </p:sp>
          </p:grpSp>
          <p:grpSp>
            <p:nvGrpSpPr>
              <p:cNvPr id="59" name="组合 58">
                <a:extLst>
                  <a:ext uri="{FF2B5EF4-FFF2-40B4-BE49-F238E27FC236}">
                    <a16:creationId xmlns="" xmlns:a16="http://schemas.microsoft.com/office/drawing/2014/main" id="{5A16B960-A720-4258-B73B-B3520C42E4A5}"/>
                  </a:ext>
                </a:extLst>
              </p:cNvPr>
              <p:cNvGrpSpPr/>
              <p:nvPr/>
            </p:nvGrpSpPr>
            <p:grpSpPr>
              <a:xfrm>
                <a:off x="2617824" y="5001895"/>
                <a:ext cx="2169744" cy="1151381"/>
                <a:chOff x="4663060" y="6236192"/>
                <a:chExt cx="2169744" cy="1151381"/>
              </a:xfrm>
            </p:grpSpPr>
            <p:sp>
              <p:nvSpPr>
                <p:cNvPr id="61" name="矩形 60">
                  <a:extLst>
                    <a:ext uri="{FF2B5EF4-FFF2-40B4-BE49-F238E27FC236}">
                      <a16:creationId xmlns="" xmlns:a16="http://schemas.microsoft.com/office/drawing/2014/main" id="{7DFEEF3C-5686-4DF2-BB9E-1A265BE23505}"/>
                    </a:ext>
                  </a:extLst>
                </p:cNvPr>
                <p:cNvSpPr/>
                <p:nvPr/>
              </p:nvSpPr>
              <p:spPr>
                <a:xfrm>
                  <a:off x="4891991" y="6236192"/>
                  <a:ext cx="1659902" cy="736371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dist">
                    <a:lnSpc>
                      <a:spcPct val="170000"/>
                    </a:lnSpc>
                    <a:buSzPct val="25000"/>
                  </a:pPr>
                  <a:r>
                    <a:rPr lang="en-US" altLang="zh-CN" sz="2800" dirty="0">
                      <a:gradFill>
                        <a:gsLst>
                          <a:gs pos="0">
                            <a:srgbClr val="529183"/>
                          </a:gs>
                          <a:gs pos="100000">
                            <a:srgbClr val="78CBAD"/>
                          </a:gs>
                        </a:gsLst>
                        <a:lin ang="5400000" scaled="1"/>
                      </a:gradFill>
                      <a:latin typeface="思源黑体 CN Normal" panose="020B0400000000000000" pitchFamily="34" charset="-122"/>
                      <a:ea typeface="思源黑体 CN Normal" panose="020B0400000000000000" pitchFamily="34" charset="-122"/>
                      <a:cs typeface="+mn-ea"/>
                      <a:sym typeface="+mn-lt"/>
                    </a:rPr>
                    <a:t>10</a:t>
                  </a:r>
                  <a:r>
                    <a:rPr lang="zh-CN" altLang="en-US" sz="2800" dirty="0">
                      <a:gradFill>
                        <a:gsLst>
                          <a:gs pos="0">
                            <a:srgbClr val="529183"/>
                          </a:gs>
                          <a:gs pos="100000">
                            <a:srgbClr val="78CBAD"/>
                          </a:gs>
                        </a:gsLst>
                        <a:lin ang="5400000" scaled="1"/>
                      </a:gradFill>
                      <a:latin typeface="思源黑体 CN Normal" panose="020B0400000000000000" pitchFamily="34" charset="-122"/>
                      <a:ea typeface="思源黑体 CN Normal" panose="020B0400000000000000" pitchFamily="34" charset="-122"/>
                      <a:cs typeface="+mn-ea"/>
                      <a:sym typeface="+mn-lt"/>
                    </a:rPr>
                    <a:t>万</a:t>
                  </a:r>
                  <a:r>
                    <a:rPr lang="en-US" altLang="zh-CN" sz="2800" dirty="0">
                      <a:gradFill>
                        <a:gsLst>
                          <a:gs pos="0">
                            <a:srgbClr val="529183"/>
                          </a:gs>
                          <a:gs pos="100000">
                            <a:srgbClr val="78CBAD"/>
                          </a:gs>
                        </a:gsLst>
                        <a:lin ang="5400000" scaled="1"/>
                      </a:gradFill>
                      <a:latin typeface="思源黑体 CN Normal" panose="020B0400000000000000" pitchFamily="34" charset="-122"/>
                      <a:ea typeface="思源黑体 CN Normal" panose="020B0400000000000000" pitchFamily="34" charset="-122"/>
                      <a:cs typeface="+mn-ea"/>
                      <a:sym typeface="+mn-lt"/>
                    </a:rPr>
                    <a:t>+㎡</a:t>
                  </a:r>
                </a:p>
              </p:txBody>
            </p:sp>
            <p:sp>
              <p:nvSpPr>
                <p:cNvPr id="62" name="矩形 61">
                  <a:extLst>
                    <a:ext uri="{FF2B5EF4-FFF2-40B4-BE49-F238E27FC236}">
                      <a16:creationId xmlns="" xmlns:a16="http://schemas.microsoft.com/office/drawing/2014/main" id="{1091B2F2-C98F-47F2-A394-4CD11C41CE3B}"/>
                    </a:ext>
                  </a:extLst>
                </p:cNvPr>
                <p:cNvSpPr/>
                <p:nvPr/>
              </p:nvSpPr>
              <p:spPr>
                <a:xfrm flipH="1">
                  <a:off x="4663060" y="6789191"/>
                  <a:ext cx="2169744" cy="59838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>
                    <a:lnSpc>
                      <a:spcPct val="170000"/>
                    </a:lnSpc>
                    <a:buSzPct val="25000"/>
                  </a:pPr>
                  <a:r>
                    <a:rPr lang="zh-CN" altLang="en-US" sz="2200" dirty="0">
                      <a:solidFill>
                        <a:schemeClr val="bg1">
                          <a:lumMod val="50000"/>
                        </a:schemeClr>
                      </a:solidFill>
                      <a:latin typeface="思源黑体 CN Normal" panose="020B0400000000000000" pitchFamily="34" charset="-122"/>
                      <a:ea typeface="思源黑体 CN Normal" panose="020B0400000000000000" pitchFamily="34" charset="-122"/>
                      <a:cs typeface="+mn-ea"/>
                      <a:sym typeface="+mn-lt"/>
                    </a:rPr>
                    <a:t>三期总</a:t>
                  </a:r>
                  <a:r>
                    <a:rPr lang="zh-CN" altLang="en-US" sz="2000" dirty="0">
                      <a:solidFill>
                        <a:schemeClr val="bg1">
                          <a:lumMod val="50000"/>
                        </a:schemeClr>
                      </a:solidFill>
                      <a:latin typeface="思源黑体 CN Normal" panose="020B0400000000000000" pitchFamily="34" charset="-122"/>
                      <a:ea typeface="思源黑体 CN Normal" panose="020B0400000000000000" pitchFamily="34" charset="-122"/>
                      <a:cs typeface="+mn-ea"/>
                      <a:sym typeface="+mn-lt"/>
                    </a:rPr>
                    <a:t>建筑面积</a:t>
                  </a:r>
                  <a:endParaRPr lang="en-US" altLang="zh-CN" sz="2000" dirty="0">
                    <a:solidFill>
                      <a:schemeClr val="bg1">
                        <a:lumMod val="50000"/>
                      </a:schemeClr>
                    </a:solidFill>
                    <a:latin typeface="思源黑体 CN Normal" panose="020B0400000000000000" pitchFamily="34" charset="-122"/>
                    <a:ea typeface="思源黑体 CN Normal" panose="020B0400000000000000" pitchFamily="34" charset="-122"/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60" name="complex_201398">
                <a:extLst>
                  <a:ext uri="{FF2B5EF4-FFF2-40B4-BE49-F238E27FC236}">
                    <a16:creationId xmlns="" xmlns:a16="http://schemas.microsoft.com/office/drawing/2014/main" id="{562314D6-9E35-4A16-826F-AAF264D8A2F1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3331797" y="4436734"/>
                <a:ext cx="689818" cy="621885"/>
              </a:xfrm>
              <a:custGeom>
                <a:avLst/>
                <a:gdLst>
                  <a:gd name="connsiteX0" fmla="*/ 10057 w 607639"/>
                  <a:gd name="connsiteY0" fmla="*/ 527829 h 547799"/>
                  <a:gd name="connsiteX1" fmla="*/ 597582 w 607639"/>
                  <a:gd name="connsiteY1" fmla="*/ 527829 h 547799"/>
                  <a:gd name="connsiteX2" fmla="*/ 607639 w 607639"/>
                  <a:gd name="connsiteY2" fmla="*/ 537858 h 547799"/>
                  <a:gd name="connsiteX3" fmla="*/ 597582 w 607639"/>
                  <a:gd name="connsiteY3" fmla="*/ 547799 h 547799"/>
                  <a:gd name="connsiteX4" fmla="*/ 10057 w 607639"/>
                  <a:gd name="connsiteY4" fmla="*/ 547799 h 547799"/>
                  <a:gd name="connsiteX5" fmla="*/ 0 w 607639"/>
                  <a:gd name="connsiteY5" fmla="*/ 537858 h 547799"/>
                  <a:gd name="connsiteX6" fmla="*/ 10057 w 607639"/>
                  <a:gd name="connsiteY6" fmla="*/ 527829 h 547799"/>
                  <a:gd name="connsiteX7" fmla="*/ 43168 w 607639"/>
                  <a:gd name="connsiteY7" fmla="*/ 443463 h 547799"/>
                  <a:gd name="connsiteX8" fmla="*/ 41121 w 607639"/>
                  <a:gd name="connsiteY8" fmla="*/ 489768 h 547799"/>
                  <a:gd name="connsiteX9" fmla="*/ 53314 w 607639"/>
                  <a:gd name="connsiteY9" fmla="*/ 489768 h 547799"/>
                  <a:gd name="connsiteX10" fmla="*/ 51267 w 607639"/>
                  <a:gd name="connsiteY10" fmla="*/ 443463 h 547799"/>
                  <a:gd name="connsiteX11" fmla="*/ 520764 w 607639"/>
                  <a:gd name="connsiteY11" fmla="*/ 399294 h 547799"/>
                  <a:gd name="connsiteX12" fmla="*/ 520764 w 607639"/>
                  <a:gd name="connsiteY12" fmla="*/ 459398 h 547799"/>
                  <a:gd name="connsiteX13" fmla="*/ 537858 w 607639"/>
                  <a:gd name="connsiteY13" fmla="*/ 459398 h 547799"/>
                  <a:gd name="connsiteX14" fmla="*/ 537858 w 607639"/>
                  <a:gd name="connsiteY14" fmla="*/ 399294 h 547799"/>
                  <a:gd name="connsiteX15" fmla="*/ 420372 w 607639"/>
                  <a:gd name="connsiteY15" fmla="*/ 399290 h 547799"/>
                  <a:gd name="connsiteX16" fmla="*/ 420372 w 607639"/>
                  <a:gd name="connsiteY16" fmla="*/ 489768 h 547799"/>
                  <a:gd name="connsiteX17" fmla="*/ 441733 w 607639"/>
                  <a:gd name="connsiteY17" fmla="*/ 489768 h 547799"/>
                  <a:gd name="connsiteX18" fmla="*/ 441733 w 607639"/>
                  <a:gd name="connsiteY18" fmla="*/ 399290 h 547799"/>
                  <a:gd name="connsiteX19" fmla="*/ 510704 w 607639"/>
                  <a:gd name="connsiteY19" fmla="*/ 379289 h 547799"/>
                  <a:gd name="connsiteX20" fmla="*/ 547919 w 607639"/>
                  <a:gd name="connsiteY20" fmla="*/ 379289 h 547799"/>
                  <a:gd name="connsiteX21" fmla="*/ 557890 w 607639"/>
                  <a:gd name="connsiteY21" fmla="*/ 389336 h 547799"/>
                  <a:gd name="connsiteX22" fmla="*/ 557890 w 607639"/>
                  <a:gd name="connsiteY22" fmla="*/ 469445 h 547799"/>
                  <a:gd name="connsiteX23" fmla="*/ 547919 w 607639"/>
                  <a:gd name="connsiteY23" fmla="*/ 479492 h 547799"/>
                  <a:gd name="connsiteX24" fmla="*/ 510704 w 607639"/>
                  <a:gd name="connsiteY24" fmla="*/ 479492 h 547799"/>
                  <a:gd name="connsiteX25" fmla="*/ 500732 w 607639"/>
                  <a:gd name="connsiteY25" fmla="*/ 469445 h 547799"/>
                  <a:gd name="connsiteX26" fmla="*/ 500732 w 607639"/>
                  <a:gd name="connsiteY26" fmla="*/ 389336 h 547799"/>
                  <a:gd name="connsiteX27" fmla="*/ 510704 w 607639"/>
                  <a:gd name="connsiteY27" fmla="*/ 379289 h 547799"/>
                  <a:gd name="connsiteX28" fmla="*/ 520764 w 607639"/>
                  <a:gd name="connsiteY28" fmla="*/ 285900 h 547799"/>
                  <a:gd name="connsiteX29" fmla="*/ 520764 w 607639"/>
                  <a:gd name="connsiteY29" fmla="*/ 345961 h 547799"/>
                  <a:gd name="connsiteX30" fmla="*/ 537858 w 607639"/>
                  <a:gd name="connsiteY30" fmla="*/ 345961 h 547799"/>
                  <a:gd name="connsiteX31" fmla="*/ 537858 w 607639"/>
                  <a:gd name="connsiteY31" fmla="*/ 285900 h 547799"/>
                  <a:gd name="connsiteX32" fmla="*/ 451257 w 607639"/>
                  <a:gd name="connsiteY32" fmla="*/ 285900 h 547799"/>
                  <a:gd name="connsiteX33" fmla="*/ 451257 w 607639"/>
                  <a:gd name="connsiteY33" fmla="*/ 345961 h 547799"/>
                  <a:gd name="connsiteX34" fmla="*/ 468351 w 607639"/>
                  <a:gd name="connsiteY34" fmla="*/ 345961 h 547799"/>
                  <a:gd name="connsiteX35" fmla="*/ 468351 w 607639"/>
                  <a:gd name="connsiteY35" fmla="*/ 285900 h 547799"/>
                  <a:gd name="connsiteX36" fmla="*/ 510704 w 607639"/>
                  <a:gd name="connsiteY36" fmla="*/ 265820 h 547799"/>
                  <a:gd name="connsiteX37" fmla="*/ 547919 w 607639"/>
                  <a:gd name="connsiteY37" fmla="*/ 265820 h 547799"/>
                  <a:gd name="connsiteX38" fmla="*/ 557890 w 607639"/>
                  <a:gd name="connsiteY38" fmla="*/ 275860 h 547799"/>
                  <a:gd name="connsiteX39" fmla="*/ 557890 w 607639"/>
                  <a:gd name="connsiteY39" fmla="*/ 355912 h 547799"/>
                  <a:gd name="connsiteX40" fmla="*/ 547919 w 607639"/>
                  <a:gd name="connsiteY40" fmla="*/ 365952 h 547799"/>
                  <a:gd name="connsiteX41" fmla="*/ 510704 w 607639"/>
                  <a:gd name="connsiteY41" fmla="*/ 365952 h 547799"/>
                  <a:gd name="connsiteX42" fmla="*/ 500732 w 607639"/>
                  <a:gd name="connsiteY42" fmla="*/ 355912 h 547799"/>
                  <a:gd name="connsiteX43" fmla="*/ 500732 w 607639"/>
                  <a:gd name="connsiteY43" fmla="*/ 275860 h 547799"/>
                  <a:gd name="connsiteX44" fmla="*/ 510704 w 607639"/>
                  <a:gd name="connsiteY44" fmla="*/ 265820 h 547799"/>
                  <a:gd name="connsiteX45" fmla="*/ 441197 w 607639"/>
                  <a:gd name="connsiteY45" fmla="*/ 265820 h 547799"/>
                  <a:gd name="connsiteX46" fmla="*/ 478412 w 607639"/>
                  <a:gd name="connsiteY46" fmla="*/ 265820 h 547799"/>
                  <a:gd name="connsiteX47" fmla="*/ 488383 w 607639"/>
                  <a:gd name="connsiteY47" fmla="*/ 275860 h 547799"/>
                  <a:gd name="connsiteX48" fmla="*/ 488383 w 607639"/>
                  <a:gd name="connsiteY48" fmla="*/ 355912 h 547799"/>
                  <a:gd name="connsiteX49" fmla="*/ 478412 w 607639"/>
                  <a:gd name="connsiteY49" fmla="*/ 365952 h 547799"/>
                  <a:gd name="connsiteX50" fmla="*/ 441197 w 607639"/>
                  <a:gd name="connsiteY50" fmla="*/ 365952 h 547799"/>
                  <a:gd name="connsiteX51" fmla="*/ 431225 w 607639"/>
                  <a:gd name="connsiteY51" fmla="*/ 355912 h 547799"/>
                  <a:gd name="connsiteX52" fmla="*/ 431225 w 607639"/>
                  <a:gd name="connsiteY52" fmla="*/ 275860 h 547799"/>
                  <a:gd name="connsiteX53" fmla="*/ 441197 w 607639"/>
                  <a:gd name="connsiteY53" fmla="*/ 265820 h 547799"/>
                  <a:gd name="connsiteX54" fmla="*/ 123184 w 607639"/>
                  <a:gd name="connsiteY54" fmla="*/ 249799 h 547799"/>
                  <a:gd name="connsiteX55" fmla="*/ 108142 w 607639"/>
                  <a:gd name="connsiteY55" fmla="*/ 257798 h 547799"/>
                  <a:gd name="connsiteX56" fmla="*/ 138136 w 607639"/>
                  <a:gd name="connsiteY56" fmla="*/ 257798 h 547799"/>
                  <a:gd name="connsiteX57" fmla="*/ 123184 w 607639"/>
                  <a:gd name="connsiteY57" fmla="*/ 249799 h 547799"/>
                  <a:gd name="connsiteX58" fmla="*/ 290157 w 607639"/>
                  <a:gd name="connsiteY58" fmla="*/ 200472 h 547799"/>
                  <a:gd name="connsiteX59" fmla="*/ 243964 w 607639"/>
                  <a:gd name="connsiteY59" fmla="*/ 243133 h 547799"/>
                  <a:gd name="connsiteX60" fmla="*/ 237199 w 607639"/>
                  <a:gd name="connsiteY60" fmla="*/ 330322 h 547799"/>
                  <a:gd name="connsiteX61" fmla="*/ 251173 w 607639"/>
                  <a:gd name="connsiteY61" fmla="*/ 370405 h 547799"/>
                  <a:gd name="connsiteX62" fmla="*/ 280100 w 607639"/>
                  <a:gd name="connsiteY62" fmla="*/ 386492 h 547799"/>
                  <a:gd name="connsiteX63" fmla="*/ 280100 w 607639"/>
                  <a:gd name="connsiteY63" fmla="*/ 363917 h 547799"/>
                  <a:gd name="connsiteX64" fmla="*/ 290157 w 607639"/>
                  <a:gd name="connsiteY64" fmla="*/ 353963 h 547799"/>
                  <a:gd name="connsiteX65" fmla="*/ 300126 w 607639"/>
                  <a:gd name="connsiteY65" fmla="*/ 363917 h 547799"/>
                  <a:gd name="connsiteX66" fmla="*/ 300126 w 607639"/>
                  <a:gd name="connsiteY66" fmla="*/ 386492 h 547799"/>
                  <a:gd name="connsiteX67" fmla="*/ 329053 w 607639"/>
                  <a:gd name="connsiteY67" fmla="*/ 370405 h 547799"/>
                  <a:gd name="connsiteX68" fmla="*/ 343027 w 607639"/>
                  <a:gd name="connsiteY68" fmla="*/ 330322 h 547799"/>
                  <a:gd name="connsiteX69" fmla="*/ 336262 w 607639"/>
                  <a:gd name="connsiteY69" fmla="*/ 243133 h 547799"/>
                  <a:gd name="connsiteX70" fmla="*/ 290157 w 607639"/>
                  <a:gd name="connsiteY70" fmla="*/ 200472 h 547799"/>
                  <a:gd name="connsiteX71" fmla="*/ 520764 w 607639"/>
                  <a:gd name="connsiteY71" fmla="*/ 172416 h 547799"/>
                  <a:gd name="connsiteX72" fmla="*/ 520764 w 607639"/>
                  <a:gd name="connsiteY72" fmla="*/ 232488 h 547799"/>
                  <a:gd name="connsiteX73" fmla="*/ 537858 w 607639"/>
                  <a:gd name="connsiteY73" fmla="*/ 232488 h 547799"/>
                  <a:gd name="connsiteX74" fmla="*/ 537858 w 607639"/>
                  <a:gd name="connsiteY74" fmla="*/ 172416 h 547799"/>
                  <a:gd name="connsiteX75" fmla="*/ 451257 w 607639"/>
                  <a:gd name="connsiteY75" fmla="*/ 172416 h 547799"/>
                  <a:gd name="connsiteX76" fmla="*/ 451257 w 607639"/>
                  <a:gd name="connsiteY76" fmla="*/ 232488 h 547799"/>
                  <a:gd name="connsiteX77" fmla="*/ 468351 w 607639"/>
                  <a:gd name="connsiteY77" fmla="*/ 232488 h 547799"/>
                  <a:gd name="connsiteX78" fmla="*/ 468351 w 607639"/>
                  <a:gd name="connsiteY78" fmla="*/ 172416 h 547799"/>
                  <a:gd name="connsiteX79" fmla="*/ 510704 w 607639"/>
                  <a:gd name="connsiteY79" fmla="*/ 152421 h 547799"/>
                  <a:gd name="connsiteX80" fmla="*/ 547919 w 607639"/>
                  <a:gd name="connsiteY80" fmla="*/ 152421 h 547799"/>
                  <a:gd name="connsiteX81" fmla="*/ 557890 w 607639"/>
                  <a:gd name="connsiteY81" fmla="*/ 162374 h 547799"/>
                  <a:gd name="connsiteX82" fmla="*/ 557890 w 607639"/>
                  <a:gd name="connsiteY82" fmla="*/ 242441 h 547799"/>
                  <a:gd name="connsiteX83" fmla="*/ 547919 w 607639"/>
                  <a:gd name="connsiteY83" fmla="*/ 252483 h 547799"/>
                  <a:gd name="connsiteX84" fmla="*/ 510704 w 607639"/>
                  <a:gd name="connsiteY84" fmla="*/ 252483 h 547799"/>
                  <a:gd name="connsiteX85" fmla="*/ 500732 w 607639"/>
                  <a:gd name="connsiteY85" fmla="*/ 242441 h 547799"/>
                  <a:gd name="connsiteX86" fmla="*/ 500732 w 607639"/>
                  <a:gd name="connsiteY86" fmla="*/ 162374 h 547799"/>
                  <a:gd name="connsiteX87" fmla="*/ 510704 w 607639"/>
                  <a:gd name="connsiteY87" fmla="*/ 152421 h 547799"/>
                  <a:gd name="connsiteX88" fmla="*/ 441197 w 607639"/>
                  <a:gd name="connsiteY88" fmla="*/ 152421 h 547799"/>
                  <a:gd name="connsiteX89" fmla="*/ 478412 w 607639"/>
                  <a:gd name="connsiteY89" fmla="*/ 152421 h 547799"/>
                  <a:gd name="connsiteX90" fmla="*/ 488383 w 607639"/>
                  <a:gd name="connsiteY90" fmla="*/ 162374 h 547799"/>
                  <a:gd name="connsiteX91" fmla="*/ 488383 w 607639"/>
                  <a:gd name="connsiteY91" fmla="*/ 242441 h 547799"/>
                  <a:gd name="connsiteX92" fmla="*/ 478412 w 607639"/>
                  <a:gd name="connsiteY92" fmla="*/ 252483 h 547799"/>
                  <a:gd name="connsiteX93" fmla="*/ 441197 w 607639"/>
                  <a:gd name="connsiteY93" fmla="*/ 252483 h 547799"/>
                  <a:gd name="connsiteX94" fmla="*/ 431225 w 607639"/>
                  <a:gd name="connsiteY94" fmla="*/ 242441 h 547799"/>
                  <a:gd name="connsiteX95" fmla="*/ 431225 w 607639"/>
                  <a:gd name="connsiteY95" fmla="*/ 162374 h 547799"/>
                  <a:gd name="connsiteX96" fmla="*/ 441197 w 607639"/>
                  <a:gd name="connsiteY96" fmla="*/ 152421 h 547799"/>
                  <a:gd name="connsiteX97" fmla="*/ 420372 w 607639"/>
                  <a:gd name="connsiteY97" fmla="*/ 139058 h 547799"/>
                  <a:gd name="connsiteX98" fmla="*/ 420372 w 607639"/>
                  <a:gd name="connsiteY98" fmla="*/ 379293 h 547799"/>
                  <a:gd name="connsiteX99" fmla="*/ 451791 w 607639"/>
                  <a:gd name="connsiteY99" fmla="*/ 379293 h 547799"/>
                  <a:gd name="connsiteX100" fmla="*/ 461849 w 607639"/>
                  <a:gd name="connsiteY100" fmla="*/ 389336 h 547799"/>
                  <a:gd name="connsiteX101" fmla="*/ 461849 w 607639"/>
                  <a:gd name="connsiteY101" fmla="*/ 489768 h 547799"/>
                  <a:gd name="connsiteX102" fmla="*/ 568744 w 607639"/>
                  <a:gd name="connsiteY102" fmla="*/ 489768 h 547799"/>
                  <a:gd name="connsiteX103" fmla="*/ 568744 w 607639"/>
                  <a:gd name="connsiteY103" fmla="*/ 139058 h 547799"/>
                  <a:gd name="connsiteX104" fmla="*/ 547383 w 607639"/>
                  <a:gd name="connsiteY104" fmla="*/ 100574 h 547799"/>
                  <a:gd name="connsiteX105" fmla="*/ 511247 w 607639"/>
                  <a:gd name="connsiteY105" fmla="*/ 109995 h 547799"/>
                  <a:gd name="connsiteX106" fmla="*/ 511247 w 607639"/>
                  <a:gd name="connsiteY106" fmla="*/ 118971 h 547799"/>
                  <a:gd name="connsiteX107" fmla="*/ 547383 w 607639"/>
                  <a:gd name="connsiteY107" fmla="*/ 118971 h 547799"/>
                  <a:gd name="connsiteX108" fmla="*/ 554859 w 607639"/>
                  <a:gd name="connsiteY108" fmla="*/ 77910 h 547799"/>
                  <a:gd name="connsiteX109" fmla="*/ 563493 w 607639"/>
                  <a:gd name="connsiteY109" fmla="*/ 79688 h 547799"/>
                  <a:gd name="connsiteX110" fmla="*/ 567409 w 607639"/>
                  <a:gd name="connsiteY110" fmla="*/ 87598 h 547799"/>
                  <a:gd name="connsiteX111" fmla="*/ 567409 w 607639"/>
                  <a:gd name="connsiteY111" fmla="*/ 118971 h 547799"/>
                  <a:gd name="connsiteX112" fmla="*/ 597582 w 607639"/>
                  <a:gd name="connsiteY112" fmla="*/ 118971 h 547799"/>
                  <a:gd name="connsiteX113" fmla="*/ 607639 w 607639"/>
                  <a:gd name="connsiteY113" fmla="*/ 129014 h 547799"/>
                  <a:gd name="connsiteX114" fmla="*/ 597582 w 607639"/>
                  <a:gd name="connsiteY114" fmla="*/ 139058 h 547799"/>
                  <a:gd name="connsiteX115" fmla="*/ 588770 w 607639"/>
                  <a:gd name="connsiteY115" fmla="*/ 139058 h 547799"/>
                  <a:gd name="connsiteX116" fmla="*/ 588770 w 607639"/>
                  <a:gd name="connsiteY116" fmla="*/ 232468 h 547799"/>
                  <a:gd name="connsiteX117" fmla="*/ 597493 w 607639"/>
                  <a:gd name="connsiteY117" fmla="*/ 232468 h 547799"/>
                  <a:gd name="connsiteX118" fmla="*/ 607550 w 607639"/>
                  <a:gd name="connsiteY118" fmla="*/ 242422 h 547799"/>
                  <a:gd name="connsiteX119" fmla="*/ 597493 w 607639"/>
                  <a:gd name="connsiteY119" fmla="*/ 252465 h 547799"/>
                  <a:gd name="connsiteX120" fmla="*/ 588770 w 607639"/>
                  <a:gd name="connsiteY120" fmla="*/ 252465 h 547799"/>
                  <a:gd name="connsiteX121" fmla="*/ 588770 w 607639"/>
                  <a:gd name="connsiteY121" fmla="*/ 345964 h 547799"/>
                  <a:gd name="connsiteX122" fmla="*/ 597493 w 607639"/>
                  <a:gd name="connsiteY122" fmla="*/ 345964 h 547799"/>
                  <a:gd name="connsiteX123" fmla="*/ 607550 w 607639"/>
                  <a:gd name="connsiteY123" fmla="*/ 355918 h 547799"/>
                  <a:gd name="connsiteX124" fmla="*/ 597493 w 607639"/>
                  <a:gd name="connsiteY124" fmla="*/ 365961 h 547799"/>
                  <a:gd name="connsiteX125" fmla="*/ 588770 w 607639"/>
                  <a:gd name="connsiteY125" fmla="*/ 365961 h 547799"/>
                  <a:gd name="connsiteX126" fmla="*/ 588770 w 607639"/>
                  <a:gd name="connsiteY126" fmla="*/ 489768 h 547799"/>
                  <a:gd name="connsiteX127" fmla="*/ 597582 w 607639"/>
                  <a:gd name="connsiteY127" fmla="*/ 489768 h 547799"/>
                  <a:gd name="connsiteX128" fmla="*/ 607639 w 607639"/>
                  <a:gd name="connsiteY128" fmla="*/ 499811 h 547799"/>
                  <a:gd name="connsiteX129" fmla="*/ 597582 w 607639"/>
                  <a:gd name="connsiteY129" fmla="*/ 509765 h 547799"/>
                  <a:gd name="connsiteX130" fmla="*/ 10057 w 607639"/>
                  <a:gd name="connsiteY130" fmla="*/ 509765 h 547799"/>
                  <a:gd name="connsiteX131" fmla="*/ 0 w 607639"/>
                  <a:gd name="connsiteY131" fmla="*/ 499811 h 547799"/>
                  <a:gd name="connsiteX132" fmla="*/ 10057 w 607639"/>
                  <a:gd name="connsiteY132" fmla="*/ 489768 h 547799"/>
                  <a:gd name="connsiteX133" fmla="*/ 21005 w 607639"/>
                  <a:gd name="connsiteY133" fmla="*/ 489768 h 547799"/>
                  <a:gd name="connsiteX134" fmla="*/ 23586 w 607639"/>
                  <a:gd name="connsiteY134" fmla="*/ 432975 h 547799"/>
                  <a:gd name="connsiteX135" fmla="*/ 33555 w 607639"/>
                  <a:gd name="connsiteY135" fmla="*/ 423465 h 547799"/>
                  <a:gd name="connsiteX136" fmla="*/ 37204 w 607639"/>
                  <a:gd name="connsiteY136" fmla="*/ 423465 h 547799"/>
                  <a:gd name="connsiteX137" fmla="*/ 37204 w 607639"/>
                  <a:gd name="connsiteY137" fmla="*/ 291127 h 547799"/>
                  <a:gd name="connsiteX138" fmla="*/ 98618 w 607639"/>
                  <a:gd name="connsiteY138" fmla="*/ 229801 h 547799"/>
                  <a:gd name="connsiteX139" fmla="*/ 123184 w 607639"/>
                  <a:gd name="connsiteY139" fmla="*/ 229801 h 547799"/>
                  <a:gd name="connsiteX140" fmla="*/ 161278 w 607639"/>
                  <a:gd name="connsiteY140" fmla="*/ 267841 h 547799"/>
                  <a:gd name="connsiteX141" fmla="*/ 151220 w 607639"/>
                  <a:gd name="connsiteY141" fmla="*/ 277884 h 547799"/>
                  <a:gd name="connsiteX142" fmla="*/ 95058 w 607639"/>
                  <a:gd name="connsiteY142" fmla="*/ 277884 h 547799"/>
                  <a:gd name="connsiteX143" fmla="*/ 85089 w 607639"/>
                  <a:gd name="connsiteY143" fmla="*/ 267841 h 547799"/>
                  <a:gd name="connsiteX144" fmla="*/ 89006 w 607639"/>
                  <a:gd name="connsiteY144" fmla="*/ 250954 h 547799"/>
                  <a:gd name="connsiteX145" fmla="*/ 57231 w 607639"/>
                  <a:gd name="connsiteY145" fmla="*/ 291127 h 547799"/>
                  <a:gd name="connsiteX146" fmla="*/ 57231 w 607639"/>
                  <a:gd name="connsiteY146" fmla="*/ 423465 h 547799"/>
                  <a:gd name="connsiteX147" fmla="*/ 60880 w 607639"/>
                  <a:gd name="connsiteY147" fmla="*/ 423465 h 547799"/>
                  <a:gd name="connsiteX148" fmla="*/ 70848 w 607639"/>
                  <a:gd name="connsiteY148" fmla="*/ 432975 h 547799"/>
                  <a:gd name="connsiteX149" fmla="*/ 73341 w 607639"/>
                  <a:gd name="connsiteY149" fmla="*/ 489768 h 547799"/>
                  <a:gd name="connsiteX150" fmla="*/ 280100 w 607639"/>
                  <a:gd name="connsiteY150" fmla="*/ 489768 h 547799"/>
                  <a:gd name="connsiteX151" fmla="*/ 280100 w 607639"/>
                  <a:gd name="connsiteY151" fmla="*/ 406756 h 547799"/>
                  <a:gd name="connsiteX152" fmla="*/ 236487 w 607639"/>
                  <a:gd name="connsiteY152" fmla="*/ 384004 h 547799"/>
                  <a:gd name="connsiteX153" fmla="*/ 217262 w 607639"/>
                  <a:gd name="connsiteY153" fmla="*/ 328722 h 547799"/>
                  <a:gd name="connsiteX154" fmla="*/ 224027 w 607639"/>
                  <a:gd name="connsiteY154" fmla="*/ 241622 h 547799"/>
                  <a:gd name="connsiteX155" fmla="*/ 290157 w 607639"/>
                  <a:gd name="connsiteY155" fmla="*/ 180474 h 547799"/>
                  <a:gd name="connsiteX156" fmla="*/ 356288 w 607639"/>
                  <a:gd name="connsiteY156" fmla="*/ 241622 h 547799"/>
                  <a:gd name="connsiteX157" fmla="*/ 363053 w 607639"/>
                  <a:gd name="connsiteY157" fmla="*/ 328722 h 547799"/>
                  <a:gd name="connsiteX158" fmla="*/ 343828 w 607639"/>
                  <a:gd name="connsiteY158" fmla="*/ 384004 h 547799"/>
                  <a:gd name="connsiteX159" fmla="*/ 300126 w 607639"/>
                  <a:gd name="connsiteY159" fmla="*/ 406756 h 547799"/>
                  <a:gd name="connsiteX160" fmla="*/ 300126 w 607639"/>
                  <a:gd name="connsiteY160" fmla="*/ 489768 h 547799"/>
                  <a:gd name="connsiteX161" fmla="*/ 400346 w 607639"/>
                  <a:gd name="connsiteY161" fmla="*/ 489768 h 547799"/>
                  <a:gd name="connsiteX162" fmla="*/ 400346 w 607639"/>
                  <a:gd name="connsiteY162" fmla="*/ 399290 h 547799"/>
                  <a:gd name="connsiteX163" fmla="*/ 379608 w 607639"/>
                  <a:gd name="connsiteY163" fmla="*/ 399290 h 547799"/>
                  <a:gd name="connsiteX164" fmla="*/ 369550 w 607639"/>
                  <a:gd name="connsiteY164" fmla="*/ 389336 h 547799"/>
                  <a:gd name="connsiteX165" fmla="*/ 379608 w 607639"/>
                  <a:gd name="connsiteY165" fmla="*/ 379293 h 547799"/>
                  <a:gd name="connsiteX166" fmla="*/ 400346 w 607639"/>
                  <a:gd name="connsiteY166" fmla="*/ 379293 h 547799"/>
                  <a:gd name="connsiteX167" fmla="*/ 400346 w 607639"/>
                  <a:gd name="connsiteY167" fmla="*/ 365961 h 547799"/>
                  <a:gd name="connsiteX168" fmla="*/ 391623 w 607639"/>
                  <a:gd name="connsiteY168" fmla="*/ 365961 h 547799"/>
                  <a:gd name="connsiteX169" fmla="*/ 381566 w 607639"/>
                  <a:gd name="connsiteY169" fmla="*/ 355918 h 547799"/>
                  <a:gd name="connsiteX170" fmla="*/ 391623 w 607639"/>
                  <a:gd name="connsiteY170" fmla="*/ 345964 h 547799"/>
                  <a:gd name="connsiteX171" fmla="*/ 400346 w 607639"/>
                  <a:gd name="connsiteY171" fmla="*/ 345964 h 547799"/>
                  <a:gd name="connsiteX172" fmla="*/ 400346 w 607639"/>
                  <a:gd name="connsiteY172" fmla="*/ 252465 h 547799"/>
                  <a:gd name="connsiteX173" fmla="*/ 391623 w 607639"/>
                  <a:gd name="connsiteY173" fmla="*/ 252465 h 547799"/>
                  <a:gd name="connsiteX174" fmla="*/ 381566 w 607639"/>
                  <a:gd name="connsiteY174" fmla="*/ 242422 h 547799"/>
                  <a:gd name="connsiteX175" fmla="*/ 391623 w 607639"/>
                  <a:gd name="connsiteY175" fmla="*/ 232468 h 547799"/>
                  <a:gd name="connsiteX176" fmla="*/ 400346 w 607639"/>
                  <a:gd name="connsiteY176" fmla="*/ 232468 h 547799"/>
                  <a:gd name="connsiteX177" fmla="*/ 400346 w 607639"/>
                  <a:gd name="connsiteY177" fmla="*/ 139058 h 547799"/>
                  <a:gd name="connsiteX178" fmla="*/ 392959 w 607639"/>
                  <a:gd name="connsiteY178" fmla="*/ 139058 h 547799"/>
                  <a:gd name="connsiteX179" fmla="*/ 382901 w 607639"/>
                  <a:gd name="connsiteY179" fmla="*/ 129014 h 547799"/>
                  <a:gd name="connsiteX180" fmla="*/ 392959 w 607639"/>
                  <a:gd name="connsiteY180" fmla="*/ 118971 h 547799"/>
                  <a:gd name="connsiteX181" fmla="*/ 491220 w 607639"/>
                  <a:gd name="connsiteY181" fmla="*/ 118971 h 547799"/>
                  <a:gd name="connsiteX182" fmla="*/ 491220 w 607639"/>
                  <a:gd name="connsiteY182" fmla="*/ 102351 h 547799"/>
                  <a:gd name="connsiteX183" fmla="*/ 498697 w 607639"/>
                  <a:gd name="connsiteY183" fmla="*/ 92664 h 547799"/>
                  <a:gd name="connsiteX184" fmla="*/ 116318 w 607639"/>
                  <a:gd name="connsiteY184" fmla="*/ 20084 h 547799"/>
                  <a:gd name="connsiteX185" fmla="*/ 59187 w 607639"/>
                  <a:gd name="connsiteY185" fmla="*/ 77137 h 547799"/>
                  <a:gd name="connsiteX186" fmla="*/ 116318 w 607639"/>
                  <a:gd name="connsiteY186" fmla="*/ 134190 h 547799"/>
                  <a:gd name="connsiteX187" fmla="*/ 173450 w 607639"/>
                  <a:gd name="connsiteY187" fmla="*/ 77137 h 547799"/>
                  <a:gd name="connsiteX188" fmla="*/ 116318 w 607639"/>
                  <a:gd name="connsiteY188" fmla="*/ 20084 h 547799"/>
                  <a:gd name="connsiteX189" fmla="*/ 116318 w 607639"/>
                  <a:gd name="connsiteY189" fmla="*/ 0 h 547799"/>
                  <a:gd name="connsiteX190" fmla="*/ 193561 w 607639"/>
                  <a:gd name="connsiteY190" fmla="*/ 77137 h 547799"/>
                  <a:gd name="connsiteX191" fmla="*/ 116318 w 607639"/>
                  <a:gd name="connsiteY191" fmla="*/ 154185 h 547799"/>
                  <a:gd name="connsiteX192" fmla="*/ 39164 w 607639"/>
                  <a:gd name="connsiteY192" fmla="*/ 77137 h 547799"/>
                  <a:gd name="connsiteX193" fmla="*/ 116318 w 607639"/>
                  <a:gd name="connsiteY193" fmla="*/ 0 h 5477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</a:cxnLst>
                <a:rect l="l" t="t" r="r" b="b"/>
                <a:pathLst>
                  <a:path w="607639" h="547799">
                    <a:moveTo>
                      <a:pt x="10057" y="527829"/>
                    </a:moveTo>
                    <a:lnTo>
                      <a:pt x="597582" y="527829"/>
                    </a:lnTo>
                    <a:cubicBezTo>
                      <a:pt x="603100" y="527829"/>
                      <a:pt x="607639" y="532267"/>
                      <a:pt x="607639" y="537858"/>
                    </a:cubicBezTo>
                    <a:cubicBezTo>
                      <a:pt x="607639" y="543361"/>
                      <a:pt x="603100" y="547799"/>
                      <a:pt x="597582" y="547799"/>
                    </a:cubicBezTo>
                    <a:lnTo>
                      <a:pt x="10057" y="547799"/>
                    </a:lnTo>
                    <a:cubicBezTo>
                      <a:pt x="4450" y="547799"/>
                      <a:pt x="0" y="543361"/>
                      <a:pt x="0" y="537858"/>
                    </a:cubicBezTo>
                    <a:cubicBezTo>
                      <a:pt x="0" y="532267"/>
                      <a:pt x="4450" y="527829"/>
                      <a:pt x="10057" y="527829"/>
                    </a:cubicBezTo>
                    <a:close/>
                    <a:moveTo>
                      <a:pt x="43168" y="443463"/>
                    </a:moveTo>
                    <a:lnTo>
                      <a:pt x="41121" y="489768"/>
                    </a:lnTo>
                    <a:lnTo>
                      <a:pt x="53314" y="489768"/>
                    </a:lnTo>
                    <a:lnTo>
                      <a:pt x="51267" y="443463"/>
                    </a:lnTo>
                    <a:close/>
                    <a:moveTo>
                      <a:pt x="520764" y="399294"/>
                    </a:moveTo>
                    <a:lnTo>
                      <a:pt x="520764" y="459398"/>
                    </a:lnTo>
                    <a:lnTo>
                      <a:pt x="537858" y="459398"/>
                    </a:lnTo>
                    <a:lnTo>
                      <a:pt x="537858" y="399294"/>
                    </a:lnTo>
                    <a:close/>
                    <a:moveTo>
                      <a:pt x="420372" y="399290"/>
                    </a:moveTo>
                    <a:lnTo>
                      <a:pt x="420372" y="489768"/>
                    </a:lnTo>
                    <a:lnTo>
                      <a:pt x="441733" y="489768"/>
                    </a:lnTo>
                    <a:lnTo>
                      <a:pt x="441733" y="399290"/>
                    </a:lnTo>
                    <a:close/>
                    <a:moveTo>
                      <a:pt x="510704" y="379289"/>
                    </a:moveTo>
                    <a:lnTo>
                      <a:pt x="547919" y="379289"/>
                    </a:lnTo>
                    <a:cubicBezTo>
                      <a:pt x="553439" y="379289"/>
                      <a:pt x="557890" y="383823"/>
                      <a:pt x="557890" y="389336"/>
                    </a:cubicBezTo>
                    <a:lnTo>
                      <a:pt x="557890" y="469445"/>
                    </a:lnTo>
                    <a:cubicBezTo>
                      <a:pt x="557890" y="474958"/>
                      <a:pt x="553439" y="479492"/>
                      <a:pt x="547919" y="479492"/>
                    </a:cubicBezTo>
                    <a:lnTo>
                      <a:pt x="510704" y="479492"/>
                    </a:lnTo>
                    <a:cubicBezTo>
                      <a:pt x="505184" y="479492"/>
                      <a:pt x="500732" y="474958"/>
                      <a:pt x="500732" y="469445"/>
                    </a:cubicBezTo>
                    <a:lnTo>
                      <a:pt x="500732" y="389336"/>
                    </a:lnTo>
                    <a:cubicBezTo>
                      <a:pt x="500732" y="383823"/>
                      <a:pt x="505184" y="379289"/>
                      <a:pt x="510704" y="379289"/>
                    </a:cubicBezTo>
                    <a:close/>
                    <a:moveTo>
                      <a:pt x="520764" y="285900"/>
                    </a:moveTo>
                    <a:lnTo>
                      <a:pt x="520764" y="345961"/>
                    </a:lnTo>
                    <a:lnTo>
                      <a:pt x="537858" y="345961"/>
                    </a:lnTo>
                    <a:lnTo>
                      <a:pt x="537858" y="285900"/>
                    </a:lnTo>
                    <a:close/>
                    <a:moveTo>
                      <a:pt x="451257" y="285900"/>
                    </a:moveTo>
                    <a:lnTo>
                      <a:pt x="451257" y="345961"/>
                    </a:lnTo>
                    <a:lnTo>
                      <a:pt x="468351" y="345961"/>
                    </a:lnTo>
                    <a:lnTo>
                      <a:pt x="468351" y="285900"/>
                    </a:lnTo>
                    <a:close/>
                    <a:moveTo>
                      <a:pt x="510704" y="265820"/>
                    </a:moveTo>
                    <a:lnTo>
                      <a:pt x="547919" y="265820"/>
                    </a:lnTo>
                    <a:cubicBezTo>
                      <a:pt x="553439" y="265820"/>
                      <a:pt x="557890" y="270351"/>
                      <a:pt x="557890" y="275860"/>
                    </a:cubicBezTo>
                    <a:lnTo>
                      <a:pt x="557890" y="355912"/>
                    </a:lnTo>
                    <a:cubicBezTo>
                      <a:pt x="557890" y="361421"/>
                      <a:pt x="553439" y="365952"/>
                      <a:pt x="547919" y="365952"/>
                    </a:cubicBezTo>
                    <a:lnTo>
                      <a:pt x="510704" y="365952"/>
                    </a:lnTo>
                    <a:cubicBezTo>
                      <a:pt x="505184" y="365952"/>
                      <a:pt x="500732" y="361421"/>
                      <a:pt x="500732" y="355912"/>
                    </a:cubicBezTo>
                    <a:lnTo>
                      <a:pt x="500732" y="275860"/>
                    </a:lnTo>
                    <a:cubicBezTo>
                      <a:pt x="500732" y="270351"/>
                      <a:pt x="505184" y="265820"/>
                      <a:pt x="510704" y="265820"/>
                    </a:cubicBezTo>
                    <a:close/>
                    <a:moveTo>
                      <a:pt x="441197" y="265820"/>
                    </a:moveTo>
                    <a:lnTo>
                      <a:pt x="478412" y="265820"/>
                    </a:lnTo>
                    <a:cubicBezTo>
                      <a:pt x="483932" y="265820"/>
                      <a:pt x="488383" y="270351"/>
                      <a:pt x="488383" y="275860"/>
                    </a:cubicBezTo>
                    <a:lnTo>
                      <a:pt x="488383" y="355912"/>
                    </a:lnTo>
                    <a:cubicBezTo>
                      <a:pt x="488383" y="361421"/>
                      <a:pt x="483932" y="365952"/>
                      <a:pt x="478412" y="365952"/>
                    </a:cubicBezTo>
                    <a:lnTo>
                      <a:pt x="441197" y="365952"/>
                    </a:lnTo>
                    <a:cubicBezTo>
                      <a:pt x="435677" y="365952"/>
                      <a:pt x="431225" y="361421"/>
                      <a:pt x="431225" y="355912"/>
                    </a:cubicBezTo>
                    <a:lnTo>
                      <a:pt x="431225" y="275860"/>
                    </a:lnTo>
                    <a:cubicBezTo>
                      <a:pt x="431225" y="270351"/>
                      <a:pt x="435677" y="265820"/>
                      <a:pt x="441197" y="265820"/>
                    </a:cubicBezTo>
                    <a:close/>
                    <a:moveTo>
                      <a:pt x="123184" y="249799"/>
                    </a:moveTo>
                    <a:cubicBezTo>
                      <a:pt x="116953" y="249799"/>
                      <a:pt x="111435" y="252998"/>
                      <a:pt x="108142" y="257798"/>
                    </a:cubicBezTo>
                    <a:lnTo>
                      <a:pt x="138136" y="257798"/>
                    </a:lnTo>
                    <a:cubicBezTo>
                      <a:pt x="134932" y="252998"/>
                      <a:pt x="129414" y="249799"/>
                      <a:pt x="123184" y="249799"/>
                    </a:cubicBezTo>
                    <a:close/>
                    <a:moveTo>
                      <a:pt x="290157" y="200472"/>
                    </a:moveTo>
                    <a:cubicBezTo>
                      <a:pt x="266126" y="200472"/>
                      <a:pt x="245833" y="219225"/>
                      <a:pt x="243964" y="243133"/>
                    </a:cubicBezTo>
                    <a:lnTo>
                      <a:pt x="237199" y="330322"/>
                    </a:lnTo>
                    <a:cubicBezTo>
                      <a:pt x="236042" y="345164"/>
                      <a:pt x="241027" y="359473"/>
                      <a:pt x="251173" y="370405"/>
                    </a:cubicBezTo>
                    <a:cubicBezTo>
                      <a:pt x="259006" y="378849"/>
                      <a:pt x="269063" y="384359"/>
                      <a:pt x="280100" y="386492"/>
                    </a:cubicBezTo>
                    <a:lnTo>
                      <a:pt x="280100" y="363917"/>
                    </a:lnTo>
                    <a:cubicBezTo>
                      <a:pt x="280100" y="358407"/>
                      <a:pt x="284639" y="353963"/>
                      <a:pt x="290157" y="353963"/>
                    </a:cubicBezTo>
                    <a:cubicBezTo>
                      <a:pt x="295676" y="353963"/>
                      <a:pt x="300126" y="358407"/>
                      <a:pt x="300126" y="363917"/>
                    </a:cubicBezTo>
                    <a:lnTo>
                      <a:pt x="300126" y="386492"/>
                    </a:lnTo>
                    <a:cubicBezTo>
                      <a:pt x="311163" y="384359"/>
                      <a:pt x="321220" y="378849"/>
                      <a:pt x="329053" y="370405"/>
                    </a:cubicBezTo>
                    <a:cubicBezTo>
                      <a:pt x="339288" y="359473"/>
                      <a:pt x="344184" y="345164"/>
                      <a:pt x="343027" y="330322"/>
                    </a:cubicBezTo>
                    <a:lnTo>
                      <a:pt x="336262" y="243133"/>
                    </a:lnTo>
                    <a:cubicBezTo>
                      <a:pt x="334393" y="219225"/>
                      <a:pt x="314189" y="200472"/>
                      <a:pt x="290157" y="200472"/>
                    </a:cubicBezTo>
                    <a:close/>
                    <a:moveTo>
                      <a:pt x="520764" y="172416"/>
                    </a:moveTo>
                    <a:lnTo>
                      <a:pt x="520764" y="232488"/>
                    </a:lnTo>
                    <a:lnTo>
                      <a:pt x="537858" y="232488"/>
                    </a:lnTo>
                    <a:lnTo>
                      <a:pt x="537858" y="172416"/>
                    </a:lnTo>
                    <a:close/>
                    <a:moveTo>
                      <a:pt x="451257" y="172416"/>
                    </a:moveTo>
                    <a:lnTo>
                      <a:pt x="451257" y="232488"/>
                    </a:lnTo>
                    <a:lnTo>
                      <a:pt x="468351" y="232488"/>
                    </a:lnTo>
                    <a:lnTo>
                      <a:pt x="468351" y="172416"/>
                    </a:lnTo>
                    <a:close/>
                    <a:moveTo>
                      <a:pt x="510704" y="152421"/>
                    </a:moveTo>
                    <a:lnTo>
                      <a:pt x="547919" y="152421"/>
                    </a:lnTo>
                    <a:cubicBezTo>
                      <a:pt x="553439" y="152421"/>
                      <a:pt x="557890" y="156864"/>
                      <a:pt x="557890" y="162374"/>
                    </a:cubicBezTo>
                    <a:lnTo>
                      <a:pt x="557890" y="242441"/>
                    </a:lnTo>
                    <a:cubicBezTo>
                      <a:pt x="557890" y="248040"/>
                      <a:pt x="553439" y="252483"/>
                      <a:pt x="547919" y="252483"/>
                    </a:cubicBezTo>
                    <a:lnTo>
                      <a:pt x="510704" y="252483"/>
                    </a:lnTo>
                    <a:cubicBezTo>
                      <a:pt x="505184" y="252483"/>
                      <a:pt x="500732" y="248040"/>
                      <a:pt x="500732" y="242441"/>
                    </a:cubicBezTo>
                    <a:lnTo>
                      <a:pt x="500732" y="162374"/>
                    </a:lnTo>
                    <a:cubicBezTo>
                      <a:pt x="500732" y="156864"/>
                      <a:pt x="505184" y="152421"/>
                      <a:pt x="510704" y="152421"/>
                    </a:cubicBezTo>
                    <a:close/>
                    <a:moveTo>
                      <a:pt x="441197" y="152421"/>
                    </a:moveTo>
                    <a:lnTo>
                      <a:pt x="478412" y="152421"/>
                    </a:lnTo>
                    <a:cubicBezTo>
                      <a:pt x="483932" y="152421"/>
                      <a:pt x="488383" y="156864"/>
                      <a:pt x="488383" y="162374"/>
                    </a:cubicBezTo>
                    <a:lnTo>
                      <a:pt x="488383" y="242441"/>
                    </a:lnTo>
                    <a:cubicBezTo>
                      <a:pt x="488383" y="248040"/>
                      <a:pt x="483932" y="252483"/>
                      <a:pt x="478412" y="252483"/>
                    </a:cubicBezTo>
                    <a:lnTo>
                      <a:pt x="441197" y="252483"/>
                    </a:lnTo>
                    <a:cubicBezTo>
                      <a:pt x="435677" y="252483"/>
                      <a:pt x="431225" y="248040"/>
                      <a:pt x="431225" y="242441"/>
                    </a:cubicBezTo>
                    <a:lnTo>
                      <a:pt x="431225" y="162374"/>
                    </a:lnTo>
                    <a:cubicBezTo>
                      <a:pt x="431225" y="156864"/>
                      <a:pt x="435677" y="152421"/>
                      <a:pt x="441197" y="152421"/>
                    </a:cubicBezTo>
                    <a:close/>
                    <a:moveTo>
                      <a:pt x="420372" y="139058"/>
                    </a:moveTo>
                    <a:lnTo>
                      <a:pt x="420372" y="379293"/>
                    </a:lnTo>
                    <a:lnTo>
                      <a:pt x="451791" y="379293"/>
                    </a:lnTo>
                    <a:cubicBezTo>
                      <a:pt x="457309" y="379293"/>
                      <a:pt x="461849" y="383826"/>
                      <a:pt x="461849" y="389336"/>
                    </a:cubicBezTo>
                    <a:lnTo>
                      <a:pt x="461849" y="489768"/>
                    </a:lnTo>
                    <a:lnTo>
                      <a:pt x="568744" y="489768"/>
                    </a:lnTo>
                    <a:lnTo>
                      <a:pt x="568744" y="139058"/>
                    </a:lnTo>
                    <a:close/>
                    <a:moveTo>
                      <a:pt x="547383" y="100574"/>
                    </a:moveTo>
                    <a:lnTo>
                      <a:pt x="511247" y="109995"/>
                    </a:lnTo>
                    <a:lnTo>
                      <a:pt x="511247" y="118971"/>
                    </a:lnTo>
                    <a:lnTo>
                      <a:pt x="547383" y="118971"/>
                    </a:lnTo>
                    <a:close/>
                    <a:moveTo>
                      <a:pt x="554859" y="77910"/>
                    </a:moveTo>
                    <a:cubicBezTo>
                      <a:pt x="557885" y="77199"/>
                      <a:pt x="561089" y="77821"/>
                      <a:pt x="563493" y="79688"/>
                    </a:cubicBezTo>
                    <a:cubicBezTo>
                      <a:pt x="565985" y="81554"/>
                      <a:pt x="567409" y="84487"/>
                      <a:pt x="567409" y="87598"/>
                    </a:cubicBezTo>
                    <a:lnTo>
                      <a:pt x="567409" y="118971"/>
                    </a:lnTo>
                    <a:lnTo>
                      <a:pt x="597582" y="118971"/>
                    </a:lnTo>
                    <a:cubicBezTo>
                      <a:pt x="603100" y="118971"/>
                      <a:pt x="607639" y="123504"/>
                      <a:pt x="607639" y="129014"/>
                    </a:cubicBezTo>
                    <a:cubicBezTo>
                      <a:pt x="607639" y="134525"/>
                      <a:pt x="603100" y="139058"/>
                      <a:pt x="597582" y="139058"/>
                    </a:cubicBezTo>
                    <a:lnTo>
                      <a:pt x="588770" y="139058"/>
                    </a:lnTo>
                    <a:lnTo>
                      <a:pt x="588770" y="232468"/>
                    </a:lnTo>
                    <a:lnTo>
                      <a:pt x="597493" y="232468"/>
                    </a:lnTo>
                    <a:cubicBezTo>
                      <a:pt x="603011" y="232468"/>
                      <a:pt x="607550" y="236912"/>
                      <a:pt x="607550" y="242422"/>
                    </a:cubicBezTo>
                    <a:cubicBezTo>
                      <a:pt x="607550" y="248021"/>
                      <a:pt x="603011" y="252465"/>
                      <a:pt x="597493" y="252465"/>
                    </a:cubicBezTo>
                    <a:lnTo>
                      <a:pt x="588770" y="252465"/>
                    </a:lnTo>
                    <a:lnTo>
                      <a:pt x="588770" y="345964"/>
                    </a:lnTo>
                    <a:lnTo>
                      <a:pt x="597493" y="345964"/>
                    </a:lnTo>
                    <a:cubicBezTo>
                      <a:pt x="603011" y="345964"/>
                      <a:pt x="607550" y="350408"/>
                      <a:pt x="607550" y="355918"/>
                    </a:cubicBezTo>
                    <a:cubicBezTo>
                      <a:pt x="607550" y="361429"/>
                      <a:pt x="603011" y="365961"/>
                      <a:pt x="597493" y="365961"/>
                    </a:cubicBezTo>
                    <a:lnTo>
                      <a:pt x="588770" y="365961"/>
                    </a:lnTo>
                    <a:lnTo>
                      <a:pt x="588770" y="489768"/>
                    </a:lnTo>
                    <a:lnTo>
                      <a:pt x="597582" y="489768"/>
                    </a:lnTo>
                    <a:cubicBezTo>
                      <a:pt x="603100" y="489768"/>
                      <a:pt x="607639" y="494211"/>
                      <a:pt x="607639" y="499811"/>
                    </a:cubicBezTo>
                    <a:cubicBezTo>
                      <a:pt x="607639" y="505321"/>
                      <a:pt x="603100" y="509765"/>
                      <a:pt x="597582" y="509765"/>
                    </a:cubicBezTo>
                    <a:lnTo>
                      <a:pt x="10057" y="509765"/>
                    </a:lnTo>
                    <a:cubicBezTo>
                      <a:pt x="4450" y="509765"/>
                      <a:pt x="0" y="505321"/>
                      <a:pt x="0" y="499811"/>
                    </a:cubicBezTo>
                    <a:cubicBezTo>
                      <a:pt x="0" y="494211"/>
                      <a:pt x="4450" y="489768"/>
                      <a:pt x="10057" y="489768"/>
                    </a:cubicBezTo>
                    <a:lnTo>
                      <a:pt x="21005" y="489768"/>
                    </a:lnTo>
                    <a:lnTo>
                      <a:pt x="23586" y="432975"/>
                    </a:lnTo>
                    <a:cubicBezTo>
                      <a:pt x="23764" y="427642"/>
                      <a:pt x="28214" y="423465"/>
                      <a:pt x="33555" y="423465"/>
                    </a:cubicBezTo>
                    <a:lnTo>
                      <a:pt x="37204" y="423465"/>
                    </a:lnTo>
                    <a:lnTo>
                      <a:pt x="37204" y="291127"/>
                    </a:lnTo>
                    <a:cubicBezTo>
                      <a:pt x="37204" y="257353"/>
                      <a:pt x="64796" y="229801"/>
                      <a:pt x="98618" y="229801"/>
                    </a:cubicBezTo>
                    <a:lnTo>
                      <a:pt x="123184" y="229801"/>
                    </a:lnTo>
                    <a:cubicBezTo>
                      <a:pt x="144189" y="229801"/>
                      <a:pt x="161278" y="246866"/>
                      <a:pt x="161278" y="267841"/>
                    </a:cubicBezTo>
                    <a:cubicBezTo>
                      <a:pt x="161278" y="273351"/>
                      <a:pt x="156739" y="277884"/>
                      <a:pt x="151220" y="277884"/>
                    </a:cubicBezTo>
                    <a:lnTo>
                      <a:pt x="95058" y="277884"/>
                    </a:lnTo>
                    <a:cubicBezTo>
                      <a:pt x="89540" y="277884"/>
                      <a:pt x="85089" y="273351"/>
                      <a:pt x="85089" y="267841"/>
                    </a:cubicBezTo>
                    <a:cubicBezTo>
                      <a:pt x="85089" y="261797"/>
                      <a:pt x="86513" y="256020"/>
                      <a:pt x="89006" y="250954"/>
                    </a:cubicBezTo>
                    <a:cubicBezTo>
                      <a:pt x="70848" y="255309"/>
                      <a:pt x="57231" y="271663"/>
                      <a:pt x="57231" y="291127"/>
                    </a:cubicBezTo>
                    <a:lnTo>
                      <a:pt x="57231" y="423465"/>
                    </a:lnTo>
                    <a:lnTo>
                      <a:pt x="60880" y="423465"/>
                    </a:lnTo>
                    <a:cubicBezTo>
                      <a:pt x="66220" y="423465"/>
                      <a:pt x="70670" y="427642"/>
                      <a:pt x="70848" y="432975"/>
                    </a:cubicBezTo>
                    <a:lnTo>
                      <a:pt x="73341" y="489768"/>
                    </a:lnTo>
                    <a:lnTo>
                      <a:pt x="280100" y="489768"/>
                    </a:lnTo>
                    <a:lnTo>
                      <a:pt x="280100" y="406756"/>
                    </a:lnTo>
                    <a:cubicBezTo>
                      <a:pt x="263456" y="404356"/>
                      <a:pt x="247969" y="396446"/>
                      <a:pt x="236487" y="384004"/>
                    </a:cubicBezTo>
                    <a:cubicBezTo>
                      <a:pt x="222691" y="369161"/>
                      <a:pt x="215660" y="348986"/>
                      <a:pt x="217262" y="328722"/>
                    </a:cubicBezTo>
                    <a:lnTo>
                      <a:pt x="224027" y="241622"/>
                    </a:lnTo>
                    <a:cubicBezTo>
                      <a:pt x="226697" y="207315"/>
                      <a:pt x="255712" y="180474"/>
                      <a:pt x="290157" y="180474"/>
                    </a:cubicBezTo>
                    <a:cubicBezTo>
                      <a:pt x="324513" y="180474"/>
                      <a:pt x="353618" y="207315"/>
                      <a:pt x="356288" y="241622"/>
                    </a:cubicBezTo>
                    <a:lnTo>
                      <a:pt x="363053" y="328722"/>
                    </a:lnTo>
                    <a:cubicBezTo>
                      <a:pt x="364655" y="348986"/>
                      <a:pt x="357623" y="369161"/>
                      <a:pt x="343828" y="384004"/>
                    </a:cubicBezTo>
                    <a:cubicBezTo>
                      <a:pt x="332257" y="396446"/>
                      <a:pt x="316770" y="404445"/>
                      <a:pt x="300126" y="406756"/>
                    </a:cubicBezTo>
                    <a:lnTo>
                      <a:pt x="300126" y="489768"/>
                    </a:lnTo>
                    <a:lnTo>
                      <a:pt x="400346" y="489768"/>
                    </a:lnTo>
                    <a:lnTo>
                      <a:pt x="400346" y="399290"/>
                    </a:lnTo>
                    <a:lnTo>
                      <a:pt x="379608" y="399290"/>
                    </a:lnTo>
                    <a:cubicBezTo>
                      <a:pt x="374089" y="399290"/>
                      <a:pt x="369550" y="394847"/>
                      <a:pt x="369550" y="389336"/>
                    </a:cubicBezTo>
                    <a:cubicBezTo>
                      <a:pt x="369550" y="383826"/>
                      <a:pt x="374089" y="379293"/>
                      <a:pt x="379608" y="379293"/>
                    </a:cubicBezTo>
                    <a:lnTo>
                      <a:pt x="400346" y="379293"/>
                    </a:lnTo>
                    <a:lnTo>
                      <a:pt x="400346" y="365961"/>
                    </a:lnTo>
                    <a:lnTo>
                      <a:pt x="391623" y="365961"/>
                    </a:lnTo>
                    <a:cubicBezTo>
                      <a:pt x="386105" y="365961"/>
                      <a:pt x="381566" y="361429"/>
                      <a:pt x="381566" y="355918"/>
                    </a:cubicBezTo>
                    <a:cubicBezTo>
                      <a:pt x="381566" y="350408"/>
                      <a:pt x="386105" y="345964"/>
                      <a:pt x="391623" y="345964"/>
                    </a:cubicBezTo>
                    <a:lnTo>
                      <a:pt x="400346" y="345964"/>
                    </a:lnTo>
                    <a:lnTo>
                      <a:pt x="400346" y="252465"/>
                    </a:lnTo>
                    <a:lnTo>
                      <a:pt x="391623" y="252465"/>
                    </a:lnTo>
                    <a:cubicBezTo>
                      <a:pt x="386105" y="252465"/>
                      <a:pt x="381566" y="248021"/>
                      <a:pt x="381566" y="242422"/>
                    </a:cubicBezTo>
                    <a:cubicBezTo>
                      <a:pt x="381566" y="236912"/>
                      <a:pt x="386105" y="232468"/>
                      <a:pt x="391623" y="232468"/>
                    </a:cubicBezTo>
                    <a:lnTo>
                      <a:pt x="400346" y="232468"/>
                    </a:lnTo>
                    <a:lnTo>
                      <a:pt x="400346" y="139058"/>
                    </a:lnTo>
                    <a:lnTo>
                      <a:pt x="392959" y="139058"/>
                    </a:lnTo>
                    <a:cubicBezTo>
                      <a:pt x="387440" y="139058"/>
                      <a:pt x="382901" y="134525"/>
                      <a:pt x="382901" y="129014"/>
                    </a:cubicBezTo>
                    <a:cubicBezTo>
                      <a:pt x="382901" y="123504"/>
                      <a:pt x="387440" y="118971"/>
                      <a:pt x="392959" y="118971"/>
                    </a:cubicBezTo>
                    <a:lnTo>
                      <a:pt x="491220" y="118971"/>
                    </a:lnTo>
                    <a:lnTo>
                      <a:pt x="491220" y="102351"/>
                    </a:lnTo>
                    <a:cubicBezTo>
                      <a:pt x="491220" y="97730"/>
                      <a:pt x="494336" y="93819"/>
                      <a:pt x="498697" y="92664"/>
                    </a:cubicBezTo>
                    <a:close/>
                    <a:moveTo>
                      <a:pt x="116318" y="20084"/>
                    </a:moveTo>
                    <a:cubicBezTo>
                      <a:pt x="84816" y="20084"/>
                      <a:pt x="59187" y="45678"/>
                      <a:pt x="59187" y="77137"/>
                    </a:cubicBezTo>
                    <a:cubicBezTo>
                      <a:pt x="59187" y="108596"/>
                      <a:pt x="84816" y="134190"/>
                      <a:pt x="116318" y="134190"/>
                    </a:cubicBezTo>
                    <a:cubicBezTo>
                      <a:pt x="147821" y="134190"/>
                      <a:pt x="173450" y="108596"/>
                      <a:pt x="173450" y="77137"/>
                    </a:cubicBezTo>
                    <a:cubicBezTo>
                      <a:pt x="173450" y="45678"/>
                      <a:pt x="147821" y="20084"/>
                      <a:pt x="116318" y="20084"/>
                    </a:cubicBezTo>
                    <a:close/>
                    <a:moveTo>
                      <a:pt x="116318" y="0"/>
                    </a:moveTo>
                    <a:cubicBezTo>
                      <a:pt x="158944" y="0"/>
                      <a:pt x="193561" y="34569"/>
                      <a:pt x="193561" y="77137"/>
                    </a:cubicBezTo>
                    <a:cubicBezTo>
                      <a:pt x="193561" y="119616"/>
                      <a:pt x="158944" y="154185"/>
                      <a:pt x="116318" y="154185"/>
                    </a:cubicBezTo>
                    <a:cubicBezTo>
                      <a:pt x="73781" y="154185"/>
                      <a:pt x="39164" y="119616"/>
                      <a:pt x="39164" y="77137"/>
                    </a:cubicBezTo>
                    <a:cubicBezTo>
                      <a:pt x="39164" y="34569"/>
                      <a:pt x="73781" y="0"/>
                      <a:pt x="116318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488379">
                      <a:alpha val="49000"/>
                    </a:srgbClr>
                  </a:gs>
                  <a:gs pos="100000">
                    <a:srgbClr val="78CBAD"/>
                  </a:gs>
                </a:gsLst>
                <a:lin ang="5400000" scaled="1"/>
              </a:gradFill>
              <a:ln w="0">
                <a:noFill/>
              </a:ln>
            </p:spPr>
            <p:txBody>
              <a:bodyPr/>
              <a:lstStyle/>
              <a:p>
                <a:endParaRPr lang="zh-CN" altLang="en-US" sz="144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Normal" panose="020B0400000000000000" pitchFamily="34" charset="-122"/>
                  <a:ea typeface="思源黑体 CN Normal" panose="020B0400000000000000" pitchFamily="34" charset="-122"/>
                </a:endParaRPr>
              </a:p>
            </p:txBody>
          </p:sp>
          <p:grpSp>
            <p:nvGrpSpPr>
              <p:cNvPr id="64" name="组合 63">
                <a:extLst>
                  <a:ext uri="{FF2B5EF4-FFF2-40B4-BE49-F238E27FC236}">
                    <a16:creationId xmlns="" xmlns:a16="http://schemas.microsoft.com/office/drawing/2014/main" id="{C674E065-A273-4303-8E79-F1B6C8424801}"/>
                  </a:ext>
                </a:extLst>
              </p:cNvPr>
              <p:cNvGrpSpPr/>
              <p:nvPr/>
            </p:nvGrpSpPr>
            <p:grpSpPr>
              <a:xfrm>
                <a:off x="6048264" y="5006322"/>
                <a:ext cx="2078045" cy="1168327"/>
                <a:chOff x="7737031" y="6201694"/>
                <a:chExt cx="2078045" cy="1168327"/>
              </a:xfrm>
            </p:grpSpPr>
            <p:sp>
              <p:nvSpPr>
                <p:cNvPr id="66" name="矩形 65">
                  <a:extLst>
                    <a:ext uri="{FF2B5EF4-FFF2-40B4-BE49-F238E27FC236}">
                      <a16:creationId xmlns="" xmlns:a16="http://schemas.microsoft.com/office/drawing/2014/main" id="{2FF35E0A-9098-4877-8E70-C5DD03E3BF49}"/>
                    </a:ext>
                  </a:extLst>
                </p:cNvPr>
                <p:cNvSpPr/>
                <p:nvPr/>
              </p:nvSpPr>
              <p:spPr>
                <a:xfrm>
                  <a:off x="8064047" y="6201694"/>
                  <a:ext cx="1503679" cy="736371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dist">
                    <a:lnSpc>
                      <a:spcPct val="170000"/>
                    </a:lnSpc>
                    <a:buSzPct val="25000"/>
                  </a:pPr>
                  <a:r>
                    <a:rPr lang="en-US" altLang="zh-CN" sz="2800" dirty="0">
                      <a:gradFill>
                        <a:gsLst>
                          <a:gs pos="0">
                            <a:srgbClr val="529183"/>
                          </a:gs>
                          <a:gs pos="100000">
                            <a:srgbClr val="78CBAD"/>
                          </a:gs>
                        </a:gsLst>
                        <a:lin ang="5400000" scaled="1"/>
                      </a:gradFill>
                      <a:latin typeface="思源黑体 CN Normal" panose="020B0400000000000000" pitchFamily="34" charset="-122"/>
                      <a:ea typeface="思源黑体 CN Normal" panose="020B0400000000000000" pitchFamily="34" charset="-122"/>
                      <a:cs typeface="+mn-ea"/>
                      <a:sym typeface="+mn-lt"/>
                    </a:rPr>
                    <a:t>4000</a:t>
                  </a:r>
                  <a:r>
                    <a:rPr lang="zh-CN" altLang="en-US" sz="2800" dirty="0">
                      <a:gradFill>
                        <a:gsLst>
                          <a:gs pos="0">
                            <a:srgbClr val="529183"/>
                          </a:gs>
                          <a:gs pos="100000">
                            <a:srgbClr val="78CBAD"/>
                          </a:gs>
                        </a:gsLst>
                        <a:lin ang="5400000" scaled="1"/>
                      </a:gradFill>
                      <a:latin typeface="思源黑体 CN Normal" panose="020B0400000000000000" pitchFamily="34" charset="-122"/>
                      <a:ea typeface="思源黑体 CN Normal" panose="020B0400000000000000" pitchFamily="34" charset="-122"/>
                      <a:cs typeface="+mn-ea"/>
                      <a:sym typeface="+mn-lt"/>
                    </a:rPr>
                    <a:t>个</a:t>
                  </a:r>
                </a:p>
              </p:txBody>
            </p:sp>
            <p:sp>
              <p:nvSpPr>
                <p:cNvPr id="67" name="矩形 66">
                  <a:extLst>
                    <a:ext uri="{FF2B5EF4-FFF2-40B4-BE49-F238E27FC236}">
                      <a16:creationId xmlns="" xmlns:a16="http://schemas.microsoft.com/office/drawing/2014/main" id="{CFEFCAB1-A693-4408-BFD3-21E1236F4A13}"/>
                    </a:ext>
                  </a:extLst>
                </p:cNvPr>
                <p:cNvSpPr/>
                <p:nvPr/>
              </p:nvSpPr>
              <p:spPr>
                <a:xfrm>
                  <a:off x="7737031" y="6771639"/>
                  <a:ext cx="2078045" cy="59838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>
                    <a:lnSpc>
                      <a:spcPct val="170000"/>
                    </a:lnSpc>
                    <a:buSzPct val="25000"/>
                  </a:pPr>
                  <a:r>
                    <a:rPr lang="zh-CN" altLang="en-US" sz="2200" dirty="0">
                      <a:solidFill>
                        <a:schemeClr val="bg1">
                          <a:lumMod val="50000"/>
                        </a:schemeClr>
                      </a:solidFill>
                      <a:latin typeface="思源黑体 CN Normal" panose="020B0400000000000000" pitchFamily="34" charset="-122"/>
                      <a:ea typeface="思源黑体 CN Normal" panose="020B0400000000000000" pitchFamily="34" charset="-122"/>
                      <a:cs typeface="+mn-ea"/>
                      <a:sym typeface="+mn-lt"/>
                    </a:rPr>
                    <a:t>单体</a:t>
                  </a:r>
                  <a:r>
                    <a:rPr lang="zh-CN" altLang="en-US" sz="2000" dirty="0">
                      <a:solidFill>
                        <a:schemeClr val="bg1">
                          <a:lumMod val="50000"/>
                        </a:schemeClr>
                      </a:solidFill>
                      <a:latin typeface="思源黑体 CN Normal" panose="020B0400000000000000" pitchFamily="34" charset="-122"/>
                      <a:ea typeface="思源黑体 CN Normal" panose="020B0400000000000000" pitchFamily="34" charset="-122"/>
                      <a:cs typeface="+mn-ea"/>
                      <a:sym typeface="+mn-lt"/>
                    </a:rPr>
                    <a:t>居住</a:t>
                  </a:r>
                  <a:r>
                    <a:rPr lang="zh-CN" altLang="en-US" sz="2200" dirty="0">
                      <a:solidFill>
                        <a:schemeClr val="bg1">
                          <a:lumMod val="50000"/>
                        </a:schemeClr>
                      </a:solidFill>
                      <a:latin typeface="思源黑体 CN Normal" panose="020B0400000000000000" pitchFamily="34" charset="-122"/>
                      <a:ea typeface="思源黑体 CN Normal" panose="020B0400000000000000" pitchFamily="34" charset="-122"/>
                      <a:cs typeface="+mn-ea"/>
                      <a:sym typeface="+mn-lt"/>
                    </a:rPr>
                    <a:t>空间</a:t>
                  </a:r>
                </a:p>
              </p:txBody>
            </p:sp>
          </p:grpSp>
          <p:sp>
            <p:nvSpPr>
              <p:cNvPr id="65" name="complex_201398">
                <a:extLst>
                  <a:ext uri="{FF2B5EF4-FFF2-40B4-BE49-F238E27FC236}">
                    <a16:creationId xmlns="" xmlns:a16="http://schemas.microsoft.com/office/drawing/2014/main" id="{2974E749-5B1C-488A-9697-7140382EFF46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6797904" y="4520657"/>
                <a:ext cx="661894" cy="582125"/>
              </a:xfrm>
              <a:custGeom>
                <a:avLst/>
                <a:gdLst>
                  <a:gd name="connsiteX0" fmla="*/ 489072 w 606439"/>
                  <a:gd name="connsiteY0" fmla="*/ 148767 h 533355"/>
                  <a:gd name="connsiteX1" fmla="*/ 500295 w 606439"/>
                  <a:gd name="connsiteY1" fmla="*/ 153405 h 533355"/>
                  <a:gd name="connsiteX2" fmla="*/ 546973 w 606439"/>
                  <a:gd name="connsiteY2" fmla="*/ 200147 h 533355"/>
                  <a:gd name="connsiteX3" fmla="*/ 546973 w 606439"/>
                  <a:gd name="connsiteY3" fmla="*/ 222471 h 533355"/>
                  <a:gd name="connsiteX4" fmla="*/ 524631 w 606439"/>
                  <a:gd name="connsiteY4" fmla="*/ 222471 h 533355"/>
                  <a:gd name="connsiteX5" fmla="*/ 477848 w 606439"/>
                  <a:gd name="connsiteY5" fmla="*/ 175833 h 533355"/>
                  <a:gd name="connsiteX6" fmla="*/ 477848 w 606439"/>
                  <a:gd name="connsiteY6" fmla="*/ 153405 h 533355"/>
                  <a:gd name="connsiteX7" fmla="*/ 489072 w 606439"/>
                  <a:gd name="connsiteY7" fmla="*/ 148767 h 533355"/>
                  <a:gd name="connsiteX8" fmla="*/ 483473 w 606439"/>
                  <a:gd name="connsiteY8" fmla="*/ 114969 h 533355"/>
                  <a:gd name="connsiteX9" fmla="*/ 411392 w 606439"/>
                  <a:gd name="connsiteY9" fmla="*/ 144831 h 533355"/>
                  <a:gd name="connsiteX10" fmla="*/ 393556 w 606439"/>
                  <a:gd name="connsiteY10" fmla="*/ 264804 h 533355"/>
                  <a:gd name="connsiteX11" fmla="*/ 391772 w 606439"/>
                  <a:gd name="connsiteY11" fmla="*/ 277064 h 533355"/>
                  <a:gd name="connsiteX12" fmla="*/ 342040 w 606439"/>
                  <a:gd name="connsiteY12" fmla="*/ 326729 h 533355"/>
                  <a:gd name="connsiteX13" fmla="*/ 354420 w 606439"/>
                  <a:gd name="connsiteY13" fmla="*/ 339093 h 533355"/>
                  <a:gd name="connsiteX14" fmla="*/ 354420 w 606439"/>
                  <a:gd name="connsiteY14" fmla="*/ 353972 h 533355"/>
                  <a:gd name="connsiteX15" fmla="*/ 346971 w 606439"/>
                  <a:gd name="connsiteY15" fmla="*/ 357011 h 533355"/>
                  <a:gd name="connsiteX16" fmla="*/ 339522 w 606439"/>
                  <a:gd name="connsiteY16" fmla="*/ 353972 h 533355"/>
                  <a:gd name="connsiteX17" fmla="*/ 327141 w 606439"/>
                  <a:gd name="connsiteY17" fmla="*/ 341608 h 533355"/>
                  <a:gd name="connsiteX18" fmla="*/ 302485 w 606439"/>
                  <a:gd name="connsiteY18" fmla="*/ 366231 h 533355"/>
                  <a:gd name="connsiteX19" fmla="*/ 322525 w 606439"/>
                  <a:gd name="connsiteY19" fmla="*/ 386244 h 533355"/>
                  <a:gd name="connsiteX20" fmla="*/ 322525 w 606439"/>
                  <a:gd name="connsiteY20" fmla="*/ 401123 h 533355"/>
                  <a:gd name="connsiteX21" fmla="*/ 315180 w 606439"/>
                  <a:gd name="connsiteY21" fmla="*/ 404162 h 533355"/>
                  <a:gd name="connsiteX22" fmla="*/ 307731 w 606439"/>
                  <a:gd name="connsiteY22" fmla="*/ 401123 h 533355"/>
                  <a:gd name="connsiteX23" fmla="*/ 287586 w 606439"/>
                  <a:gd name="connsiteY23" fmla="*/ 381005 h 533355"/>
                  <a:gd name="connsiteX24" fmla="*/ 260936 w 606439"/>
                  <a:gd name="connsiteY24" fmla="*/ 407724 h 533355"/>
                  <a:gd name="connsiteX25" fmla="*/ 273317 w 606439"/>
                  <a:gd name="connsiteY25" fmla="*/ 420088 h 533355"/>
                  <a:gd name="connsiteX26" fmla="*/ 273317 w 606439"/>
                  <a:gd name="connsiteY26" fmla="*/ 434862 h 533355"/>
                  <a:gd name="connsiteX27" fmla="*/ 265973 w 606439"/>
                  <a:gd name="connsiteY27" fmla="*/ 437901 h 533355"/>
                  <a:gd name="connsiteX28" fmla="*/ 258523 w 606439"/>
                  <a:gd name="connsiteY28" fmla="*/ 434862 h 533355"/>
                  <a:gd name="connsiteX29" fmla="*/ 246143 w 606439"/>
                  <a:gd name="connsiteY29" fmla="*/ 422498 h 533355"/>
                  <a:gd name="connsiteX30" fmla="*/ 206168 w 606439"/>
                  <a:gd name="connsiteY30" fmla="*/ 462419 h 533355"/>
                  <a:gd name="connsiteX31" fmla="*/ 206168 w 606439"/>
                  <a:gd name="connsiteY31" fmla="*/ 512399 h 533355"/>
                  <a:gd name="connsiteX32" fmla="*/ 256215 w 606439"/>
                  <a:gd name="connsiteY32" fmla="*/ 512399 h 533355"/>
                  <a:gd name="connsiteX33" fmla="*/ 450213 w 606439"/>
                  <a:gd name="connsiteY33" fmla="*/ 318661 h 533355"/>
                  <a:gd name="connsiteX34" fmla="*/ 460075 w 606439"/>
                  <a:gd name="connsiteY34" fmla="*/ 315937 h 533355"/>
                  <a:gd name="connsiteX35" fmla="*/ 483578 w 606439"/>
                  <a:gd name="connsiteY35" fmla="*/ 318661 h 533355"/>
                  <a:gd name="connsiteX36" fmla="*/ 555658 w 606439"/>
                  <a:gd name="connsiteY36" fmla="*/ 288799 h 533355"/>
                  <a:gd name="connsiteX37" fmla="*/ 585455 w 606439"/>
                  <a:gd name="connsiteY37" fmla="*/ 216815 h 533355"/>
                  <a:gd name="connsiteX38" fmla="*/ 555658 w 606439"/>
                  <a:gd name="connsiteY38" fmla="*/ 144831 h 533355"/>
                  <a:gd name="connsiteX39" fmla="*/ 483473 w 606439"/>
                  <a:gd name="connsiteY39" fmla="*/ 114969 h 533355"/>
                  <a:gd name="connsiteX40" fmla="*/ 253382 w 606439"/>
                  <a:gd name="connsiteY40" fmla="*/ 25277 h 533355"/>
                  <a:gd name="connsiteX41" fmla="*/ 25286 w 606439"/>
                  <a:gd name="connsiteY41" fmla="*/ 253069 h 533355"/>
                  <a:gd name="connsiteX42" fmla="*/ 113733 w 606439"/>
                  <a:gd name="connsiteY42" fmla="*/ 341398 h 533355"/>
                  <a:gd name="connsiteX43" fmla="*/ 341830 w 606439"/>
                  <a:gd name="connsiteY43" fmla="*/ 113607 h 533355"/>
                  <a:gd name="connsiteX44" fmla="*/ 307206 w 606439"/>
                  <a:gd name="connsiteY44" fmla="*/ 79029 h 533355"/>
                  <a:gd name="connsiteX45" fmla="*/ 296819 w 606439"/>
                  <a:gd name="connsiteY45" fmla="*/ 88984 h 533355"/>
                  <a:gd name="connsiteX46" fmla="*/ 282025 w 606439"/>
                  <a:gd name="connsiteY46" fmla="*/ 88984 h 533355"/>
                  <a:gd name="connsiteX47" fmla="*/ 282025 w 606439"/>
                  <a:gd name="connsiteY47" fmla="*/ 74105 h 533355"/>
                  <a:gd name="connsiteX48" fmla="*/ 292412 w 606439"/>
                  <a:gd name="connsiteY48" fmla="*/ 64256 h 533355"/>
                  <a:gd name="connsiteX49" fmla="*/ 429137 w 606439"/>
                  <a:gd name="connsiteY49" fmla="*/ 1912 h 533355"/>
                  <a:gd name="connsiteX50" fmla="*/ 525126 w 606439"/>
                  <a:gd name="connsiteY50" fmla="*/ 31250 h 533355"/>
                  <a:gd name="connsiteX51" fmla="*/ 575278 w 606439"/>
                  <a:gd name="connsiteY51" fmla="*/ 135087 h 533355"/>
                  <a:gd name="connsiteX52" fmla="*/ 606439 w 606439"/>
                  <a:gd name="connsiteY52" fmla="*/ 216815 h 533355"/>
                  <a:gd name="connsiteX53" fmla="*/ 570452 w 606439"/>
                  <a:gd name="connsiteY53" fmla="*/ 303678 h 533355"/>
                  <a:gd name="connsiteX54" fmla="*/ 483578 w 606439"/>
                  <a:gd name="connsiteY54" fmla="*/ 339617 h 533355"/>
                  <a:gd name="connsiteX55" fmla="*/ 461019 w 606439"/>
                  <a:gd name="connsiteY55" fmla="*/ 337522 h 533355"/>
                  <a:gd name="connsiteX56" fmla="*/ 267966 w 606439"/>
                  <a:gd name="connsiteY56" fmla="*/ 530316 h 533355"/>
                  <a:gd name="connsiteX57" fmla="*/ 260622 w 606439"/>
                  <a:gd name="connsiteY57" fmla="*/ 533355 h 533355"/>
                  <a:gd name="connsiteX58" fmla="*/ 195676 w 606439"/>
                  <a:gd name="connsiteY58" fmla="*/ 533355 h 533355"/>
                  <a:gd name="connsiteX59" fmla="*/ 185184 w 606439"/>
                  <a:gd name="connsiteY59" fmla="*/ 522877 h 533355"/>
                  <a:gd name="connsiteX60" fmla="*/ 185184 w 606439"/>
                  <a:gd name="connsiteY60" fmla="*/ 458018 h 533355"/>
                  <a:gd name="connsiteX61" fmla="*/ 188227 w 606439"/>
                  <a:gd name="connsiteY61" fmla="*/ 450684 h 533355"/>
                  <a:gd name="connsiteX62" fmla="*/ 371522 w 606439"/>
                  <a:gd name="connsiteY62" fmla="*/ 267529 h 533355"/>
                  <a:gd name="connsiteX63" fmla="*/ 361765 w 606439"/>
                  <a:gd name="connsiteY63" fmla="*/ 199631 h 533355"/>
                  <a:gd name="connsiteX64" fmla="*/ 396598 w 606439"/>
                  <a:gd name="connsiteY64" fmla="*/ 129953 h 533355"/>
                  <a:gd name="connsiteX65" fmla="*/ 483473 w 606439"/>
                  <a:gd name="connsiteY65" fmla="*/ 94013 h 533355"/>
                  <a:gd name="connsiteX66" fmla="*/ 557022 w 606439"/>
                  <a:gd name="connsiteY66" fmla="*/ 118322 h 533355"/>
                  <a:gd name="connsiteX67" fmla="*/ 512850 w 606439"/>
                  <a:gd name="connsiteY67" fmla="*/ 48329 h 533355"/>
                  <a:gd name="connsiteX68" fmla="*/ 323259 w 606439"/>
                  <a:gd name="connsiteY68" fmla="*/ 65513 h 533355"/>
                  <a:gd name="connsiteX69" fmla="*/ 364073 w 606439"/>
                  <a:gd name="connsiteY69" fmla="*/ 106167 h 533355"/>
                  <a:gd name="connsiteX70" fmla="*/ 364073 w 606439"/>
                  <a:gd name="connsiteY70" fmla="*/ 121046 h 533355"/>
                  <a:gd name="connsiteX71" fmla="*/ 121183 w 606439"/>
                  <a:gd name="connsiteY71" fmla="*/ 363612 h 533355"/>
                  <a:gd name="connsiteX72" fmla="*/ 113733 w 606439"/>
                  <a:gd name="connsiteY72" fmla="*/ 366650 h 533355"/>
                  <a:gd name="connsiteX73" fmla="*/ 106284 w 606439"/>
                  <a:gd name="connsiteY73" fmla="*/ 363612 h 533355"/>
                  <a:gd name="connsiteX74" fmla="*/ 3042 w 606439"/>
                  <a:gd name="connsiteY74" fmla="*/ 260508 h 533355"/>
                  <a:gd name="connsiteX75" fmla="*/ 0 w 606439"/>
                  <a:gd name="connsiteY75" fmla="*/ 253069 h 533355"/>
                  <a:gd name="connsiteX76" fmla="*/ 3042 w 606439"/>
                  <a:gd name="connsiteY76" fmla="*/ 245734 h 533355"/>
                  <a:gd name="connsiteX77" fmla="*/ 246038 w 606439"/>
                  <a:gd name="connsiteY77" fmla="*/ 3064 h 533355"/>
                  <a:gd name="connsiteX78" fmla="*/ 260831 w 606439"/>
                  <a:gd name="connsiteY78" fmla="*/ 3064 h 533355"/>
                  <a:gd name="connsiteX79" fmla="*/ 308360 w 606439"/>
                  <a:gd name="connsiteY79" fmla="*/ 50529 h 533355"/>
                  <a:gd name="connsiteX80" fmla="*/ 429137 w 606439"/>
                  <a:gd name="connsiteY80" fmla="*/ 1912 h 5333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</a:cxnLst>
                <a:rect l="l" t="t" r="r" b="b"/>
                <a:pathLst>
                  <a:path w="606439" h="533355">
                    <a:moveTo>
                      <a:pt x="489072" y="148767"/>
                    </a:moveTo>
                    <a:cubicBezTo>
                      <a:pt x="493136" y="148767"/>
                      <a:pt x="497201" y="150313"/>
                      <a:pt x="500295" y="153405"/>
                    </a:cubicBezTo>
                    <a:lnTo>
                      <a:pt x="546973" y="200147"/>
                    </a:lnTo>
                    <a:cubicBezTo>
                      <a:pt x="553162" y="206331"/>
                      <a:pt x="553162" y="216287"/>
                      <a:pt x="546973" y="222471"/>
                    </a:cubicBezTo>
                    <a:cubicBezTo>
                      <a:pt x="540785" y="228654"/>
                      <a:pt x="530820" y="228654"/>
                      <a:pt x="524631" y="222471"/>
                    </a:cubicBezTo>
                    <a:lnTo>
                      <a:pt x="477848" y="175833"/>
                    </a:lnTo>
                    <a:cubicBezTo>
                      <a:pt x="471659" y="169649"/>
                      <a:pt x="471659" y="159588"/>
                      <a:pt x="477848" y="153405"/>
                    </a:cubicBezTo>
                    <a:cubicBezTo>
                      <a:pt x="480943" y="150313"/>
                      <a:pt x="485007" y="148767"/>
                      <a:pt x="489072" y="148767"/>
                    </a:cubicBezTo>
                    <a:close/>
                    <a:moveTo>
                      <a:pt x="483473" y="114969"/>
                    </a:moveTo>
                    <a:cubicBezTo>
                      <a:pt x="456298" y="114969"/>
                      <a:pt x="430697" y="125552"/>
                      <a:pt x="411392" y="144831"/>
                    </a:cubicBezTo>
                    <a:cubicBezTo>
                      <a:pt x="379496" y="176789"/>
                      <a:pt x="372257" y="224988"/>
                      <a:pt x="393556" y="264804"/>
                    </a:cubicBezTo>
                    <a:cubicBezTo>
                      <a:pt x="395759" y="268786"/>
                      <a:pt x="395024" y="273815"/>
                      <a:pt x="391772" y="277064"/>
                    </a:cubicBezTo>
                    <a:lnTo>
                      <a:pt x="342040" y="326729"/>
                    </a:lnTo>
                    <a:lnTo>
                      <a:pt x="354420" y="339093"/>
                    </a:lnTo>
                    <a:cubicBezTo>
                      <a:pt x="358512" y="343180"/>
                      <a:pt x="358512" y="349886"/>
                      <a:pt x="354420" y="353972"/>
                    </a:cubicBezTo>
                    <a:cubicBezTo>
                      <a:pt x="352322" y="355963"/>
                      <a:pt x="349699" y="357011"/>
                      <a:pt x="346971" y="357011"/>
                    </a:cubicBezTo>
                    <a:cubicBezTo>
                      <a:pt x="344243" y="357011"/>
                      <a:pt x="341620" y="355963"/>
                      <a:pt x="339522" y="353972"/>
                    </a:cubicBezTo>
                    <a:lnTo>
                      <a:pt x="327141" y="341608"/>
                    </a:lnTo>
                    <a:lnTo>
                      <a:pt x="302485" y="366231"/>
                    </a:lnTo>
                    <a:lnTo>
                      <a:pt x="322525" y="386244"/>
                    </a:lnTo>
                    <a:cubicBezTo>
                      <a:pt x="326616" y="390331"/>
                      <a:pt x="326616" y="397036"/>
                      <a:pt x="322525" y="401123"/>
                    </a:cubicBezTo>
                    <a:cubicBezTo>
                      <a:pt x="320531" y="403114"/>
                      <a:pt x="317803" y="404162"/>
                      <a:pt x="315180" y="404162"/>
                    </a:cubicBezTo>
                    <a:cubicBezTo>
                      <a:pt x="312452" y="404162"/>
                      <a:pt x="309724" y="403114"/>
                      <a:pt x="307731" y="401123"/>
                    </a:cubicBezTo>
                    <a:lnTo>
                      <a:pt x="287586" y="381005"/>
                    </a:lnTo>
                    <a:lnTo>
                      <a:pt x="260936" y="407724"/>
                    </a:lnTo>
                    <a:lnTo>
                      <a:pt x="273317" y="420088"/>
                    </a:lnTo>
                    <a:cubicBezTo>
                      <a:pt x="277409" y="424174"/>
                      <a:pt x="277409" y="430776"/>
                      <a:pt x="273317" y="434862"/>
                    </a:cubicBezTo>
                    <a:cubicBezTo>
                      <a:pt x="271324" y="436958"/>
                      <a:pt x="268596" y="437901"/>
                      <a:pt x="265973" y="437901"/>
                    </a:cubicBezTo>
                    <a:cubicBezTo>
                      <a:pt x="263245" y="437901"/>
                      <a:pt x="260517" y="436958"/>
                      <a:pt x="258523" y="434862"/>
                    </a:cubicBezTo>
                    <a:lnTo>
                      <a:pt x="246143" y="422498"/>
                    </a:lnTo>
                    <a:lnTo>
                      <a:pt x="206168" y="462419"/>
                    </a:lnTo>
                    <a:lnTo>
                      <a:pt x="206168" y="512399"/>
                    </a:lnTo>
                    <a:lnTo>
                      <a:pt x="256215" y="512399"/>
                    </a:lnTo>
                    <a:lnTo>
                      <a:pt x="450213" y="318661"/>
                    </a:lnTo>
                    <a:cubicBezTo>
                      <a:pt x="452836" y="316146"/>
                      <a:pt x="456508" y="315099"/>
                      <a:pt x="460075" y="315937"/>
                    </a:cubicBezTo>
                    <a:cubicBezTo>
                      <a:pt x="467734" y="317718"/>
                      <a:pt x="475604" y="318661"/>
                      <a:pt x="483578" y="318661"/>
                    </a:cubicBezTo>
                    <a:cubicBezTo>
                      <a:pt x="510752" y="318661"/>
                      <a:pt x="536352" y="308078"/>
                      <a:pt x="555658" y="288799"/>
                    </a:cubicBezTo>
                    <a:cubicBezTo>
                      <a:pt x="574858" y="269624"/>
                      <a:pt x="585455" y="244058"/>
                      <a:pt x="585455" y="216815"/>
                    </a:cubicBezTo>
                    <a:cubicBezTo>
                      <a:pt x="585455" y="189572"/>
                      <a:pt x="574858" y="164006"/>
                      <a:pt x="555658" y="144831"/>
                    </a:cubicBezTo>
                    <a:cubicBezTo>
                      <a:pt x="536352" y="125552"/>
                      <a:pt x="510752" y="114969"/>
                      <a:pt x="483473" y="114969"/>
                    </a:cubicBezTo>
                    <a:close/>
                    <a:moveTo>
                      <a:pt x="253382" y="25277"/>
                    </a:moveTo>
                    <a:lnTo>
                      <a:pt x="25286" y="253069"/>
                    </a:lnTo>
                    <a:lnTo>
                      <a:pt x="113733" y="341398"/>
                    </a:lnTo>
                    <a:lnTo>
                      <a:pt x="341830" y="113607"/>
                    </a:lnTo>
                    <a:lnTo>
                      <a:pt x="307206" y="79029"/>
                    </a:lnTo>
                    <a:cubicBezTo>
                      <a:pt x="303744" y="82173"/>
                      <a:pt x="300281" y="85526"/>
                      <a:pt x="296819" y="88984"/>
                    </a:cubicBezTo>
                    <a:cubicBezTo>
                      <a:pt x="292727" y="93070"/>
                      <a:pt x="286117" y="93070"/>
                      <a:pt x="282025" y="88984"/>
                    </a:cubicBezTo>
                    <a:cubicBezTo>
                      <a:pt x="277933" y="84897"/>
                      <a:pt x="277933" y="78191"/>
                      <a:pt x="282025" y="74105"/>
                    </a:cubicBezTo>
                    <a:cubicBezTo>
                      <a:pt x="285488" y="70647"/>
                      <a:pt x="288950" y="67399"/>
                      <a:pt x="292412" y="64256"/>
                    </a:cubicBezTo>
                    <a:close/>
                    <a:moveTo>
                      <a:pt x="429137" y="1912"/>
                    </a:moveTo>
                    <a:cubicBezTo>
                      <a:pt x="466423" y="942"/>
                      <a:pt x="499578" y="12966"/>
                      <a:pt x="525126" y="31250"/>
                    </a:cubicBezTo>
                    <a:cubicBezTo>
                      <a:pt x="565101" y="59855"/>
                      <a:pt x="585455" y="103129"/>
                      <a:pt x="575278" y="135087"/>
                    </a:cubicBezTo>
                    <a:cubicBezTo>
                      <a:pt x="595423" y="157615"/>
                      <a:pt x="606439" y="186324"/>
                      <a:pt x="606439" y="216815"/>
                    </a:cubicBezTo>
                    <a:cubicBezTo>
                      <a:pt x="606439" y="249611"/>
                      <a:pt x="593639" y="280417"/>
                      <a:pt x="570452" y="303678"/>
                    </a:cubicBezTo>
                    <a:cubicBezTo>
                      <a:pt x="547264" y="326834"/>
                      <a:pt x="516418" y="339617"/>
                      <a:pt x="483578" y="339617"/>
                    </a:cubicBezTo>
                    <a:cubicBezTo>
                      <a:pt x="476023" y="339617"/>
                      <a:pt x="468469" y="338884"/>
                      <a:pt x="461019" y="337522"/>
                    </a:cubicBezTo>
                    <a:lnTo>
                      <a:pt x="267966" y="530316"/>
                    </a:lnTo>
                    <a:cubicBezTo>
                      <a:pt x="266077" y="532307"/>
                      <a:pt x="263350" y="533355"/>
                      <a:pt x="260622" y="533355"/>
                    </a:cubicBezTo>
                    <a:lnTo>
                      <a:pt x="195676" y="533355"/>
                    </a:lnTo>
                    <a:cubicBezTo>
                      <a:pt x="189905" y="533355"/>
                      <a:pt x="185184" y="528640"/>
                      <a:pt x="185184" y="522877"/>
                    </a:cubicBezTo>
                    <a:lnTo>
                      <a:pt x="185184" y="458018"/>
                    </a:lnTo>
                    <a:cubicBezTo>
                      <a:pt x="185184" y="455294"/>
                      <a:pt x="186233" y="452675"/>
                      <a:pt x="188227" y="450684"/>
                    </a:cubicBezTo>
                    <a:lnTo>
                      <a:pt x="371522" y="267529"/>
                    </a:lnTo>
                    <a:cubicBezTo>
                      <a:pt x="361975" y="246468"/>
                      <a:pt x="358512" y="222578"/>
                      <a:pt x="361765" y="199631"/>
                    </a:cubicBezTo>
                    <a:cubicBezTo>
                      <a:pt x="365542" y="173017"/>
                      <a:pt x="377608" y="149023"/>
                      <a:pt x="396598" y="129953"/>
                    </a:cubicBezTo>
                    <a:cubicBezTo>
                      <a:pt x="419786" y="106796"/>
                      <a:pt x="450632" y="94013"/>
                      <a:pt x="483473" y="94013"/>
                    </a:cubicBezTo>
                    <a:cubicBezTo>
                      <a:pt x="510332" y="94013"/>
                      <a:pt x="535828" y="102605"/>
                      <a:pt x="557022" y="118322"/>
                    </a:cubicBezTo>
                    <a:cubicBezTo>
                      <a:pt x="557546" y="96213"/>
                      <a:pt x="540549" y="68132"/>
                      <a:pt x="512850" y="48329"/>
                    </a:cubicBezTo>
                    <a:cubicBezTo>
                      <a:pt x="468678" y="16685"/>
                      <a:pt x="397857" y="7046"/>
                      <a:pt x="323259" y="65513"/>
                    </a:cubicBezTo>
                    <a:lnTo>
                      <a:pt x="364073" y="106167"/>
                    </a:lnTo>
                    <a:cubicBezTo>
                      <a:pt x="368165" y="110254"/>
                      <a:pt x="368165" y="116855"/>
                      <a:pt x="364073" y="121046"/>
                    </a:cubicBezTo>
                    <a:lnTo>
                      <a:pt x="121183" y="363612"/>
                    </a:lnTo>
                    <a:cubicBezTo>
                      <a:pt x="119189" y="365603"/>
                      <a:pt x="116461" y="366650"/>
                      <a:pt x="113733" y="366650"/>
                    </a:cubicBezTo>
                    <a:cubicBezTo>
                      <a:pt x="110900" y="366650"/>
                      <a:pt x="108277" y="365603"/>
                      <a:pt x="106284" y="363612"/>
                    </a:cubicBezTo>
                    <a:lnTo>
                      <a:pt x="3042" y="260508"/>
                    </a:lnTo>
                    <a:cubicBezTo>
                      <a:pt x="1154" y="258518"/>
                      <a:pt x="0" y="255898"/>
                      <a:pt x="0" y="253069"/>
                    </a:cubicBezTo>
                    <a:cubicBezTo>
                      <a:pt x="0" y="250345"/>
                      <a:pt x="1154" y="247620"/>
                      <a:pt x="3042" y="245734"/>
                    </a:cubicBezTo>
                    <a:lnTo>
                      <a:pt x="246038" y="3064"/>
                    </a:lnTo>
                    <a:cubicBezTo>
                      <a:pt x="250130" y="-1022"/>
                      <a:pt x="256740" y="-1022"/>
                      <a:pt x="260831" y="3064"/>
                    </a:cubicBezTo>
                    <a:lnTo>
                      <a:pt x="308360" y="50529"/>
                    </a:lnTo>
                    <a:cubicBezTo>
                      <a:pt x="350433" y="16843"/>
                      <a:pt x="391851" y="2881"/>
                      <a:pt x="429137" y="1912"/>
                    </a:cubicBezTo>
                    <a:close/>
                  </a:path>
                </a:pathLst>
              </a:custGeom>
              <a:gradFill>
                <a:gsLst>
                  <a:gs pos="0">
                    <a:srgbClr val="488379">
                      <a:alpha val="49000"/>
                    </a:srgbClr>
                  </a:gs>
                  <a:gs pos="100000">
                    <a:srgbClr val="78CBAD"/>
                  </a:gs>
                </a:gsLst>
                <a:lin ang="5400000" scaled="1"/>
              </a:gradFill>
              <a:ln w="0">
                <a:noFill/>
              </a:ln>
            </p:spPr>
            <p:txBody>
              <a:bodyPr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思源黑体 CN Normal" panose="020B0400000000000000" pitchFamily="34" charset="-122"/>
                  <a:ea typeface="思源黑体 CN Normal" panose="020B0400000000000000" pitchFamily="34" charset="-122"/>
                </a:endParaRPr>
              </a:p>
            </p:txBody>
          </p:sp>
        </p:grpSp>
      </p:grpSp>
      <p:grpSp>
        <p:nvGrpSpPr>
          <p:cNvPr id="80" name="组合 79">
            <a:extLst>
              <a:ext uri="{FF2B5EF4-FFF2-40B4-BE49-F238E27FC236}">
                <a16:creationId xmlns="" xmlns:a16="http://schemas.microsoft.com/office/drawing/2014/main" id="{2488C05A-9890-4073-A6C3-90D7FB922D6F}"/>
              </a:ext>
            </a:extLst>
          </p:cNvPr>
          <p:cNvGrpSpPr/>
          <p:nvPr/>
        </p:nvGrpSpPr>
        <p:grpSpPr>
          <a:xfrm>
            <a:off x="2254759" y="398090"/>
            <a:ext cx="13652402" cy="2295651"/>
            <a:chOff x="2209035" y="2289309"/>
            <a:chExt cx="13652703" cy="2295701"/>
          </a:xfrm>
        </p:grpSpPr>
        <p:sp>
          <p:nvSpPr>
            <p:cNvPr id="81" name="矩形 80">
              <a:extLst>
                <a:ext uri="{FF2B5EF4-FFF2-40B4-BE49-F238E27FC236}">
                  <a16:creationId xmlns="" xmlns:a16="http://schemas.microsoft.com/office/drawing/2014/main" id="{6FE9BE49-C88E-40FF-BD75-C59E645BE931}"/>
                </a:ext>
              </a:extLst>
            </p:cNvPr>
            <p:cNvSpPr/>
            <p:nvPr/>
          </p:nvSpPr>
          <p:spPr>
            <a:xfrm>
              <a:off x="4501149" y="3848639"/>
              <a:ext cx="8949996" cy="73637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dist">
                <a:lnSpc>
                  <a:spcPct val="170000"/>
                </a:lnSpc>
                <a:buSzPct val="25000"/>
              </a:pPr>
              <a:r>
                <a:rPr lang="zh-CN" altLang="en-US" sz="28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思源黑体 CN Normal" panose="020B0400000000000000" pitchFamily="34" charset="-122"/>
                  <a:ea typeface="思源黑体 CN Normal" panose="020B0400000000000000" pitchFamily="34" charset="-122"/>
                  <a:cs typeface="+mn-ea"/>
                  <a:sym typeface="+mn-lt"/>
                </a:rPr>
                <a:t>湾区大生活中心，首个公园系大型公寓社区</a:t>
              </a:r>
            </a:p>
          </p:txBody>
        </p:sp>
        <p:cxnSp>
          <p:nvCxnSpPr>
            <p:cNvPr id="82" name="直接连接符 81">
              <a:extLst>
                <a:ext uri="{FF2B5EF4-FFF2-40B4-BE49-F238E27FC236}">
                  <a16:creationId xmlns="" xmlns:a16="http://schemas.microsoft.com/office/drawing/2014/main" id="{F745DFBD-64D2-4FCB-BABB-8EDAA791C655}"/>
                </a:ext>
              </a:extLst>
            </p:cNvPr>
            <p:cNvCxnSpPr/>
            <p:nvPr/>
          </p:nvCxnSpPr>
          <p:spPr>
            <a:xfrm flipH="1">
              <a:off x="2209035" y="4262772"/>
              <a:ext cx="1768462" cy="0"/>
            </a:xfrm>
            <a:prstGeom prst="line">
              <a:avLst/>
            </a:prstGeom>
            <a:ln>
              <a:gradFill flip="none" rotWithShape="1">
                <a:gsLst>
                  <a:gs pos="0">
                    <a:schemeClr val="accent1">
                      <a:lumMod val="5000"/>
                      <a:lumOff val="95000"/>
                      <a:alpha val="0"/>
                    </a:schemeClr>
                  </a:gs>
                  <a:gs pos="100000">
                    <a:srgbClr val="7CCDB0"/>
                  </a:gs>
                </a:gsLst>
                <a:lin ang="1080000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直接连接符 82">
              <a:extLst>
                <a:ext uri="{FF2B5EF4-FFF2-40B4-BE49-F238E27FC236}">
                  <a16:creationId xmlns="" xmlns:a16="http://schemas.microsoft.com/office/drawing/2014/main" id="{80EC0083-6075-4AA1-961A-F9EED9C962AE}"/>
                </a:ext>
              </a:extLst>
            </p:cNvPr>
            <p:cNvCxnSpPr>
              <a:cxnSpLocks/>
            </p:cNvCxnSpPr>
            <p:nvPr/>
          </p:nvCxnSpPr>
          <p:spPr>
            <a:xfrm>
              <a:off x="14093276" y="4342663"/>
              <a:ext cx="1768462" cy="0"/>
            </a:xfrm>
            <a:prstGeom prst="line">
              <a:avLst/>
            </a:prstGeom>
            <a:ln>
              <a:gradFill flip="none" rotWithShape="1">
                <a:gsLst>
                  <a:gs pos="0">
                    <a:schemeClr val="accent1">
                      <a:lumMod val="5000"/>
                      <a:lumOff val="95000"/>
                      <a:alpha val="0"/>
                    </a:schemeClr>
                  </a:gs>
                  <a:gs pos="100000">
                    <a:srgbClr val="7CCDB0"/>
                  </a:gs>
                </a:gsLst>
                <a:lin ang="1080000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矩形 83">
              <a:extLst>
                <a:ext uri="{FF2B5EF4-FFF2-40B4-BE49-F238E27FC236}">
                  <a16:creationId xmlns="" xmlns:a16="http://schemas.microsoft.com/office/drawing/2014/main" id="{64DECFC0-B33F-4FF5-B06F-6BFA4E68639E}"/>
                </a:ext>
              </a:extLst>
            </p:cNvPr>
            <p:cNvSpPr/>
            <p:nvPr/>
          </p:nvSpPr>
          <p:spPr>
            <a:xfrm>
              <a:off x="5693041" y="2289309"/>
              <a:ext cx="6517519" cy="133315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dist">
                <a:lnSpc>
                  <a:spcPct val="170000"/>
                </a:lnSpc>
                <a:buSzPct val="25000"/>
              </a:pPr>
              <a:r>
                <a:rPr lang="zh-CN" altLang="en-US" sz="5400" dirty="0">
                  <a:gradFill>
                    <a:gsLst>
                      <a:gs pos="100000">
                        <a:srgbClr val="569889"/>
                      </a:gs>
                      <a:gs pos="0">
                        <a:srgbClr val="4F8E81"/>
                      </a:gs>
                      <a:gs pos="47000">
                        <a:srgbClr val="78CBAD"/>
                      </a:gs>
                    </a:gsLst>
                    <a:lin ang="5400000" scaled="1"/>
                  </a:gradFill>
                  <a:latin typeface="思源黑体 CN Medium" panose="020B0600000000000000" pitchFamily="34" charset="-122"/>
                  <a:ea typeface="思源黑体 CN Medium" panose="020B0600000000000000" pitchFamily="34" charset="-122"/>
                  <a:cs typeface="+mn-ea"/>
                  <a:sym typeface="+mn-lt"/>
                </a:rPr>
                <a:t>优望公寓</a:t>
              </a:r>
              <a:r>
                <a:rPr lang="en-US" altLang="zh-CN" sz="5400" dirty="0">
                  <a:gradFill>
                    <a:gsLst>
                      <a:gs pos="100000">
                        <a:srgbClr val="569889"/>
                      </a:gs>
                      <a:gs pos="0">
                        <a:srgbClr val="4F8E81"/>
                      </a:gs>
                      <a:gs pos="47000">
                        <a:srgbClr val="78CBAD"/>
                      </a:gs>
                    </a:gsLst>
                    <a:lin ang="5400000" scaled="1"/>
                  </a:gradFill>
                  <a:latin typeface="思源黑体 CN Medium" panose="020B0600000000000000" pitchFamily="34" charset="-122"/>
                  <a:ea typeface="思源黑体 CN Medium" panose="020B0600000000000000" pitchFamily="34" charset="-122"/>
                  <a:cs typeface="+mn-ea"/>
                  <a:sym typeface="+mn-lt"/>
                </a:rPr>
                <a:t>·</a:t>
              </a:r>
              <a:r>
                <a:rPr lang="zh-CN" altLang="en-US" sz="5400" dirty="0">
                  <a:gradFill>
                    <a:gsLst>
                      <a:gs pos="100000">
                        <a:srgbClr val="569889"/>
                      </a:gs>
                      <a:gs pos="0">
                        <a:srgbClr val="4F8E81"/>
                      </a:gs>
                      <a:gs pos="47000">
                        <a:srgbClr val="78CBAD"/>
                      </a:gs>
                    </a:gsLst>
                    <a:lin ang="5400000" scaled="1"/>
                  </a:gradFill>
                  <a:latin typeface="思源黑体 CN Medium" panose="020B0600000000000000" pitchFamily="34" charset="-122"/>
                  <a:ea typeface="思源黑体 CN Medium" panose="020B0600000000000000" pitchFamily="34" charset="-122"/>
                  <a:cs typeface="+mn-ea"/>
                  <a:sym typeface="+mn-lt"/>
                </a:rPr>
                <a:t>国际社区</a:t>
              </a:r>
            </a:p>
          </p:txBody>
        </p:sp>
        <p:sp>
          <p:nvSpPr>
            <p:cNvPr id="85" name="矩形 84">
              <a:extLst>
                <a:ext uri="{FF2B5EF4-FFF2-40B4-BE49-F238E27FC236}">
                  <a16:creationId xmlns="" xmlns:a16="http://schemas.microsoft.com/office/drawing/2014/main" id="{C837B911-0EEB-4A20-8195-DD10808F0030}"/>
                </a:ext>
              </a:extLst>
            </p:cNvPr>
            <p:cNvSpPr/>
            <p:nvPr/>
          </p:nvSpPr>
          <p:spPr>
            <a:xfrm>
              <a:off x="5507362" y="3426535"/>
              <a:ext cx="6892578" cy="5523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dist">
                <a:lnSpc>
                  <a:spcPct val="170000"/>
                </a:lnSpc>
                <a:buSzPct val="25000"/>
              </a:pPr>
              <a:r>
                <a:rPr lang="en-US" altLang="zh-CN" sz="2000" dirty="0">
                  <a:solidFill>
                    <a:srgbClr val="488379">
                      <a:alpha val="39000"/>
                    </a:srgbClr>
                  </a:solidFill>
                  <a:latin typeface="思源黑体 CN Normal" panose="020B0400000000000000" pitchFamily="34" charset="-122"/>
                  <a:ea typeface="思源黑体 CN Normal" panose="020B0400000000000000" pitchFamily="34" charset="-122"/>
                  <a:cs typeface="+mn-ea"/>
                  <a:sym typeface="+mn-lt"/>
                </a:rPr>
                <a:t>UONE APARTMENT-INTERNATIONAL COMMUNITY</a:t>
              </a:r>
              <a:endParaRPr lang="zh-CN" altLang="en-US" sz="2000" dirty="0">
                <a:solidFill>
                  <a:srgbClr val="488379">
                    <a:alpha val="39000"/>
                  </a:srgbClr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+mn-ea"/>
                <a:sym typeface="+mn-lt"/>
              </a:endParaRPr>
            </a:p>
          </p:txBody>
        </p:sp>
      </p:grpSp>
      <p:grpSp>
        <p:nvGrpSpPr>
          <p:cNvPr id="89" name="组合 88">
            <a:extLst>
              <a:ext uri="{FF2B5EF4-FFF2-40B4-BE49-F238E27FC236}">
                <a16:creationId xmlns="" xmlns:a16="http://schemas.microsoft.com/office/drawing/2014/main" id="{FEFFAEF1-C879-45B9-BC3E-3F9CFD80DB13}"/>
              </a:ext>
            </a:extLst>
          </p:cNvPr>
          <p:cNvGrpSpPr/>
          <p:nvPr/>
        </p:nvGrpSpPr>
        <p:grpSpPr>
          <a:xfrm rot="3888913">
            <a:off x="6662546" y="7454635"/>
            <a:ext cx="873839" cy="717207"/>
            <a:chOff x="1855048" y="1145227"/>
            <a:chExt cx="1026321" cy="842356"/>
          </a:xfrm>
        </p:grpSpPr>
        <p:sp>
          <p:nvSpPr>
            <p:cNvPr id="90" name="椭圆 89">
              <a:extLst>
                <a:ext uri="{FF2B5EF4-FFF2-40B4-BE49-F238E27FC236}">
                  <a16:creationId xmlns="" xmlns:a16="http://schemas.microsoft.com/office/drawing/2014/main" id="{C873B94A-20A6-47E5-89B2-F1F8358213FA}"/>
                </a:ext>
              </a:extLst>
            </p:cNvPr>
            <p:cNvSpPr/>
            <p:nvPr/>
          </p:nvSpPr>
          <p:spPr>
            <a:xfrm>
              <a:off x="1855048" y="1735583"/>
              <a:ext cx="252000" cy="252000"/>
            </a:xfrm>
            <a:prstGeom prst="ellipse">
              <a:avLst/>
            </a:prstGeom>
            <a:solidFill>
              <a:srgbClr val="7CCDB0">
                <a:alpha val="2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40">
                <a:latin typeface="思源黑体 CN Normal" panose="020B0400000000000000" pitchFamily="34" charset="-122"/>
                <a:ea typeface="思源黑体 CN Normal" panose="020B0400000000000000" pitchFamily="34" charset="-122"/>
              </a:endParaRPr>
            </a:p>
          </p:txBody>
        </p:sp>
        <p:sp>
          <p:nvSpPr>
            <p:cNvPr id="91" name="椭圆 90">
              <a:extLst>
                <a:ext uri="{FF2B5EF4-FFF2-40B4-BE49-F238E27FC236}">
                  <a16:creationId xmlns="" xmlns:a16="http://schemas.microsoft.com/office/drawing/2014/main" id="{8AB5ED4C-8F5A-44E6-9A07-5125EFE2F3B8}"/>
                </a:ext>
              </a:extLst>
            </p:cNvPr>
            <p:cNvSpPr/>
            <p:nvPr/>
          </p:nvSpPr>
          <p:spPr>
            <a:xfrm>
              <a:off x="2756806" y="1145227"/>
              <a:ext cx="124563" cy="124562"/>
            </a:xfrm>
            <a:prstGeom prst="ellipse">
              <a:avLst/>
            </a:prstGeom>
            <a:solidFill>
              <a:srgbClr val="78CBAD">
                <a:alpha val="6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40">
                <a:latin typeface="思源黑体 CN Normal" panose="020B0400000000000000" pitchFamily="34" charset="-122"/>
                <a:ea typeface="思源黑体 CN Normal" panose="020B0400000000000000" pitchFamily="34" charset="-122"/>
              </a:endParaRPr>
            </a:p>
          </p:txBody>
        </p:sp>
        <p:sp>
          <p:nvSpPr>
            <p:cNvPr id="92" name="椭圆 91">
              <a:extLst>
                <a:ext uri="{FF2B5EF4-FFF2-40B4-BE49-F238E27FC236}">
                  <a16:creationId xmlns="" xmlns:a16="http://schemas.microsoft.com/office/drawing/2014/main" id="{4DFF18CC-CFE8-4530-A005-E55977842A58}"/>
                </a:ext>
              </a:extLst>
            </p:cNvPr>
            <p:cNvSpPr/>
            <p:nvPr/>
          </p:nvSpPr>
          <p:spPr>
            <a:xfrm>
              <a:off x="2559972" y="1505458"/>
              <a:ext cx="144001" cy="143999"/>
            </a:xfrm>
            <a:prstGeom prst="ellipse">
              <a:avLst/>
            </a:prstGeom>
            <a:solidFill>
              <a:srgbClr val="78CBAD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40" dirty="0">
                <a:latin typeface="思源黑体 CN Normal" panose="020B0400000000000000" pitchFamily="34" charset="-122"/>
                <a:ea typeface="思源黑体 CN Normal" panose="020B0400000000000000" pitchFamily="34" charset="-122"/>
              </a:endParaRPr>
            </a:p>
          </p:txBody>
        </p:sp>
        <p:sp>
          <p:nvSpPr>
            <p:cNvPr id="94" name="椭圆 93">
              <a:extLst>
                <a:ext uri="{FF2B5EF4-FFF2-40B4-BE49-F238E27FC236}">
                  <a16:creationId xmlns="" xmlns:a16="http://schemas.microsoft.com/office/drawing/2014/main" id="{93738C7A-8718-40E4-AE9B-9726906FF576}"/>
                </a:ext>
              </a:extLst>
            </p:cNvPr>
            <p:cNvSpPr/>
            <p:nvPr/>
          </p:nvSpPr>
          <p:spPr>
            <a:xfrm>
              <a:off x="2293517" y="1739592"/>
              <a:ext cx="144001" cy="143999"/>
            </a:xfrm>
            <a:prstGeom prst="ellipse">
              <a:avLst/>
            </a:prstGeom>
            <a:solidFill>
              <a:srgbClr val="78CBAD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40" dirty="0">
                <a:latin typeface="思源黑体 CN Normal" panose="020B0400000000000000" pitchFamily="34" charset="-122"/>
                <a:ea typeface="思源黑体 CN Normal" panose="020B0400000000000000" pitchFamily="34" charset="-122"/>
              </a:endParaRPr>
            </a:p>
          </p:txBody>
        </p:sp>
      </p:grpSp>
      <p:pic>
        <p:nvPicPr>
          <p:cNvPr id="95" name="图片 94">
            <a:extLst>
              <a:ext uri="{FF2B5EF4-FFF2-40B4-BE49-F238E27FC236}">
                <a16:creationId xmlns="" xmlns:a16="http://schemas.microsoft.com/office/drawing/2014/main" id="{9732060E-7FB9-4087-9708-8D821A8F0D0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-11385" r="75135" b="-20962"/>
          <a:stretch/>
        </p:blipFill>
        <p:spPr>
          <a:xfrm>
            <a:off x="8121412" y="7418113"/>
            <a:ext cx="1799401" cy="669225"/>
          </a:xfrm>
          <a:prstGeom prst="rect">
            <a:avLst/>
          </a:prstGeom>
        </p:spPr>
      </p:pic>
      <p:grpSp>
        <p:nvGrpSpPr>
          <p:cNvPr id="96" name="组合 95">
            <a:extLst>
              <a:ext uri="{FF2B5EF4-FFF2-40B4-BE49-F238E27FC236}">
                <a16:creationId xmlns="" xmlns:a16="http://schemas.microsoft.com/office/drawing/2014/main" id="{F5E4A6F0-8391-48EB-A5AD-41ADF38E6F7A}"/>
              </a:ext>
            </a:extLst>
          </p:cNvPr>
          <p:cNvGrpSpPr/>
          <p:nvPr/>
        </p:nvGrpSpPr>
        <p:grpSpPr>
          <a:xfrm rot="6949016" flipV="1">
            <a:off x="10340657" y="7510078"/>
            <a:ext cx="919527" cy="725745"/>
            <a:chOff x="1770866" y="1160417"/>
            <a:chExt cx="1079981" cy="852383"/>
          </a:xfrm>
        </p:grpSpPr>
        <p:sp>
          <p:nvSpPr>
            <p:cNvPr id="97" name="椭圆 96">
              <a:extLst>
                <a:ext uri="{FF2B5EF4-FFF2-40B4-BE49-F238E27FC236}">
                  <a16:creationId xmlns="" xmlns:a16="http://schemas.microsoft.com/office/drawing/2014/main" id="{EF2DE02A-9693-4A75-AB1E-6A591F5EF695}"/>
                </a:ext>
              </a:extLst>
            </p:cNvPr>
            <p:cNvSpPr/>
            <p:nvPr/>
          </p:nvSpPr>
          <p:spPr>
            <a:xfrm>
              <a:off x="1770866" y="1760800"/>
              <a:ext cx="252000" cy="252000"/>
            </a:xfrm>
            <a:prstGeom prst="ellipse">
              <a:avLst/>
            </a:prstGeom>
            <a:solidFill>
              <a:srgbClr val="7CCDB0">
                <a:alpha val="26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40">
                <a:latin typeface="思源黑体 CN Normal" panose="020B0400000000000000" pitchFamily="34" charset="-122"/>
                <a:ea typeface="思源黑体 CN Normal" panose="020B0400000000000000" pitchFamily="34" charset="-122"/>
              </a:endParaRPr>
            </a:p>
          </p:txBody>
        </p:sp>
        <p:sp>
          <p:nvSpPr>
            <p:cNvPr id="98" name="椭圆 97">
              <a:extLst>
                <a:ext uri="{FF2B5EF4-FFF2-40B4-BE49-F238E27FC236}">
                  <a16:creationId xmlns="" xmlns:a16="http://schemas.microsoft.com/office/drawing/2014/main" id="{E58FEC5E-C75B-482E-B904-9BD7B078258C}"/>
                </a:ext>
              </a:extLst>
            </p:cNvPr>
            <p:cNvSpPr/>
            <p:nvPr/>
          </p:nvSpPr>
          <p:spPr>
            <a:xfrm>
              <a:off x="2726284" y="1160417"/>
              <a:ext cx="124563" cy="124562"/>
            </a:xfrm>
            <a:prstGeom prst="ellipse">
              <a:avLst/>
            </a:prstGeom>
            <a:solidFill>
              <a:srgbClr val="78CBAD">
                <a:alpha val="6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40">
                <a:latin typeface="思源黑体 CN Normal" panose="020B0400000000000000" pitchFamily="34" charset="-122"/>
                <a:ea typeface="思源黑体 CN Normal" panose="020B0400000000000000" pitchFamily="34" charset="-122"/>
              </a:endParaRPr>
            </a:p>
          </p:txBody>
        </p:sp>
        <p:sp>
          <p:nvSpPr>
            <p:cNvPr id="99" name="椭圆 98">
              <a:extLst>
                <a:ext uri="{FF2B5EF4-FFF2-40B4-BE49-F238E27FC236}">
                  <a16:creationId xmlns="" xmlns:a16="http://schemas.microsoft.com/office/drawing/2014/main" id="{7990E95E-21B2-4CA4-96E8-7CFF3D5B8BC5}"/>
                </a:ext>
              </a:extLst>
            </p:cNvPr>
            <p:cNvSpPr/>
            <p:nvPr/>
          </p:nvSpPr>
          <p:spPr>
            <a:xfrm>
              <a:off x="2505925" y="1497124"/>
              <a:ext cx="144001" cy="143999"/>
            </a:xfrm>
            <a:prstGeom prst="ellipse">
              <a:avLst/>
            </a:prstGeom>
            <a:solidFill>
              <a:srgbClr val="78CBAD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40" dirty="0">
                <a:latin typeface="思源黑体 CN Normal" panose="020B0400000000000000" pitchFamily="34" charset="-122"/>
                <a:ea typeface="思源黑体 CN Normal" panose="020B0400000000000000" pitchFamily="34" charset="-122"/>
              </a:endParaRPr>
            </a:p>
          </p:txBody>
        </p:sp>
        <p:sp>
          <p:nvSpPr>
            <p:cNvPr id="100" name="椭圆 99">
              <a:extLst>
                <a:ext uri="{FF2B5EF4-FFF2-40B4-BE49-F238E27FC236}">
                  <a16:creationId xmlns="" xmlns:a16="http://schemas.microsoft.com/office/drawing/2014/main" id="{F1D51DBF-CF65-473D-8DFB-6D7E88765F59}"/>
                </a:ext>
              </a:extLst>
            </p:cNvPr>
            <p:cNvSpPr/>
            <p:nvPr/>
          </p:nvSpPr>
          <p:spPr>
            <a:xfrm>
              <a:off x="2218449" y="1724417"/>
              <a:ext cx="144001" cy="143999"/>
            </a:xfrm>
            <a:prstGeom prst="ellipse">
              <a:avLst/>
            </a:prstGeom>
            <a:solidFill>
              <a:srgbClr val="78CBAD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40" dirty="0">
                <a:latin typeface="思源黑体 CN Normal" panose="020B0400000000000000" pitchFamily="34" charset="-122"/>
                <a:ea typeface="思源黑体 CN Normal" panose="020B0400000000000000" pitchFamily="34" charset="-122"/>
              </a:endParaRPr>
            </a:p>
          </p:txBody>
        </p:sp>
      </p:grpSp>
      <p:pic>
        <p:nvPicPr>
          <p:cNvPr id="103" name="图片 102">
            <a:extLst>
              <a:ext uri="{FF2B5EF4-FFF2-40B4-BE49-F238E27FC236}">
                <a16:creationId xmlns="" xmlns:a16="http://schemas.microsoft.com/office/drawing/2014/main" id="{DB578F85-A921-49F3-8B4E-8493291E951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017" t="-12316" r="-7591" b="-20963"/>
          <a:stretch/>
        </p:blipFill>
        <p:spPr>
          <a:xfrm>
            <a:off x="8040463" y="8039127"/>
            <a:ext cx="2184689" cy="341525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1324708" y="398090"/>
            <a:ext cx="195775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>
                <a:solidFill>
                  <a:srgbClr val="FFFFFF"/>
                </a:solidFill>
              </a:rPr>
              <a:t>https://www.ypppt.com/</a:t>
            </a:r>
            <a:endParaRPr lang="zh-CN" altLang="en-US" sz="11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17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E5F7E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="" xmlns:a16="http://schemas.microsoft.com/office/drawing/2014/main" id="{0E13AE89-35AF-4CB6-9CAF-63E839A09DD2}"/>
              </a:ext>
            </a:extLst>
          </p:cNvPr>
          <p:cNvSpPr/>
          <p:nvPr/>
        </p:nvSpPr>
        <p:spPr>
          <a:xfrm>
            <a:off x="13453708" y="3311984"/>
            <a:ext cx="1826100" cy="78233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70000"/>
              </a:lnSpc>
              <a:buSzPct val="25000"/>
            </a:pPr>
            <a:r>
              <a:rPr lang="zh-CN" altLang="en-US" sz="3000" dirty="0">
                <a:gradFill>
                  <a:gsLst>
                    <a:gs pos="0">
                      <a:srgbClr val="488379"/>
                    </a:gs>
                    <a:gs pos="100000">
                      <a:srgbClr val="78CBAD"/>
                    </a:gs>
                  </a:gsLst>
                  <a:lin ang="5400000" scaled="1"/>
                </a:gra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+mn-ea"/>
                <a:sym typeface="+mn-lt"/>
              </a:rPr>
              <a:t>产品工程</a:t>
            </a:r>
          </a:p>
        </p:txBody>
      </p:sp>
      <p:sp>
        <p:nvSpPr>
          <p:cNvPr id="3" name="矩形 2">
            <a:extLst>
              <a:ext uri="{FF2B5EF4-FFF2-40B4-BE49-F238E27FC236}">
                <a16:creationId xmlns="" xmlns:a16="http://schemas.microsoft.com/office/drawing/2014/main" id="{5668A825-3CDC-4252-BE6B-9EB28B4C9E3B}"/>
              </a:ext>
            </a:extLst>
          </p:cNvPr>
          <p:cNvSpPr/>
          <p:nvPr/>
        </p:nvSpPr>
        <p:spPr>
          <a:xfrm>
            <a:off x="9362872" y="3311984"/>
            <a:ext cx="1826100" cy="78233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70000"/>
              </a:lnSpc>
              <a:buSzPct val="25000"/>
            </a:pPr>
            <a:r>
              <a:rPr lang="zh-CN" altLang="en-US" sz="3000" dirty="0">
                <a:gradFill>
                  <a:gsLst>
                    <a:gs pos="0">
                      <a:srgbClr val="488379"/>
                    </a:gs>
                    <a:gs pos="100000">
                      <a:srgbClr val="78CBAD"/>
                    </a:gs>
                  </a:gsLst>
                  <a:lin ang="5400000" scaled="1"/>
                </a:gra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+mn-ea"/>
                <a:sym typeface="+mn-lt"/>
              </a:rPr>
              <a:t>日常运营</a:t>
            </a:r>
          </a:p>
        </p:txBody>
      </p:sp>
      <p:sp>
        <p:nvSpPr>
          <p:cNvPr id="6" name="矩形 5">
            <a:extLst>
              <a:ext uri="{FF2B5EF4-FFF2-40B4-BE49-F238E27FC236}">
                <a16:creationId xmlns="" xmlns:a16="http://schemas.microsoft.com/office/drawing/2014/main" id="{DD9B91FA-FA28-4487-AD57-A46FAF821F78}"/>
              </a:ext>
            </a:extLst>
          </p:cNvPr>
          <p:cNvSpPr/>
          <p:nvPr/>
        </p:nvSpPr>
        <p:spPr>
          <a:xfrm>
            <a:off x="1039338" y="3331033"/>
            <a:ext cx="1826100" cy="782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70000"/>
              </a:lnSpc>
              <a:buSzPct val="25000"/>
            </a:pPr>
            <a:r>
              <a:rPr lang="zh-CN" altLang="en-US" sz="3000" dirty="0">
                <a:gradFill>
                  <a:gsLst>
                    <a:gs pos="0">
                      <a:srgbClr val="488379"/>
                    </a:gs>
                    <a:gs pos="100000">
                      <a:srgbClr val="78CBAD"/>
                    </a:gs>
                  </a:gsLst>
                  <a:lin ang="5400000" scaled="1"/>
                </a:gra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+mn-ea"/>
                <a:sym typeface="+mn-lt"/>
              </a:rPr>
              <a:t>拓展风控</a:t>
            </a:r>
          </a:p>
        </p:txBody>
      </p:sp>
      <p:sp>
        <p:nvSpPr>
          <p:cNvPr id="7" name="矩形 6">
            <a:extLst>
              <a:ext uri="{FF2B5EF4-FFF2-40B4-BE49-F238E27FC236}">
                <a16:creationId xmlns="" xmlns:a16="http://schemas.microsoft.com/office/drawing/2014/main" id="{14485CE4-13CF-4C5B-885D-EAAC555D16D9}"/>
              </a:ext>
            </a:extLst>
          </p:cNvPr>
          <p:cNvSpPr/>
          <p:nvPr/>
        </p:nvSpPr>
        <p:spPr>
          <a:xfrm>
            <a:off x="4886744" y="3331033"/>
            <a:ext cx="1826100" cy="78233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70000"/>
              </a:lnSpc>
              <a:buSzPct val="25000"/>
            </a:pPr>
            <a:r>
              <a:rPr lang="zh-CN" altLang="en-US" sz="3000" dirty="0">
                <a:gradFill>
                  <a:gsLst>
                    <a:gs pos="0">
                      <a:srgbClr val="488379"/>
                    </a:gs>
                    <a:gs pos="100000">
                      <a:srgbClr val="78CBAD"/>
                    </a:gs>
                  </a:gsLst>
                  <a:lin ang="5400000" scaled="1"/>
                </a:gra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+mn-ea"/>
                <a:sym typeface="+mn-lt"/>
              </a:rPr>
              <a:t>物业查验</a:t>
            </a:r>
          </a:p>
        </p:txBody>
      </p:sp>
      <p:grpSp>
        <p:nvGrpSpPr>
          <p:cNvPr id="24" name="组合 23">
            <a:extLst>
              <a:ext uri="{FF2B5EF4-FFF2-40B4-BE49-F238E27FC236}">
                <a16:creationId xmlns="" xmlns:a16="http://schemas.microsoft.com/office/drawing/2014/main" id="{AECAA2F2-7693-4AFA-B168-A7C72153836A}"/>
              </a:ext>
            </a:extLst>
          </p:cNvPr>
          <p:cNvGrpSpPr/>
          <p:nvPr/>
        </p:nvGrpSpPr>
        <p:grpSpPr>
          <a:xfrm>
            <a:off x="2865439" y="5177132"/>
            <a:ext cx="14394954" cy="782330"/>
            <a:chOff x="2865303" y="4497543"/>
            <a:chExt cx="14395271" cy="782348"/>
          </a:xfrm>
        </p:grpSpPr>
        <p:sp>
          <p:nvSpPr>
            <p:cNvPr id="4" name="矩形 3">
              <a:extLst>
                <a:ext uri="{FF2B5EF4-FFF2-40B4-BE49-F238E27FC236}">
                  <a16:creationId xmlns="" xmlns:a16="http://schemas.microsoft.com/office/drawing/2014/main" id="{CCCD5F2A-6A7A-4618-A78F-45085416D071}"/>
                </a:ext>
              </a:extLst>
            </p:cNvPr>
            <p:cNvSpPr/>
            <p:nvPr/>
          </p:nvSpPr>
          <p:spPr>
            <a:xfrm>
              <a:off x="11132498" y="4497543"/>
              <a:ext cx="1826141" cy="782348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70000"/>
                </a:lnSpc>
                <a:buSzPct val="25000"/>
              </a:pPr>
              <a:r>
                <a:rPr lang="zh-CN" altLang="en-US" sz="3000" dirty="0">
                  <a:gradFill>
                    <a:gsLst>
                      <a:gs pos="0">
                        <a:srgbClr val="488379"/>
                      </a:gs>
                      <a:gs pos="100000">
                        <a:srgbClr val="78CBAD"/>
                      </a:gs>
                    </a:gsLst>
                    <a:lin ang="5400000" scaled="1"/>
                  </a:gradFill>
                  <a:latin typeface="思源黑体 CN Normal" panose="020B0400000000000000" pitchFamily="34" charset="-122"/>
                  <a:ea typeface="思源黑体 CN Normal" panose="020B0400000000000000" pitchFamily="34" charset="-122"/>
                  <a:cs typeface="+mn-ea"/>
                  <a:sym typeface="+mn-lt"/>
                </a:rPr>
                <a:t>开业强销</a:t>
              </a:r>
            </a:p>
          </p:txBody>
        </p:sp>
        <p:sp>
          <p:nvSpPr>
            <p:cNvPr id="5" name="矩形 4">
              <a:extLst>
                <a:ext uri="{FF2B5EF4-FFF2-40B4-BE49-F238E27FC236}">
                  <a16:creationId xmlns="" xmlns:a16="http://schemas.microsoft.com/office/drawing/2014/main" id="{B383830C-3BA0-4CD1-8942-1B24BBFD31E6}"/>
                </a:ext>
              </a:extLst>
            </p:cNvPr>
            <p:cNvSpPr/>
            <p:nvPr/>
          </p:nvSpPr>
          <p:spPr>
            <a:xfrm>
              <a:off x="15434433" y="4497543"/>
              <a:ext cx="1826141" cy="782348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70000"/>
                </a:lnSpc>
                <a:buSzPct val="25000"/>
              </a:pPr>
              <a:r>
                <a:rPr lang="zh-CN" altLang="en-US" sz="3000" dirty="0">
                  <a:gradFill>
                    <a:gsLst>
                      <a:gs pos="0">
                        <a:srgbClr val="488379"/>
                      </a:gs>
                      <a:gs pos="100000">
                        <a:srgbClr val="78CBAD"/>
                      </a:gs>
                    </a:gsLst>
                    <a:lin ang="5400000" scaled="1"/>
                  </a:gradFill>
                  <a:latin typeface="思源黑体 CN Normal" panose="020B0400000000000000" pitchFamily="34" charset="-122"/>
                  <a:ea typeface="思源黑体 CN Normal" panose="020B0400000000000000" pitchFamily="34" charset="-122"/>
                  <a:cs typeface="+mn-ea"/>
                  <a:sym typeface="+mn-lt"/>
                </a:rPr>
                <a:t>资管报告</a:t>
              </a:r>
            </a:p>
          </p:txBody>
        </p:sp>
        <p:sp>
          <p:nvSpPr>
            <p:cNvPr id="8" name="矩形 7">
              <a:extLst>
                <a:ext uri="{FF2B5EF4-FFF2-40B4-BE49-F238E27FC236}">
                  <a16:creationId xmlns="" xmlns:a16="http://schemas.microsoft.com/office/drawing/2014/main" id="{EE66B538-F0FC-4ACE-876B-B5C96054EF88}"/>
                </a:ext>
              </a:extLst>
            </p:cNvPr>
            <p:cNvSpPr/>
            <p:nvPr/>
          </p:nvSpPr>
          <p:spPr>
            <a:xfrm>
              <a:off x="2865303" y="4497543"/>
              <a:ext cx="1826141" cy="78234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70000"/>
                </a:lnSpc>
                <a:buSzPct val="25000"/>
              </a:pPr>
              <a:r>
                <a:rPr lang="zh-CN" altLang="en-US" sz="3000" dirty="0">
                  <a:gradFill>
                    <a:gsLst>
                      <a:gs pos="0">
                        <a:srgbClr val="488379"/>
                      </a:gs>
                      <a:gs pos="100000">
                        <a:srgbClr val="78CBAD"/>
                      </a:gs>
                    </a:gsLst>
                    <a:lin ang="5400000" scaled="1"/>
                  </a:gradFill>
                  <a:latin typeface="思源黑体 CN Normal" panose="020B0400000000000000" pitchFamily="34" charset="-122"/>
                  <a:ea typeface="思源黑体 CN Normal" panose="020B0400000000000000" pitchFamily="34" charset="-122"/>
                  <a:cs typeface="+mn-ea"/>
                  <a:sym typeface="+mn-lt"/>
                </a:rPr>
                <a:t>投资方案</a:t>
              </a:r>
            </a:p>
          </p:txBody>
        </p:sp>
        <p:sp>
          <p:nvSpPr>
            <p:cNvPr id="9" name="矩形 8">
              <a:extLst>
                <a:ext uri="{FF2B5EF4-FFF2-40B4-BE49-F238E27FC236}">
                  <a16:creationId xmlns="" xmlns:a16="http://schemas.microsoft.com/office/drawing/2014/main" id="{E85845AD-1A82-4770-BE3A-29508F7DDD05}"/>
                </a:ext>
              </a:extLst>
            </p:cNvPr>
            <p:cNvSpPr/>
            <p:nvPr/>
          </p:nvSpPr>
          <p:spPr>
            <a:xfrm>
              <a:off x="7246550" y="4497543"/>
              <a:ext cx="1826141" cy="782348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70000"/>
                </a:lnSpc>
                <a:buSzPct val="25000"/>
              </a:pPr>
              <a:r>
                <a:rPr lang="zh-CN" altLang="en-US" sz="3000" dirty="0">
                  <a:gradFill>
                    <a:gsLst>
                      <a:gs pos="0">
                        <a:srgbClr val="488379"/>
                      </a:gs>
                      <a:gs pos="100000">
                        <a:srgbClr val="78CBAD"/>
                      </a:gs>
                    </a:gsLst>
                    <a:lin ang="5400000" scaled="1"/>
                  </a:gradFill>
                  <a:latin typeface="思源黑体 CN Normal" panose="020B0400000000000000" pitchFamily="34" charset="-122"/>
                  <a:ea typeface="思源黑体 CN Normal" panose="020B0400000000000000" pitchFamily="34" charset="-122"/>
                  <a:cs typeface="+mn-ea"/>
                  <a:sym typeface="+mn-lt"/>
                </a:rPr>
                <a:t>整合策划</a:t>
              </a:r>
            </a:p>
          </p:txBody>
        </p:sp>
      </p:grpSp>
      <p:grpSp>
        <p:nvGrpSpPr>
          <p:cNvPr id="11" name="组合 10">
            <a:extLst>
              <a:ext uri="{FF2B5EF4-FFF2-40B4-BE49-F238E27FC236}">
                <a16:creationId xmlns="" xmlns:a16="http://schemas.microsoft.com/office/drawing/2014/main" id="{661F9FFC-6FB1-4E2A-B246-C6C90B487974}"/>
              </a:ext>
            </a:extLst>
          </p:cNvPr>
          <p:cNvGrpSpPr/>
          <p:nvPr/>
        </p:nvGrpSpPr>
        <p:grpSpPr>
          <a:xfrm>
            <a:off x="6651350" y="269721"/>
            <a:ext cx="4670524" cy="2228386"/>
            <a:chOff x="7498053" y="-1333651"/>
            <a:chExt cx="4670627" cy="2228435"/>
          </a:xfrm>
        </p:grpSpPr>
        <p:sp>
          <p:nvSpPr>
            <p:cNvPr id="13" name="矩形 12">
              <a:extLst>
                <a:ext uri="{FF2B5EF4-FFF2-40B4-BE49-F238E27FC236}">
                  <a16:creationId xmlns="" xmlns:a16="http://schemas.microsoft.com/office/drawing/2014/main" id="{E3B24790-E15B-49F3-BD7B-2F0F0A600F6F}"/>
                </a:ext>
              </a:extLst>
            </p:cNvPr>
            <p:cNvSpPr/>
            <p:nvPr/>
          </p:nvSpPr>
          <p:spPr>
            <a:xfrm>
              <a:off x="8321614" y="-1333651"/>
              <a:ext cx="3062514" cy="133315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dist">
                <a:lnSpc>
                  <a:spcPct val="170000"/>
                </a:lnSpc>
                <a:buSzPct val="25000"/>
              </a:pPr>
              <a:r>
                <a:rPr lang="zh-CN" altLang="en-US" sz="5400" dirty="0">
                  <a:gradFill>
                    <a:gsLst>
                      <a:gs pos="100000">
                        <a:srgbClr val="569889"/>
                      </a:gs>
                      <a:gs pos="0">
                        <a:srgbClr val="4F8E81"/>
                      </a:gs>
                      <a:gs pos="47000">
                        <a:srgbClr val="78CBAD"/>
                      </a:gs>
                    </a:gsLst>
                    <a:lin ang="5400000" scaled="1"/>
                  </a:gradFill>
                  <a:latin typeface="思源黑体 CN Medium" panose="020B0600000000000000" pitchFamily="34" charset="-122"/>
                  <a:ea typeface="思源黑体 CN Medium" panose="020B0600000000000000" pitchFamily="34" charset="-122"/>
                  <a:cs typeface="+mn-ea"/>
                  <a:sym typeface="+mn-lt"/>
                </a:rPr>
                <a:t>全业务链</a:t>
              </a:r>
              <a:endParaRPr lang="zh-CN" altLang="en-US" sz="5400" dirty="0">
                <a:gradFill>
                  <a:gsLst>
                    <a:gs pos="100000">
                      <a:srgbClr val="569889"/>
                    </a:gs>
                    <a:gs pos="0">
                      <a:srgbClr val="4F8E81"/>
                    </a:gs>
                    <a:gs pos="47000">
                      <a:srgbClr val="78CBAD"/>
                    </a:gs>
                  </a:gsLst>
                  <a:lin ang="5400000" scaled="1"/>
                </a:gradFill>
                <a:latin typeface="思源黑体 CN Medium" panose="020B0600000000000000" pitchFamily="34" charset="-122"/>
                <a:ea typeface="思源黑体 CN Medium" panose="020B0600000000000000" pitchFamily="34" charset="-122"/>
                <a:cs typeface="+mn-ea"/>
              </a:endParaRPr>
            </a:p>
          </p:txBody>
        </p:sp>
        <p:sp>
          <p:nvSpPr>
            <p:cNvPr id="14" name="矩形 13">
              <a:extLst>
                <a:ext uri="{FF2B5EF4-FFF2-40B4-BE49-F238E27FC236}">
                  <a16:creationId xmlns="" xmlns:a16="http://schemas.microsoft.com/office/drawing/2014/main" id="{D0C19E07-F7F8-48F0-92D7-BDE560E1EB08}"/>
                </a:ext>
              </a:extLst>
            </p:cNvPr>
            <p:cNvSpPr/>
            <p:nvPr/>
          </p:nvSpPr>
          <p:spPr>
            <a:xfrm>
              <a:off x="7644352" y="-187381"/>
              <a:ext cx="4405467" cy="5523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dist">
                <a:lnSpc>
                  <a:spcPct val="170000"/>
                </a:lnSpc>
                <a:buSzPct val="25000"/>
              </a:pPr>
              <a:r>
                <a:rPr lang="en-US" altLang="zh-CN" sz="2000" dirty="0">
                  <a:solidFill>
                    <a:srgbClr val="488379">
                      <a:alpha val="39000"/>
                    </a:srgbClr>
                  </a:solidFill>
                  <a:latin typeface="思源黑体 CN Normal" panose="020B0400000000000000" pitchFamily="34" charset="-122"/>
                  <a:ea typeface="思源黑体 CN Normal" panose="020B0400000000000000" pitchFamily="34" charset="-122"/>
                  <a:cs typeface="+mn-ea"/>
                  <a:sym typeface="+mn-lt"/>
                </a:rPr>
                <a:t>FULL BUSINESS CHAIN</a:t>
              </a:r>
              <a:endParaRPr lang="zh-CN" altLang="en-US" sz="2000" dirty="0">
                <a:solidFill>
                  <a:srgbClr val="488379">
                    <a:alpha val="39000"/>
                  </a:srgbClr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+mn-ea"/>
              </a:endParaRPr>
            </a:p>
          </p:txBody>
        </p:sp>
        <p:sp>
          <p:nvSpPr>
            <p:cNvPr id="59" name="矩形 58">
              <a:extLst>
                <a:ext uri="{FF2B5EF4-FFF2-40B4-BE49-F238E27FC236}">
                  <a16:creationId xmlns="" xmlns:a16="http://schemas.microsoft.com/office/drawing/2014/main" id="{E793481F-AD1E-4522-B64D-507978606377}"/>
                </a:ext>
              </a:extLst>
            </p:cNvPr>
            <p:cNvSpPr/>
            <p:nvPr/>
          </p:nvSpPr>
          <p:spPr>
            <a:xfrm>
              <a:off x="7498053" y="158413"/>
              <a:ext cx="4670627" cy="73637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dist">
                <a:lnSpc>
                  <a:spcPct val="170000"/>
                </a:lnSpc>
                <a:buSzPct val="25000"/>
              </a:pPr>
              <a:r>
                <a:rPr lang="zh-CN" altLang="en-US" sz="28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思源黑体 CN Normal" panose="020B0400000000000000" pitchFamily="34" charset="-122"/>
                  <a:ea typeface="思源黑体 CN Normal" panose="020B0400000000000000" pitchFamily="34" charset="-122"/>
                  <a:cs typeface="+mn-ea"/>
                  <a:sym typeface="+mn-lt"/>
                </a:rPr>
                <a:t>覆盖八大节点的服务能力</a:t>
              </a:r>
              <a:endParaRPr lang="zh-CN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+mn-ea"/>
              </a:endParaRPr>
            </a:p>
          </p:txBody>
        </p:sp>
      </p:grpSp>
      <p:sp>
        <p:nvSpPr>
          <p:cNvPr id="26" name="任意多边形: 形状 25">
            <a:extLst>
              <a:ext uri="{FF2B5EF4-FFF2-40B4-BE49-F238E27FC236}">
                <a16:creationId xmlns="" xmlns:a16="http://schemas.microsoft.com/office/drawing/2014/main" id="{0F957A29-9189-4531-98BC-F2C550C92649}"/>
              </a:ext>
            </a:extLst>
          </p:cNvPr>
          <p:cNvSpPr/>
          <p:nvPr/>
        </p:nvSpPr>
        <p:spPr>
          <a:xfrm flipH="1">
            <a:off x="-82926" y="3478628"/>
            <a:ext cx="18079782" cy="1870331"/>
          </a:xfrm>
          <a:custGeom>
            <a:avLst/>
            <a:gdLst>
              <a:gd name="connsiteX0" fmla="*/ 0 w 18080181"/>
              <a:gd name="connsiteY0" fmla="*/ 1267691 h 1870372"/>
              <a:gd name="connsiteX1" fmla="*/ 1870363 w 18080181"/>
              <a:gd name="connsiteY1" fmla="*/ 706582 h 1870372"/>
              <a:gd name="connsiteX2" fmla="*/ 3636818 w 18080181"/>
              <a:gd name="connsiteY2" fmla="*/ 1870364 h 1870372"/>
              <a:gd name="connsiteX3" fmla="*/ 5902036 w 18080181"/>
              <a:gd name="connsiteY3" fmla="*/ 685800 h 1870372"/>
              <a:gd name="connsiteX4" fmla="*/ 7772400 w 18080181"/>
              <a:gd name="connsiteY4" fmla="*/ 1662546 h 1870372"/>
              <a:gd name="connsiteX5" fmla="*/ 9850581 w 18080181"/>
              <a:gd name="connsiteY5" fmla="*/ 685800 h 1870372"/>
              <a:gd name="connsiteX6" fmla="*/ 12261272 w 18080181"/>
              <a:gd name="connsiteY6" fmla="*/ 1828800 h 1870372"/>
              <a:gd name="connsiteX7" fmla="*/ 14235545 w 18080181"/>
              <a:gd name="connsiteY7" fmla="*/ 665018 h 1870372"/>
              <a:gd name="connsiteX8" fmla="*/ 16272163 w 18080181"/>
              <a:gd name="connsiteY8" fmla="*/ 1724891 h 1870372"/>
              <a:gd name="connsiteX9" fmla="*/ 18080181 w 18080181"/>
              <a:gd name="connsiteY9" fmla="*/ 0 h 1870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8080181" h="1870372">
                <a:moveTo>
                  <a:pt x="0" y="1267691"/>
                </a:moveTo>
                <a:cubicBezTo>
                  <a:pt x="632113" y="936914"/>
                  <a:pt x="1264227" y="606137"/>
                  <a:pt x="1870363" y="706582"/>
                </a:cubicBezTo>
                <a:cubicBezTo>
                  <a:pt x="2476499" y="807027"/>
                  <a:pt x="2964873" y="1873828"/>
                  <a:pt x="3636818" y="1870364"/>
                </a:cubicBezTo>
                <a:cubicBezTo>
                  <a:pt x="4308763" y="1866900"/>
                  <a:pt x="5212772" y="720436"/>
                  <a:pt x="5902036" y="685800"/>
                </a:cubicBezTo>
                <a:cubicBezTo>
                  <a:pt x="6591300" y="651164"/>
                  <a:pt x="7114309" y="1662546"/>
                  <a:pt x="7772400" y="1662546"/>
                </a:cubicBezTo>
                <a:cubicBezTo>
                  <a:pt x="8430491" y="1662546"/>
                  <a:pt x="9102436" y="658091"/>
                  <a:pt x="9850581" y="685800"/>
                </a:cubicBezTo>
                <a:cubicBezTo>
                  <a:pt x="10598726" y="713509"/>
                  <a:pt x="11530445" y="1832264"/>
                  <a:pt x="12261272" y="1828800"/>
                </a:cubicBezTo>
                <a:cubicBezTo>
                  <a:pt x="12992099" y="1825336"/>
                  <a:pt x="13567063" y="682336"/>
                  <a:pt x="14235545" y="665018"/>
                </a:cubicBezTo>
                <a:cubicBezTo>
                  <a:pt x="14904027" y="647700"/>
                  <a:pt x="15631390" y="1835727"/>
                  <a:pt x="16272163" y="1724891"/>
                </a:cubicBezTo>
                <a:cubicBezTo>
                  <a:pt x="16912936" y="1614055"/>
                  <a:pt x="17496558" y="807027"/>
                  <a:pt x="18080181" y="0"/>
                </a:cubicBezTo>
              </a:path>
            </a:pathLst>
          </a:custGeom>
          <a:noFill/>
          <a:ln>
            <a:gradFill flip="none" rotWithShape="1">
              <a:gsLst>
                <a:gs pos="0">
                  <a:srgbClr val="78CBAD">
                    <a:alpha val="20000"/>
                  </a:srgbClr>
                </a:gs>
                <a:gs pos="62300">
                  <a:srgbClr val="5A9E8D">
                    <a:alpha val="52000"/>
                  </a:srgbClr>
                </a:gs>
                <a:gs pos="100000">
                  <a:srgbClr val="488379">
                    <a:alpha val="0"/>
                  </a:srgbClr>
                </a:gs>
              </a:gsLst>
              <a:lin ang="108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40">
              <a:latin typeface="思源黑体 CN Normal" panose="020B0400000000000000" pitchFamily="34" charset="-122"/>
              <a:ea typeface="思源黑体 CN Normal" panose="020B0400000000000000" pitchFamily="34" charset="-122"/>
            </a:endParaRPr>
          </a:p>
        </p:txBody>
      </p:sp>
      <p:sp>
        <p:nvSpPr>
          <p:cNvPr id="15" name="任意多边形: 形状 14">
            <a:extLst>
              <a:ext uri="{FF2B5EF4-FFF2-40B4-BE49-F238E27FC236}">
                <a16:creationId xmlns="" xmlns:a16="http://schemas.microsoft.com/office/drawing/2014/main" id="{CA22BEF6-73F8-43D9-8620-F06263192783}"/>
              </a:ext>
            </a:extLst>
          </p:cNvPr>
          <p:cNvSpPr/>
          <p:nvPr/>
        </p:nvSpPr>
        <p:spPr>
          <a:xfrm flipH="1" flipV="1">
            <a:off x="-39560" y="4107894"/>
            <a:ext cx="18079782" cy="1870331"/>
          </a:xfrm>
          <a:custGeom>
            <a:avLst/>
            <a:gdLst>
              <a:gd name="connsiteX0" fmla="*/ 0 w 18080181"/>
              <a:gd name="connsiteY0" fmla="*/ 1267691 h 1870372"/>
              <a:gd name="connsiteX1" fmla="*/ 1870363 w 18080181"/>
              <a:gd name="connsiteY1" fmla="*/ 706582 h 1870372"/>
              <a:gd name="connsiteX2" fmla="*/ 3636818 w 18080181"/>
              <a:gd name="connsiteY2" fmla="*/ 1870364 h 1870372"/>
              <a:gd name="connsiteX3" fmla="*/ 5902036 w 18080181"/>
              <a:gd name="connsiteY3" fmla="*/ 685800 h 1870372"/>
              <a:gd name="connsiteX4" fmla="*/ 7772400 w 18080181"/>
              <a:gd name="connsiteY4" fmla="*/ 1662546 h 1870372"/>
              <a:gd name="connsiteX5" fmla="*/ 9850581 w 18080181"/>
              <a:gd name="connsiteY5" fmla="*/ 685800 h 1870372"/>
              <a:gd name="connsiteX6" fmla="*/ 12261272 w 18080181"/>
              <a:gd name="connsiteY6" fmla="*/ 1828800 h 1870372"/>
              <a:gd name="connsiteX7" fmla="*/ 14235545 w 18080181"/>
              <a:gd name="connsiteY7" fmla="*/ 665018 h 1870372"/>
              <a:gd name="connsiteX8" fmla="*/ 16272163 w 18080181"/>
              <a:gd name="connsiteY8" fmla="*/ 1724891 h 1870372"/>
              <a:gd name="connsiteX9" fmla="*/ 18080181 w 18080181"/>
              <a:gd name="connsiteY9" fmla="*/ 0 h 1870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8080181" h="1870372">
                <a:moveTo>
                  <a:pt x="0" y="1267691"/>
                </a:moveTo>
                <a:cubicBezTo>
                  <a:pt x="632113" y="936914"/>
                  <a:pt x="1264227" y="606137"/>
                  <a:pt x="1870363" y="706582"/>
                </a:cubicBezTo>
                <a:cubicBezTo>
                  <a:pt x="2476499" y="807027"/>
                  <a:pt x="2964873" y="1873828"/>
                  <a:pt x="3636818" y="1870364"/>
                </a:cubicBezTo>
                <a:cubicBezTo>
                  <a:pt x="4308763" y="1866900"/>
                  <a:pt x="5212772" y="720436"/>
                  <a:pt x="5902036" y="685800"/>
                </a:cubicBezTo>
                <a:cubicBezTo>
                  <a:pt x="6591300" y="651164"/>
                  <a:pt x="7114309" y="1662546"/>
                  <a:pt x="7772400" y="1662546"/>
                </a:cubicBezTo>
                <a:cubicBezTo>
                  <a:pt x="8430491" y="1662546"/>
                  <a:pt x="9102436" y="658091"/>
                  <a:pt x="9850581" y="685800"/>
                </a:cubicBezTo>
                <a:cubicBezTo>
                  <a:pt x="10598726" y="713509"/>
                  <a:pt x="11530445" y="1832264"/>
                  <a:pt x="12261272" y="1828800"/>
                </a:cubicBezTo>
                <a:cubicBezTo>
                  <a:pt x="12992099" y="1825336"/>
                  <a:pt x="13567063" y="682336"/>
                  <a:pt x="14235545" y="665018"/>
                </a:cubicBezTo>
                <a:cubicBezTo>
                  <a:pt x="14904027" y="647700"/>
                  <a:pt x="15631390" y="1835727"/>
                  <a:pt x="16272163" y="1724891"/>
                </a:cubicBezTo>
                <a:cubicBezTo>
                  <a:pt x="16912936" y="1614055"/>
                  <a:pt x="17496558" y="807027"/>
                  <a:pt x="18080181" y="0"/>
                </a:cubicBezTo>
              </a:path>
            </a:pathLst>
          </a:custGeom>
          <a:noFill/>
          <a:ln>
            <a:gradFill flip="none" rotWithShape="1">
              <a:gsLst>
                <a:gs pos="0">
                  <a:srgbClr val="78CBAD">
                    <a:alpha val="0"/>
                  </a:srgbClr>
                </a:gs>
                <a:gs pos="62300">
                  <a:srgbClr val="5A9E8D">
                    <a:alpha val="44000"/>
                  </a:srgbClr>
                </a:gs>
                <a:gs pos="100000">
                  <a:srgbClr val="488379">
                    <a:alpha val="4000"/>
                  </a:srgbClr>
                </a:gs>
              </a:gsLst>
              <a:lin ang="108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40">
              <a:latin typeface="思源黑体 CN Normal" panose="020B0400000000000000" pitchFamily="34" charset="-122"/>
              <a:ea typeface="思源黑体 CN Normal" panose="020B0400000000000000" pitchFamily="34" charset="-122"/>
            </a:endParaRPr>
          </a:p>
        </p:txBody>
      </p:sp>
      <p:grpSp>
        <p:nvGrpSpPr>
          <p:cNvPr id="17" name="组合 16">
            <a:extLst>
              <a:ext uri="{FF2B5EF4-FFF2-40B4-BE49-F238E27FC236}">
                <a16:creationId xmlns="" xmlns:a16="http://schemas.microsoft.com/office/drawing/2014/main" id="{652F403D-3055-48D3-8271-B4459BF07C1A}"/>
              </a:ext>
            </a:extLst>
          </p:cNvPr>
          <p:cNvGrpSpPr/>
          <p:nvPr/>
        </p:nvGrpSpPr>
        <p:grpSpPr>
          <a:xfrm>
            <a:off x="1735516" y="4137290"/>
            <a:ext cx="215995" cy="1166602"/>
            <a:chOff x="1735356" y="4461749"/>
            <a:chExt cx="216000" cy="1166628"/>
          </a:xfrm>
        </p:grpSpPr>
        <p:cxnSp>
          <p:nvCxnSpPr>
            <p:cNvPr id="16" name="直接连接符 15">
              <a:extLst>
                <a:ext uri="{FF2B5EF4-FFF2-40B4-BE49-F238E27FC236}">
                  <a16:creationId xmlns="" xmlns:a16="http://schemas.microsoft.com/office/drawing/2014/main" id="{5BC4C000-8B05-4E4F-9862-94CDDECC554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838972" y="4591621"/>
              <a:ext cx="0" cy="1036756"/>
            </a:xfrm>
            <a:prstGeom prst="line">
              <a:avLst/>
            </a:prstGeom>
            <a:ln>
              <a:gradFill flip="none" rotWithShape="1">
                <a:gsLst>
                  <a:gs pos="0">
                    <a:schemeClr val="accent1">
                      <a:lumMod val="5000"/>
                      <a:lumOff val="95000"/>
                      <a:alpha val="0"/>
                    </a:schemeClr>
                  </a:gs>
                  <a:gs pos="87000">
                    <a:srgbClr val="78CBAD"/>
                  </a:gs>
                </a:gsLst>
                <a:lin ang="540000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" name="组合 11">
              <a:extLst>
                <a:ext uri="{FF2B5EF4-FFF2-40B4-BE49-F238E27FC236}">
                  <a16:creationId xmlns="" xmlns:a16="http://schemas.microsoft.com/office/drawing/2014/main" id="{D9FDB9C3-E5CE-4576-9668-BE0E3CB4DCBD}"/>
                </a:ext>
              </a:extLst>
            </p:cNvPr>
            <p:cNvGrpSpPr/>
            <p:nvPr/>
          </p:nvGrpSpPr>
          <p:grpSpPr>
            <a:xfrm>
              <a:off x="1735356" y="4461749"/>
              <a:ext cx="216000" cy="216000"/>
              <a:chOff x="1735356" y="4461749"/>
              <a:chExt cx="216000" cy="216000"/>
            </a:xfrm>
          </p:grpSpPr>
          <p:sp>
            <p:nvSpPr>
              <p:cNvPr id="19" name="椭圆 18">
                <a:extLst>
                  <a:ext uri="{FF2B5EF4-FFF2-40B4-BE49-F238E27FC236}">
                    <a16:creationId xmlns="" xmlns:a16="http://schemas.microsoft.com/office/drawing/2014/main" id="{A3B5433F-6759-459D-8B90-FEB2C277F71E}"/>
                  </a:ext>
                </a:extLst>
              </p:cNvPr>
              <p:cNvSpPr/>
              <p:nvPr/>
            </p:nvSpPr>
            <p:spPr>
              <a:xfrm>
                <a:off x="1735356" y="4461749"/>
                <a:ext cx="216000" cy="216000"/>
              </a:xfrm>
              <a:prstGeom prst="ellipse">
                <a:avLst/>
              </a:prstGeom>
              <a:solidFill>
                <a:srgbClr val="78CBAD">
                  <a:alpha val="19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440" b="1" dirty="0">
                  <a:latin typeface="思源黑体 CN Normal" panose="020B0400000000000000" pitchFamily="34" charset="-122"/>
                  <a:ea typeface="思源黑体 CN Normal" panose="020B0400000000000000" pitchFamily="34" charset="-122"/>
                </a:endParaRPr>
              </a:p>
            </p:txBody>
          </p:sp>
          <p:sp>
            <p:nvSpPr>
              <p:cNvPr id="18" name="椭圆 17">
                <a:extLst>
                  <a:ext uri="{FF2B5EF4-FFF2-40B4-BE49-F238E27FC236}">
                    <a16:creationId xmlns="" xmlns:a16="http://schemas.microsoft.com/office/drawing/2014/main" id="{82B59138-0462-43B1-8B5F-050C2D243FDC}"/>
                  </a:ext>
                </a:extLst>
              </p:cNvPr>
              <p:cNvSpPr/>
              <p:nvPr/>
            </p:nvSpPr>
            <p:spPr>
              <a:xfrm>
                <a:off x="1808265" y="4537504"/>
                <a:ext cx="72000" cy="72000"/>
              </a:xfrm>
              <a:prstGeom prst="ellipse">
                <a:avLst/>
              </a:prstGeom>
              <a:solidFill>
                <a:srgbClr val="78CBA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440">
                  <a:latin typeface="思源黑体 CN Normal" panose="020B0400000000000000" pitchFamily="34" charset="-122"/>
                  <a:ea typeface="思源黑体 CN Normal" panose="020B0400000000000000" pitchFamily="34" charset="-122"/>
                </a:endParaRPr>
              </a:p>
            </p:txBody>
          </p:sp>
        </p:grpSp>
      </p:grpSp>
      <p:grpSp>
        <p:nvGrpSpPr>
          <p:cNvPr id="22" name="组合 21">
            <a:extLst>
              <a:ext uri="{FF2B5EF4-FFF2-40B4-BE49-F238E27FC236}">
                <a16:creationId xmlns="" xmlns:a16="http://schemas.microsoft.com/office/drawing/2014/main" id="{AA6FC125-DFD5-48B8-9C26-201379A64722}"/>
              </a:ext>
            </a:extLst>
          </p:cNvPr>
          <p:cNvGrpSpPr/>
          <p:nvPr/>
        </p:nvGrpSpPr>
        <p:grpSpPr>
          <a:xfrm>
            <a:off x="5701259" y="4031798"/>
            <a:ext cx="215995" cy="1228556"/>
            <a:chOff x="1722656" y="4466416"/>
            <a:chExt cx="216000" cy="1161961"/>
          </a:xfrm>
        </p:grpSpPr>
        <p:cxnSp>
          <p:nvCxnSpPr>
            <p:cNvPr id="23" name="直接连接符 22">
              <a:extLst>
                <a:ext uri="{FF2B5EF4-FFF2-40B4-BE49-F238E27FC236}">
                  <a16:creationId xmlns="" xmlns:a16="http://schemas.microsoft.com/office/drawing/2014/main" id="{484684C0-57E6-4587-8813-4DF2AB7F61F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838972" y="4591621"/>
              <a:ext cx="0" cy="1036756"/>
            </a:xfrm>
            <a:prstGeom prst="line">
              <a:avLst/>
            </a:prstGeom>
            <a:ln>
              <a:gradFill flip="none" rotWithShape="1">
                <a:gsLst>
                  <a:gs pos="0">
                    <a:schemeClr val="accent1">
                      <a:lumMod val="5000"/>
                      <a:lumOff val="95000"/>
                      <a:alpha val="0"/>
                    </a:schemeClr>
                  </a:gs>
                  <a:gs pos="87000">
                    <a:srgbClr val="78CBAD"/>
                  </a:gs>
                </a:gsLst>
                <a:lin ang="540000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组合 24">
              <a:extLst>
                <a:ext uri="{FF2B5EF4-FFF2-40B4-BE49-F238E27FC236}">
                  <a16:creationId xmlns="" xmlns:a16="http://schemas.microsoft.com/office/drawing/2014/main" id="{7B597C4A-00ED-401D-A6DF-F6ECA8E0953E}"/>
                </a:ext>
              </a:extLst>
            </p:cNvPr>
            <p:cNvGrpSpPr/>
            <p:nvPr/>
          </p:nvGrpSpPr>
          <p:grpSpPr>
            <a:xfrm>
              <a:off x="1722656" y="4466416"/>
              <a:ext cx="216000" cy="204287"/>
              <a:chOff x="1722656" y="4466416"/>
              <a:chExt cx="216000" cy="204287"/>
            </a:xfrm>
          </p:grpSpPr>
          <p:sp>
            <p:nvSpPr>
              <p:cNvPr id="27" name="椭圆 26">
                <a:extLst>
                  <a:ext uri="{FF2B5EF4-FFF2-40B4-BE49-F238E27FC236}">
                    <a16:creationId xmlns="" xmlns:a16="http://schemas.microsoft.com/office/drawing/2014/main" id="{032DF67B-4690-4D7A-AEDB-7AE7DB4D5AE7}"/>
                  </a:ext>
                </a:extLst>
              </p:cNvPr>
              <p:cNvSpPr/>
              <p:nvPr/>
            </p:nvSpPr>
            <p:spPr>
              <a:xfrm>
                <a:off x="1722656" y="4466416"/>
                <a:ext cx="216000" cy="204287"/>
              </a:xfrm>
              <a:prstGeom prst="ellipse">
                <a:avLst/>
              </a:prstGeom>
              <a:solidFill>
                <a:srgbClr val="78CBAD">
                  <a:alpha val="19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440" b="1" dirty="0">
                  <a:latin typeface="思源黑体 CN Normal" panose="020B0400000000000000" pitchFamily="34" charset="-122"/>
                  <a:ea typeface="思源黑体 CN Normal" panose="020B0400000000000000" pitchFamily="34" charset="-122"/>
                </a:endParaRPr>
              </a:p>
            </p:txBody>
          </p:sp>
          <p:sp>
            <p:nvSpPr>
              <p:cNvPr id="28" name="椭圆 27">
                <a:extLst>
                  <a:ext uri="{FF2B5EF4-FFF2-40B4-BE49-F238E27FC236}">
                    <a16:creationId xmlns="" xmlns:a16="http://schemas.microsoft.com/office/drawing/2014/main" id="{FD5AF79A-1F31-4A5C-8880-00141BA12C86}"/>
                  </a:ext>
                </a:extLst>
              </p:cNvPr>
              <p:cNvSpPr/>
              <p:nvPr/>
            </p:nvSpPr>
            <p:spPr>
              <a:xfrm>
                <a:off x="1806242" y="4535622"/>
                <a:ext cx="72000" cy="68096"/>
              </a:xfrm>
              <a:prstGeom prst="ellipse">
                <a:avLst/>
              </a:prstGeom>
              <a:solidFill>
                <a:srgbClr val="78CBA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440" dirty="0">
                  <a:latin typeface="思源黑体 CN Normal" panose="020B0400000000000000" pitchFamily="34" charset="-122"/>
                  <a:ea typeface="思源黑体 CN Normal" panose="020B0400000000000000" pitchFamily="34" charset="-122"/>
                </a:endParaRPr>
              </a:p>
            </p:txBody>
          </p:sp>
        </p:grpSp>
      </p:grpSp>
      <p:grpSp>
        <p:nvGrpSpPr>
          <p:cNvPr id="29" name="组合 28">
            <a:extLst>
              <a:ext uri="{FF2B5EF4-FFF2-40B4-BE49-F238E27FC236}">
                <a16:creationId xmlns="" xmlns:a16="http://schemas.microsoft.com/office/drawing/2014/main" id="{F732993B-0D99-4CB6-BC6E-1EFF592FA1F3}"/>
              </a:ext>
            </a:extLst>
          </p:cNvPr>
          <p:cNvGrpSpPr/>
          <p:nvPr/>
        </p:nvGrpSpPr>
        <p:grpSpPr>
          <a:xfrm>
            <a:off x="10165580" y="4205543"/>
            <a:ext cx="215995" cy="1198076"/>
            <a:chOff x="1737896" y="4495244"/>
            <a:chExt cx="216000" cy="1133133"/>
          </a:xfrm>
        </p:grpSpPr>
        <p:cxnSp>
          <p:nvCxnSpPr>
            <p:cNvPr id="30" name="直接连接符 29">
              <a:extLst>
                <a:ext uri="{FF2B5EF4-FFF2-40B4-BE49-F238E27FC236}">
                  <a16:creationId xmlns="" xmlns:a16="http://schemas.microsoft.com/office/drawing/2014/main" id="{6EE804FA-6AA3-447A-9C75-6A7CED9AA30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838972" y="4591621"/>
              <a:ext cx="0" cy="1036756"/>
            </a:xfrm>
            <a:prstGeom prst="line">
              <a:avLst/>
            </a:prstGeom>
            <a:ln>
              <a:gradFill flip="none" rotWithShape="1">
                <a:gsLst>
                  <a:gs pos="0">
                    <a:schemeClr val="accent1">
                      <a:lumMod val="5000"/>
                      <a:lumOff val="95000"/>
                      <a:alpha val="0"/>
                    </a:schemeClr>
                  </a:gs>
                  <a:gs pos="87000">
                    <a:srgbClr val="78CBAD"/>
                  </a:gs>
                </a:gsLst>
                <a:lin ang="540000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1" name="组合 30">
              <a:extLst>
                <a:ext uri="{FF2B5EF4-FFF2-40B4-BE49-F238E27FC236}">
                  <a16:creationId xmlns="" xmlns:a16="http://schemas.microsoft.com/office/drawing/2014/main" id="{5A86311D-070E-4C51-AA44-684C5DF6EFA9}"/>
                </a:ext>
              </a:extLst>
            </p:cNvPr>
            <p:cNvGrpSpPr/>
            <p:nvPr/>
          </p:nvGrpSpPr>
          <p:grpSpPr>
            <a:xfrm>
              <a:off x="1737896" y="4495244"/>
              <a:ext cx="216000" cy="204287"/>
              <a:chOff x="1737896" y="4495244"/>
              <a:chExt cx="216000" cy="204287"/>
            </a:xfrm>
          </p:grpSpPr>
          <p:sp>
            <p:nvSpPr>
              <p:cNvPr id="32" name="椭圆 31">
                <a:extLst>
                  <a:ext uri="{FF2B5EF4-FFF2-40B4-BE49-F238E27FC236}">
                    <a16:creationId xmlns="" xmlns:a16="http://schemas.microsoft.com/office/drawing/2014/main" id="{82E175AD-FF09-495D-B438-52F2821101B0}"/>
                  </a:ext>
                </a:extLst>
              </p:cNvPr>
              <p:cNvSpPr/>
              <p:nvPr/>
            </p:nvSpPr>
            <p:spPr>
              <a:xfrm>
                <a:off x="1737896" y="4495244"/>
                <a:ext cx="216000" cy="204287"/>
              </a:xfrm>
              <a:prstGeom prst="ellipse">
                <a:avLst/>
              </a:prstGeom>
              <a:solidFill>
                <a:srgbClr val="78CBAD">
                  <a:alpha val="19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440" b="1" dirty="0">
                  <a:latin typeface="思源黑体 CN Normal" panose="020B0400000000000000" pitchFamily="34" charset="-122"/>
                  <a:ea typeface="思源黑体 CN Normal" panose="020B0400000000000000" pitchFamily="34" charset="-122"/>
                </a:endParaRPr>
              </a:p>
            </p:txBody>
          </p:sp>
          <p:sp>
            <p:nvSpPr>
              <p:cNvPr id="33" name="椭圆 32">
                <a:extLst>
                  <a:ext uri="{FF2B5EF4-FFF2-40B4-BE49-F238E27FC236}">
                    <a16:creationId xmlns="" xmlns:a16="http://schemas.microsoft.com/office/drawing/2014/main" id="{08248AAD-BA42-49F8-8D41-DAD272F4C45E}"/>
                  </a:ext>
                </a:extLst>
              </p:cNvPr>
              <p:cNvSpPr/>
              <p:nvPr/>
            </p:nvSpPr>
            <p:spPr>
              <a:xfrm>
                <a:off x="1806242" y="4562647"/>
                <a:ext cx="72000" cy="68096"/>
              </a:xfrm>
              <a:prstGeom prst="ellipse">
                <a:avLst/>
              </a:prstGeom>
              <a:solidFill>
                <a:srgbClr val="78CBA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440" dirty="0">
                  <a:latin typeface="思源黑体 CN Normal" panose="020B0400000000000000" pitchFamily="34" charset="-122"/>
                  <a:ea typeface="思源黑体 CN Normal" panose="020B0400000000000000" pitchFamily="34" charset="-122"/>
                </a:endParaRPr>
              </a:p>
            </p:txBody>
          </p:sp>
        </p:grpSp>
      </p:grpSp>
      <p:grpSp>
        <p:nvGrpSpPr>
          <p:cNvPr id="34" name="组合 33">
            <a:extLst>
              <a:ext uri="{FF2B5EF4-FFF2-40B4-BE49-F238E27FC236}">
                <a16:creationId xmlns="" xmlns:a16="http://schemas.microsoft.com/office/drawing/2014/main" id="{E02A5EB5-BA2D-4577-B739-F35336D55F1E}"/>
              </a:ext>
            </a:extLst>
          </p:cNvPr>
          <p:cNvGrpSpPr/>
          <p:nvPr/>
        </p:nvGrpSpPr>
        <p:grpSpPr>
          <a:xfrm>
            <a:off x="14290729" y="4012109"/>
            <a:ext cx="215995" cy="1217126"/>
            <a:chOff x="1727736" y="4477227"/>
            <a:chExt cx="216000" cy="1151150"/>
          </a:xfrm>
        </p:grpSpPr>
        <p:cxnSp>
          <p:nvCxnSpPr>
            <p:cNvPr id="35" name="直接连接符 34">
              <a:extLst>
                <a:ext uri="{FF2B5EF4-FFF2-40B4-BE49-F238E27FC236}">
                  <a16:creationId xmlns="" xmlns:a16="http://schemas.microsoft.com/office/drawing/2014/main" id="{EF626805-6C70-4FC7-AE76-7FE5357DEC2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838972" y="4591621"/>
              <a:ext cx="0" cy="1036756"/>
            </a:xfrm>
            <a:prstGeom prst="line">
              <a:avLst/>
            </a:prstGeom>
            <a:ln>
              <a:gradFill flip="none" rotWithShape="1">
                <a:gsLst>
                  <a:gs pos="0">
                    <a:schemeClr val="accent1">
                      <a:lumMod val="5000"/>
                      <a:lumOff val="95000"/>
                      <a:alpha val="0"/>
                    </a:schemeClr>
                  </a:gs>
                  <a:gs pos="87000">
                    <a:srgbClr val="78CBAD"/>
                  </a:gs>
                </a:gsLst>
                <a:lin ang="540000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6" name="组合 35">
              <a:extLst>
                <a:ext uri="{FF2B5EF4-FFF2-40B4-BE49-F238E27FC236}">
                  <a16:creationId xmlns="" xmlns:a16="http://schemas.microsoft.com/office/drawing/2014/main" id="{3B7CF2BD-0E36-48F0-B0B8-47A8D47917C1}"/>
                </a:ext>
              </a:extLst>
            </p:cNvPr>
            <p:cNvGrpSpPr/>
            <p:nvPr/>
          </p:nvGrpSpPr>
          <p:grpSpPr>
            <a:xfrm>
              <a:off x="1727736" y="4477227"/>
              <a:ext cx="216000" cy="204287"/>
              <a:chOff x="1727736" y="4477227"/>
              <a:chExt cx="216000" cy="204287"/>
            </a:xfrm>
          </p:grpSpPr>
          <p:sp>
            <p:nvSpPr>
              <p:cNvPr id="37" name="椭圆 36">
                <a:extLst>
                  <a:ext uri="{FF2B5EF4-FFF2-40B4-BE49-F238E27FC236}">
                    <a16:creationId xmlns="" xmlns:a16="http://schemas.microsoft.com/office/drawing/2014/main" id="{01F0E4D2-B6CD-44D6-96B4-84FFED0DE7E0}"/>
                  </a:ext>
                </a:extLst>
              </p:cNvPr>
              <p:cNvSpPr/>
              <p:nvPr/>
            </p:nvSpPr>
            <p:spPr>
              <a:xfrm>
                <a:off x="1727736" y="4477227"/>
                <a:ext cx="216000" cy="204287"/>
              </a:xfrm>
              <a:prstGeom prst="ellipse">
                <a:avLst/>
              </a:prstGeom>
              <a:solidFill>
                <a:srgbClr val="78CBAD">
                  <a:alpha val="19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440" b="1" dirty="0">
                  <a:latin typeface="思源黑体 CN Normal" panose="020B0400000000000000" pitchFamily="34" charset="-122"/>
                  <a:ea typeface="思源黑体 CN Normal" panose="020B0400000000000000" pitchFamily="34" charset="-122"/>
                </a:endParaRPr>
              </a:p>
            </p:txBody>
          </p:sp>
          <p:sp>
            <p:nvSpPr>
              <p:cNvPr id="38" name="椭圆 37">
                <a:extLst>
                  <a:ext uri="{FF2B5EF4-FFF2-40B4-BE49-F238E27FC236}">
                    <a16:creationId xmlns="" xmlns:a16="http://schemas.microsoft.com/office/drawing/2014/main" id="{6E1520B5-CCC5-4396-B305-4DC083549A55}"/>
                  </a:ext>
                </a:extLst>
              </p:cNvPr>
              <p:cNvSpPr/>
              <p:nvPr/>
            </p:nvSpPr>
            <p:spPr>
              <a:xfrm>
                <a:off x="1806242" y="4544630"/>
                <a:ext cx="72000" cy="68096"/>
              </a:xfrm>
              <a:prstGeom prst="ellipse">
                <a:avLst/>
              </a:prstGeom>
              <a:solidFill>
                <a:srgbClr val="78CBA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440">
                  <a:latin typeface="思源黑体 CN Normal" panose="020B0400000000000000" pitchFamily="34" charset="-122"/>
                  <a:ea typeface="思源黑体 CN Normal" panose="020B0400000000000000" pitchFamily="34" charset="-122"/>
                </a:endParaRPr>
              </a:p>
            </p:txBody>
          </p:sp>
        </p:grpSp>
      </p:grpSp>
      <p:grpSp>
        <p:nvGrpSpPr>
          <p:cNvPr id="39" name="组合 38">
            <a:extLst>
              <a:ext uri="{FF2B5EF4-FFF2-40B4-BE49-F238E27FC236}">
                <a16:creationId xmlns="" xmlns:a16="http://schemas.microsoft.com/office/drawing/2014/main" id="{C88A64C2-D201-46EF-8D39-15ECE2857223}"/>
              </a:ext>
            </a:extLst>
          </p:cNvPr>
          <p:cNvGrpSpPr/>
          <p:nvPr/>
        </p:nvGrpSpPr>
        <p:grpSpPr>
          <a:xfrm flipV="1">
            <a:off x="12034143" y="4224584"/>
            <a:ext cx="215995" cy="1178523"/>
            <a:chOff x="1737896" y="4513737"/>
            <a:chExt cx="216000" cy="1114640"/>
          </a:xfrm>
        </p:grpSpPr>
        <p:cxnSp>
          <p:nvCxnSpPr>
            <p:cNvPr id="40" name="直接连接符 39">
              <a:extLst>
                <a:ext uri="{FF2B5EF4-FFF2-40B4-BE49-F238E27FC236}">
                  <a16:creationId xmlns="" xmlns:a16="http://schemas.microsoft.com/office/drawing/2014/main" id="{241013B5-8CF7-4CA5-BE86-7974B1D9E87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838972" y="4591621"/>
              <a:ext cx="0" cy="1036756"/>
            </a:xfrm>
            <a:prstGeom prst="line">
              <a:avLst/>
            </a:prstGeom>
            <a:ln>
              <a:gradFill flip="none" rotWithShape="1">
                <a:gsLst>
                  <a:gs pos="0">
                    <a:schemeClr val="accent1">
                      <a:lumMod val="5000"/>
                      <a:lumOff val="95000"/>
                      <a:alpha val="0"/>
                    </a:schemeClr>
                  </a:gs>
                  <a:gs pos="87000">
                    <a:srgbClr val="78CBAD"/>
                  </a:gs>
                </a:gsLst>
                <a:lin ang="540000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1" name="组合 40">
              <a:extLst>
                <a:ext uri="{FF2B5EF4-FFF2-40B4-BE49-F238E27FC236}">
                  <a16:creationId xmlns="" xmlns:a16="http://schemas.microsoft.com/office/drawing/2014/main" id="{AB77648A-FDA5-4EC9-A8AD-E1D9B6463291}"/>
                </a:ext>
              </a:extLst>
            </p:cNvPr>
            <p:cNvGrpSpPr/>
            <p:nvPr/>
          </p:nvGrpSpPr>
          <p:grpSpPr>
            <a:xfrm>
              <a:off x="1737896" y="4513737"/>
              <a:ext cx="216000" cy="204287"/>
              <a:chOff x="1737896" y="4513737"/>
              <a:chExt cx="216000" cy="204287"/>
            </a:xfrm>
          </p:grpSpPr>
          <p:sp>
            <p:nvSpPr>
              <p:cNvPr id="42" name="椭圆 41">
                <a:extLst>
                  <a:ext uri="{FF2B5EF4-FFF2-40B4-BE49-F238E27FC236}">
                    <a16:creationId xmlns="" xmlns:a16="http://schemas.microsoft.com/office/drawing/2014/main" id="{9B402E1C-4D43-4D33-AB76-12C74B9A8371}"/>
                  </a:ext>
                </a:extLst>
              </p:cNvPr>
              <p:cNvSpPr/>
              <p:nvPr/>
            </p:nvSpPr>
            <p:spPr>
              <a:xfrm>
                <a:off x="1737896" y="4513737"/>
                <a:ext cx="216000" cy="204287"/>
              </a:xfrm>
              <a:prstGeom prst="ellipse">
                <a:avLst/>
              </a:prstGeom>
              <a:solidFill>
                <a:srgbClr val="78CBAD">
                  <a:alpha val="19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440" b="1" dirty="0">
                  <a:latin typeface="思源黑体 CN Normal" panose="020B0400000000000000" pitchFamily="34" charset="-122"/>
                  <a:ea typeface="思源黑体 CN Normal" panose="020B0400000000000000" pitchFamily="34" charset="-122"/>
                </a:endParaRPr>
              </a:p>
            </p:txBody>
          </p:sp>
          <p:sp>
            <p:nvSpPr>
              <p:cNvPr id="43" name="椭圆 42">
                <a:extLst>
                  <a:ext uri="{FF2B5EF4-FFF2-40B4-BE49-F238E27FC236}">
                    <a16:creationId xmlns="" xmlns:a16="http://schemas.microsoft.com/office/drawing/2014/main" id="{6BEBC149-4A17-4ABF-9F9E-DD82CC90C6C6}"/>
                  </a:ext>
                </a:extLst>
              </p:cNvPr>
              <p:cNvSpPr/>
              <p:nvPr/>
            </p:nvSpPr>
            <p:spPr>
              <a:xfrm>
                <a:off x="1806242" y="4572117"/>
                <a:ext cx="72000" cy="68096"/>
              </a:xfrm>
              <a:prstGeom prst="ellipse">
                <a:avLst/>
              </a:prstGeom>
              <a:solidFill>
                <a:srgbClr val="78CBA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440">
                  <a:latin typeface="思源黑体 CN Normal" panose="020B0400000000000000" pitchFamily="34" charset="-122"/>
                  <a:ea typeface="思源黑体 CN Normal" panose="020B0400000000000000" pitchFamily="34" charset="-122"/>
                </a:endParaRPr>
              </a:p>
            </p:txBody>
          </p:sp>
        </p:grpSp>
      </p:grpSp>
      <p:grpSp>
        <p:nvGrpSpPr>
          <p:cNvPr id="44" name="组合 43">
            <a:extLst>
              <a:ext uri="{FF2B5EF4-FFF2-40B4-BE49-F238E27FC236}">
                <a16:creationId xmlns="" xmlns:a16="http://schemas.microsoft.com/office/drawing/2014/main" id="{65C985BB-F158-4D31-A803-C862194A4016}"/>
              </a:ext>
            </a:extLst>
          </p:cNvPr>
          <p:cNvGrpSpPr/>
          <p:nvPr/>
        </p:nvGrpSpPr>
        <p:grpSpPr>
          <a:xfrm flipV="1">
            <a:off x="8078623" y="4186489"/>
            <a:ext cx="215995" cy="1201383"/>
            <a:chOff x="1722656" y="4492116"/>
            <a:chExt cx="216000" cy="1136261"/>
          </a:xfrm>
        </p:grpSpPr>
        <p:cxnSp>
          <p:nvCxnSpPr>
            <p:cNvPr id="45" name="直接连接符 44">
              <a:extLst>
                <a:ext uri="{FF2B5EF4-FFF2-40B4-BE49-F238E27FC236}">
                  <a16:creationId xmlns="" xmlns:a16="http://schemas.microsoft.com/office/drawing/2014/main" id="{B9ADBE71-9209-4708-A03A-DB04E358E72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838972" y="4591621"/>
              <a:ext cx="0" cy="1036756"/>
            </a:xfrm>
            <a:prstGeom prst="line">
              <a:avLst/>
            </a:prstGeom>
            <a:ln>
              <a:gradFill flip="none" rotWithShape="1">
                <a:gsLst>
                  <a:gs pos="0">
                    <a:schemeClr val="accent1">
                      <a:lumMod val="5000"/>
                      <a:lumOff val="95000"/>
                      <a:alpha val="0"/>
                    </a:schemeClr>
                  </a:gs>
                  <a:gs pos="87000">
                    <a:srgbClr val="78CBAD"/>
                  </a:gs>
                </a:gsLst>
                <a:lin ang="540000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6" name="组合 45">
              <a:extLst>
                <a:ext uri="{FF2B5EF4-FFF2-40B4-BE49-F238E27FC236}">
                  <a16:creationId xmlns="" xmlns:a16="http://schemas.microsoft.com/office/drawing/2014/main" id="{C2580A6C-07D3-4151-B7EE-058053422325}"/>
                </a:ext>
              </a:extLst>
            </p:cNvPr>
            <p:cNvGrpSpPr/>
            <p:nvPr/>
          </p:nvGrpSpPr>
          <p:grpSpPr>
            <a:xfrm>
              <a:off x="1722656" y="4492116"/>
              <a:ext cx="216000" cy="204287"/>
              <a:chOff x="1722656" y="4492116"/>
              <a:chExt cx="216000" cy="204287"/>
            </a:xfrm>
          </p:grpSpPr>
          <p:sp>
            <p:nvSpPr>
              <p:cNvPr id="47" name="椭圆 46">
                <a:extLst>
                  <a:ext uri="{FF2B5EF4-FFF2-40B4-BE49-F238E27FC236}">
                    <a16:creationId xmlns="" xmlns:a16="http://schemas.microsoft.com/office/drawing/2014/main" id="{5556BA76-3B44-466B-BCF6-7E1AEF798992}"/>
                  </a:ext>
                </a:extLst>
              </p:cNvPr>
              <p:cNvSpPr/>
              <p:nvPr/>
            </p:nvSpPr>
            <p:spPr>
              <a:xfrm>
                <a:off x="1722656" y="4492116"/>
                <a:ext cx="216000" cy="204287"/>
              </a:xfrm>
              <a:prstGeom prst="ellipse">
                <a:avLst/>
              </a:prstGeom>
              <a:solidFill>
                <a:srgbClr val="78CBAD">
                  <a:alpha val="19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440" b="1" dirty="0">
                  <a:latin typeface="思源黑体 CN Normal" panose="020B0400000000000000" pitchFamily="34" charset="-122"/>
                  <a:ea typeface="思源黑体 CN Normal" panose="020B0400000000000000" pitchFamily="34" charset="-122"/>
                </a:endParaRPr>
              </a:p>
            </p:txBody>
          </p:sp>
          <p:sp>
            <p:nvSpPr>
              <p:cNvPr id="48" name="椭圆 47">
                <a:extLst>
                  <a:ext uri="{FF2B5EF4-FFF2-40B4-BE49-F238E27FC236}">
                    <a16:creationId xmlns="" xmlns:a16="http://schemas.microsoft.com/office/drawing/2014/main" id="{3A60497E-4408-4E3A-AE78-AA37005DE3DA}"/>
                  </a:ext>
                </a:extLst>
              </p:cNvPr>
              <p:cNvSpPr/>
              <p:nvPr/>
            </p:nvSpPr>
            <p:spPr>
              <a:xfrm>
                <a:off x="1808147" y="4557704"/>
                <a:ext cx="72000" cy="68096"/>
              </a:xfrm>
              <a:prstGeom prst="ellipse">
                <a:avLst/>
              </a:prstGeom>
              <a:solidFill>
                <a:srgbClr val="78CBA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440" dirty="0">
                  <a:latin typeface="思源黑体 CN Normal" panose="020B0400000000000000" pitchFamily="34" charset="-122"/>
                  <a:ea typeface="思源黑体 CN Normal" panose="020B0400000000000000" pitchFamily="34" charset="-122"/>
                </a:endParaRPr>
              </a:p>
            </p:txBody>
          </p:sp>
        </p:grpSp>
      </p:grpSp>
      <p:grpSp>
        <p:nvGrpSpPr>
          <p:cNvPr id="49" name="组合 48">
            <a:extLst>
              <a:ext uri="{FF2B5EF4-FFF2-40B4-BE49-F238E27FC236}">
                <a16:creationId xmlns="" xmlns:a16="http://schemas.microsoft.com/office/drawing/2014/main" id="{59954807-91EA-4DF8-AD77-443C46549E1D}"/>
              </a:ext>
            </a:extLst>
          </p:cNvPr>
          <p:cNvGrpSpPr/>
          <p:nvPr/>
        </p:nvGrpSpPr>
        <p:grpSpPr>
          <a:xfrm flipV="1">
            <a:off x="3646563" y="4205538"/>
            <a:ext cx="215995" cy="1201383"/>
            <a:chOff x="1730276" y="4492116"/>
            <a:chExt cx="216000" cy="1136261"/>
          </a:xfrm>
        </p:grpSpPr>
        <p:cxnSp>
          <p:nvCxnSpPr>
            <p:cNvPr id="50" name="直接连接符 49">
              <a:extLst>
                <a:ext uri="{FF2B5EF4-FFF2-40B4-BE49-F238E27FC236}">
                  <a16:creationId xmlns="" xmlns:a16="http://schemas.microsoft.com/office/drawing/2014/main" id="{49ECC3A0-4873-4D14-89EF-C08179237ED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838972" y="4591621"/>
              <a:ext cx="0" cy="1036756"/>
            </a:xfrm>
            <a:prstGeom prst="line">
              <a:avLst/>
            </a:prstGeom>
            <a:ln>
              <a:gradFill flip="none" rotWithShape="1">
                <a:gsLst>
                  <a:gs pos="0">
                    <a:schemeClr val="accent1">
                      <a:lumMod val="5000"/>
                      <a:lumOff val="95000"/>
                      <a:alpha val="0"/>
                    </a:schemeClr>
                  </a:gs>
                  <a:gs pos="87000">
                    <a:srgbClr val="78CBAD"/>
                  </a:gs>
                </a:gsLst>
                <a:lin ang="540000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1" name="组合 50">
              <a:extLst>
                <a:ext uri="{FF2B5EF4-FFF2-40B4-BE49-F238E27FC236}">
                  <a16:creationId xmlns="" xmlns:a16="http://schemas.microsoft.com/office/drawing/2014/main" id="{82449A75-AF76-4E8C-A654-C5F5A614D064}"/>
                </a:ext>
              </a:extLst>
            </p:cNvPr>
            <p:cNvGrpSpPr/>
            <p:nvPr/>
          </p:nvGrpSpPr>
          <p:grpSpPr>
            <a:xfrm>
              <a:off x="1730276" y="4492116"/>
              <a:ext cx="216000" cy="204287"/>
              <a:chOff x="1730276" y="4492116"/>
              <a:chExt cx="216000" cy="204287"/>
            </a:xfrm>
          </p:grpSpPr>
          <p:sp>
            <p:nvSpPr>
              <p:cNvPr id="52" name="椭圆 51">
                <a:extLst>
                  <a:ext uri="{FF2B5EF4-FFF2-40B4-BE49-F238E27FC236}">
                    <a16:creationId xmlns="" xmlns:a16="http://schemas.microsoft.com/office/drawing/2014/main" id="{599F20DB-58C6-49AF-B70E-DE8A6AAC8262}"/>
                  </a:ext>
                </a:extLst>
              </p:cNvPr>
              <p:cNvSpPr/>
              <p:nvPr/>
            </p:nvSpPr>
            <p:spPr>
              <a:xfrm>
                <a:off x="1730276" y="4492116"/>
                <a:ext cx="216000" cy="204287"/>
              </a:xfrm>
              <a:prstGeom prst="ellipse">
                <a:avLst/>
              </a:prstGeom>
              <a:solidFill>
                <a:srgbClr val="78CBAD">
                  <a:alpha val="19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440" b="1" dirty="0">
                  <a:latin typeface="思源黑体 CN Normal" panose="020B0400000000000000" pitchFamily="34" charset="-122"/>
                  <a:ea typeface="思源黑体 CN Normal" panose="020B0400000000000000" pitchFamily="34" charset="-122"/>
                </a:endParaRPr>
              </a:p>
            </p:txBody>
          </p:sp>
          <p:sp>
            <p:nvSpPr>
              <p:cNvPr id="53" name="椭圆 52">
                <a:extLst>
                  <a:ext uri="{FF2B5EF4-FFF2-40B4-BE49-F238E27FC236}">
                    <a16:creationId xmlns="" xmlns:a16="http://schemas.microsoft.com/office/drawing/2014/main" id="{1FE0F544-7BCF-4E3D-A3A1-68A108738F7C}"/>
                  </a:ext>
                </a:extLst>
              </p:cNvPr>
              <p:cNvSpPr/>
              <p:nvPr/>
            </p:nvSpPr>
            <p:spPr>
              <a:xfrm>
                <a:off x="1806242" y="4554100"/>
                <a:ext cx="72000" cy="68096"/>
              </a:xfrm>
              <a:prstGeom prst="ellipse">
                <a:avLst/>
              </a:prstGeom>
              <a:solidFill>
                <a:srgbClr val="78CBA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440">
                  <a:latin typeface="思源黑体 CN Normal" panose="020B0400000000000000" pitchFamily="34" charset="-122"/>
                  <a:ea typeface="思源黑体 CN Normal" panose="020B0400000000000000" pitchFamily="34" charset="-122"/>
                </a:endParaRPr>
              </a:p>
            </p:txBody>
          </p:sp>
        </p:grpSp>
      </p:grpSp>
      <p:grpSp>
        <p:nvGrpSpPr>
          <p:cNvPr id="54" name="组合 53">
            <a:extLst>
              <a:ext uri="{FF2B5EF4-FFF2-40B4-BE49-F238E27FC236}">
                <a16:creationId xmlns="" xmlns:a16="http://schemas.microsoft.com/office/drawing/2014/main" id="{062FD86A-C0DC-4CB2-897F-A6D8AF6489EF}"/>
              </a:ext>
            </a:extLst>
          </p:cNvPr>
          <p:cNvGrpSpPr/>
          <p:nvPr/>
        </p:nvGrpSpPr>
        <p:grpSpPr>
          <a:xfrm flipV="1">
            <a:off x="16257321" y="4205536"/>
            <a:ext cx="215995" cy="1191859"/>
            <a:chOff x="1743611" y="4501124"/>
            <a:chExt cx="216000" cy="1127253"/>
          </a:xfrm>
        </p:grpSpPr>
        <p:cxnSp>
          <p:nvCxnSpPr>
            <p:cNvPr id="55" name="直接连接符 54">
              <a:extLst>
                <a:ext uri="{FF2B5EF4-FFF2-40B4-BE49-F238E27FC236}">
                  <a16:creationId xmlns="" xmlns:a16="http://schemas.microsoft.com/office/drawing/2014/main" id="{8A934142-789C-4CC7-A751-8C71ACB499E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838972" y="4591621"/>
              <a:ext cx="0" cy="1036756"/>
            </a:xfrm>
            <a:prstGeom prst="line">
              <a:avLst/>
            </a:prstGeom>
            <a:ln>
              <a:gradFill flip="none" rotWithShape="1">
                <a:gsLst>
                  <a:gs pos="0">
                    <a:schemeClr val="accent1">
                      <a:lumMod val="5000"/>
                      <a:lumOff val="95000"/>
                      <a:alpha val="0"/>
                    </a:schemeClr>
                  </a:gs>
                  <a:gs pos="87000">
                    <a:srgbClr val="78CBAD"/>
                  </a:gs>
                </a:gsLst>
                <a:lin ang="540000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6" name="组合 55">
              <a:extLst>
                <a:ext uri="{FF2B5EF4-FFF2-40B4-BE49-F238E27FC236}">
                  <a16:creationId xmlns="" xmlns:a16="http://schemas.microsoft.com/office/drawing/2014/main" id="{D7D5C5E9-5782-42C1-B09B-0F133961267F}"/>
                </a:ext>
              </a:extLst>
            </p:cNvPr>
            <p:cNvGrpSpPr/>
            <p:nvPr/>
          </p:nvGrpSpPr>
          <p:grpSpPr>
            <a:xfrm>
              <a:off x="1743611" y="4501124"/>
              <a:ext cx="216000" cy="204287"/>
              <a:chOff x="1743611" y="4501124"/>
              <a:chExt cx="216000" cy="204287"/>
            </a:xfrm>
          </p:grpSpPr>
          <p:sp>
            <p:nvSpPr>
              <p:cNvPr id="57" name="椭圆 56">
                <a:extLst>
                  <a:ext uri="{FF2B5EF4-FFF2-40B4-BE49-F238E27FC236}">
                    <a16:creationId xmlns="" xmlns:a16="http://schemas.microsoft.com/office/drawing/2014/main" id="{48733CE3-31A2-44E1-A0CF-ABFD841F7E3B}"/>
                  </a:ext>
                </a:extLst>
              </p:cNvPr>
              <p:cNvSpPr/>
              <p:nvPr/>
            </p:nvSpPr>
            <p:spPr>
              <a:xfrm>
                <a:off x="1743611" y="4501124"/>
                <a:ext cx="216000" cy="204287"/>
              </a:xfrm>
              <a:prstGeom prst="ellipse">
                <a:avLst/>
              </a:prstGeom>
              <a:solidFill>
                <a:srgbClr val="78CBAD">
                  <a:alpha val="19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440" b="1" dirty="0">
                  <a:latin typeface="思源黑体 CN Normal" panose="020B0400000000000000" pitchFamily="34" charset="-122"/>
                  <a:ea typeface="思源黑体 CN Normal" panose="020B0400000000000000" pitchFamily="34" charset="-122"/>
                </a:endParaRPr>
              </a:p>
            </p:txBody>
          </p:sp>
          <p:sp>
            <p:nvSpPr>
              <p:cNvPr id="58" name="椭圆 57">
                <a:extLst>
                  <a:ext uri="{FF2B5EF4-FFF2-40B4-BE49-F238E27FC236}">
                    <a16:creationId xmlns="" xmlns:a16="http://schemas.microsoft.com/office/drawing/2014/main" id="{6FFCB45C-0091-47C3-8BF1-EBCC12F63794}"/>
                  </a:ext>
                </a:extLst>
              </p:cNvPr>
              <p:cNvSpPr/>
              <p:nvPr/>
            </p:nvSpPr>
            <p:spPr>
              <a:xfrm>
                <a:off x="1815767" y="4572117"/>
                <a:ext cx="72000" cy="68096"/>
              </a:xfrm>
              <a:prstGeom prst="ellipse">
                <a:avLst/>
              </a:prstGeom>
              <a:solidFill>
                <a:srgbClr val="78CBA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440" dirty="0">
                  <a:latin typeface="思源黑体 CN Normal" panose="020B0400000000000000" pitchFamily="34" charset="-122"/>
                  <a:ea typeface="思源黑体 CN Normal" panose="020B0400000000000000" pitchFamily="34" charset="-122"/>
                </a:endParaRPr>
              </a:p>
            </p:txBody>
          </p:sp>
        </p:grpSp>
      </p:grpSp>
      <p:cxnSp>
        <p:nvCxnSpPr>
          <p:cNvPr id="60" name="直接连接符 59">
            <a:extLst>
              <a:ext uri="{FF2B5EF4-FFF2-40B4-BE49-F238E27FC236}">
                <a16:creationId xmlns="" xmlns:a16="http://schemas.microsoft.com/office/drawing/2014/main" id="{1DBBB168-6BE6-44AB-B1FB-AF496CD9F801}"/>
              </a:ext>
            </a:extLst>
          </p:cNvPr>
          <p:cNvCxnSpPr/>
          <p:nvPr/>
        </p:nvCxnSpPr>
        <p:spPr>
          <a:xfrm flipH="1">
            <a:off x="4542384" y="2207637"/>
            <a:ext cx="1768423" cy="0"/>
          </a:xfrm>
          <a:prstGeom prst="line">
            <a:avLst/>
          </a:prstGeom>
          <a:ln>
            <a:gradFill flip="none" rotWithShape="1">
              <a:gsLst>
                <a:gs pos="0">
                  <a:schemeClr val="accent1">
                    <a:lumMod val="5000"/>
                    <a:lumOff val="95000"/>
                    <a:alpha val="0"/>
                  </a:schemeClr>
                </a:gs>
                <a:gs pos="100000">
                  <a:srgbClr val="7CCDB0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接连接符 60">
            <a:extLst>
              <a:ext uri="{FF2B5EF4-FFF2-40B4-BE49-F238E27FC236}">
                <a16:creationId xmlns="" xmlns:a16="http://schemas.microsoft.com/office/drawing/2014/main" id="{A2AE4F6E-504A-4AA4-9759-AEFA040C2DD0}"/>
              </a:ext>
            </a:extLst>
          </p:cNvPr>
          <p:cNvCxnSpPr>
            <a:cxnSpLocks/>
          </p:cNvCxnSpPr>
          <p:nvPr/>
        </p:nvCxnSpPr>
        <p:spPr>
          <a:xfrm>
            <a:off x="11482682" y="2243986"/>
            <a:ext cx="1768423" cy="0"/>
          </a:xfrm>
          <a:prstGeom prst="line">
            <a:avLst/>
          </a:prstGeom>
          <a:ln>
            <a:gradFill flip="none" rotWithShape="1">
              <a:gsLst>
                <a:gs pos="0">
                  <a:schemeClr val="accent1">
                    <a:lumMod val="5000"/>
                    <a:lumOff val="95000"/>
                    <a:alpha val="0"/>
                  </a:schemeClr>
                </a:gs>
                <a:gs pos="100000">
                  <a:srgbClr val="7CCDB0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2" name="组合 61">
            <a:extLst>
              <a:ext uri="{FF2B5EF4-FFF2-40B4-BE49-F238E27FC236}">
                <a16:creationId xmlns="" xmlns:a16="http://schemas.microsoft.com/office/drawing/2014/main" id="{64373AE9-67D8-45D5-8C4E-7949DFB8572E}"/>
              </a:ext>
            </a:extLst>
          </p:cNvPr>
          <p:cNvGrpSpPr/>
          <p:nvPr/>
        </p:nvGrpSpPr>
        <p:grpSpPr>
          <a:xfrm rot="3888913">
            <a:off x="6538261" y="7454635"/>
            <a:ext cx="873839" cy="717207"/>
            <a:chOff x="1855048" y="1145227"/>
            <a:chExt cx="1026321" cy="842356"/>
          </a:xfrm>
        </p:grpSpPr>
        <p:sp>
          <p:nvSpPr>
            <p:cNvPr id="63" name="椭圆 62">
              <a:extLst>
                <a:ext uri="{FF2B5EF4-FFF2-40B4-BE49-F238E27FC236}">
                  <a16:creationId xmlns="" xmlns:a16="http://schemas.microsoft.com/office/drawing/2014/main" id="{B8E38D56-A2F0-42A2-ABF6-A8C0A6A28323}"/>
                </a:ext>
              </a:extLst>
            </p:cNvPr>
            <p:cNvSpPr/>
            <p:nvPr/>
          </p:nvSpPr>
          <p:spPr>
            <a:xfrm>
              <a:off x="1855048" y="1735583"/>
              <a:ext cx="252000" cy="252000"/>
            </a:xfrm>
            <a:prstGeom prst="ellipse">
              <a:avLst/>
            </a:prstGeom>
            <a:solidFill>
              <a:srgbClr val="7CCDB0">
                <a:alpha val="2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40">
                <a:latin typeface="思源黑体 CN Normal" panose="020B0400000000000000" pitchFamily="34" charset="-122"/>
                <a:ea typeface="思源黑体 CN Normal" panose="020B0400000000000000" pitchFamily="34" charset="-122"/>
              </a:endParaRPr>
            </a:p>
          </p:txBody>
        </p:sp>
        <p:sp>
          <p:nvSpPr>
            <p:cNvPr id="64" name="椭圆 63">
              <a:extLst>
                <a:ext uri="{FF2B5EF4-FFF2-40B4-BE49-F238E27FC236}">
                  <a16:creationId xmlns="" xmlns:a16="http://schemas.microsoft.com/office/drawing/2014/main" id="{79DDC541-AB1E-4FDF-9B57-DAA8B5EA7A04}"/>
                </a:ext>
              </a:extLst>
            </p:cNvPr>
            <p:cNvSpPr/>
            <p:nvPr/>
          </p:nvSpPr>
          <p:spPr>
            <a:xfrm>
              <a:off x="2756806" y="1145227"/>
              <a:ext cx="124563" cy="124562"/>
            </a:xfrm>
            <a:prstGeom prst="ellipse">
              <a:avLst/>
            </a:prstGeom>
            <a:solidFill>
              <a:srgbClr val="78CBAD">
                <a:alpha val="6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40">
                <a:latin typeface="思源黑体 CN Normal" panose="020B0400000000000000" pitchFamily="34" charset="-122"/>
                <a:ea typeface="思源黑体 CN Normal" panose="020B0400000000000000" pitchFamily="34" charset="-122"/>
              </a:endParaRPr>
            </a:p>
          </p:txBody>
        </p:sp>
        <p:sp>
          <p:nvSpPr>
            <p:cNvPr id="65" name="椭圆 64">
              <a:extLst>
                <a:ext uri="{FF2B5EF4-FFF2-40B4-BE49-F238E27FC236}">
                  <a16:creationId xmlns="" xmlns:a16="http://schemas.microsoft.com/office/drawing/2014/main" id="{DE51FECB-DB5E-40D9-BDBE-4C077743036B}"/>
                </a:ext>
              </a:extLst>
            </p:cNvPr>
            <p:cNvSpPr/>
            <p:nvPr/>
          </p:nvSpPr>
          <p:spPr>
            <a:xfrm>
              <a:off x="2559972" y="1505458"/>
              <a:ext cx="144001" cy="143999"/>
            </a:xfrm>
            <a:prstGeom prst="ellipse">
              <a:avLst/>
            </a:prstGeom>
            <a:solidFill>
              <a:srgbClr val="78CBAD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40" dirty="0">
                <a:latin typeface="思源黑体 CN Normal" panose="020B0400000000000000" pitchFamily="34" charset="-122"/>
                <a:ea typeface="思源黑体 CN Normal" panose="020B0400000000000000" pitchFamily="34" charset="-122"/>
              </a:endParaRPr>
            </a:p>
          </p:txBody>
        </p:sp>
        <p:sp>
          <p:nvSpPr>
            <p:cNvPr id="66" name="椭圆 65">
              <a:extLst>
                <a:ext uri="{FF2B5EF4-FFF2-40B4-BE49-F238E27FC236}">
                  <a16:creationId xmlns="" xmlns:a16="http://schemas.microsoft.com/office/drawing/2014/main" id="{73CAA48E-9F74-499E-90DA-C11E827C52C0}"/>
                </a:ext>
              </a:extLst>
            </p:cNvPr>
            <p:cNvSpPr/>
            <p:nvPr/>
          </p:nvSpPr>
          <p:spPr>
            <a:xfrm>
              <a:off x="2293517" y="1739592"/>
              <a:ext cx="144001" cy="143999"/>
            </a:xfrm>
            <a:prstGeom prst="ellipse">
              <a:avLst/>
            </a:prstGeom>
            <a:solidFill>
              <a:srgbClr val="78CBAD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40" dirty="0">
                <a:latin typeface="思源黑体 CN Normal" panose="020B0400000000000000" pitchFamily="34" charset="-122"/>
                <a:ea typeface="思源黑体 CN Normal" panose="020B0400000000000000" pitchFamily="34" charset="-122"/>
              </a:endParaRPr>
            </a:p>
          </p:txBody>
        </p:sp>
      </p:grpSp>
      <p:pic>
        <p:nvPicPr>
          <p:cNvPr id="67" name="图片 66">
            <a:extLst>
              <a:ext uri="{FF2B5EF4-FFF2-40B4-BE49-F238E27FC236}">
                <a16:creationId xmlns="" xmlns:a16="http://schemas.microsoft.com/office/drawing/2014/main" id="{1074C77A-88B8-45E3-8052-A294796A0D8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-11385" r="75135" b="-20962"/>
          <a:stretch/>
        </p:blipFill>
        <p:spPr>
          <a:xfrm>
            <a:off x="7997127" y="7418113"/>
            <a:ext cx="1799401" cy="669225"/>
          </a:xfrm>
          <a:prstGeom prst="rect">
            <a:avLst/>
          </a:prstGeom>
        </p:spPr>
      </p:pic>
      <p:grpSp>
        <p:nvGrpSpPr>
          <p:cNvPr id="68" name="组合 67">
            <a:extLst>
              <a:ext uri="{FF2B5EF4-FFF2-40B4-BE49-F238E27FC236}">
                <a16:creationId xmlns="" xmlns:a16="http://schemas.microsoft.com/office/drawing/2014/main" id="{AAEBD8E5-9D64-4918-84B4-8579D0046865}"/>
              </a:ext>
            </a:extLst>
          </p:cNvPr>
          <p:cNvGrpSpPr/>
          <p:nvPr/>
        </p:nvGrpSpPr>
        <p:grpSpPr>
          <a:xfrm rot="6949016" flipV="1">
            <a:off x="10216372" y="7510078"/>
            <a:ext cx="919527" cy="725745"/>
            <a:chOff x="1770866" y="1160417"/>
            <a:chExt cx="1079981" cy="852383"/>
          </a:xfrm>
        </p:grpSpPr>
        <p:sp>
          <p:nvSpPr>
            <p:cNvPr id="69" name="椭圆 68">
              <a:extLst>
                <a:ext uri="{FF2B5EF4-FFF2-40B4-BE49-F238E27FC236}">
                  <a16:creationId xmlns="" xmlns:a16="http://schemas.microsoft.com/office/drawing/2014/main" id="{045DCD0D-5A1B-400C-8E7D-C9732982EC75}"/>
                </a:ext>
              </a:extLst>
            </p:cNvPr>
            <p:cNvSpPr/>
            <p:nvPr/>
          </p:nvSpPr>
          <p:spPr>
            <a:xfrm>
              <a:off x="1770866" y="1760800"/>
              <a:ext cx="252000" cy="252000"/>
            </a:xfrm>
            <a:prstGeom prst="ellipse">
              <a:avLst/>
            </a:prstGeom>
            <a:solidFill>
              <a:srgbClr val="7CCDB0">
                <a:alpha val="26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40">
                <a:latin typeface="思源黑体 CN Normal" panose="020B0400000000000000" pitchFamily="34" charset="-122"/>
                <a:ea typeface="思源黑体 CN Normal" panose="020B0400000000000000" pitchFamily="34" charset="-122"/>
              </a:endParaRPr>
            </a:p>
          </p:txBody>
        </p:sp>
        <p:sp>
          <p:nvSpPr>
            <p:cNvPr id="70" name="椭圆 69">
              <a:extLst>
                <a:ext uri="{FF2B5EF4-FFF2-40B4-BE49-F238E27FC236}">
                  <a16:creationId xmlns="" xmlns:a16="http://schemas.microsoft.com/office/drawing/2014/main" id="{01AC6E1C-A70E-4EB2-B775-FDA8287A2AC6}"/>
                </a:ext>
              </a:extLst>
            </p:cNvPr>
            <p:cNvSpPr/>
            <p:nvPr/>
          </p:nvSpPr>
          <p:spPr>
            <a:xfrm>
              <a:off x="2726284" y="1160417"/>
              <a:ext cx="124563" cy="124562"/>
            </a:xfrm>
            <a:prstGeom prst="ellipse">
              <a:avLst/>
            </a:prstGeom>
            <a:solidFill>
              <a:srgbClr val="78CBAD">
                <a:alpha val="6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40">
                <a:latin typeface="思源黑体 CN Normal" panose="020B0400000000000000" pitchFamily="34" charset="-122"/>
                <a:ea typeface="思源黑体 CN Normal" panose="020B0400000000000000" pitchFamily="34" charset="-122"/>
              </a:endParaRPr>
            </a:p>
          </p:txBody>
        </p:sp>
        <p:sp>
          <p:nvSpPr>
            <p:cNvPr id="71" name="椭圆 70">
              <a:extLst>
                <a:ext uri="{FF2B5EF4-FFF2-40B4-BE49-F238E27FC236}">
                  <a16:creationId xmlns="" xmlns:a16="http://schemas.microsoft.com/office/drawing/2014/main" id="{EB6EAC73-702A-4F61-87F5-29880ED99AFE}"/>
                </a:ext>
              </a:extLst>
            </p:cNvPr>
            <p:cNvSpPr/>
            <p:nvPr/>
          </p:nvSpPr>
          <p:spPr>
            <a:xfrm>
              <a:off x="2505925" y="1497124"/>
              <a:ext cx="144001" cy="143999"/>
            </a:xfrm>
            <a:prstGeom prst="ellipse">
              <a:avLst/>
            </a:prstGeom>
            <a:solidFill>
              <a:srgbClr val="78CBAD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40" dirty="0">
                <a:latin typeface="思源黑体 CN Normal" panose="020B0400000000000000" pitchFamily="34" charset="-122"/>
                <a:ea typeface="思源黑体 CN Normal" panose="020B0400000000000000" pitchFamily="34" charset="-122"/>
              </a:endParaRPr>
            </a:p>
          </p:txBody>
        </p:sp>
        <p:sp>
          <p:nvSpPr>
            <p:cNvPr id="72" name="椭圆 71">
              <a:extLst>
                <a:ext uri="{FF2B5EF4-FFF2-40B4-BE49-F238E27FC236}">
                  <a16:creationId xmlns="" xmlns:a16="http://schemas.microsoft.com/office/drawing/2014/main" id="{5334AFF7-59BD-4837-881C-2E9408558B12}"/>
                </a:ext>
              </a:extLst>
            </p:cNvPr>
            <p:cNvSpPr/>
            <p:nvPr/>
          </p:nvSpPr>
          <p:spPr>
            <a:xfrm>
              <a:off x="2218449" y="1724417"/>
              <a:ext cx="144001" cy="143999"/>
            </a:xfrm>
            <a:prstGeom prst="ellipse">
              <a:avLst/>
            </a:prstGeom>
            <a:solidFill>
              <a:srgbClr val="78CBAD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40" dirty="0">
                <a:latin typeface="思源黑体 CN Normal" panose="020B0400000000000000" pitchFamily="34" charset="-122"/>
                <a:ea typeface="思源黑体 CN Normal" panose="020B0400000000000000" pitchFamily="34" charset="-122"/>
              </a:endParaRPr>
            </a:p>
          </p:txBody>
        </p:sp>
      </p:grpSp>
      <p:pic>
        <p:nvPicPr>
          <p:cNvPr id="73" name="图片 72">
            <a:extLst>
              <a:ext uri="{FF2B5EF4-FFF2-40B4-BE49-F238E27FC236}">
                <a16:creationId xmlns="" xmlns:a16="http://schemas.microsoft.com/office/drawing/2014/main" id="{69B313F5-5D39-4724-BA4C-8150FD41B68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017" t="-12316" r="-7591" b="-20963"/>
          <a:stretch/>
        </p:blipFill>
        <p:spPr>
          <a:xfrm>
            <a:off x="7916178" y="8039127"/>
            <a:ext cx="2184689" cy="34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1570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E5F7E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椭圆 102">
            <a:extLst>
              <a:ext uri="{FF2B5EF4-FFF2-40B4-BE49-F238E27FC236}">
                <a16:creationId xmlns="" xmlns:a16="http://schemas.microsoft.com/office/drawing/2014/main" id="{12D99EF6-2ACD-47F8-AA5D-21783EB1A32B}"/>
              </a:ext>
            </a:extLst>
          </p:cNvPr>
          <p:cNvSpPr/>
          <p:nvPr/>
        </p:nvSpPr>
        <p:spPr>
          <a:xfrm>
            <a:off x="3990544" y="-5289146"/>
            <a:ext cx="10054182" cy="10054182"/>
          </a:xfrm>
          <a:prstGeom prst="ellipse">
            <a:avLst/>
          </a:prstGeom>
          <a:solidFill>
            <a:schemeClr val="bg1">
              <a:alpha val="74000"/>
            </a:schemeClr>
          </a:solidFill>
          <a:ln w="6350">
            <a:gradFill>
              <a:gsLst>
                <a:gs pos="56000">
                  <a:srgbClr val="78CBAD">
                    <a:alpha val="0"/>
                  </a:srgbClr>
                </a:gs>
                <a:gs pos="100000">
                  <a:srgbClr val="7CCDB0">
                    <a:lumMod val="44000"/>
                    <a:lumOff val="56000"/>
                    <a:alpha val="90000"/>
                  </a:srgb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40">
              <a:latin typeface="思源黑体 CN Normal" panose="020B0400000000000000" pitchFamily="34" charset="-122"/>
              <a:ea typeface="思源黑体 CN Normal" panose="020B0400000000000000" pitchFamily="34" charset="-122"/>
            </a:endParaRPr>
          </a:p>
        </p:txBody>
      </p:sp>
      <p:sp>
        <p:nvSpPr>
          <p:cNvPr id="105" name="椭圆 104">
            <a:extLst>
              <a:ext uri="{FF2B5EF4-FFF2-40B4-BE49-F238E27FC236}">
                <a16:creationId xmlns="" xmlns:a16="http://schemas.microsoft.com/office/drawing/2014/main" id="{4BAE7497-8C8D-49DB-86BB-8E9B75E151BC}"/>
              </a:ext>
            </a:extLst>
          </p:cNvPr>
          <p:cNvSpPr/>
          <p:nvPr/>
        </p:nvSpPr>
        <p:spPr>
          <a:xfrm>
            <a:off x="710652" y="-9878718"/>
            <a:ext cx="16672365" cy="16672365"/>
          </a:xfrm>
          <a:prstGeom prst="ellipse">
            <a:avLst/>
          </a:prstGeom>
          <a:solidFill>
            <a:schemeClr val="bg1">
              <a:lumMod val="95000"/>
              <a:alpha val="29000"/>
            </a:schemeClr>
          </a:solidFill>
          <a:ln w="6350">
            <a:gradFill>
              <a:gsLst>
                <a:gs pos="54000">
                  <a:srgbClr val="78CBAD">
                    <a:alpha val="0"/>
                  </a:srgbClr>
                </a:gs>
                <a:gs pos="100000">
                  <a:srgbClr val="7CCDB0">
                    <a:lumMod val="44000"/>
                    <a:lumOff val="56000"/>
                  </a:srgb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40" dirty="0">
              <a:latin typeface="思源黑体 CN Normal" panose="020B0400000000000000" pitchFamily="34" charset="-122"/>
              <a:ea typeface="思源黑体 CN Normal" panose="020B0400000000000000" pitchFamily="34" charset="-122"/>
            </a:endParaRPr>
          </a:p>
        </p:txBody>
      </p:sp>
      <p:grpSp>
        <p:nvGrpSpPr>
          <p:cNvPr id="43" name="组合 42">
            <a:extLst>
              <a:ext uri="{FF2B5EF4-FFF2-40B4-BE49-F238E27FC236}">
                <a16:creationId xmlns="" xmlns:a16="http://schemas.microsoft.com/office/drawing/2014/main" id="{2545E137-81EE-44AE-8E65-DCCA4553A041}"/>
              </a:ext>
            </a:extLst>
          </p:cNvPr>
          <p:cNvGrpSpPr/>
          <p:nvPr/>
        </p:nvGrpSpPr>
        <p:grpSpPr>
          <a:xfrm>
            <a:off x="2032579" y="3365349"/>
            <a:ext cx="5016468" cy="1305578"/>
            <a:chOff x="6228243" y="1293231"/>
            <a:chExt cx="5016579" cy="1305606"/>
          </a:xfrm>
        </p:grpSpPr>
        <p:sp>
          <p:nvSpPr>
            <p:cNvPr id="44" name="complex_201398">
              <a:extLst>
                <a:ext uri="{FF2B5EF4-FFF2-40B4-BE49-F238E27FC236}">
                  <a16:creationId xmlns="" xmlns:a16="http://schemas.microsoft.com/office/drawing/2014/main" id="{7423E724-1D8B-46D2-831E-58CBFCD5A28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8490373" y="1293231"/>
              <a:ext cx="453941" cy="409237"/>
            </a:xfrm>
            <a:custGeom>
              <a:avLst/>
              <a:gdLst>
                <a:gd name="connsiteX0" fmla="*/ 10057 w 607639"/>
                <a:gd name="connsiteY0" fmla="*/ 527829 h 547799"/>
                <a:gd name="connsiteX1" fmla="*/ 597582 w 607639"/>
                <a:gd name="connsiteY1" fmla="*/ 527829 h 547799"/>
                <a:gd name="connsiteX2" fmla="*/ 607639 w 607639"/>
                <a:gd name="connsiteY2" fmla="*/ 537858 h 547799"/>
                <a:gd name="connsiteX3" fmla="*/ 597582 w 607639"/>
                <a:gd name="connsiteY3" fmla="*/ 547799 h 547799"/>
                <a:gd name="connsiteX4" fmla="*/ 10057 w 607639"/>
                <a:gd name="connsiteY4" fmla="*/ 547799 h 547799"/>
                <a:gd name="connsiteX5" fmla="*/ 0 w 607639"/>
                <a:gd name="connsiteY5" fmla="*/ 537858 h 547799"/>
                <a:gd name="connsiteX6" fmla="*/ 10057 w 607639"/>
                <a:gd name="connsiteY6" fmla="*/ 527829 h 547799"/>
                <a:gd name="connsiteX7" fmla="*/ 43168 w 607639"/>
                <a:gd name="connsiteY7" fmla="*/ 443463 h 547799"/>
                <a:gd name="connsiteX8" fmla="*/ 41121 w 607639"/>
                <a:gd name="connsiteY8" fmla="*/ 489768 h 547799"/>
                <a:gd name="connsiteX9" fmla="*/ 53314 w 607639"/>
                <a:gd name="connsiteY9" fmla="*/ 489768 h 547799"/>
                <a:gd name="connsiteX10" fmla="*/ 51267 w 607639"/>
                <a:gd name="connsiteY10" fmla="*/ 443463 h 547799"/>
                <a:gd name="connsiteX11" fmla="*/ 520764 w 607639"/>
                <a:gd name="connsiteY11" fmla="*/ 399294 h 547799"/>
                <a:gd name="connsiteX12" fmla="*/ 520764 w 607639"/>
                <a:gd name="connsiteY12" fmla="*/ 459398 h 547799"/>
                <a:gd name="connsiteX13" fmla="*/ 537858 w 607639"/>
                <a:gd name="connsiteY13" fmla="*/ 459398 h 547799"/>
                <a:gd name="connsiteX14" fmla="*/ 537858 w 607639"/>
                <a:gd name="connsiteY14" fmla="*/ 399294 h 547799"/>
                <a:gd name="connsiteX15" fmla="*/ 420372 w 607639"/>
                <a:gd name="connsiteY15" fmla="*/ 399290 h 547799"/>
                <a:gd name="connsiteX16" fmla="*/ 420372 w 607639"/>
                <a:gd name="connsiteY16" fmla="*/ 489768 h 547799"/>
                <a:gd name="connsiteX17" fmla="*/ 441733 w 607639"/>
                <a:gd name="connsiteY17" fmla="*/ 489768 h 547799"/>
                <a:gd name="connsiteX18" fmla="*/ 441733 w 607639"/>
                <a:gd name="connsiteY18" fmla="*/ 399290 h 547799"/>
                <a:gd name="connsiteX19" fmla="*/ 510704 w 607639"/>
                <a:gd name="connsiteY19" fmla="*/ 379289 h 547799"/>
                <a:gd name="connsiteX20" fmla="*/ 547919 w 607639"/>
                <a:gd name="connsiteY20" fmla="*/ 379289 h 547799"/>
                <a:gd name="connsiteX21" fmla="*/ 557890 w 607639"/>
                <a:gd name="connsiteY21" fmla="*/ 389336 h 547799"/>
                <a:gd name="connsiteX22" fmla="*/ 557890 w 607639"/>
                <a:gd name="connsiteY22" fmla="*/ 469445 h 547799"/>
                <a:gd name="connsiteX23" fmla="*/ 547919 w 607639"/>
                <a:gd name="connsiteY23" fmla="*/ 479492 h 547799"/>
                <a:gd name="connsiteX24" fmla="*/ 510704 w 607639"/>
                <a:gd name="connsiteY24" fmla="*/ 479492 h 547799"/>
                <a:gd name="connsiteX25" fmla="*/ 500732 w 607639"/>
                <a:gd name="connsiteY25" fmla="*/ 469445 h 547799"/>
                <a:gd name="connsiteX26" fmla="*/ 500732 w 607639"/>
                <a:gd name="connsiteY26" fmla="*/ 389336 h 547799"/>
                <a:gd name="connsiteX27" fmla="*/ 510704 w 607639"/>
                <a:gd name="connsiteY27" fmla="*/ 379289 h 547799"/>
                <a:gd name="connsiteX28" fmla="*/ 520764 w 607639"/>
                <a:gd name="connsiteY28" fmla="*/ 285900 h 547799"/>
                <a:gd name="connsiteX29" fmla="*/ 520764 w 607639"/>
                <a:gd name="connsiteY29" fmla="*/ 345961 h 547799"/>
                <a:gd name="connsiteX30" fmla="*/ 537858 w 607639"/>
                <a:gd name="connsiteY30" fmla="*/ 345961 h 547799"/>
                <a:gd name="connsiteX31" fmla="*/ 537858 w 607639"/>
                <a:gd name="connsiteY31" fmla="*/ 285900 h 547799"/>
                <a:gd name="connsiteX32" fmla="*/ 451257 w 607639"/>
                <a:gd name="connsiteY32" fmla="*/ 285900 h 547799"/>
                <a:gd name="connsiteX33" fmla="*/ 451257 w 607639"/>
                <a:gd name="connsiteY33" fmla="*/ 345961 h 547799"/>
                <a:gd name="connsiteX34" fmla="*/ 468351 w 607639"/>
                <a:gd name="connsiteY34" fmla="*/ 345961 h 547799"/>
                <a:gd name="connsiteX35" fmla="*/ 468351 w 607639"/>
                <a:gd name="connsiteY35" fmla="*/ 285900 h 547799"/>
                <a:gd name="connsiteX36" fmla="*/ 510704 w 607639"/>
                <a:gd name="connsiteY36" fmla="*/ 265820 h 547799"/>
                <a:gd name="connsiteX37" fmla="*/ 547919 w 607639"/>
                <a:gd name="connsiteY37" fmla="*/ 265820 h 547799"/>
                <a:gd name="connsiteX38" fmla="*/ 557890 w 607639"/>
                <a:gd name="connsiteY38" fmla="*/ 275860 h 547799"/>
                <a:gd name="connsiteX39" fmla="*/ 557890 w 607639"/>
                <a:gd name="connsiteY39" fmla="*/ 355912 h 547799"/>
                <a:gd name="connsiteX40" fmla="*/ 547919 w 607639"/>
                <a:gd name="connsiteY40" fmla="*/ 365952 h 547799"/>
                <a:gd name="connsiteX41" fmla="*/ 510704 w 607639"/>
                <a:gd name="connsiteY41" fmla="*/ 365952 h 547799"/>
                <a:gd name="connsiteX42" fmla="*/ 500732 w 607639"/>
                <a:gd name="connsiteY42" fmla="*/ 355912 h 547799"/>
                <a:gd name="connsiteX43" fmla="*/ 500732 w 607639"/>
                <a:gd name="connsiteY43" fmla="*/ 275860 h 547799"/>
                <a:gd name="connsiteX44" fmla="*/ 510704 w 607639"/>
                <a:gd name="connsiteY44" fmla="*/ 265820 h 547799"/>
                <a:gd name="connsiteX45" fmla="*/ 441197 w 607639"/>
                <a:gd name="connsiteY45" fmla="*/ 265820 h 547799"/>
                <a:gd name="connsiteX46" fmla="*/ 478412 w 607639"/>
                <a:gd name="connsiteY46" fmla="*/ 265820 h 547799"/>
                <a:gd name="connsiteX47" fmla="*/ 488383 w 607639"/>
                <a:gd name="connsiteY47" fmla="*/ 275860 h 547799"/>
                <a:gd name="connsiteX48" fmla="*/ 488383 w 607639"/>
                <a:gd name="connsiteY48" fmla="*/ 355912 h 547799"/>
                <a:gd name="connsiteX49" fmla="*/ 478412 w 607639"/>
                <a:gd name="connsiteY49" fmla="*/ 365952 h 547799"/>
                <a:gd name="connsiteX50" fmla="*/ 441197 w 607639"/>
                <a:gd name="connsiteY50" fmla="*/ 365952 h 547799"/>
                <a:gd name="connsiteX51" fmla="*/ 431225 w 607639"/>
                <a:gd name="connsiteY51" fmla="*/ 355912 h 547799"/>
                <a:gd name="connsiteX52" fmla="*/ 431225 w 607639"/>
                <a:gd name="connsiteY52" fmla="*/ 275860 h 547799"/>
                <a:gd name="connsiteX53" fmla="*/ 441197 w 607639"/>
                <a:gd name="connsiteY53" fmla="*/ 265820 h 547799"/>
                <a:gd name="connsiteX54" fmla="*/ 123184 w 607639"/>
                <a:gd name="connsiteY54" fmla="*/ 249799 h 547799"/>
                <a:gd name="connsiteX55" fmla="*/ 108142 w 607639"/>
                <a:gd name="connsiteY55" fmla="*/ 257798 h 547799"/>
                <a:gd name="connsiteX56" fmla="*/ 138136 w 607639"/>
                <a:gd name="connsiteY56" fmla="*/ 257798 h 547799"/>
                <a:gd name="connsiteX57" fmla="*/ 123184 w 607639"/>
                <a:gd name="connsiteY57" fmla="*/ 249799 h 547799"/>
                <a:gd name="connsiteX58" fmla="*/ 290157 w 607639"/>
                <a:gd name="connsiteY58" fmla="*/ 200472 h 547799"/>
                <a:gd name="connsiteX59" fmla="*/ 243964 w 607639"/>
                <a:gd name="connsiteY59" fmla="*/ 243133 h 547799"/>
                <a:gd name="connsiteX60" fmla="*/ 237199 w 607639"/>
                <a:gd name="connsiteY60" fmla="*/ 330322 h 547799"/>
                <a:gd name="connsiteX61" fmla="*/ 251173 w 607639"/>
                <a:gd name="connsiteY61" fmla="*/ 370405 h 547799"/>
                <a:gd name="connsiteX62" fmla="*/ 280100 w 607639"/>
                <a:gd name="connsiteY62" fmla="*/ 386492 h 547799"/>
                <a:gd name="connsiteX63" fmla="*/ 280100 w 607639"/>
                <a:gd name="connsiteY63" fmla="*/ 363917 h 547799"/>
                <a:gd name="connsiteX64" fmla="*/ 290157 w 607639"/>
                <a:gd name="connsiteY64" fmla="*/ 353963 h 547799"/>
                <a:gd name="connsiteX65" fmla="*/ 300126 w 607639"/>
                <a:gd name="connsiteY65" fmla="*/ 363917 h 547799"/>
                <a:gd name="connsiteX66" fmla="*/ 300126 w 607639"/>
                <a:gd name="connsiteY66" fmla="*/ 386492 h 547799"/>
                <a:gd name="connsiteX67" fmla="*/ 329053 w 607639"/>
                <a:gd name="connsiteY67" fmla="*/ 370405 h 547799"/>
                <a:gd name="connsiteX68" fmla="*/ 343027 w 607639"/>
                <a:gd name="connsiteY68" fmla="*/ 330322 h 547799"/>
                <a:gd name="connsiteX69" fmla="*/ 336262 w 607639"/>
                <a:gd name="connsiteY69" fmla="*/ 243133 h 547799"/>
                <a:gd name="connsiteX70" fmla="*/ 290157 w 607639"/>
                <a:gd name="connsiteY70" fmla="*/ 200472 h 547799"/>
                <a:gd name="connsiteX71" fmla="*/ 520764 w 607639"/>
                <a:gd name="connsiteY71" fmla="*/ 172416 h 547799"/>
                <a:gd name="connsiteX72" fmla="*/ 520764 w 607639"/>
                <a:gd name="connsiteY72" fmla="*/ 232488 h 547799"/>
                <a:gd name="connsiteX73" fmla="*/ 537858 w 607639"/>
                <a:gd name="connsiteY73" fmla="*/ 232488 h 547799"/>
                <a:gd name="connsiteX74" fmla="*/ 537858 w 607639"/>
                <a:gd name="connsiteY74" fmla="*/ 172416 h 547799"/>
                <a:gd name="connsiteX75" fmla="*/ 451257 w 607639"/>
                <a:gd name="connsiteY75" fmla="*/ 172416 h 547799"/>
                <a:gd name="connsiteX76" fmla="*/ 451257 w 607639"/>
                <a:gd name="connsiteY76" fmla="*/ 232488 h 547799"/>
                <a:gd name="connsiteX77" fmla="*/ 468351 w 607639"/>
                <a:gd name="connsiteY77" fmla="*/ 232488 h 547799"/>
                <a:gd name="connsiteX78" fmla="*/ 468351 w 607639"/>
                <a:gd name="connsiteY78" fmla="*/ 172416 h 547799"/>
                <a:gd name="connsiteX79" fmla="*/ 510704 w 607639"/>
                <a:gd name="connsiteY79" fmla="*/ 152421 h 547799"/>
                <a:gd name="connsiteX80" fmla="*/ 547919 w 607639"/>
                <a:gd name="connsiteY80" fmla="*/ 152421 h 547799"/>
                <a:gd name="connsiteX81" fmla="*/ 557890 w 607639"/>
                <a:gd name="connsiteY81" fmla="*/ 162374 h 547799"/>
                <a:gd name="connsiteX82" fmla="*/ 557890 w 607639"/>
                <a:gd name="connsiteY82" fmla="*/ 242441 h 547799"/>
                <a:gd name="connsiteX83" fmla="*/ 547919 w 607639"/>
                <a:gd name="connsiteY83" fmla="*/ 252483 h 547799"/>
                <a:gd name="connsiteX84" fmla="*/ 510704 w 607639"/>
                <a:gd name="connsiteY84" fmla="*/ 252483 h 547799"/>
                <a:gd name="connsiteX85" fmla="*/ 500732 w 607639"/>
                <a:gd name="connsiteY85" fmla="*/ 242441 h 547799"/>
                <a:gd name="connsiteX86" fmla="*/ 500732 w 607639"/>
                <a:gd name="connsiteY86" fmla="*/ 162374 h 547799"/>
                <a:gd name="connsiteX87" fmla="*/ 510704 w 607639"/>
                <a:gd name="connsiteY87" fmla="*/ 152421 h 547799"/>
                <a:gd name="connsiteX88" fmla="*/ 441197 w 607639"/>
                <a:gd name="connsiteY88" fmla="*/ 152421 h 547799"/>
                <a:gd name="connsiteX89" fmla="*/ 478412 w 607639"/>
                <a:gd name="connsiteY89" fmla="*/ 152421 h 547799"/>
                <a:gd name="connsiteX90" fmla="*/ 488383 w 607639"/>
                <a:gd name="connsiteY90" fmla="*/ 162374 h 547799"/>
                <a:gd name="connsiteX91" fmla="*/ 488383 w 607639"/>
                <a:gd name="connsiteY91" fmla="*/ 242441 h 547799"/>
                <a:gd name="connsiteX92" fmla="*/ 478412 w 607639"/>
                <a:gd name="connsiteY92" fmla="*/ 252483 h 547799"/>
                <a:gd name="connsiteX93" fmla="*/ 441197 w 607639"/>
                <a:gd name="connsiteY93" fmla="*/ 252483 h 547799"/>
                <a:gd name="connsiteX94" fmla="*/ 431225 w 607639"/>
                <a:gd name="connsiteY94" fmla="*/ 242441 h 547799"/>
                <a:gd name="connsiteX95" fmla="*/ 431225 w 607639"/>
                <a:gd name="connsiteY95" fmla="*/ 162374 h 547799"/>
                <a:gd name="connsiteX96" fmla="*/ 441197 w 607639"/>
                <a:gd name="connsiteY96" fmla="*/ 152421 h 547799"/>
                <a:gd name="connsiteX97" fmla="*/ 420372 w 607639"/>
                <a:gd name="connsiteY97" fmla="*/ 139058 h 547799"/>
                <a:gd name="connsiteX98" fmla="*/ 420372 w 607639"/>
                <a:gd name="connsiteY98" fmla="*/ 379293 h 547799"/>
                <a:gd name="connsiteX99" fmla="*/ 451791 w 607639"/>
                <a:gd name="connsiteY99" fmla="*/ 379293 h 547799"/>
                <a:gd name="connsiteX100" fmla="*/ 461849 w 607639"/>
                <a:gd name="connsiteY100" fmla="*/ 389336 h 547799"/>
                <a:gd name="connsiteX101" fmla="*/ 461849 w 607639"/>
                <a:gd name="connsiteY101" fmla="*/ 489768 h 547799"/>
                <a:gd name="connsiteX102" fmla="*/ 568744 w 607639"/>
                <a:gd name="connsiteY102" fmla="*/ 489768 h 547799"/>
                <a:gd name="connsiteX103" fmla="*/ 568744 w 607639"/>
                <a:gd name="connsiteY103" fmla="*/ 139058 h 547799"/>
                <a:gd name="connsiteX104" fmla="*/ 547383 w 607639"/>
                <a:gd name="connsiteY104" fmla="*/ 100574 h 547799"/>
                <a:gd name="connsiteX105" fmla="*/ 511247 w 607639"/>
                <a:gd name="connsiteY105" fmla="*/ 109995 h 547799"/>
                <a:gd name="connsiteX106" fmla="*/ 511247 w 607639"/>
                <a:gd name="connsiteY106" fmla="*/ 118971 h 547799"/>
                <a:gd name="connsiteX107" fmla="*/ 547383 w 607639"/>
                <a:gd name="connsiteY107" fmla="*/ 118971 h 547799"/>
                <a:gd name="connsiteX108" fmla="*/ 554859 w 607639"/>
                <a:gd name="connsiteY108" fmla="*/ 77910 h 547799"/>
                <a:gd name="connsiteX109" fmla="*/ 563493 w 607639"/>
                <a:gd name="connsiteY109" fmla="*/ 79688 h 547799"/>
                <a:gd name="connsiteX110" fmla="*/ 567409 w 607639"/>
                <a:gd name="connsiteY110" fmla="*/ 87598 h 547799"/>
                <a:gd name="connsiteX111" fmla="*/ 567409 w 607639"/>
                <a:gd name="connsiteY111" fmla="*/ 118971 h 547799"/>
                <a:gd name="connsiteX112" fmla="*/ 597582 w 607639"/>
                <a:gd name="connsiteY112" fmla="*/ 118971 h 547799"/>
                <a:gd name="connsiteX113" fmla="*/ 607639 w 607639"/>
                <a:gd name="connsiteY113" fmla="*/ 129014 h 547799"/>
                <a:gd name="connsiteX114" fmla="*/ 597582 w 607639"/>
                <a:gd name="connsiteY114" fmla="*/ 139058 h 547799"/>
                <a:gd name="connsiteX115" fmla="*/ 588770 w 607639"/>
                <a:gd name="connsiteY115" fmla="*/ 139058 h 547799"/>
                <a:gd name="connsiteX116" fmla="*/ 588770 w 607639"/>
                <a:gd name="connsiteY116" fmla="*/ 232468 h 547799"/>
                <a:gd name="connsiteX117" fmla="*/ 597493 w 607639"/>
                <a:gd name="connsiteY117" fmla="*/ 232468 h 547799"/>
                <a:gd name="connsiteX118" fmla="*/ 607550 w 607639"/>
                <a:gd name="connsiteY118" fmla="*/ 242422 h 547799"/>
                <a:gd name="connsiteX119" fmla="*/ 597493 w 607639"/>
                <a:gd name="connsiteY119" fmla="*/ 252465 h 547799"/>
                <a:gd name="connsiteX120" fmla="*/ 588770 w 607639"/>
                <a:gd name="connsiteY120" fmla="*/ 252465 h 547799"/>
                <a:gd name="connsiteX121" fmla="*/ 588770 w 607639"/>
                <a:gd name="connsiteY121" fmla="*/ 345964 h 547799"/>
                <a:gd name="connsiteX122" fmla="*/ 597493 w 607639"/>
                <a:gd name="connsiteY122" fmla="*/ 345964 h 547799"/>
                <a:gd name="connsiteX123" fmla="*/ 607550 w 607639"/>
                <a:gd name="connsiteY123" fmla="*/ 355918 h 547799"/>
                <a:gd name="connsiteX124" fmla="*/ 597493 w 607639"/>
                <a:gd name="connsiteY124" fmla="*/ 365961 h 547799"/>
                <a:gd name="connsiteX125" fmla="*/ 588770 w 607639"/>
                <a:gd name="connsiteY125" fmla="*/ 365961 h 547799"/>
                <a:gd name="connsiteX126" fmla="*/ 588770 w 607639"/>
                <a:gd name="connsiteY126" fmla="*/ 489768 h 547799"/>
                <a:gd name="connsiteX127" fmla="*/ 597582 w 607639"/>
                <a:gd name="connsiteY127" fmla="*/ 489768 h 547799"/>
                <a:gd name="connsiteX128" fmla="*/ 607639 w 607639"/>
                <a:gd name="connsiteY128" fmla="*/ 499811 h 547799"/>
                <a:gd name="connsiteX129" fmla="*/ 597582 w 607639"/>
                <a:gd name="connsiteY129" fmla="*/ 509765 h 547799"/>
                <a:gd name="connsiteX130" fmla="*/ 10057 w 607639"/>
                <a:gd name="connsiteY130" fmla="*/ 509765 h 547799"/>
                <a:gd name="connsiteX131" fmla="*/ 0 w 607639"/>
                <a:gd name="connsiteY131" fmla="*/ 499811 h 547799"/>
                <a:gd name="connsiteX132" fmla="*/ 10057 w 607639"/>
                <a:gd name="connsiteY132" fmla="*/ 489768 h 547799"/>
                <a:gd name="connsiteX133" fmla="*/ 21005 w 607639"/>
                <a:gd name="connsiteY133" fmla="*/ 489768 h 547799"/>
                <a:gd name="connsiteX134" fmla="*/ 23586 w 607639"/>
                <a:gd name="connsiteY134" fmla="*/ 432975 h 547799"/>
                <a:gd name="connsiteX135" fmla="*/ 33555 w 607639"/>
                <a:gd name="connsiteY135" fmla="*/ 423465 h 547799"/>
                <a:gd name="connsiteX136" fmla="*/ 37204 w 607639"/>
                <a:gd name="connsiteY136" fmla="*/ 423465 h 547799"/>
                <a:gd name="connsiteX137" fmla="*/ 37204 w 607639"/>
                <a:gd name="connsiteY137" fmla="*/ 291127 h 547799"/>
                <a:gd name="connsiteX138" fmla="*/ 98618 w 607639"/>
                <a:gd name="connsiteY138" fmla="*/ 229801 h 547799"/>
                <a:gd name="connsiteX139" fmla="*/ 123184 w 607639"/>
                <a:gd name="connsiteY139" fmla="*/ 229801 h 547799"/>
                <a:gd name="connsiteX140" fmla="*/ 161278 w 607639"/>
                <a:gd name="connsiteY140" fmla="*/ 267841 h 547799"/>
                <a:gd name="connsiteX141" fmla="*/ 151220 w 607639"/>
                <a:gd name="connsiteY141" fmla="*/ 277884 h 547799"/>
                <a:gd name="connsiteX142" fmla="*/ 95058 w 607639"/>
                <a:gd name="connsiteY142" fmla="*/ 277884 h 547799"/>
                <a:gd name="connsiteX143" fmla="*/ 85089 w 607639"/>
                <a:gd name="connsiteY143" fmla="*/ 267841 h 547799"/>
                <a:gd name="connsiteX144" fmla="*/ 89006 w 607639"/>
                <a:gd name="connsiteY144" fmla="*/ 250954 h 547799"/>
                <a:gd name="connsiteX145" fmla="*/ 57231 w 607639"/>
                <a:gd name="connsiteY145" fmla="*/ 291127 h 547799"/>
                <a:gd name="connsiteX146" fmla="*/ 57231 w 607639"/>
                <a:gd name="connsiteY146" fmla="*/ 423465 h 547799"/>
                <a:gd name="connsiteX147" fmla="*/ 60880 w 607639"/>
                <a:gd name="connsiteY147" fmla="*/ 423465 h 547799"/>
                <a:gd name="connsiteX148" fmla="*/ 70848 w 607639"/>
                <a:gd name="connsiteY148" fmla="*/ 432975 h 547799"/>
                <a:gd name="connsiteX149" fmla="*/ 73341 w 607639"/>
                <a:gd name="connsiteY149" fmla="*/ 489768 h 547799"/>
                <a:gd name="connsiteX150" fmla="*/ 280100 w 607639"/>
                <a:gd name="connsiteY150" fmla="*/ 489768 h 547799"/>
                <a:gd name="connsiteX151" fmla="*/ 280100 w 607639"/>
                <a:gd name="connsiteY151" fmla="*/ 406756 h 547799"/>
                <a:gd name="connsiteX152" fmla="*/ 236487 w 607639"/>
                <a:gd name="connsiteY152" fmla="*/ 384004 h 547799"/>
                <a:gd name="connsiteX153" fmla="*/ 217262 w 607639"/>
                <a:gd name="connsiteY153" fmla="*/ 328722 h 547799"/>
                <a:gd name="connsiteX154" fmla="*/ 224027 w 607639"/>
                <a:gd name="connsiteY154" fmla="*/ 241622 h 547799"/>
                <a:gd name="connsiteX155" fmla="*/ 290157 w 607639"/>
                <a:gd name="connsiteY155" fmla="*/ 180474 h 547799"/>
                <a:gd name="connsiteX156" fmla="*/ 356288 w 607639"/>
                <a:gd name="connsiteY156" fmla="*/ 241622 h 547799"/>
                <a:gd name="connsiteX157" fmla="*/ 363053 w 607639"/>
                <a:gd name="connsiteY157" fmla="*/ 328722 h 547799"/>
                <a:gd name="connsiteX158" fmla="*/ 343828 w 607639"/>
                <a:gd name="connsiteY158" fmla="*/ 384004 h 547799"/>
                <a:gd name="connsiteX159" fmla="*/ 300126 w 607639"/>
                <a:gd name="connsiteY159" fmla="*/ 406756 h 547799"/>
                <a:gd name="connsiteX160" fmla="*/ 300126 w 607639"/>
                <a:gd name="connsiteY160" fmla="*/ 489768 h 547799"/>
                <a:gd name="connsiteX161" fmla="*/ 400346 w 607639"/>
                <a:gd name="connsiteY161" fmla="*/ 489768 h 547799"/>
                <a:gd name="connsiteX162" fmla="*/ 400346 w 607639"/>
                <a:gd name="connsiteY162" fmla="*/ 399290 h 547799"/>
                <a:gd name="connsiteX163" fmla="*/ 379608 w 607639"/>
                <a:gd name="connsiteY163" fmla="*/ 399290 h 547799"/>
                <a:gd name="connsiteX164" fmla="*/ 369550 w 607639"/>
                <a:gd name="connsiteY164" fmla="*/ 389336 h 547799"/>
                <a:gd name="connsiteX165" fmla="*/ 379608 w 607639"/>
                <a:gd name="connsiteY165" fmla="*/ 379293 h 547799"/>
                <a:gd name="connsiteX166" fmla="*/ 400346 w 607639"/>
                <a:gd name="connsiteY166" fmla="*/ 379293 h 547799"/>
                <a:gd name="connsiteX167" fmla="*/ 400346 w 607639"/>
                <a:gd name="connsiteY167" fmla="*/ 365961 h 547799"/>
                <a:gd name="connsiteX168" fmla="*/ 391623 w 607639"/>
                <a:gd name="connsiteY168" fmla="*/ 365961 h 547799"/>
                <a:gd name="connsiteX169" fmla="*/ 381566 w 607639"/>
                <a:gd name="connsiteY169" fmla="*/ 355918 h 547799"/>
                <a:gd name="connsiteX170" fmla="*/ 391623 w 607639"/>
                <a:gd name="connsiteY170" fmla="*/ 345964 h 547799"/>
                <a:gd name="connsiteX171" fmla="*/ 400346 w 607639"/>
                <a:gd name="connsiteY171" fmla="*/ 345964 h 547799"/>
                <a:gd name="connsiteX172" fmla="*/ 400346 w 607639"/>
                <a:gd name="connsiteY172" fmla="*/ 252465 h 547799"/>
                <a:gd name="connsiteX173" fmla="*/ 391623 w 607639"/>
                <a:gd name="connsiteY173" fmla="*/ 252465 h 547799"/>
                <a:gd name="connsiteX174" fmla="*/ 381566 w 607639"/>
                <a:gd name="connsiteY174" fmla="*/ 242422 h 547799"/>
                <a:gd name="connsiteX175" fmla="*/ 391623 w 607639"/>
                <a:gd name="connsiteY175" fmla="*/ 232468 h 547799"/>
                <a:gd name="connsiteX176" fmla="*/ 400346 w 607639"/>
                <a:gd name="connsiteY176" fmla="*/ 232468 h 547799"/>
                <a:gd name="connsiteX177" fmla="*/ 400346 w 607639"/>
                <a:gd name="connsiteY177" fmla="*/ 139058 h 547799"/>
                <a:gd name="connsiteX178" fmla="*/ 392959 w 607639"/>
                <a:gd name="connsiteY178" fmla="*/ 139058 h 547799"/>
                <a:gd name="connsiteX179" fmla="*/ 382901 w 607639"/>
                <a:gd name="connsiteY179" fmla="*/ 129014 h 547799"/>
                <a:gd name="connsiteX180" fmla="*/ 392959 w 607639"/>
                <a:gd name="connsiteY180" fmla="*/ 118971 h 547799"/>
                <a:gd name="connsiteX181" fmla="*/ 491220 w 607639"/>
                <a:gd name="connsiteY181" fmla="*/ 118971 h 547799"/>
                <a:gd name="connsiteX182" fmla="*/ 491220 w 607639"/>
                <a:gd name="connsiteY182" fmla="*/ 102351 h 547799"/>
                <a:gd name="connsiteX183" fmla="*/ 498697 w 607639"/>
                <a:gd name="connsiteY183" fmla="*/ 92664 h 547799"/>
                <a:gd name="connsiteX184" fmla="*/ 116318 w 607639"/>
                <a:gd name="connsiteY184" fmla="*/ 20084 h 547799"/>
                <a:gd name="connsiteX185" fmla="*/ 59187 w 607639"/>
                <a:gd name="connsiteY185" fmla="*/ 77137 h 547799"/>
                <a:gd name="connsiteX186" fmla="*/ 116318 w 607639"/>
                <a:gd name="connsiteY186" fmla="*/ 134190 h 547799"/>
                <a:gd name="connsiteX187" fmla="*/ 173450 w 607639"/>
                <a:gd name="connsiteY187" fmla="*/ 77137 h 547799"/>
                <a:gd name="connsiteX188" fmla="*/ 116318 w 607639"/>
                <a:gd name="connsiteY188" fmla="*/ 20084 h 547799"/>
                <a:gd name="connsiteX189" fmla="*/ 116318 w 607639"/>
                <a:gd name="connsiteY189" fmla="*/ 0 h 547799"/>
                <a:gd name="connsiteX190" fmla="*/ 193561 w 607639"/>
                <a:gd name="connsiteY190" fmla="*/ 77137 h 547799"/>
                <a:gd name="connsiteX191" fmla="*/ 116318 w 607639"/>
                <a:gd name="connsiteY191" fmla="*/ 154185 h 547799"/>
                <a:gd name="connsiteX192" fmla="*/ 39164 w 607639"/>
                <a:gd name="connsiteY192" fmla="*/ 77137 h 547799"/>
                <a:gd name="connsiteX193" fmla="*/ 116318 w 607639"/>
                <a:gd name="connsiteY193" fmla="*/ 0 h 547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</a:cxnLst>
              <a:rect l="l" t="t" r="r" b="b"/>
              <a:pathLst>
                <a:path w="607639" h="547799">
                  <a:moveTo>
                    <a:pt x="10057" y="527829"/>
                  </a:moveTo>
                  <a:lnTo>
                    <a:pt x="597582" y="527829"/>
                  </a:lnTo>
                  <a:cubicBezTo>
                    <a:pt x="603100" y="527829"/>
                    <a:pt x="607639" y="532267"/>
                    <a:pt x="607639" y="537858"/>
                  </a:cubicBezTo>
                  <a:cubicBezTo>
                    <a:pt x="607639" y="543361"/>
                    <a:pt x="603100" y="547799"/>
                    <a:pt x="597582" y="547799"/>
                  </a:cubicBezTo>
                  <a:lnTo>
                    <a:pt x="10057" y="547799"/>
                  </a:lnTo>
                  <a:cubicBezTo>
                    <a:pt x="4450" y="547799"/>
                    <a:pt x="0" y="543361"/>
                    <a:pt x="0" y="537858"/>
                  </a:cubicBezTo>
                  <a:cubicBezTo>
                    <a:pt x="0" y="532267"/>
                    <a:pt x="4450" y="527829"/>
                    <a:pt x="10057" y="527829"/>
                  </a:cubicBezTo>
                  <a:close/>
                  <a:moveTo>
                    <a:pt x="43168" y="443463"/>
                  </a:moveTo>
                  <a:lnTo>
                    <a:pt x="41121" y="489768"/>
                  </a:lnTo>
                  <a:lnTo>
                    <a:pt x="53314" y="489768"/>
                  </a:lnTo>
                  <a:lnTo>
                    <a:pt x="51267" y="443463"/>
                  </a:lnTo>
                  <a:close/>
                  <a:moveTo>
                    <a:pt x="520764" y="399294"/>
                  </a:moveTo>
                  <a:lnTo>
                    <a:pt x="520764" y="459398"/>
                  </a:lnTo>
                  <a:lnTo>
                    <a:pt x="537858" y="459398"/>
                  </a:lnTo>
                  <a:lnTo>
                    <a:pt x="537858" y="399294"/>
                  </a:lnTo>
                  <a:close/>
                  <a:moveTo>
                    <a:pt x="420372" y="399290"/>
                  </a:moveTo>
                  <a:lnTo>
                    <a:pt x="420372" y="489768"/>
                  </a:lnTo>
                  <a:lnTo>
                    <a:pt x="441733" y="489768"/>
                  </a:lnTo>
                  <a:lnTo>
                    <a:pt x="441733" y="399290"/>
                  </a:lnTo>
                  <a:close/>
                  <a:moveTo>
                    <a:pt x="510704" y="379289"/>
                  </a:moveTo>
                  <a:lnTo>
                    <a:pt x="547919" y="379289"/>
                  </a:lnTo>
                  <a:cubicBezTo>
                    <a:pt x="553439" y="379289"/>
                    <a:pt x="557890" y="383823"/>
                    <a:pt x="557890" y="389336"/>
                  </a:cubicBezTo>
                  <a:lnTo>
                    <a:pt x="557890" y="469445"/>
                  </a:lnTo>
                  <a:cubicBezTo>
                    <a:pt x="557890" y="474958"/>
                    <a:pt x="553439" y="479492"/>
                    <a:pt x="547919" y="479492"/>
                  </a:cubicBezTo>
                  <a:lnTo>
                    <a:pt x="510704" y="479492"/>
                  </a:lnTo>
                  <a:cubicBezTo>
                    <a:pt x="505184" y="479492"/>
                    <a:pt x="500732" y="474958"/>
                    <a:pt x="500732" y="469445"/>
                  </a:cubicBezTo>
                  <a:lnTo>
                    <a:pt x="500732" y="389336"/>
                  </a:lnTo>
                  <a:cubicBezTo>
                    <a:pt x="500732" y="383823"/>
                    <a:pt x="505184" y="379289"/>
                    <a:pt x="510704" y="379289"/>
                  </a:cubicBezTo>
                  <a:close/>
                  <a:moveTo>
                    <a:pt x="520764" y="285900"/>
                  </a:moveTo>
                  <a:lnTo>
                    <a:pt x="520764" y="345961"/>
                  </a:lnTo>
                  <a:lnTo>
                    <a:pt x="537858" y="345961"/>
                  </a:lnTo>
                  <a:lnTo>
                    <a:pt x="537858" y="285900"/>
                  </a:lnTo>
                  <a:close/>
                  <a:moveTo>
                    <a:pt x="451257" y="285900"/>
                  </a:moveTo>
                  <a:lnTo>
                    <a:pt x="451257" y="345961"/>
                  </a:lnTo>
                  <a:lnTo>
                    <a:pt x="468351" y="345961"/>
                  </a:lnTo>
                  <a:lnTo>
                    <a:pt x="468351" y="285900"/>
                  </a:lnTo>
                  <a:close/>
                  <a:moveTo>
                    <a:pt x="510704" y="265820"/>
                  </a:moveTo>
                  <a:lnTo>
                    <a:pt x="547919" y="265820"/>
                  </a:lnTo>
                  <a:cubicBezTo>
                    <a:pt x="553439" y="265820"/>
                    <a:pt x="557890" y="270351"/>
                    <a:pt x="557890" y="275860"/>
                  </a:cubicBezTo>
                  <a:lnTo>
                    <a:pt x="557890" y="355912"/>
                  </a:lnTo>
                  <a:cubicBezTo>
                    <a:pt x="557890" y="361421"/>
                    <a:pt x="553439" y="365952"/>
                    <a:pt x="547919" y="365952"/>
                  </a:cubicBezTo>
                  <a:lnTo>
                    <a:pt x="510704" y="365952"/>
                  </a:lnTo>
                  <a:cubicBezTo>
                    <a:pt x="505184" y="365952"/>
                    <a:pt x="500732" y="361421"/>
                    <a:pt x="500732" y="355912"/>
                  </a:cubicBezTo>
                  <a:lnTo>
                    <a:pt x="500732" y="275860"/>
                  </a:lnTo>
                  <a:cubicBezTo>
                    <a:pt x="500732" y="270351"/>
                    <a:pt x="505184" y="265820"/>
                    <a:pt x="510704" y="265820"/>
                  </a:cubicBezTo>
                  <a:close/>
                  <a:moveTo>
                    <a:pt x="441197" y="265820"/>
                  </a:moveTo>
                  <a:lnTo>
                    <a:pt x="478412" y="265820"/>
                  </a:lnTo>
                  <a:cubicBezTo>
                    <a:pt x="483932" y="265820"/>
                    <a:pt x="488383" y="270351"/>
                    <a:pt x="488383" y="275860"/>
                  </a:cubicBezTo>
                  <a:lnTo>
                    <a:pt x="488383" y="355912"/>
                  </a:lnTo>
                  <a:cubicBezTo>
                    <a:pt x="488383" y="361421"/>
                    <a:pt x="483932" y="365952"/>
                    <a:pt x="478412" y="365952"/>
                  </a:cubicBezTo>
                  <a:lnTo>
                    <a:pt x="441197" y="365952"/>
                  </a:lnTo>
                  <a:cubicBezTo>
                    <a:pt x="435677" y="365952"/>
                    <a:pt x="431225" y="361421"/>
                    <a:pt x="431225" y="355912"/>
                  </a:cubicBezTo>
                  <a:lnTo>
                    <a:pt x="431225" y="275860"/>
                  </a:lnTo>
                  <a:cubicBezTo>
                    <a:pt x="431225" y="270351"/>
                    <a:pt x="435677" y="265820"/>
                    <a:pt x="441197" y="265820"/>
                  </a:cubicBezTo>
                  <a:close/>
                  <a:moveTo>
                    <a:pt x="123184" y="249799"/>
                  </a:moveTo>
                  <a:cubicBezTo>
                    <a:pt x="116953" y="249799"/>
                    <a:pt x="111435" y="252998"/>
                    <a:pt x="108142" y="257798"/>
                  </a:cubicBezTo>
                  <a:lnTo>
                    <a:pt x="138136" y="257798"/>
                  </a:lnTo>
                  <a:cubicBezTo>
                    <a:pt x="134932" y="252998"/>
                    <a:pt x="129414" y="249799"/>
                    <a:pt x="123184" y="249799"/>
                  </a:cubicBezTo>
                  <a:close/>
                  <a:moveTo>
                    <a:pt x="290157" y="200472"/>
                  </a:moveTo>
                  <a:cubicBezTo>
                    <a:pt x="266126" y="200472"/>
                    <a:pt x="245833" y="219225"/>
                    <a:pt x="243964" y="243133"/>
                  </a:cubicBezTo>
                  <a:lnTo>
                    <a:pt x="237199" y="330322"/>
                  </a:lnTo>
                  <a:cubicBezTo>
                    <a:pt x="236042" y="345164"/>
                    <a:pt x="241027" y="359473"/>
                    <a:pt x="251173" y="370405"/>
                  </a:cubicBezTo>
                  <a:cubicBezTo>
                    <a:pt x="259006" y="378849"/>
                    <a:pt x="269063" y="384359"/>
                    <a:pt x="280100" y="386492"/>
                  </a:cubicBezTo>
                  <a:lnTo>
                    <a:pt x="280100" y="363917"/>
                  </a:lnTo>
                  <a:cubicBezTo>
                    <a:pt x="280100" y="358407"/>
                    <a:pt x="284639" y="353963"/>
                    <a:pt x="290157" y="353963"/>
                  </a:cubicBezTo>
                  <a:cubicBezTo>
                    <a:pt x="295676" y="353963"/>
                    <a:pt x="300126" y="358407"/>
                    <a:pt x="300126" y="363917"/>
                  </a:cubicBezTo>
                  <a:lnTo>
                    <a:pt x="300126" y="386492"/>
                  </a:lnTo>
                  <a:cubicBezTo>
                    <a:pt x="311163" y="384359"/>
                    <a:pt x="321220" y="378849"/>
                    <a:pt x="329053" y="370405"/>
                  </a:cubicBezTo>
                  <a:cubicBezTo>
                    <a:pt x="339288" y="359473"/>
                    <a:pt x="344184" y="345164"/>
                    <a:pt x="343027" y="330322"/>
                  </a:cubicBezTo>
                  <a:lnTo>
                    <a:pt x="336262" y="243133"/>
                  </a:lnTo>
                  <a:cubicBezTo>
                    <a:pt x="334393" y="219225"/>
                    <a:pt x="314189" y="200472"/>
                    <a:pt x="290157" y="200472"/>
                  </a:cubicBezTo>
                  <a:close/>
                  <a:moveTo>
                    <a:pt x="520764" y="172416"/>
                  </a:moveTo>
                  <a:lnTo>
                    <a:pt x="520764" y="232488"/>
                  </a:lnTo>
                  <a:lnTo>
                    <a:pt x="537858" y="232488"/>
                  </a:lnTo>
                  <a:lnTo>
                    <a:pt x="537858" y="172416"/>
                  </a:lnTo>
                  <a:close/>
                  <a:moveTo>
                    <a:pt x="451257" y="172416"/>
                  </a:moveTo>
                  <a:lnTo>
                    <a:pt x="451257" y="232488"/>
                  </a:lnTo>
                  <a:lnTo>
                    <a:pt x="468351" y="232488"/>
                  </a:lnTo>
                  <a:lnTo>
                    <a:pt x="468351" y="172416"/>
                  </a:lnTo>
                  <a:close/>
                  <a:moveTo>
                    <a:pt x="510704" y="152421"/>
                  </a:moveTo>
                  <a:lnTo>
                    <a:pt x="547919" y="152421"/>
                  </a:lnTo>
                  <a:cubicBezTo>
                    <a:pt x="553439" y="152421"/>
                    <a:pt x="557890" y="156864"/>
                    <a:pt x="557890" y="162374"/>
                  </a:cubicBezTo>
                  <a:lnTo>
                    <a:pt x="557890" y="242441"/>
                  </a:lnTo>
                  <a:cubicBezTo>
                    <a:pt x="557890" y="248040"/>
                    <a:pt x="553439" y="252483"/>
                    <a:pt x="547919" y="252483"/>
                  </a:cubicBezTo>
                  <a:lnTo>
                    <a:pt x="510704" y="252483"/>
                  </a:lnTo>
                  <a:cubicBezTo>
                    <a:pt x="505184" y="252483"/>
                    <a:pt x="500732" y="248040"/>
                    <a:pt x="500732" y="242441"/>
                  </a:cubicBezTo>
                  <a:lnTo>
                    <a:pt x="500732" y="162374"/>
                  </a:lnTo>
                  <a:cubicBezTo>
                    <a:pt x="500732" y="156864"/>
                    <a:pt x="505184" y="152421"/>
                    <a:pt x="510704" y="152421"/>
                  </a:cubicBezTo>
                  <a:close/>
                  <a:moveTo>
                    <a:pt x="441197" y="152421"/>
                  </a:moveTo>
                  <a:lnTo>
                    <a:pt x="478412" y="152421"/>
                  </a:lnTo>
                  <a:cubicBezTo>
                    <a:pt x="483932" y="152421"/>
                    <a:pt x="488383" y="156864"/>
                    <a:pt x="488383" y="162374"/>
                  </a:cubicBezTo>
                  <a:lnTo>
                    <a:pt x="488383" y="242441"/>
                  </a:lnTo>
                  <a:cubicBezTo>
                    <a:pt x="488383" y="248040"/>
                    <a:pt x="483932" y="252483"/>
                    <a:pt x="478412" y="252483"/>
                  </a:cubicBezTo>
                  <a:lnTo>
                    <a:pt x="441197" y="252483"/>
                  </a:lnTo>
                  <a:cubicBezTo>
                    <a:pt x="435677" y="252483"/>
                    <a:pt x="431225" y="248040"/>
                    <a:pt x="431225" y="242441"/>
                  </a:cubicBezTo>
                  <a:lnTo>
                    <a:pt x="431225" y="162374"/>
                  </a:lnTo>
                  <a:cubicBezTo>
                    <a:pt x="431225" y="156864"/>
                    <a:pt x="435677" y="152421"/>
                    <a:pt x="441197" y="152421"/>
                  </a:cubicBezTo>
                  <a:close/>
                  <a:moveTo>
                    <a:pt x="420372" y="139058"/>
                  </a:moveTo>
                  <a:lnTo>
                    <a:pt x="420372" y="379293"/>
                  </a:lnTo>
                  <a:lnTo>
                    <a:pt x="451791" y="379293"/>
                  </a:lnTo>
                  <a:cubicBezTo>
                    <a:pt x="457309" y="379293"/>
                    <a:pt x="461849" y="383826"/>
                    <a:pt x="461849" y="389336"/>
                  </a:cubicBezTo>
                  <a:lnTo>
                    <a:pt x="461849" y="489768"/>
                  </a:lnTo>
                  <a:lnTo>
                    <a:pt x="568744" y="489768"/>
                  </a:lnTo>
                  <a:lnTo>
                    <a:pt x="568744" y="139058"/>
                  </a:lnTo>
                  <a:close/>
                  <a:moveTo>
                    <a:pt x="547383" y="100574"/>
                  </a:moveTo>
                  <a:lnTo>
                    <a:pt x="511247" y="109995"/>
                  </a:lnTo>
                  <a:lnTo>
                    <a:pt x="511247" y="118971"/>
                  </a:lnTo>
                  <a:lnTo>
                    <a:pt x="547383" y="118971"/>
                  </a:lnTo>
                  <a:close/>
                  <a:moveTo>
                    <a:pt x="554859" y="77910"/>
                  </a:moveTo>
                  <a:cubicBezTo>
                    <a:pt x="557885" y="77199"/>
                    <a:pt x="561089" y="77821"/>
                    <a:pt x="563493" y="79688"/>
                  </a:cubicBezTo>
                  <a:cubicBezTo>
                    <a:pt x="565985" y="81554"/>
                    <a:pt x="567409" y="84487"/>
                    <a:pt x="567409" y="87598"/>
                  </a:cubicBezTo>
                  <a:lnTo>
                    <a:pt x="567409" y="118971"/>
                  </a:lnTo>
                  <a:lnTo>
                    <a:pt x="597582" y="118971"/>
                  </a:lnTo>
                  <a:cubicBezTo>
                    <a:pt x="603100" y="118971"/>
                    <a:pt x="607639" y="123504"/>
                    <a:pt x="607639" y="129014"/>
                  </a:cubicBezTo>
                  <a:cubicBezTo>
                    <a:pt x="607639" y="134525"/>
                    <a:pt x="603100" y="139058"/>
                    <a:pt x="597582" y="139058"/>
                  </a:cubicBezTo>
                  <a:lnTo>
                    <a:pt x="588770" y="139058"/>
                  </a:lnTo>
                  <a:lnTo>
                    <a:pt x="588770" y="232468"/>
                  </a:lnTo>
                  <a:lnTo>
                    <a:pt x="597493" y="232468"/>
                  </a:lnTo>
                  <a:cubicBezTo>
                    <a:pt x="603011" y="232468"/>
                    <a:pt x="607550" y="236912"/>
                    <a:pt x="607550" y="242422"/>
                  </a:cubicBezTo>
                  <a:cubicBezTo>
                    <a:pt x="607550" y="248021"/>
                    <a:pt x="603011" y="252465"/>
                    <a:pt x="597493" y="252465"/>
                  </a:cubicBezTo>
                  <a:lnTo>
                    <a:pt x="588770" y="252465"/>
                  </a:lnTo>
                  <a:lnTo>
                    <a:pt x="588770" y="345964"/>
                  </a:lnTo>
                  <a:lnTo>
                    <a:pt x="597493" y="345964"/>
                  </a:lnTo>
                  <a:cubicBezTo>
                    <a:pt x="603011" y="345964"/>
                    <a:pt x="607550" y="350408"/>
                    <a:pt x="607550" y="355918"/>
                  </a:cubicBezTo>
                  <a:cubicBezTo>
                    <a:pt x="607550" y="361429"/>
                    <a:pt x="603011" y="365961"/>
                    <a:pt x="597493" y="365961"/>
                  </a:cubicBezTo>
                  <a:lnTo>
                    <a:pt x="588770" y="365961"/>
                  </a:lnTo>
                  <a:lnTo>
                    <a:pt x="588770" y="489768"/>
                  </a:lnTo>
                  <a:lnTo>
                    <a:pt x="597582" y="489768"/>
                  </a:lnTo>
                  <a:cubicBezTo>
                    <a:pt x="603100" y="489768"/>
                    <a:pt x="607639" y="494211"/>
                    <a:pt x="607639" y="499811"/>
                  </a:cubicBezTo>
                  <a:cubicBezTo>
                    <a:pt x="607639" y="505321"/>
                    <a:pt x="603100" y="509765"/>
                    <a:pt x="597582" y="509765"/>
                  </a:cubicBezTo>
                  <a:lnTo>
                    <a:pt x="10057" y="509765"/>
                  </a:lnTo>
                  <a:cubicBezTo>
                    <a:pt x="4450" y="509765"/>
                    <a:pt x="0" y="505321"/>
                    <a:pt x="0" y="499811"/>
                  </a:cubicBezTo>
                  <a:cubicBezTo>
                    <a:pt x="0" y="494211"/>
                    <a:pt x="4450" y="489768"/>
                    <a:pt x="10057" y="489768"/>
                  </a:cubicBezTo>
                  <a:lnTo>
                    <a:pt x="21005" y="489768"/>
                  </a:lnTo>
                  <a:lnTo>
                    <a:pt x="23586" y="432975"/>
                  </a:lnTo>
                  <a:cubicBezTo>
                    <a:pt x="23764" y="427642"/>
                    <a:pt x="28214" y="423465"/>
                    <a:pt x="33555" y="423465"/>
                  </a:cubicBezTo>
                  <a:lnTo>
                    <a:pt x="37204" y="423465"/>
                  </a:lnTo>
                  <a:lnTo>
                    <a:pt x="37204" y="291127"/>
                  </a:lnTo>
                  <a:cubicBezTo>
                    <a:pt x="37204" y="257353"/>
                    <a:pt x="64796" y="229801"/>
                    <a:pt x="98618" y="229801"/>
                  </a:cubicBezTo>
                  <a:lnTo>
                    <a:pt x="123184" y="229801"/>
                  </a:lnTo>
                  <a:cubicBezTo>
                    <a:pt x="144189" y="229801"/>
                    <a:pt x="161278" y="246866"/>
                    <a:pt x="161278" y="267841"/>
                  </a:cubicBezTo>
                  <a:cubicBezTo>
                    <a:pt x="161278" y="273351"/>
                    <a:pt x="156739" y="277884"/>
                    <a:pt x="151220" y="277884"/>
                  </a:cubicBezTo>
                  <a:lnTo>
                    <a:pt x="95058" y="277884"/>
                  </a:lnTo>
                  <a:cubicBezTo>
                    <a:pt x="89540" y="277884"/>
                    <a:pt x="85089" y="273351"/>
                    <a:pt x="85089" y="267841"/>
                  </a:cubicBezTo>
                  <a:cubicBezTo>
                    <a:pt x="85089" y="261797"/>
                    <a:pt x="86513" y="256020"/>
                    <a:pt x="89006" y="250954"/>
                  </a:cubicBezTo>
                  <a:cubicBezTo>
                    <a:pt x="70848" y="255309"/>
                    <a:pt x="57231" y="271663"/>
                    <a:pt x="57231" y="291127"/>
                  </a:cubicBezTo>
                  <a:lnTo>
                    <a:pt x="57231" y="423465"/>
                  </a:lnTo>
                  <a:lnTo>
                    <a:pt x="60880" y="423465"/>
                  </a:lnTo>
                  <a:cubicBezTo>
                    <a:pt x="66220" y="423465"/>
                    <a:pt x="70670" y="427642"/>
                    <a:pt x="70848" y="432975"/>
                  </a:cubicBezTo>
                  <a:lnTo>
                    <a:pt x="73341" y="489768"/>
                  </a:lnTo>
                  <a:lnTo>
                    <a:pt x="280100" y="489768"/>
                  </a:lnTo>
                  <a:lnTo>
                    <a:pt x="280100" y="406756"/>
                  </a:lnTo>
                  <a:cubicBezTo>
                    <a:pt x="263456" y="404356"/>
                    <a:pt x="247969" y="396446"/>
                    <a:pt x="236487" y="384004"/>
                  </a:cubicBezTo>
                  <a:cubicBezTo>
                    <a:pt x="222691" y="369161"/>
                    <a:pt x="215660" y="348986"/>
                    <a:pt x="217262" y="328722"/>
                  </a:cubicBezTo>
                  <a:lnTo>
                    <a:pt x="224027" y="241622"/>
                  </a:lnTo>
                  <a:cubicBezTo>
                    <a:pt x="226697" y="207315"/>
                    <a:pt x="255712" y="180474"/>
                    <a:pt x="290157" y="180474"/>
                  </a:cubicBezTo>
                  <a:cubicBezTo>
                    <a:pt x="324513" y="180474"/>
                    <a:pt x="353618" y="207315"/>
                    <a:pt x="356288" y="241622"/>
                  </a:cubicBezTo>
                  <a:lnTo>
                    <a:pt x="363053" y="328722"/>
                  </a:lnTo>
                  <a:cubicBezTo>
                    <a:pt x="364655" y="348986"/>
                    <a:pt x="357623" y="369161"/>
                    <a:pt x="343828" y="384004"/>
                  </a:cubicBezTo>
                  <a:cubicBezTo>
                    <a:pt x="332257" y="396446"/>
                    <a:pt x="316770" y="404445"/>
                    <a:pt x="300126" y="406756"/>
                  </a:cubicBezTo>
                  <a:lnTo>
                    <a:pt x="300126" y="489768"/>
                  </a:lnTo>
                  <a:lnTo>
                    <a:pt x="400346" y="489768"/>
                  </a:lnTo>
                  <a:lnTo>
                    <a:pt x="400346" y="399290"/>
                  </a:lnTo>
                  <a:lnTo>
                    <a:pt x="379608" y="399290"/>
                  </a:lnTo>
                  <a:cubicBezTo>
                    <a:pt x="374089" y="399290"/>
                    <a:pt x="369550" y="394847"/>
                    <a:pt x="369550" y="389336"/>
                  </a:cubicBezTo>
                  <a:cubicBezTo>
                    <a:pt x="369550" y="383826"/>
                    <a:pt x="374089" y="379293"/>
                    <a:pt x="379608" y="379293"/>
                  </a:cubicBezTo>
                  <a:lnTo>
                    <a:pt x="400346" y="379293"/>
                  </a:lnTo>
                  <a:lnTo>
                    <a:pt x="400346" y="365961"/>
                  </a:lnTo>
                  <a:lnTo>
                    <a:pt x="391623" y="365961"/>
                  </a:lnTo>
                  <a:cubicBezTo>
                    <a:pt x="386105" y="365961"/>
                    <a:pt x="381566" y="361429"/>
                    <a:pt x="381566" y="355918"/>
                  </a:cubicBezTo>
                  <a:cubicBezTo>
                    <a:pt x="381566" y="350408"/>
                    <a:pt x="386105" y="345964"/>
                    <a:pt x="391623" y="345964"/>
                  </a:cubicBezTo>
                  <a:lnTo>
                    <a:pt x="400346" y="345964"/>
                  </a:lnTo>
                  <a:lnTo>
                    <a:pt x="400346" y="252465"/>
                  </a:lnTo>
                  <a:lnTo>
                    <a:pt x="391623" y="252465"/>
                  </a:lnTo>
                  <a:cubicBezTo>
                    <a:pt x="386105" y="252465"/>
                    <a:pt x="381566" y="248021"/>
                    <a:pt x="381566" y="242422"/>
                  </a:cubicBezTo>
                  <a:cubicBezTo>
                    <a:pt x="381566" y="236912"/>
                    <a:pt x="386105" y="232468"/>
                    <a:pt x="391623" y="232468"/>
                  </a:cubicBezTo>
                  <a:lnTo>
                    <a:pt x="400346" y="232468"/>
                  </a:lnTo>
                  <a:lnTo>
                    <a:pt x="400346" y="139058"/>
                  </a:lnTo>
                  <a:lnTo>
                    <a:pt x="392959" y="139058"/>
                  </a:lnTo>
                  <a:cubicBezTo>
                    <a:pt x="387440" y="139058"/>
                    <a:pt x="382901" y="134525"/>
                    <a:pt x="382901" y="129014"/>
                  </a:cubicBezTo>
                  <a:cubicBezTo>
                    <a:pt x="382901" y="123504"/>
                    <a:pt x="387440" y="118971"/>
                    <a:pt x="392959" y="118971"/>
                  </a:cubicBezTo>
                  <a:lnTo>
                    <a:pt x="491220" y="118971"/>
                  </a:lnTo>
                  <a:lnTo>
                    <a:pt x="491220" y="102351"/>
                  </a:lnTo>
                  <a:cubicBezTo>
                    <a:pt x="491220" y="97730"/>
                    <a:pt x="494336" y="93819"/>
                    <a:pt x="498697" y="92664"/>
                  </a:cubicBezTo>
                  <a:close/>
                  <a:moveTo>
                    <a:pt x="116318" y="20084"/>
                  </a:moveTo>
                  <a:cubicBezTo>
                    <a:pt x="84816" y="20084"/>
                    <a:pt x="59187" y="45678"/>
                    <a:pt x="59187" y="77137"/>
                  </a:cubicBezTo>
                  <a:cubicBezTo>
                    <a:pt x="59187" y="108596"/>
                    <a:pt x="84816" y="134190"/>
                    <a:pt x="116318" y="134190"/>
                  </a:cubicBezTo>
                  <a:cubicBezTo>
                    <a:pt x="147821" y="134190"/>
                    <a:pt x="173450" y="108596"/>
                    <a:pt x="173450" y="77137"/>
                  </a:cubicBezTo>
                  <a:cubicBezTo>
                    <a:pt x="173450" y="45678"/>
                    <a:pt x="147821" y="20084"/>
                    <a:pt x="116318" y="20084"/>
                  </a:cubicBezTo>
                  <a:close/>
                  <a:moveTo>
                    <a:pt x="116318" y="0"/>
                  </a:moveTo>
                  <a:cubicBezTo>
                    <a:pt x="158944" y="0"/>
                    <a:pt x="193561" y="34569"/>
                    <a:pt x="193561" y="77137"/>
                  </a:cubicBezTo>
                  <a:cubicBezTo>
                    <a:pt x="193561" y="119616"/>
                    <a:pt x="158944" y="154185"/>
                    <a:pt x="116318" y="154185"/>
                  </a:cubicBezTo>
                  <a:cubicBezTo>
                    <a:pt x="73781" y="154185"/>
                    <a:pt x="39164" y="119616"/>
                    <a:pt x="39164" y="77137"/>
                  </a:cubicBezTo>
                  <a:cubicBezTo>
                    <a:pt x="39164" y="34569"/>
                    <a:pt x="73781" y="0"/>
                    <a:pt x="116318" y="0"/>
                  </a:cubicBezTo>
                  <a:close/>
                </a:path>
              </a:pathLst>
            </a:custGeom>
            <a:gradFill>
              <a:gsLst>
                <a:gs pos="0">
                  <a:srgbClr val="78CBAD"/>
                </a:gs>
                <a:gs pos="100000">
                  <a:srgbClr val="96D6BF">
                    <a:alpha val="42000"/>
                  </a:srgbClr>
                </a:gs>
              </a:gsLst>
              <a:lin ang="5400000" scaled="1"/>
            </a:gradFill>
            <a:ln w="0">
              <a:noFill/>
            </a:ln>
          </p:spPr>
          <p:txBody>
            <a:bodyPr/>
            <a:lstStyle/>
            <a:p>
              <a:pPr algn="ctr"/>
              <a:endParaRPr lang="zh-CN" altLang="en-US" sz="1440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</a:endParaRPr>
            </a:p>
          </p:txBody>
        </p:sp>
        <p:grpSp>
          <p:nvGrpSpPr>
            <p:cNvPr id="45" name="组合 44">
              <a:extLst>
                <a:ext uri="{FF2B5EF4-FFF2-40B4-BE49-F238E27FC236}">
                  <a16:creationId xmlns="" xmlns:a16="http://schemas.microsoft.com/office/drawing/2014/main" id="{7C7943FC-1E4F-4CEA-8FE7-525A8D336951}"/>
                </a:ext>
              </a:extLst>
            </p:cNvPr>
            <p:cNvGrpSpPr/>
            <p:nvPr/>
          </p:nvGrpSpPr>
          <p:grpSpPr>
            <a:xfrm>
              <a:off x="6228243" y="1479807"/>
              <a:ext cx="5016579" cy="1119030"/>
              <a:chOff x="1704363" y="1575924"/>
              <a:chExt cx="5016579" cy="1119030"/>
            </a:xfrm>
          </p:grpSpPr>
          <p:sp>
            <p:nvSpPr>
              <p:cNvPr id="46" name="矩形 45">
                <a:extLst>
                  <a:ext uri="{FF2B5EF4-FFF2-40B4-BE49-F238E27FC236}">
                    <a16:creationId xmlns="" xmlns:a16="http://schemas.microsoft.com/office/drawing/2014/main" id="{B84C47F7-1DA3-4053-86B0-76076E0FF818}"/>
                  </a:ext>
                </a:extLst>
              </p:cNvPr>
              <p:cNvSpPr/>
              <p:nvPr/>
            </p:nvSpPr>
            <p:spPr>
              <a:xfrm>
                <a:off x="3534806" y="1575924"/>
                <a:ext cx="1317592" cy="78234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70000"/>
                  </a:lnSpc>
                  <a:buSzPct val="25000"/>
                </a:pPr>
                <a:r>
                  <a:rPr lang="zh-CN" altLang="en-US" sz="3000" dirty="0">
                    <a:gradFill>
                      <a:gsLst>
                        <a:gs pos="0">
                          <a:srgbClr val="488379"/>
                        </a:gs>
                        <a:gs pos="100000">
                          <a:srgbClr val="78CBAD"/>
                        </a:gs>
                      </a:gsLst>
                      <a:lin ang="5400000" scaled="1"/>
                    </a:gradFill>
                    <a:latin typeface="思源黑体 CN Normal" panose="020B0400000000000000" pitchFamily="34" charset="-122"/>
                    <a:ea typeface="思源黑体 CN Normal" panose="020B0400000000000000" pitchFamily="34" charset="-122"/>
                    <a:cs typeface="+mn-ea"/>
                    <a:sym typeface="+mn-lt"/>
                  </a:rPr>
                  <a:t>好住</a:t>
                </a:r>
              </a:p>
            </p:txBody>
          </p:sp>
          <p:sp>
            <p:nvSpPr>
              <p:cNvPr id="48" name="矩形 47">
                <a:extLst>
                  <a:ext uri="{FF2B5EF4-FFF2-40B4-BE49-F238E27FC236}">
                    <a16:creationId xmlns="" xmlns:a16="http://schemas.microsoft.com/office/drawing/2014/main" id="{59519088-6081-4CDE-AB9A-476DFD9F8081}"/>
                  </a:ext>
                </a:extLst>
              </p:cNvPr>
              <p:cNvSpPr/>
              <p:nvPr/>
            </p:nvSpPr>
            <p:spPr>
              <a:xfrm>
                <a:off x="1704363" y="2142611"/>
                <a:ext cx="5016579" cy="5523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70000"/>
                  </a:lnSpc>
                  <a:buSzPct val="25000"/>
                </a:pPr>
                <a:r>
                  <a:rPr lang="en-US" altLang="zh-CN" sz="2000" dirty="0">
                    <a:solidFill>
                      <a:schemeClr val="bg2">
                        <a:lumMod val="75000"/>
                      </a:schemeClr>
                    </a:solidFill>
                    <a:latin typeface="思源黑体 CN Normal" panose="020B0400000000000000" pitchFamily="34" charset="-122"/>
                    <a:ea typeface="思源黑体 CN Normal" panose="020B0400000000000000" pitchFamily="34" charset="-122"/>
                    <a:cs typeface="+mn-ea"/>
                  </a:rPr>
                  <a:t>COMFORTABLE</a:t>
                </a:r>
                <a:endParaRPr lang="zh-CN" altLang="en-US" sz="2000" dirty="0">
                  <a:solidFill>
                    <a:schemeClr val="bg2">
                      <a:lumMod val="75000"/>
                    </a:schemeClr>
                  </a:solidFill>
                  <a:latin typeface="思源黑体 CN Normal" panose="020B0400000000000000" pitchFamily="34" charset="-122"/>
                  <a:ea typeface="思源黑体 CN Normal" panose="020B0400000000000000" pitchFamily="34" charset="-122"/>
                  <a:cs typeface="+mn-ea"/>
                </a:endParaRPr>
              </a:p>
            </p:txBody>
          </p:sp>
        </p:grpSp>
      </p:grpSp>
      <p:grpSp>
        <p:nvGrpSpPr>
          <p:cNvPr id="80" name="组合 79">
            <a:extLst>
              <a:ext uri="{FF2B5EF4-FFF2-40B4-BE49-F238E27FC236}">
                <a16:creationId xmlns="" xmlns:a16="http://schemas.microsoft.com/office/drawing/2014/main" id="{AFBCF8AD-04C7-4ABA-AF01-2C38D09327CC}"/>
              </a:ext>
            </a:extLst>
          </p:cNvPr>
          <p:cNvGrpSpPr/>
          <p:nvPr/>
        </p:nvGrpSpPr>
        <p:grpSpPr>
          <a:xfrm>
            <a:off x="6508949" y="5145267"/>
            <a:ext cx="5016468" cy="1338582"/>
            <a:chOff x="1770335" y="5333081"/>
            <a:chExt cx="5016579" cy="1338612"/>
          </a:xfrm>
        </p:grpSpPr>
        <p:sp>
          <p:nvSpPr>
            <p:cNvPr id="58" name="complex_201398">
              <a:extLst>
                <a:ext uri="{FF2B5EF4-FFF2-40B4-BE49-F238E27FC236}">
                  <a16:creationId xmlns="" xmlns:a16="http://schemas.microsoft.com/office/drawing/2014/main" id="{18862D99-2845-45B2-A9F4-22A296F7DBC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958649" y="5333081"/>
              <a:ext cx="533879" cy="449722"/>
            </a:xfrm>
            <a:custGeom>
              <a:avLst/>
              <a:gdLst>
                <a:gd name="connsiteX0" fmla="*/ 373273 h 605239"/>
                <a:gd name="connsiteY0" fmla="*/ 373273 h 605239"/>
                <a:gd name="connsiteX1" fmla="*/ 373273 h 605239"/>
                <a:gd name="connsiteY1" fmla="*/ 373273 h 605239"/>
                <a:gd name="connsiteX2" fmla="*/ 373273 h 605239"/>
                <a:gd name="connsiteY2" fmla="*/ 373273 h 605239"/>
                <a:gd name="connsiteX3" fmla="*/ 373273 h 605239"/>
                <a:gd name="connsiteY3" fmla="*/ 373273 h 605239"/>
                <a:gd name="connsiteX4" fmla="*/ 373273 h 605239"/>
                <a:gd name="connsiteY4" fmla="*/ 373273 h 605239"/>
                <a:gd name="connsiteX5" fmla="*/ 373273 h 605239"/>
                <a:gd name="connsiteY5" fmla="*/ 373273 h 605239"/>
                <a:gd name="connsiteX6" fmla="*/ 373273 h 605239"/>
                <a:gd name="connsiteY6" fmla="*/ 373273 h 605239"/>
                <a:gd name="connsiteX7" fmla="*/ 373273 h 605239"/>
                <a:gd name="connsiteY7" fmla="*/ 373273 h 605239"/>
                <a:gd name="connsiteX8" fmla="*/ 373273 h 605239"/>
                <a:gd name="connsiteY8" fmla="*/ 373273 h 605239"/>
                <a:gd name="connsiteX9" fmla="*/ 373273 h 605239"/>
                <a:gd name="connsiteY9" fmla="*/ 373273 h 605239"/>
                <a:gd name="connsiteX10" fmla="*/ 373273 h 605239"/>
                <a:gd name="connsiteY10" fmla="*/ 373273 h 605239"/>
                <a:gd name="connsiteX11" fmla="*/ 373273 h 605239"/>
                <a:gd name="connsiteY11" fmla="*/ 373273 h 605239"/>
                <a:gd name="connsiteX12" fmla="*/ 373273 h 605239"/>
                <a:gd name="connsiteY12" fmla="*/ 373273 h 605239"/>
                <a:gd name="connsiteX13" fmla="*/ 373273 h 605239"/>
                <a:gd name="connsiteY13" fmla="*/ 373273 h 605239"/>
                <a:gd name="connsiteX14" fmla="*/ 373273 h 605239"/>
                <a:gd name="connsiteY14" fmla="*/ 373273 h 605239"/>
                <a:gd name="connsiteX15" fmla="*/ 373273 h 605239"/>
                <a:gd name="connsiteY15" fmla="*/ 373273 h 605239"/>
                <a:gd name="connsiteX16" fmla="*/ 373273 h 605239"/>
                <a:gd name="connsiteY16" fmla="*/ 373273 h 605239"/>
                <a:gd name="connsiteX17" fmla="*/ 373273 h 605239"/>
                <a:gd name="connsiteY17" fmla="*/ 373273 h 605239"/>
                <a:gd name="connsiteX18" fmla="*/ 373273 h 605239"/>
                <a:gd name="connsiteY18" fmla="*/ 373273 h 605239"/>
                <a:gd name="connsiteX19" fmla="*/ 373273 h 605239"/>
                <a:gd name="connsiteY19" fmla="*/ 373273 h 605239"/>
                <a:gd name="connsiteX20" fmla="*/ 373273 h 605239"/>
                <a:gd name="connsiteY20" fmla="*/ 373273 h 605239"/>
                <a:gd name="connsiteX21" fmla="*/ 373273 h 605239"/>
                <a:gd name="connsiteY21" fmla="*/ 373273 h 605239"/>
                <a:gd name="connsiteX22" fmla="*/ 373273 h 605239"/>
                <a:gd name="connsiteY22" fmla="*/ 373273 h 605239"/>
                <a:gd name="connsiteX23" fmla="*/ 373273 h 605239"/>
                <a:gd name="connsiteY23" fmla="*/ 373273 h 605239"/>
                <a:gd name="connsiteX24" fmla="*/ 373273 h 605239"/>
                <a:gd name="connsiteY24" fmla="*/ 373273 h 605239"/>
                <a:gd name="connsiteX25" fmla="*/ 373273 h 605239"/>
                <a:gd name="connsiteY25" fmla="*/ 373273 h 605239"/>
                <a:gd name="connsiteX26" fmla="*/ 373273 h 605239"/>
                <a:gd name="connsiteY26" fmla="*/ 373273 h 605239"/>
                <a:gd name="connsiteX27" fmla="*/ 373273 h 605239"/>
                <a:gd name="connsiteY27" fmla="*/ 373273 h 605239"/>
                <a:gd name="connsiteX28" fmla="*/ 373273 h 605239"/>
                <a:gd name="connsiteY28" fmla="*/ 373273 h 605239"/>
                <a:gd name="connsiteX29" fmla="*/ 373273 h 605239"/>
                <a:gd name="connsiteY29" fmla="*/ 373273 h 605239"/>
                <a:gd name="connsiteX30" fmla="*/ 373273 h 605239"/>
                <a:gd name="connsiteY30" fmla="*/ 373273 h 605239"/>
                <a:gd name="connsiteX31" fmla="*/ 373273 h 605239"/>
                <a:gd name="connsiteY31" fmla="*/ 373273 h 605239"/>
                <a:gd name="connsiteX32" fmla="*/ 373273 h 605239"/>
                <a:gd name="connsiteY32" fmla="*/ 373273 h 605239"/>
                <a:gd name="connsiteX33" fmla="*/ 373273 h 605239"/>
                <a:gd name="connsiteY33" fmla="*/ 373273 h 605239"/>
                <a:gd name="connsiteX34" fmla="*/ 373273 h 605239"/>
                <a:gd name="connsiteY34" fmla="*/ 373273 h 605239"/>
                <a:gd name="connsiteX35" fmla="*/ 373273 h 605239"/>
                <a:gd name="connsiteY35" fmla="*/ 373273 h 605239"/>
                <a:gd name="connsiteX36" fmla="*/ 373273 h 605239"/>
                <a:gd name="connsiteY36" fmla="*/ 373273 h 605239"/>
                <a:gd name="connsiteX37" fmla="*/ 373273 h 605239"/>
                <a:gd name="connsiteY37" fmla="*/ 373273 h 605239"/>
                <a:gd name="connsiteX38" fmla="*/ 373273 h 605239"/>
                <a:gd name="connsiteY38" fmla="*/ 373273 h 605239"/>
                <a:gd name="connsiteX39" fmla="*/ 373273 h 605239"/>
                <a:gd name="connsiteY39" fmla="*/ 373273 h 605239"/>
                <a:gd name="connsiteX40" fmla="*/ 373273 h 605239"/>
                <a:gd name="connsiteY40" fmla="*/ 373273 h 605239"/>
                <a:gd name="connsiteX41" fmla="*/ 373273 h 605239"/>
                <a:gd name="connsiteY41" fmla="*/ 373273 h 605239"/>
                <a:gd name="connsiteX42" fmla="*/ 373273 h 605239"/>
                <a:gd name="connsiteY42" fmla="*/ 373273 h 605239"/>
                <a:gd name="connsiteX43" fmla="*/ 373273 h 605239"/>
                <a:gd name="connsiteY43" fmla="*/ 373273 h 605239"/>
                <a:gd name="connsiteX44" fmla="*/ 373273 h 605239"/>
                <a:gd name="connsiteY44" fmla="*/ 373273 h 605239"/>
                <a:gd name="connsiteX45" fmla="*/ 373273 h 605239"/>
                <a:gd name="connsiteY45" fmla="*/ 373273 h 605239"/>
                <a:gd name="connsiteX46" fmla="*/ 373273 h 605239"/>
                <a:gd name="connsiteY46" fmla="*/ 373273 h 605239"/>
                <a:gd name="connsiteX47" fmla="*/ 373273 h 605239"/>
                <a:gd name="connsiteY47" fmla="*/ 373273 h 605239"/>
                <a:gd name="connsiteX48" fmla="*/ 373273 h 605239"/>
                <a:gd name="connsiteY48" fmla="*/ 373273 h 605239"/>
                <a:gd name="connsiteX49" fmla="*/ 373273 h 605239"/>
                <a:gd name="connsiteY49" fmla="*/ 373273 h 605239"/>
                <a:gd name="connsiteX50" fmla="*/ 373273 h 605239"/>
                <a:gd name="connsiteY50" fmla="*/ 373273 h 605239"/>
                <a:gd name="connsiteX51" fmla="*/ 373273 h 605239"/>
                <a:gd name="connsiteY51" fmla="*/ 373273 h 605239"/>
                <a:gd name="connsiteX52" fmla="*/ 373273 h 605239"/>
                <a:gd name="connsiteY52" fmla="*/ 373273 h 605239"/>
                <a:gd name="connsiteX53" fmla="*/ 373273 h 605239"/>
                <a:gd name="connsiteY53" fmla="*/ 373273 h 605239"/>
                <a:gd name="connsiteX54" fmla="*/ 373273 h 605239"/>
                <a:gd name="connsiteY54" fmla="*/ 373273 h 605239"/>
                <a:gd name="connsiteX55" fmla="*/ 373273 h 605239"/>
                <a:gd name="connsiteY55" fmla="*/ 373273 h 605239"/>
                <a:gd name="connsiteX56" fmla="*/ 373273 h 605239"/>
                <a:gd name="connsiteY56" fmla="*/ 373273 h 605239"/>
                <a:gd name="connsiteX57" fmla="*/ 373273 h 605239"/>
                <a:gd name="connsiteY57" fmla="*/ 373273 h 605239"/>
                <a:gd name="connsiteX58" fmla="*/ 373273 h 605239"/>
                <a:gd name="connsiteY58" fmla="*/ 373273 h 605239"/>
                <a:gd name="connsiteX59" fmla="*/ 373273 h 605239"/>
                <a:gd name="connsiteY59" fmla="*/ 373273 h 605239"/>
                <a:gd name="connsiteX60" fmla="*/ 373273 h 605239"/>
                <a:gd name="connsiteY60" fmla="*/ 373273 h 605239"/>
                <a:gd name="connsiteX61" fmla="*/ 373273 h 605239"/>
                <a:gd name="connsiteY61" fmla="*/ 373273 h 605239"/>
                <a:gd name="connsiteX62" fmla="*/ 373273 h 605239"/>
                <a:gd name="connsiteY62" fmla="*/ 373273 h 605239"/>
                <a:gd name="connsiteX63" fmla="*/ 373273 h 605239"/>
                <a:gd name="connsiteY63" fmla="*/ 373273 h 605239"/>
                <a:gd name="connsiteX64" fmla="*/ 373273 h 605239"/>
                <a:gd name="connsiteY64" fmla="*/ 373273 h 605239"/>
                <a:gd name="connsiteX65" fmla="*/ 373273 h 605239"/>
                <a:gd name="connsiteY65" fmla="*/ 373273 h 605239"/>
                <a:gd name="connsiteX66" fmla="*/ 373273 h 605239"/>
                <a:gd name="connsiteY66" fmla="*/ 373273 h 605239"/>
                <a:gd name="connsiteX67" fmla="*/ 373273 h 605239"/>
                <a:gd name="connsiteY67" fmla="*/ 373273 h 605239"/>
                <a:gd name="connsiteX68" fmla="*/ 373273 h 605239"/>
                <a:gd name="connsiteY68" fmla="*/ 373273 h 605239"/>
                <a:gd name="connsiteX69" fmla="*/ 373273 h 605239"/>
                <a:gd name="connsiteY69" fmla="*/ 373273 h 605239"/>
                <a:gd name="connsiteX70" fmla="*/ 373273 h 605239"/>
                <a:gd name="connsiteY70" fmla="*/ 373273 h 605239"/>
                <a:gd name="connsiteX71" fmla="*/ 373273 h 605239"/>
                <a:gd name="connsiteY71" fmla="*/ 373273 h 605239"/>
                <a:gd name="connsiteX72" fmla="*/ 373273 h 605239"/>
                <a:gd name="connsiteY72" fmla="*/ 373273 h 605239"/>
                <a:gd name="connsiteX73" fmla="*/ 373273 h 605239"/>
                <a:gd name="connsiteY73" fmla="*/ 373273 h 605239"/>
                <a:gd name="connsiteX74" fmla="*/ 373273 h 605239"/>
                <a:gd name="connsiteY74" fmla="*/ 373273 h 605239"/>
                <a:gd name="connsiteX75" fmla="*/ 373273 h 605239"/>
                <a:gd name="connsiteY75" fmla="*/ 373273 h 605239"/>
                <a:gd name="connsiteX76" fmla="*/ 373273 h 605239"/>
                <a:gd name="connsiteY76" fmla="*/ 373273 h 605239"/>
                <a:gd name="connsiteX77" fmla="*/ 373273 h 605239"/>
                <a:gd name="connsiteY77" fmla="*/ 373273 h 605239"/>
                <a:gd name="connsiteX78" fmla="*/ 373273 h 605239"/>
                <a:gd name="connsiteY78" fmla="*/ 373273 h 605239"/>
                <a:gd name="connsiteX79" fmla="*/ 373273 h 605239"/>
                <a:gd name="connsiteY79" fmla="*/ 373273 h 605239"/>
                <a:gd name="connsiteX80" fmla="*/ 373273 h 605239"/>
                <a:gd name="connsiteY80" fmla="*/ 373273 h 605239"/>
                <a:gd name="connsiteX81" fmla="*/ 373273 h 605239"/>
                <a:gd name="connsiteY81" fmla="*/ 373273 h 605239"/>
                <a:gd name="connsiteX82" fmla="*/ 373273 h 605239"/>
                <a:gd name="connsiteY82" fmla="*/ 373273 h 605239"/>
                <a:gd name="connsiteX83" fmla="*/ 373273 h 605239"/>
                <a:gd name="connsiteY83" fmla="*/ 373273 h 605239"/>
                <a:gd name="connsiteX84" fmla="*/ 373273 h 605239"/>
                <a:gd name="connsiteY84" fmla="*/ 373273 h 605239"/>
                <a:gd name="connsiteX85" fmla="*/ 373273 h 605239"/>
                <a:gd name="connsiteY85" fmla="*/ 373273 h 605239"/>
                <a:gd name="connsiteX86" fmla="*/ 373273 h 605239"/>
                <a:gd name="connsiteY86" fmla="*/ 373273 h 605239"/>
                <a:gd name="connsiteX87" fmla="*/ 373273 h 605239"/>
                <a:gd name="connsiteY87" fmla="*/ 373273 h 605239"/>
                <a:gd name="connsiteX88" fmla="*/ 373273 h 605239"/>
                <a:gd name="connsiteY88" fmla="*/ 373273 h 605239"/>
                <a:gd name="connsiteX89" fmla="*/ 373273 h 605239"/>
                <a:gd name="connsiteY89" fmla="*/ 373273 h 605239"/>
                <a:gd name="connsiteX90" fmla="*/ 373273 h 605239"/>
                <a:gd name="connsiteY90" fmla="*/ 373273 h 605239"/>
                <a:gd name="connsiteX91" fmla="*/ 373273 h 605239"/>
                <a:gd name="connsiteY91" fmla="*/ 373273 h 605239"/>
                <a:gd name="connsiteX92" fmla="*/ 373273 h 605239"/>
                <a:gd name="connsiteY92" fmla="*/ 373273 h 605239"/>
                <a:gd name="connsiteX93" fmla="*/ 373273 h 605239"/>
                <a:gd name="connsiteY93" fmla="*/ 373273 h 605239"/>
                <a:gd name="connsiteX94" fmla="*/ 373273 h 605239"/>
                <a:gd name="connsiteY94" fmla="*/ 373273 h 605239"/>
                <a:gd name="connsiteX95" fmla="*/ 373273 h 605239"/>
                <a:gd name="connsiteY95" fmla="*/ 373273 h 605239"/>
                <a:gd name="connsiteX96" fmla="*/ 373273 h 605239"/>
                <a:gd name="connsiteY96" fmla="*/ 373273 h 605239"/>
                <a:gd name="connsiteX97" fmla="*/ 373273 h 605239"/>
                <a:gd name="connsiteY97" fmla="*/ 373273 h 605239"/>
                <a:gd name="connsiteX98" fmla="*/ 373273 h 605239"/>
                <a:gd name="connsiteY98" fmla="*/ 373273 h 605239"/>
                <a:gd name="connsiteX99" fmla="*/ 373273 h 605239"/>
                <a:gd name="connsiteY99" fmla="*/ 373273 h 605239"/>
                <a:gd name="connsiteX100" fmla="*/ 373273 h 605239"/>
                <a:gd name="connsiteY100" fmla="*/ 373273 h 605239"/>
                <a:gd name="connsiteX101" fmla="*/ 373273 h 605239"/>
                <a:gd name="connsiteY101" fmla="*/ 373273 h 605239"/>
                <a:gd name="connsiteX102" fmla="*/ 373273 h 605239"/>
                <a:gd name="connsiteY102" fmla="*/ 373273 h 605239"/>
                <a:gd name="connsiteX103" fmla="*/ 373273 h 605239"/>
                <a:gd name="connsiteY103" fmla="*/ 373273 h 605239"/>
                <a:gd name="connsiteX104" fmla="*/ 373273 h 605239"/>
                <a:gd name="connsiteY104" fmla="*/ 373273 h 605239"/>
                <a:gd name="connsiteX105" fmla="*/ 373273 h 605239"/>
                <a:gd name="connsiteY105" fmla="*/ 373273 h 605239"/>
                <a:gd name="connsiteX106" fmla="*/ 373273 h 605239"/>
                <a:gd name="connsiteY106" fmla="*/ 373273 h 605239"/>
                <a:gd name="connsiteX107" fmla="*/ 373273 h 605239"/>
                <a:gd name="connsiteY107" fmla="*/ 373273 h 605239"/>
                <a:gd name="connsiteX108" fmla="*/ 373273 h 605239"/>
                <a:gd name="connsiteY108" fmla="*/ 373273 h 605239"/>
                <a:gd name="connsiteX109" fmla="*/ 373273 h 605239"/>
                <a:gd name="connsiteY109" fmla="*/ 373273 h 605239"/>
                <a:gd name="connsiteX110" fmla="*/ 373273 h 605239"/>
                <a:gd name="connsiteY110" fmla="*/ 373273 h 605239"/>
                <a:gd name="connsiteX111" fmla="*/ 373273 h 605239"/>
                <a:gd name="connsiteY111" fmla="*/ 373273 h 605239"/>
                <a:gd name="connsiteX112" fmla="*/ 373273 h 605239"/>
                <a:gd name="connsiteY112" fmla="*/ 373273 h 605239"/>
                <a:gd name="connsiteX113" fmla="*/ 373273 h 605239"/>
                <a:gd name="connsiteY113" fmla="*/ 373273 h 605239"/>
                <a:gd name="connsiteX114" fmla="*/ 373273 h 605239"/>
                <a:gd name="connsiteY114" fmla="*/ 373273 h 605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</a:cxnLst>
              <a:rect l="l" t="t" r="r" b="b"/>
              <a:pathLst>
                <a:path w="551291" h="464390">
                  <a:moveTo>
                    <a:pt x="153571" y="454275"/>
                  </a:moveTo>
                  <a:lnTo>
                    <a:pt x="548303" y="454275"/>
                  </a:lnTo>
                  <a:lnTo>
                    <a:pt x="545432" y="464390"/>
                  </a:lnTo>
                  <a:lnTo>
                    <a:pt x="157877" y="464390"/>
                  </a:lnTo>
                  <a:close/>
                  <a:moveTo>
                    <a:pt x="327304" y="428604"/>
                  </a:moveTo>
                  <a:lnTo>
                    <a:pt x="321561" y="447265"/>
                  </a:lnTo>
                  <a:lnTo>
                    <a:pt x="373250" y="447265"/>
                  </a:lnTo>
                  <a:lnTo>
                    <a:pt x="366071" y="428604"/>
                  </a:lnTo>
                  <a:close/>
                  <a:moveTo>
                    <a:pt x="193774" y="397025"/>
                  </a:moveTo>
                  <a:lnTo>
                    <a:pt x="180851" y="425734"/>
                  </a:lnTo>
                  <a:lnTo>
                    <a:pt x="522575" y="425734"/>
                  </a:lnTo>
                  <a:lnTo>
                    <a:pt x="512524" y="397025"/>
                  </a:lnTo>
                  <a:close/>
                  <a:moveTo>
                    <a:pt x="180851" y="391283"/>
                  </a:moveTo>
                  <a:lnTo>
                    <a:pt x="531190" y="391283"/>
                  </a:lnTo>
                  <a:lnTo>
                    <a:pt x="551291" y="447265"/>
                  </a:lnTo>
                  <a:lnTo>
                    <a:pt x="549855" y="450136"/>
                  </a:lnTo>
                  <a:lnTo>
                    <a:pt x="153571" y="450136"/>
                  </a:lnTo>
                  <a:close/>
                  <a:moveTo>
                    <a:pt x="199538" y="212061"/>
                  </a:moveTo>
                  <a:lnTo>
                    <a:pt x="199538" y="282376"/>
                  </a:lnTo>
                  <a:lnTo>
                    <a:pt x="199538" y="362736"/>
                  </a:lnTo>
                  <a:lnTo>
                    <a:pt x="403358" y="362736"/>
                  </a:lnTo>
                  <a:lnTo>
                    <a:pt x="508139" y="362736"/>
                  </a:lnTo>
                  <a:lnTo>
                    <a:pt x="508139" y="275201"/>
                  </a:lnTo>
                  <a:lnTo>
                    <a:pt x="508139" y="212061"/>
                  </a:lnTo>
                  <a:lnTo>
                    <a:pt x="289965" y="212061"/>
                  </a:lnTo>
                  <a:close/>
                  <a:moveTo>
                    <a:pt x="188055" y="197711"/>
                  </a:moveTo>
                  <a:lnTo>
                    <a:pt x="295706" y="197711"/>
                  </a:lnTo>
                  <a:lnTo>
                    <a:pt x="518186" y="197711"/>
                  </a:lnTo>
                  <a:lnTo>
                    <a:pt x="518186" y="278071"/>
                  </a:lnTo>
                  <a:lnTo>
                    <a:pt x="518186" y="375651"/>
                  </a:lnTo>
                  <a:lnTo>
                    <a:pt x="396181" y="375651"/>
                  </a:lnTo>
                  <a:lnTo>
                    <a:pt x="188055" y="375651"/>
                  </a:lnTo>
                  <a:lnTo>
                    <a:pt x="188055" y="280941"/>
                  </a:lnTo>
                  <a:close/>
                  <a:moveTo>
                    <a:pt x="120643" y="121858"/>
                  </a:moveTo>
                  <a:cubicBezTo>
                    <a:pt x="119208" y="121858"/>
                    <a:pt x="116338" y="123292"/>
                    <a:pt x="113467" y="123292"/>
                  </a:cubicBezTo>
                  <a:cubicBezTo>
                    <a:pt x="100552" y="126159"/>
                    <a:pt x="87637" y="129025"/>
                    <a:pt x="74721" y="131892"/>
                  </a:cubicBezTo>
                  <a:cubicBezTo>
                    <a:pt x="70416" y="150528"/>
                    <a:pt x="68981" y="170596"/>
                    <a:pt x="70416" y="189231"/>
                  </a:cubicBezTo>
                  <a:cubicBezTo>
                    <a:pt x="70416" y="207866"/>
                    <a:pt x="73286" y="226501"/>
                    <a:pt x="79026" y="245137"/>
                  </a:cubicBezTo>
                  <a:cubicBezTo>
                    <a:pt x="89072" y="248004"/>
                    <a:pt x="100552" y="249437"/>
                    <a:pt x="110597" y="252304"/>
                  </a:cubicBezTo>
                  <a:cubicBezTo>
                    <a:pt x="114902" y="252304"/>
                    <a:pt x="119208" y="253737"/>
                    <a:pt x="123513" y="253737"/>
                  </a:cubicBezTo>
                  <a:cubicBezTo>
                    <a:pt x="119208" y="232235"/>
                    <a:pt x="114902" y="210733"/>
                    <a:pt x="114902" y="187798"/>
                  </a:cubicBezTo>
                  <a:cubicBezTo>
                    <a:pt x="114902" y="166296"/>
                    <a:pt x="116338" y="143360"/>
                    <a:pt x="120643" y="121858"/>
                  </a:cubicBezTo>
                  <a:close/>
                  <a:moveTo>
                    <a:pt x="165129" y="30116"/>
                  </a:moveTo>
                  <a:cubicBezTo>
                    <a:pt x="159389" y="43017"/>
                    <a:pt x="155084" y="55918"/>
                    <a:pt x="152214" y="68820"/>
                  </a:cubicBezTo>
                  <a:cubicBezTo>
                    <a:pt x="149344" y="78854"/>
                    <a:pt x="146473" y="88888"/>
                    <a:pt x="143603" y="98923"/>
                  </a:cubicBezTo>
                  <a:cubicBezTo>
                    <a:pt x="160824" y="96056"/>
                    <a:pt x="176610" y="96056"/>
                    <a:pt x="193830" y="96056"/>
                  </a:cubicBezTo>
                  <a:cubicBezTo>
                    <a:pt x="202440" y="96056"/>
                    <a:pt x="209616" y="96056"/>
                    <a:pt x="218226" y="97489"/>
                  </a:cubicBezTo>
                  <a:cubicBezTo>
                    <a:pt x="215356" y="88888"/>
                    <a:pt x="213921" y="80287"/>
                    <a:pt x="211051" y="70253"/>
                  </a:cubicBezTo>
                  <a:cubicBezTo>
                    <a:pt x="206745" y="57352"/>
                    <a:pt x="202440" y="44451"/>
                    <a:pt x="196700" y="32983"/>
                  </a:cubicBezTo>
                  <a:cubicBezTo>
                    <a:pt x="202440" y="37283"/>
                    <a:pt x="206745" y="43017"/>
                    <a:pt x="209616" y="48751"/>
                  </a:cubicBezTo>
                  <a:cubicBezTo>
                    <a:pt x="213921" y="54485"/>
                    <a:pt x="218226" y="60219"/>
                    <a:pt x="221096" y="67386"/>
                  </a:cubicBezTo>
                  <a:cubicBezTo>
                    <a:pt x="226836" y="77421"/>
                    <a:pt x="231141" y="88888"/>
                    <a:pt x="234011" y="100356"/>
                  </a:cubicBezTo>
                  <a:cubicBezTo>
                    <a:pt x="248362" y="101790"/>
                    <a:pt x="262712" y="106090"/>
                    <a:pt x="277063" y="110390"/>
                  </a:cubicBezTo>
                  <a:cubicBezTo>
                    <a:pt x="284238" y="113257"/>
                    <a:pt x="292848" y="114691"/>
                    <a:pt x="300023" y="118991"/>
                  </a:cubicBezTo>
                  <a:cubicBezTo>
                    <a:pt x="292848" y="96056"/>
                    <a:pt x="282803" y="74554"/>
                    <a:pt x="269887" y="54485"/>
                  </a:cubicBezTo>
                  <a:cubicBezTo>
                    <a:pt x="288543" y="68820"/>
                    <a:pt x="305764" y="88888"/>
                    <a:pt x="315809" y="113257"/>
                  </a:cubicBezTo>
                  <a:cubicBezTo>
                    <a:pt x="317244" y="117558"/>
                    <a:pt x="320114" y="123292"/>
                    <a:pt x="321549" y="127592"/>
                  </a:cubicBezTo>
                  <a:lnTo>
                    <a:pt x="350496" y="144678"/>
                  </a:lnTo>
                  <a:lnTo>
                    <a:pt x="350712" y="145626"/>
                  </a:lnTo>
                  <a:lnTo>
                    <a:pt x="324419" y="139060"/>
                  </a:lnTo>
                  <a:cubicBezTo>
                    <a:pt x="328724" y="154828"/>
                    <a:pt x="330159" y="170596"/>
                    <a:pt x="330159" y="187798"/>
                  </a:cubicBezTo>
                  <a:lnTo>
                    <a:pt x="308634" y="187798"/>
                  </a:lnTo>
                  <a:cubicBezTo>
                    <a:pt x="308634" y="169163"/>
                    <a:pt x="307199" y="150528"/>
                    <a:pt x="304329" y="133326"/>
                  </a:cubicBezTo>
                  <a:cubicBezTo>
                    <a:pt x="292848" y="130459"/>
                    <a:pt x="282803" y="129025"/>
                    <a:pt x="272758" y="126159"/>
                  </a:cubicBezTo>
                  <a:cubicBezTo>
                    <a:pt x="262712" y="124725"/>
                    <a:pt x="251232" y="123292"/>
                    <a:pt x="241187" y="121858"/>
                  </a:cubicBezTo>
                  <a:cubicBezTo>
                    <a:pt x="245492" y="143360"/>
                    <a:pt x="248362" y="164862"/>
                    <a:pt x="248362" y="187798"/>
                  </a:cubicBezTo>
                  <a:lnTo>
                    <a:pt x="226836" y="187798"/>
                  </a:lnTo>
                  <a:cubicBezTo>
                    <a:pt x="226836" y="164862"/>
                    <a:pt x="225401" y="141927"/>
                    <a:pt x="221096" y="118991"/>
                  </a:cubicBezTo>
                  <a:cubicBezTo>
                    <a:pt x="212486" y="117558"/>
                    <a:pt x="202440" y="117558"/>
                    <a:pt x="193830" y="117558"/>
                  </a:cubicBezTo>
                  <a:cubicBezTo>
                    <a:pt x="175175" y="117558"/>
                    <a:pt x="157954" y="117558"/>
                    <a:pt x="140733" y="118991"/>
                  </a:cubicBezTo>
                  <a:cubicBezTo>
                    <a:pt x="136428" y="141927"/>
                    <a:pt x="136428" y="164862"/>
                    <a:pt x="136428" y="187798"/>
                  </a:cubicBezTo>
                  <a:cubicBezTo>
                    <a:pt x="136428" y="210733"/>
                    <a:pt x="139298" y="233669"/>
                    <a:pt x="143603" y="256604"/>
                  </a:cubicBezTo>
                  <a:cubicBezTo>
                    <a:pt x="153649" y="258038"/>
                    <a:pt x="163694" y="258038"/>
                    <a:pt x="175175" y="258038"/>
                  </a:cubicBezTo>
                  <a:lnTo>
                    <a:pt x="175175" y="279540"/>
                  </a:lnTo>
                  <a:cubicBezTo>
                    <a:pt x="165129" y="279540"/>
                    <a:pt x="156519" y="278106"/>
                    <a:pt x="147909" y="276673"/>
                  </a:cubicBezTo>
                  <a:cubicBezTo>
                    <a:pt x="152214" y="301042"/>
                    <a:pt x="159389" y="323977"/>
                    <a:pt x="165129" y="346913"/>
                  </a:cubicBezTo>
                  <a:cubicBezTo>
                    <a:pt x="150779" y="325411"/>
                    <a:pt x="137863" y="299608"/>
                    <a:pt x="129253" y="273806"/>
                  </a:cubicBezTo>
                  <a:cubicBezTo>
                    <a:pt x="122078" y="272373"/>
                    <a:pt x="114902" y="270939"/>
                    <a:pt x="106292" y="268072"/>
                  </a:cubicBezTo>
                  <a:cubicBezTo>
                    <a:pt x="99117" y="266639"/>
                    <a:pt x="90507" y="262338"/>
                    <a:pt x="83332" y="259471"/>
                  </a:cubicBezTo>
                  <a:cubicBezTo>
                    <a:pt x="89072" y="282407"/>
                    <a:pt x="97682" y="303909"/>
                    <a:pt x="109162" y="325411"/>
                  </a:cubicBezTo>
                  <a:cubicBezTo>
                    <a:pt x="103422" y="321111"/>
                    <a:pt x="100552" y="316810"/>
                    <a:pt x="96247" y="312510"/>
                  </a:cubicBezTo>
                  <a:cubicBezTo>
                    <a:pt x="91942" y="306776"/>
                    <a:pt x="87637" y="302475"/>
                    <a:pt x="84767" y="296742"/>
                  </a:cubicBezTo>
                  <a:cubicBezTo>
                    <a:pt x="77591" y="286707"/>
                    <a:pt x="71851" y="275239"/>
                    <a:pt x="66111" y="263772"/>
                  </a:cubicBezTo>
                  <a:cubicBezTo>
                    <a:pt x="64676" y="259471"/>
                    <a:pt x="61806" y="253737"/>
                    <a:pt x="60371" y="248004"/>
                  </a:cubicBezTo>
                  <a:cubicBezTo>
                    <a:pt x="56066" y="246570"/>
                    <a:pt x="53196" y="243703"/>
                    <a:pt x="48890" y="242270"/>
                  </a:cubicBezTo>
                  <a:cubicBezTo>
                    <a:pt x="43150" y="237969"/>
                    <a:pt x="37410" y="233669"/>
                    <a:pt x="33105" y="229368"/>
                  </a:cubicBezTo>
                  <a:cubicBezTo>
                    <a:pt x="40280" y="232235"/>
                    <a:pt x="48890" y="235102"/>
                    <a:pt x="57501" y="237969"/>
                  </a:cubicBezTo>
                  <a:cubicBezTo>
                    <a:pt x="51761" y="222201"/>
                    <a:pt x="48890" y="206433"/>
                    <a:pt x="48890" y="190665"/>
                  </a:cubicBezTo>
                  <a:cubicBezTo>
                    <a:pt x="47455" y="173463"/>
                    <a:pt x="48890" y="156261"/>
                    <a:pt x="53196" y="139060"/>
                  </a:cubicBezTo>
                  <a:cubicBezTo>
                    <a:pt x="47455" y="141927"/>
                    <a:pt x="41715" y="143360"/>
                    <a:pt x="35975" y="146227"/>
                  </a:cubicBezTo>
                  <a:cubicBezTo>
                    <a:pt x="40280" y="141927"/>
                    <a:pt x="46020" y="137626"/>
                    <a:pt x="51761" y="133326"/>
                  </a:cubicBezTo>
                  <a:cubicBezTo>
                    <a:pt x="53196" y="133326"/>
                    <a:pt x="54631" y="131892"/>
                    <a:pt x="56066" y="130459"/>
                  </a:cubicBezTo>
                  <a:cubicBezTo>
                    <a:pt x="57501" y="126159"/>
                    <a:pt x="60371" y="120425"/>
                    <a:pt x="61806" y="114691"/>
                  </a:cubicBezTo>
                  <a:cubicBezTo>
                    <a:pt x="73286" y="91755"/>
                    <a:pt x="89072" y="70253"/>
                    <a:pt x="109162" y="55918"/>
                  </a:cubicBezTo>
                  <a:cubicBezTo>
                    <a:pt x="96247" y="75987"/>
                    <a:pt x="84767" y="97489"/>
                    <a:pt x="79026" y="118991"/>
                  </a:cubicBezTo>
                  <a:cubicBezTo>
                    <a:pt x="89072" y="114691"/>
                    <a:pt x="99117" y="110390"/>
                    <a:pt x="109162" y="107523"/>
                  </a:cubicBezTo>
                  <a:cubicBezTo>
                    <a:pt x="114902" y="106090"/>
                    <a:pt x="120643" y="104656"/>
                    <a:pt x="126383" y="103223"/>
                  </a:cubicBezTo>
                  <a:cubicBezTo>
                    <a:pt x="130688" y="90322"/>
                    <a:pt x="134993" y="77421"/>
                    <a:pt x="142168" y="64519"/>
                  </a:cubicBezTo>
                  <a:cubicBezTo>
                    <a:pt x="145038" y="58785"/>
                    <a:pt x="147909" y="53052"/>
                    <a:pt x="152214" y="47318"/>
                  </a:cubicBezTo>
                  <a:cubicBezTo>
                    <a:pt x="156519" y="41584"/>
                    <a:pt x="160824" y="35850"/>
                    <a:pt x="165129" y="30116"/>
                  </a:cubicBezTo>
                  <a:close/>
                  <a:moveTo>
                    <a:pt x="190929" y="0"/>
                  </a:moveTo>
                  <a:cubicBezTo>
                    <a:pt x="294289" y="0"/>
                    <a:pt x="378987" y="84557"/>
                    <a:pt x="381858" y="187744"/>
                  </a:cubicBezTo>
                  <a:lnTo>
                    <a:pt x="360325" y="187744"/>
                  </a:lnTo>
                  <a:lnTo>
                    <a:pt x="350712" y="145626"/>
                  </a:lnTo>
                  <a:lnTo>
                    <a:pt x="353120" y="146227"/>
                  </a:lnTo>
                  <a:lnTo>
                    <a:pt x="350496" y="144678"/>
                  </a:lnTo>
                  <a:lnTo>
                    <a:pt x="345565" y="123073"/>
                  </a:lnTo>
                  <a:cubicBezTo>
                    <a:pt x="319052" y="63417"/>
                    <a:pt x="259836" y="21497"/>
                    <a:pt x="190929" y="21497"/>
                  </a:cubicBezTo>
                  <a:cubicBezTo>
                    <a:pt x="97618" y="21497"/>
                    <a:pt x="21533" y="97455"/>
                    <a:pt x="21533" y="190611"/>
                  </a:cubicBezTo>
                  <a:cubicBezTo>
                    <a:pt x="21533" y="278033"/>
                    <a:pt x="89004" y="351125"/>
                    <a:pt x="175138" y="358291"/>
                  </a:cubicBezTo>
                  <a:lnTo>
                    <a:pt x="175138" y="379788"/>
                  </a:lnTo>
                  <a:lnTo>
                    <a:pt x="173702" y="379788"/>
                  </a:lnTo>
                  <a:lnTo>
                    <a:pt x="172267" y="379788"/>
                  </a:lnTo>
                  <a:cubicBezTo>
                    <a:pt x="76084" y="371189"/>
                    <a:pt x="0" y="289499"/>
                    <a:pt x="0" y="190611"/>
                  </a:cubicBezTo>
                  <a:cubicBezTo>
                    <a:pt x="0" y="85990"/>
                    <a:pt x="86133" y="0"/>
                    <a:pt x="190929" y="0"/>
                  </a:cubicBezTo>
                  <a:close/>
                </a:path>
              </a:pathLst>
            </a:custGeom>
            <a:gradFill>
              <a:gsLst>
                <a:gs pos="0">
                  <a:srgbClr val="78CBAD"/>
                </a:gs>
                <a:gs pos="100000">
                  <a:srgbClr val="96D6BF">
                    <a:alpha val="34000"/>
                  </a:srgbClr>
                </a:gs>
              </a:gsLst>
              <a:lin ang="5400000" scaled="1"/>
            </a:gradFill>
            <a:ln w="0">
              <a:noFill/>
            </a:ln>
          </p:spPr>
          <p:txBody>
            <a:bodyPr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</a:endParaRPr>
            </a:p>
          </p:txBody>
        </p:sp>
        <p:sp>
          <p:nvSpPr>
            <p:cNvPr id="60" name="矩形 59">
              <a:extLst>
                <a:ext uri="{FF2B5EF4-FFF2-40B4-BE49-F238E27FC236}">
                  <a16:creationId xmlns="" xmlns:a16="http://schemas.microsoft.com/office/drawing/2014/main" id="{6776EF57-E80D-4622-87B8-FB10BE81EAA9}"/>
                </a:ext>
              </a:extLst>
            </p:cNvPr>
            <p:cNvSpPr/>
            <p:nvPr/>
          </p:nvSpPr>
          <p:spPr>
            <a:xfrm>
              <a:off x="3642370" y="5569769"/>
              <a:ext cx="1210588" cy="78234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70000"/>
                </a:lnSpc>
                <a:buSzPct val="25000"/>
              </a:pPr>
              <a:r>
                <a:rPr lang="zh-CN" altLang="en-US" sz="3000" dirty="0">
                  <a:gradFill>
                    <a:gsLst>
                      <a:gs pos="0">
                        <a:srgbClr val="488379"/>
                      </a:gs>
                      <a:gs pos="100000">
                        <a:srgbClr val="78CBAD"/>
                      </a:gs>
                    </a:gsLst>
                    <a:lin ang="5400000" scaled="1"/>
                  </a:gradFill>
                  <a:latin typeface="思源黑体 CN Normal" panose="020B0400000000000000" pitchFamily="34" charset="-122"/>
                  <a:ea typeface="思源黑体 CN Normal" panose="020B0400000000000000" pitchFamily="34" charset="-122"/>
                  <a:cs typeface="+mn-ea"/>
                  <a:sym typeface="+mn-lt"/>
                </a:rPr>
                <a:t>规范</a:t>
              </a:r>
            </a:p>
          </p:txBody>
        </p:sp>
        <p:sp>
          <p:nvSpPr>
            <p:cNvPr id="57" name="矩形 56">
              <a:extLst>
                <a:ext uri="{FF2B5EF4-FFF2-40B4-BE49-F238E27FC236}">
                  <a16:creationId xmlns="" xmlns:a16="http://schemas.microsoft.com/office/drawing/2014/main" id="{6E123730-2A57-4B8F-8B1E-1BF5DCB25EBD}"/>
                </a:ext>
              </a:extLst>
            </p:cNvPr>
            <p:cNvSpPr/>
            <p:nvPr/>
          </p:nvSpPr>
          <p:spPr>
            <a:xfrm>
              <a:off x="1770335" y="6119350"/>
              <a:ext cx="5016579" cy="5523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70000"/>
                </a:lnSpc>
                <a:buSzPct val="25000"/>
              </a:pPr>
              <a:r>
                <a:rPr lang="en-US" altLang="zh-CN" sz="2000" dirty="0">
                  <a:solidFill>
                    <a:schemeClr val="bg2">
                      <a:lumMod val="75000"/>
                    </a:schemeClr>
                  </a:solidFill>
                  <a:latin typeface="思源黑体 CN Normal" panose="020B0400000000000000" pitchFamily="34" charset="-122"/>
                  <a:ea typeface="思源黑体 CN Normal" panose="020B0400000000000000" pitchFamily="34" charset="-122"/>
                  <a:cs typeface="+mn-ea"/>
                </a:rPr>
                <a:t>STANDARDIZE</a:t>
              </a:r>
              <a:endParaRPr lang="zh-CN" altLang="en-US" sz="2000" dirty="0">
                <a:solidFill>
                  <a:schemeClr val="bg2">
                    <a:lumMod val="75000"/>
                  </a:schemeClr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+mn-ea"/>
              </a:endParaRPr>
            </a:p>
          </p:txBody>
        </p:sp>
      </p:grpSp>
      <p:grpSp>
        <p:nvGrpSpPr>
          <p:cNvPr id="82" name="组合 81">
            <a:extLst>
              <a:ext uri="{FF2B5EF4-FFF2-40B4-BE49-F238E27FC236}">
                <a16:creationId xmlns="" xmlns:a16="http://schemas.microsoft.com/office/drawing/2014/main" id="{F441241A-DEC3-4FFA-B0B4-D21998D2AEE3}"/>
              </a:ext>
            </a:extLst>
          </p:cNvPr>
          <p:cNvGrpSpPr/>
          <p:nvPr/>
        </p:nvGrpSpPr>
        <p:grpSpPr>
          <a:xfrm>
            <a:off x="3929578" y="4632507"/>
            <a:ext cx="5016468" cy="1357622"/>
            <a:chOff x="6527686" y="3274492"/>
            <a:chExt cx="5016579" cy="1357652"/>
          </a:xfrm>
        </p:grpSpPr>
        <p:sp>
          <p:nvSpPr>
            <p:cNvPr id="65" name="矩形 64">
              <a:extLst>
                <a:ext uri="{FF2B5EF4-FFF2-40B4-BE49-F238E27FC236}">
                  <a16:creationId xmlns="" xmlns:a16="http://schemas.microsoft.com/office/drawing/2014/main" id="{FBD65851-87EA-4BC9-9025-F657EEBEB6FF}"/>
                </a:ext>
              </a:extLst>
            </p:cNvPr>
            <p:cNvSpPr/>
            <p:nvPr/>
          </p:nvSpPr>
          <p:spPr>
            <a:xfrm>
              <a:off x="8411630" y="3501139"/>
              <a:ext cx="1210588" cy="782347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70000"/>
                </a:lnSpc>
                <a:buSzPct val="25000"/>
              </a:pPr>
              <a:r>
                <a:rPr lang="zh-CN" altLang="en-US" sz="3000" dirty="0">
                  <a:gradFill>
                    <a:gsLst>
                      <a:gs pos="0">
                        <a:srgbClr val="488379"/>
                      </a:gs>
                      <a:gs pos="100000">
                        <a:srgbClr val="78CBAD"/>
                      </a:gs>
                    </a:gsLst>
                    <a:lin ang="5400000" scaled="1"/>
                  </a:gradFill>
                  <a:latin typeface="思源黑体 CN Normal" panose="020B0400000000000000" pitchFamily="34" charset="-122"/>
                  <a:ea typeface="思源黑体 CN Normal" panose="020B0400000000000000" pitchFamily="34" charset="-122"/>
                  <a:cs typeface="+mn-ea"/>
                </a:rPr>
                <a:t>安全</a:t>
              </a:r>
            </a:p>
          </p:txBody>
        </p:sp>
        <p:sp>
          <p:nvSpPr>
            <p:cNvPr id="67" name="complex_201398">
              <a:extLst>
                <a:ext uri="{FF2B5EF4-FFF2-40B4-BE49-F238E27FC236}">
                  <a16:creationId xmlns="" xmlns:a16="http://schemas.microsoft.com/office/drawing/2014/main" id="{9F5798E6-ACCA-4C28-A847-FECA7C7AE18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8866769" y="3274492"/>
              <a:ext cx="354406" cy="461283"/>
            </a:xfrm>
            <a:custGeom>
              <a:avLst/>
              <a:gdLst>
                <a:gd name="connsiteX0" fmla="*/ 293877 w 466280"/>
                <a:gd name="connsiteY0" fmla="*/ 404398 h 606895"/>
                <a:gd name="connsiteX1" fmla="*/ 303746 w 466280"/>
                <a:gd name="connsiteY1" fmla="*/ 415019 h 606895"/>
                <a:gd name="connsiteX2" fmla="*/ 303746 w 466280"/>
                <a:gd name="connsiteY2" fmla="*/ 416536 h 606895"/>
                <a:gd name="connsiteX3" fmla="*/ 303746 w 466280"/>
                <a:gd name="connsiteY3" fmla="*/ 425639 h 606895"/>
                <a:gd name="connsiteX4" fmla="*/ 303746 w 466280"/>
                <a:gd name="connsiteY4" fmla="*/ 434743 h 606895"/>
                <a:gd name="connsiteX5" fmla="*/ 293877 w 466280"/>
                <a:gd name="connsiteY5" fmla="*/ 444605 h 606895"/>
                <a:gd name="connsiteX6" fmla="*/ 284008 w 466280"/>
                <a:gd name="connsiteY6" fmla="*/ 434743 h 606895"/>
                <a:gd name="connsiteX7" fmla="*/ 284008 w 466280"/>
                <a:gd name="connsiteY7" fmla="*/ 426398 h 606895"/>
                <a:gd name="connsiteX8" fmla="*/ 284008 w 466280"/>
                <a:gd name="connsiteY8" fmla="*/ 416536 h 606895"/>
                <a:gd name="connsiteX9" fmla="*/ 284008 w 466280"/>
                <a:gd name="connsiteY9" fmla="*/ 414260 h 606895"/>
                <a:gd name="connsiteX10" fmla="*/ 293877 w 466280"/>
                <a:gd name="connsiteY10" fmla="*/ 404398 h 606895"/>
                <a:gd name="connsiteX11" fmla="*/ 236905 w 466280"/>
                <a:gd name="connsiteY11" fmla="*/ 278497 h 606895"/>
                <a:gd name="connsiteX12" fmla="*/ 249830 w 466280"/>
                <a:gd name="connsiteY12" fmla="*/ 283806 h 606895"/>
                <a:gd name="connsiteX13" fmla="*/ 262754 w 466280"/>
                <a:gd name="connsiteY13" fmla="*/ 455213 h 606895"/>
                <a:gd name="connsiteX14" fmla="*/ 252110 w 466280"/>
                <a:gd name="connsiteY14" fmla="*/ 465073 h 606895"/>
                <a:gd name="connsiteX15" fmla="*/ 242227 w 466280"/>
                <a:gd name="connsiteY15" fmla="*/ 454455 h 606895"/>
                <a:gd name="connsiteX16" fmla="*/ 230823 w 466280"/>
                <a:gd name="connsiteY16" fmla="*/ 291391 h 606895"/>
                <a:gd name="connsiteX17" fmla="*/ 236905 w 466280"/>
                <a:gd name="connsiteY17" fmla="*/ 278497 h 606895"/>
                <a:gd name="connsiteX18" fmla="*/ 240771 w 466280"/>
                <a:gd name="connsiteY18" fmla="*/ 236015 h 606895"/>
                <a:gd name="connsiteX19" fmla="*/ 288621 w 466280"/>
                <a:gd name="connsiteY19" fmla="*/ 267112 h 606895"/>
                <a:gd name="connsiteX20" fmla="*/ 293937 w 466280"/>
                <a:gd name="connsiteY20" fmla="*/ 283799 h 606895"/>
                <a:gd name="connsiteX21" fmla="*/ 305330 w 466280"/>
                <a:gd name="connsiteY21" fmla="*/ 383158 h 606895"/>
                <a:gd name="connsiteX22" fmla="*/ 295456 w 466280"/>
                <a:gd name="connsiteY22" fmla="*/ 393777 h 606895"/>
                <a:gd name="connsiteX23" fmla="*/ 294697 w 466280"/>
                <a:gd name="connsiteY23" fmla="*/ 393777 h 606895"/>
                <a:gd name="connsiteX24" fmla="*/ 284823 w 466280"/>
                <a:gd name="connsiteY24" fmla="*/ 383158 h 606895"/>
                <a:gd name="connsiteX25" fmla="*/ 274190 w 466280"/>
                <a:gd name="connsiteY25" fmla="*/ 289108 h 606895"/>
                <a:gd name="connsiteX26" fmla="*/ 269633 w 466280"/>
                <a:gd name="connsiteY26" fmla="*/ 275455 h 606895"/>
                <a:gd name="connsiteX27" fmla="*/ 240771 w 466280"/>
                <a:gd name="connsiteY27" fmla="*/ 255735 h 606895"/>
                <a:gd name="connsiteX28" fmla="*/ 228619 w 466280"/>
                <a:gd name="connsiteY28" fmla="*/ 258769 h 606895"/>
                <a:gd name="connsiteX29" fmla="*/ 208871 w 466280"/>
                <a:gd name="connsiteY29" fmla="*/ 286833 h 606895"/>
                <a:gd name="connsiteX30" fmla="*/ 211150 w 466280"/>
                <a:gd name="connsiteY30" fmla="*/ 298968 h 606895"/>
                <a:gd name="connsiteX31" fmla="*/ 223302 w 466280"/>
                <a:gd name="connsiteY31" fmla="*/ 455213 h 606895"/>
                <a:gd name="connsiteX32" fmla="*/ 212669 w 466280"/>
                <a:gd name="connsiteY32" fmla="*/ 465073 h 606895"/>
                <a:gd name="connsiteX33" fmla="*/ 202795 w 466280"/>
                <a:gd name="connsiteY33" fmla="*/ 454454 h 606895"/>
                <a:gd name="connsiteX34" fmla="*/ 192162 w 466280"/>
                <a:gd name="connsiteY34" fmla="*/ 305794 h 606895"/>
                <a:gd name="connsiteX35" fmla="*/ 188364 w 466280"/>
                <a:gd name="connsiteY35" fmla="*/ 286074 h 606895"/>
                <a:gd name="connsiteX36" fmla="*/ 220264 w 466280"/>
                <a:gd name="connsiteY36" fmla="*/ 239807 h 606895"/>
                <a:gd name="connsiteX37" fmla="*/ 240771 w 466280"/>
                <a:gd name="connsiteY37" fmla="*/ 236015 h 606895"/>
                <a:gd name="connsiteX38" fmla="*/ 186839 w 466280"/>
                <a:gd name="connsiteY38" fmla="*/ 204202 h 606895"/>
                <a:gd name="connsiteX39" fmla="*/ 200524 w 466280"/>
                <a:gd name="connsiteY39" fmla="*/ 206477 h 606895"/>
                <a:gd name="connsiteX40" fmla="*/ 198243 w 466280"/>
                <a:gd name="connsiteY40" fmla="*/ 220885 h 606895"/>
                <a:gd name="connsiteX41" fmla="*/ 168592 w 466280"/>
                <a:gd name="connsiteY41" fmla="*/ 286858 h 606895"/>
                <a:gd name="connsiteX42" fmla="*/ 171633 w 466280"/>
                <a:gd name="connsiteY42" fmla="*/ 313399 h 606895"/>
                <a:gd name="connsiteX43" fmla="*/ 171633 w 466280"/>
                <a:gd name="connsiteY43" fmla="*/ 314916 h 606895"/>
                <a:gd name="connsiteX44" fmla="*/ 182277 w 466280"/>
                <a:gd name="connsiteY44" fmla="*/ 445346 h 606895"/>
                <a:gd name="connsiteX45" fmla="*/ 172393 w 466280"/>
                <a:gd name="connsiteY45" fmla="*/ 455204 h 606895"/>
                <a:gd name="connsiteX46" fmla="*/ 171633 w 466280"/>
                <a:gd name="connsiteY46" fmla="*/ 455204 h 606895"/>
                <a:gd name="connsiteX47" fmla="*/ 162510 w 466280"/>
                <a:gd name="connsiteY47" fmla="*/ 444588 h 606895"/>
                <a:gd name="connsiteX48" fmla="*/ 152626 w 466280"/>
                <a:gd name="connsiteY48" fmla="*/ 320983 h 606895"/>
                <a:gd name="connsiteX49" fmla="*/ 151866 w 466280"/>
                <a:gd name="connsiteY49" fmla="*/ 318708 h 606895"/>
                <a:gd name="connsiteX50" fmla="*/ 148064 w 466280"/>
                <a:gd name="connsiteY50" fmla="*/ 286100 h 606895"/>
                <a:gd name="connsiteX51" fmla="*/ 186839 w 466280"/>
                <a:gd name="connsiteY51" fmla="*/ 204202 h 606895"/>
                <a:gd name="connsiteX52" fmla="*/ 243038 w 466280"/>
                <a:gd name="connsiteY52" fmla="*/ 192031 h 606895"/>
                <a:gd name="connsiteX53" fmla="*/ 327292 w 466280"/>
                <a:gd name="connsiteY53" fmla="*/ 251190 h 606895"/>
                <a:gd name="connsiteX54" fmla="*/ 337159 w 466280"/>
                <a:gd name="connsiteY54" fmla="*/ 284562 h 606895"/>
                <a:gd name="connsiteX55" fmla="*/ 344750 w 466280"/>
                <a:gd name="connsiteY55" fmla="*/ 424875 h 606895"/>
                <a:gd name="connsiteX56" fmla="*/ 334123 w 466280"/>
                <a:gd name="connsiteY56" fmla="*/ 434735 h 606895"/>
                <a:gd name="connsiteX57" fmla="*/ 324256 w 466280"/>
                <a:gd name="connsiteY57" fmla="*/ 424117 h 606895"/>
                <a:gd name="connsiteX58" fmla="*/ 317424 w 466280"/>
                <a:gd name="connsiteY58" fmla="*/ 288354 h 606895"/>
                <a:gd name="connsiteX59" fmla="*/ 308316 w 466280"/>
                <a:gd name="connsiteY59" fmla="*/ 258775 h 606895"/>
                <a:gd name="connsiteX60" fmla="*/ 243038 w 466280"/>
                <a:gd name="connsiteY60" fmla="*/ 212509 h 606895"/>
                <a:gd name="connsiteX61" fmla="*/ 227098 w 466280"/>
                <a:gd name="connsiteY61" fmla="*/ 214026 h 606895"/>
                <a:gd name="connsiteX62" fmla="*/ 215712 w 466280"/>
                <a:gd name="connsiteY62" fmla="*/ 206442 h 606895"/>
                <a:gd name="connsiteX63" fmla="*/ 223303 w 466280"/>
                <a:gd name="connsiteY63" fmla="*/ 194306 h 606895"/>
                <a:gd name="connsiteX64" fmla="*/ 243038 w 466280"/>
                <a:gd name="connsiteY64" fmla="*/ 192031 h 606895"/>
                <a:gd name="connsiteX65" fmla="*/ 114705 w 466280"/>
                <a:gd name="connsiteY65" fmla="*/ 174623 h 606895"/>
                <a:gd name="connsiteX66" fmla="*/ 129131 w 466280"/>
                <a:gd name="connsiteY66" fmla="*/ 174623 h 606895"/>
                <a:gd name="connsiteX67" fmla="*/ 129131 w 466280"/>
                <a:gd name="connsiteY67" fmla="*/ 189031 h 606895"/>
                <a:gd name="connsiteX68" fmla="*/ 91167 w 466280"/>
                <a:gd name="connsiteY68" fmla="*/ 286853 h 606895"/>
                <a:gd name="connsiteX69" fmla="*/ 101038 w 466280"/>
                <a:gd name="connsiteY69" fmla="*/ 361168 h 606895"/>
                <a:gd name="connsiteX70" fmla="*/ 94204 w 466280"/>
                <a:gd name="connsiteY70" fmla="*/ 374059 h 606895"/>
                <a:gd name="connsiteX71" fmla="*/ 91167 w 466280"/>
                <a:gd name="connsiteY71" fmla="*/ 374059 h 606895"/>
                <a:gd name="connsiteX72" fmla="*/ 81297 w 466280"/>
                <a:gd name="connsiteY72" fmla="*/ 367234 h 606895"/>
                <a:gd name="connsiteX73" fmla="*/ 71426 w 466280"/>
                <a:gd name="connsiteY73" fmla="*/ 286095 h 606895"/>
                <a:gd name="connsiteX74" fmla="*/ 114705 w 466280"/>
                <a:gd name="connsiteY74" fmla="*/ 174623 h 606895"/>
                <a:gd name="connsiteX75" fmla="*/ 245306 w 466280"/>
                <a:gd name="connsiteY75" fmla="*/ 157943 h 606895"/>
                <a:gd name="connsiteX76" fmla="*/ 365307 w 466280"/>
                <a:gd name="connsiteY76" fmla="*/ 251218 h 606895"/>
                <a:gd name="connsiteX77" fmla="*/ 373661 w 466280"/>
                <a:gd name="connsiteY77" fmla="*/ 285343 h 606895"/>
                <a:gd name="connsiteX78" fmla="*/ 375181 w 466280"/>
                <a:gd name="connsiteY78" fmla="*/ 372552 h 606895"/>
                <a:gd name="connsiteX79" fmla="*/ 375181 w 466280"/>
                <a:gd name="connsiteY79" fmla="*/ 394543 h 606895"/>
                <a:gd name="connsiteX80" fmla="*/ 364547 w 466280"/>
                <a:gd name="connsiteY80" fmla="*/ 404402 h 606895"/>
                <a:gd name="connsiteX81" fmla="*/ 354674 w 466280"/>
                <a:gd name="connsiteY81" fmla="*/ 393785 h 606895"/>
                <a:gd name="connsiteX82" fmla="*/ 355433 w 466280"/>
                <a:gd name="connsiteY82" fmla="*/ 371793 h 606895"/>
                <a:gd name="connsiteX83" fmla="*/ 353914 w 466280"/>
                <a:gd name="connsiteY83" fmla="*/ 288377 h 606895"/>
                <a:gd name="connsiteX84" fmla="*/ 346319 w 466280"/>
                <a:gd name="connsiteY84" fmla="*/ 257285 h 606895"/>
                <a:gd name="connsiteX85" fmla="*/ 244546 w 466280"/>
                <a:gd name="connsiteY85" fmla="*/ 178418 h 606895"/>
                <a:gd name="connsiteX86" fmla="*/ 198217 w 466280"/>
                <a:gd name="connsiteY86" fmla="*/ 186760 h 606895"/>
                <a:gd name="connsiteX87" fmla="*/ 130621 w 466280"/>
                <a:gd name="connsiteY87" fmla="*/ 286860 h 606895"/>
                <a:gd name="connsiteX88" fmla="*/ 135178 w 466280"/>
                <a:gd name="connsiteY88" fmla="*/ 317193 h 606895"/>
                <a:gd name="connsiteX89" fmla="*/ 139735 w 466280"/>
                <a:gd name="connsiteY89" fmla="*/ 338427 h 606895"/>
                <a:gd name="connsiteX90" fmla="*/ 142014 w 466280"/>
                <a:gd name="connsiteY90" fmla="*/ 424877 h 606895"/>
                <a:gd name="connsiteX91" fmla="*/ 132140 w 466280"/>
                <a:gd name="connsiteY91" fmla="*/ 434735 h 606895"/>
                <a:gd name="connsiteX92" fmla="*/ 131381 w 466280"/>
                <a:gd name="connsiteY92" fmla="*/ 434735 h 606895"/>
                <a:gd name="connsiteX93" fmla="*/ 121507 w 466280"/>
                <a:gd name="connsiteY93" fmla="*/ 424118 h 606895"/>
                <a:gd name="connsiteX94" fmla="*/ 119988 w 466280"/>
                <a:gd name="connsiteY94" fmla="*/ 341460 h 606895"/>
                <a:gd name="connsiteX95" fmla="*/ 115431 w 466280"/>
                <a:gd name="connsiteY95" fmla="*/ 323260 h 606895"/>
                <a:gd name="connsiteX96" fmla="*/ 110874 w 466280"/>
                <a:gd name="connsiteY96" fmla="*/ 286860 h 606895"/>
                <a:gd name="connsiteX97" fmla="*/ 190622 w 466280"/>
                <a:gd name="connsiteY97" fmla="*/ 167802 h 606895"/>
                <a:gd name="connsiteX98" fmla="*/ 245306 w 466280"/>
                <a:gd name="connsiteY98" fmla="*/ 157943 h 606895"/>
                <a:gd name="connsiteX99" fmla="*/ 240744 w 466280"/>
                <a:gd name="connsiteY99" fmla="*/ 122217 h 606895"/>
                <a:gd name="connsiteX100" fmla="*/ 393417 w 466280"/>
                <a:gd name="connsiteY100" fmla="*/ 223110 h 606895"/>
                <a:gd name="connsiteX101" fmla="*/ 415444 w 466280"/>
                <a:gd name="connsiteY101" fmla="*/ 302004 h 606895"/>
                <a:gd name="connsiteX102" fmla="*/ 406330 w 466280"/>
                <a:gd name="connsiteY102" fmla="*/ 313383 h 606895"/>
                <a:gd name="connsiteX103" fmla="*/ 405570 w 466280"/>
                <a:gd name="connsiteY103" fmla="*/ 313383 h 606895"/>
                <a:gd name="connsiteX104" fmla="*/ 394936 w 466280"/>
                <a:gd name="connsiteY104" fmla="*/ 304280 h 606895"/>
                <a:gd name="connsiteX105" fmla="*/ 374428 w 466280"/>
                <a:gd name="connsiteY105" fmla="*/ 231455 h 606895"/>
                <a:gd name="connsiteX106" fmla="*/ 240744 w 466280"/>
                <a:gd name="connsiteY106" fmla="*/ 142699 h 606895"/>
                <a:gd name="connsiteX107" fmla="*/ 184536 w 466280"/>
                <a:gd name="connsiteY107" fmla="*/ 153319 h 606895"/>
                <a:gd name="connsiteX108" fmla="*/ 164787 w 466280"/>
                <a:gd name="connsiteY108" fmla="*/ 165457 h 606895"/>
                <a:gd name="connsiteX109" fmla="*/ 157191 w 466280"/>
                <a:gd name="connsiteY109" fmla="*/ 170009 h 606895"/>
                <a:gd name="connsiteX110" fmla="*/ 143519 w 466280"/>
                <a:gd name="connsiteY110" fmla="*/ 166974 h 606895"/>
                <a:gd name="connsiteX111" fmla="*/ 146558 w 466280"/>
                <a:gd name="connsiteY111" fmla="*/ 153319 h 606895"/>
                <a:gd name="connsiteX112" fmla="*/ 153394 w 466280"/>
                <a:gd name="connsiteY112" fmla="*/ 148768 h 606895"/>
                <a:gd name="connsiteX113" fmla="*/ 176940 w 466280"/>
                <a:gd name="connsiteY113" fmla="*/ 135113 h 606895"/>
                <a:gd name="connsiteX114" fmla="*/ 240744 w 466280"/>
                <a:gd name="connsiteY114" fmla="*/ 122217 h 606895"/>
                <a:gd name="connsiteX115" fmla="*/ 233140 w 466280"/>
                <a:gd name="connsiteY115" fmla="*/ 24457 h 606895"/>
                <a:gd name="connsiteX116" fmla="*/ 20504 w 466280"/>
                <a:gd name="connsiteY116" fmla="*/ 101054 h 606895"/>
                <a:gd name="connsiteX117" fmla="*/ 20504 w 466280"/>
                <a:gd name="connsiteY117" fmla="*/ 283824 h 606895"/>
                <a:gd name="connsiteX118" fmla="*/ 139732 w 466280"/>
                <a:gd name="connsiteY118" fmla="*/ 536365 h 606895"/>
                <a:gd name="connsiteX119" fmla="*/ 233140 w 466280"/>
                <a:gd name="connsiteY119" fmla="*/ 585660 h 606895"/>
                <a:gd name="connsiteX120" fmla="*/ 326548 w 466280"/>
                <a:gd name="connsiteY120" fmla="*/ 536365 h 606895"/>
                <a:gd name="connsiteX121" fmla="*/ 445776 w 466280"/>
                <a:gd name="connsiteY121" fmla="*/ 283824 h 606895"/>
                <a:gd name="connsiteX122" fmla="*/ 445776 w 466280"/>
                <a:gd name="connsiteY122" fmla="*/ 101054 h 606895"/>
                <a:gd name="connsiteX123" fmla="*/ 233140 w 466280"/>
                <a:gd name="connsiteY123" fmla="*/ 24457 h 606895"/>
                <a:gd name="connsiteX124" fmla="*/ 225546 w 466280"/>
                <a:gd name="connsiteY124" fmla="*/ 3981 h 606895"/>
                <a:gd name="connsiteX125" fmla="*/ 240734 w 466280"/>
                <a:gd name="connsiteY125" fmla="*/ 3981 h 606895"/>
                <a:gd name="connsiteX126" fmla="*/ 455648 w 466280"/>
                <a:gd name="connsiteY126" fmla="*/ 80577 h 606895"/>
                <a:gd name="connsiteX127" fmla="*/ 466280 w 466280"/>
                <a:gd name="connsiteY127" fmla="*/ 91195 h 606895"/>
                <a:gd name="connsiteX128" fmla="*/ 466280 w 466280"/>
                <a:gd name="connsiteY128" fmla="*/ 283824 h 606895"/>
                <a:gd name="connsiteX129" fmla="*/ 338699 w 466280"/>
                <a:gd name="connsiteY129" fmla="*/ 552291 h 606895"/>
                <a:gd name="connsiteX130" fmla="*/ 236178 w 466280"/>
                <a:gd name="connsiteY130" fmla="*/ 606137 h 606895"/>
                <a:gd name="connsiteX131" fmla="*/ 233140 w 466280"/>
                <a:gd name="connsiteY131" fmla="*/ 606895 h 606895"/>
                <a:gd name="connsiteX132" fmla="*/ 230102 w 466280"/>
                <a:gd name="connsiteY132" fmla="*/ 606137 h 606895"/>
                <a:gd name="connsiteX133" fmla="*/ 126822 w 466280"/>
                <a:gd name="connsiteY133" fmla="*/ 552291 h 606895"/>
                <a:gd name="connsiteX134" fmla="*/ 0 w 466280"/>
                <a:gd name="connsiteY134" fmla="*/ 283824 h 606895"/>
                <a:gd name="connsiteX135" fmla="*/ 0 w 466280"/>
                <a:gd name="connsiteY135" fmla="*/ 91195 h 606895"/>
                <a:gd name="connsiteX136" fmla="*/ 10632 w 466280"/>
                <a:gd name="connsiteY136" fmla="*/ 80577 h 606895"/>
                <a:gd name="connsiteX137" fmla="*/ 225546 w 466280"/>
                <a:gd name="connsiteY137" fmla="*/ 3981 h 6068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</a:cxnLst>
              <a:rect l="l" t="t" r="r" b="b"/>
              <a:pathLst>
                <a:path w="466280" h="606895">
                  <a:moveTo>
                    <a:pt x="293877" y="404398"/>
                  </a:moveTo>
                  <a:cubicBezTo>
                    <a:pt x="299191" y="404398"/>
                    <a:pt x="303746" y="408950"/>
                    <a:pt x="303746" y="415019"/>
                  </a:cubicBezTo>
                  <a:lnTo>
                    <a:pt x="303746" y="416536"/>
                  </a:lnTo>
                  <a:cubicBezTo>
                    <a:pt x="303746" y="420329"/>
                    <a:pt x="303746" y="423364"/>
                    <a:pt x="303746" y="425639"/>
                  </a:cubicBezTo>
                  <a:cubicBezTo>
                    <a:pt x="303746" y="428674"/>
                    <a:pt x="303746" y="431708"/>
                    <a:pt x="303746" y="434743"/>
                  </a:cubicBezTo>
                  <a:cubicBezTo>
                    <a:pt x="303746" y="440053"/>
                    <a:pt x="299191" y="444605"/>
                    <a:pt x="293877" y="444605"/>
                  </a:cubicBezTo>
                  <a:cubicBezTo>
                    <a:pt x="288563" y="444605"/>
                    <a:pt x="284008" y="440053"/>
                    <a:pt x="284008" y="434743"/>
                  </a:cubicBezTo>
                  <a:cubicBezTo>
                    <a:pt x="284008" y="431708"/>
                    <a:pt x="284008" y="428674"/>
                    <a:pt x="284008" y="426398"/>
                  </a:cubicBezTo>
                  <a:cubicBezTo>
                    <a:pt x="284008" y="423364"/>
                    <a:pt x="284008" y="420329"/>
                    <a:pt x="284008" y="416536"/>
                  </a:cubicBezTo>
                  <a:lnTo>
                    <a:pt x="284008" y="414260"/>
                  </a:lnTo>
                  <a:cubicBezTo>
                    <a:pt x="284008" y="408950"/>
                    <a:pt x="288563" y="404398"/>
                    <a:pt x="293877" y="404398"/>
                  </a:cubicBezTo>
                  <a:close/>
                  <a:moveTo>
                    <a:pt x="236905" y="278497"/>
                  </a:moveTo>
                  <a:cubicBezTo>
                    <a:pt x="241466" y="276222"/>
                    <a:pt x="247549" y="278497"/>
                    <a:pt x="249830" y="283806"/>
                  </a:cubicBezTo>
                  <a:cubicBezTo>
                    <a:pt x="250590" y="285323"/>
                    <a:pt x="267316" y="326279"/>
                    <a:pt x="262754" y="455213"/>
                  </a:cubicBezTo>
                  <a:cubicBezTo>
                    <a:pt x="261994" y="460522"/>
                    <a:pt x="258193" y="465073"/>
                    <a:pt x="252110" y="465073"/>
                  </a:cubicBezTo>
                  <a:cubicBezTo>
                    <a:pt x="246788" y="465073"/>
                    <a:pt x="242227" y="460522"/>
                    <a:pt x="242227" y="454455"/>
                  </a:cubicBezTo>
                  <a:cubicBezTo>
                    <a:pt x="246788" y="331588"/>
                    <a:pt x="231583" y="292149"/>
                    <a:pt x="230823" y="291391"/>
                  </a:cubicBezTo>
                  <a:cubicBezTo>
                    <a:pt x="229302" y="286082"/>
                    <a:pt x="231583" y="280773"/>
                    <a:pt x="236905" y="278497"/>
                  </a:cubicBezTo>
                  <a:close/>
                  <a:moveTo>
                    <a:pt x="240771" y="236015"/>
                  </a:moveTo>
                  <a:cubicBezTo>
                    <a:pt x="261278" y="236015"/>
                    <a:pt x="280266" y="248151"/>
                    <a:pt x="288621" y="267112"/>
                  </a:cubicBezTo>
                  <a:cubicBezTo>
                    <a:pt x="289380" y="270146"/>
                    <a:pt x="291659" y="274697"/>
                    <a:pt x="293937" y="283799"/>
                  </a:cubicBezTo>
                  <a:cubicBezTo>
                    <a:pt x="300013" y="307311"/>
                    <a:pt x="303811" y="341442"/>
                    <a:pt x="305330" y="383158"/>
                  </a:cubicBezTo>
                  <a:cubicBezTo>
                    <a:pt x="305330" y="388468"/>
                    <a:pt x="300773" y="393018"/>
                    <a:pt x="295456" y="393777"/>
                  </a:cubicBezTo>
                  <a:lnTo>
                    <a:pt x="294697" y="393777"/>
                  </a:lnTo>
                  <a:cubicBezTo>
                    <a:pt x="289380" y="393777"/>
                    <a:pt x="284823" y="389226"/>
                    <a:pt x="284823" y="383158"/>
                  </a:cubicBezTo>
                  <a:cubicBezTo>
                    <a:pt x="283304" y="333099"/>
                    <a:pt x="278747" y="304277"/>
                    <a:pt x="274190" y="289108"/>
                  </a:cubicBezTo>
                  <a:cubicBezTo>
                    <a:pt x="272671" y="281523"/>
                    <a:pt x="270392" y="276972"/>
                    <a:pt x="269633" y="275455"/>
                  </a:cubicBezTo>
                  <a:cubicBezTo>
                    <a:pt x="265075" y="263320"/>
                    <a:pt x="252923" y="255735"/>
                    <a:pt x="240771" y="255735"/>
                  </a:cubicBezTo>
                  <a:cubicBezTo>
                    <a:pt x="236214" y="255735"/>
                    <a:pt x="232416" y="256494"/>
                    <a:pt x="228619" y="258769"/>
                  </a:cubicBezTo>
                  <a:cubicBezTo>
                    <a:pt x="216466" y="263320"/>
                    <a:pt x="208871" y="274697"/>
                    <a:pt x="208871" y="286833"/>
                  </a:cubicBezTo>
                  <a:cubicBezTo>
                    <a:pt x="208871" y="291383"/>
                    <a:pt x="209631" y="295176"/>
                    <a:pt x="211150" y="298968"/>
                  </a:cubicBezTo>
                  <a:cubicBezTo>
                    <a:pt x="214947" y="311104"/>
                    <a:pt x="226340" y="355095"/>
                    <a:pt x="223302" y="455213"/>
                  </a:cubicBezTo>
                  <a:cubicBezTo>
                    <a:pt x="222542" y="460522"/>
                    <a:pt x="217985" y="465073"/>
                    <a:pt x="212669" y="465073"/>
                  </a:cubicBezTo>
                  <a:cubicBezTo>
                    <a:pt x="206592" y="465073"/>
                    <a:pt x="202795" y="460522"/>
                    <a:pt x="202795" y="454454"/>
                  </a:cubicBezTo>
                  <a:cubicBezTo>
                    <a:pt x="205833" y="355095"/>
                    <a:pt x="194440" y="313379"/>
                    <a:pt x="192162" y="305794"/>
                  </a:cubicBezTo>
                  <a:cubicBezTo>
                    <a:pt x="189124" y="299726"/>
                    <a:pt x="188364" y="292900"/>
                    <a:pt x="188364" y="286074"/>
                  </a:cubicBezTo>
                  <a:cubicBezTo>
                    <a:pt x="189124" y="265595"/>
                    <a:pt x="201276" y="247392"/>
                    <a:pt x="220264" y="239807"/>
                  </a:cubicBezTo>
                  <a:cubicBezTo>
                    <a:pt x="227099" y="236773"/>
                    <a:pt x="233935" y="236015"/>
                    <a:pt x="240771" y="236015"/>
                  </a:cubicBezTo>
                  <a:close/>
                  <a:moveTo>
                    <a:pt x="186839" y="204202"/>
                  </a:moveTo>
                  <a:cubicBezTo>
                    <a:pt x="191400" y="201169"/>
                    <a:pt x="197482" y="201927"/>
                    <a:pt x="200524" y="206477"/>
                  </a:cubicBezTo>
                  <a:cubicBezTo>
                    <a:pt x="204325" y="211027"/>
                    <a:pt x="202804" y="217094"/>
                    <a:pt x="198243" y="220885"/>
                  </a:cubicBezTo>
                  <a:cubicBezTo>
                    <a:pt x="178475" y="234535"/>
                    <a:pt x="168592" y="264867"/>
                    <a:pt x="168592" y="286858"/>
                  </a:cubicBezTo>
                  <a:cubicBezTo>
                    <a:pt x="167832" y="295958"/>
                    <a:pt x="169352" y="304300"/>
                    <a:pt x="171633" y="313399"/>
                  </a:cubicBezTo>
                  <a:lnTo>
                    <a:pt x="171633" y="314916"/>
                  </a:lnTo>
                  <a:cubicBezTo>
                    <a:pt x="180756" y="342974"/>
                    <a:pt x="184558" y="386956"/>
                    <a:pt x="182277" y="445346"/>
                  </a:cubicBezTo>
                  <a:cubicBezTo>
                    <a:pt x="182277" y="450654"/>
                    <a:pt x="177715" y="455204"/>
                    <a:pt x="172393" y="455204"/>
                  </a:cubicBezTo>
                  <a:cubicBezTo>
                    <a:pt x="172393" y="455204"/>
                    <a:pt x="172393" y="455204"/>
                    <a:pt x="171633" y="455204"/>
                  </a:cubicBezTo>
                  <a:cubicBezTo>
                    <a:pt x="166311" y="455204"/>
                    <a:pt x="161749" y="449896"/>
                    <a:pt x="162510" y="444588"/>
                  </a:cubicBezTo>
                  <a:cubicBezTo>
                    <a:pt x="163270" y="405914"/>
                    <a:pt x="163270" y="353590"/>
                    <a:pt x="152626" y="320983"/>
                  </a:cubicBezTo>
                  <a:cubicBezTo>
                    <a:pt x="151866" y="319466"/>
                    <a:pt x="151866" y="318708"/>
                    <a:pt x="151866" y="318708"/>
                  </a:cubicBezTo>
                  <a:cubicBezTo>
                    <a:pt x="148825" y="308091"/>
                    <a:pt x="147304" y="297475"/>
                    <a:pt x="148064" y="286100"/>
                  </a:cubicBezTo>
                  <a:cubicBezTo>
                    <a:pt x="148825" y="258043"/>
                    <a:pt x="160989" y="222402"/>
                    <a:pt x="186839" y="204202"/>
                  </a:cubicBezTo>
                  <a:close/>
                  <a:moveTo>
                    <a:pt x="243038" y="192031"/>
                  </a:moveTo>
                  <a:cubicBezTo>
                    <a:pt x="279472" y="192031"/>
                    <a:pt x="311352" y="214785"/>
                    <a:pt x="327292" y="251190"/>
                  </a:cubicBezTo>
                  <a:cubicBezTo>
                    <a:pt x="331087" y="261808"/>
                    <a:pt x="334882" y="272427"/>
                    <a:pt x="337159" y="284562"/>
                  </a:cubicBezTo>
                  <a:cubicBezTo>
                    <a:pt x="343991" y="321726"/>
                    <a:pt x="346268" y="364958"/>
                    <a:pt x="344750" y="424875"/>
                  </a:cubicBezTo>
                  <a:cubicBezTo>
                    <a:pt x="343991" y="430184"/>
                    <a:pt x="339437" y="434735"/>
                    <a:pt x="334123" y="434735"/>
                  </a:cubicBezTo>
                  <a:cubicBezTo>
                    <a:pt x="328051" y="434735"/>
                    <a:pt x="324256" y="430184"/>
                    <a:pt x="324256" y="424117"/>
                  </a:cubicBezTo>
                  <a:cubicBezTo>
                    <a:pt x="326533" y="349789"/>
                    <a:pt x="321979" y="312625"/>
                    <a:pt x="317424" y="288354"/>
                  </a:cubicBezTo>
                  <a:cubicBezTo>
                    <a:pt x="315147" y="277736"/>
                    <a:pt x="312111" y="268634"/>
                    <a:pt x="308316" y="258775"/>
                  </a:cubicBezTo>
                  <a:cubicBezTo>
                    <a:pt x="296171" y="229953"/>
                    <a:pt x="271122" y="212509"/>
                    <a:pt x="243038" y="212509"/>
                  </a:cubicBezTo>
                  <a:cubicBezTo>
                    <a:pt x="237724" y="212509"/>
                    <a:pt x="232411" y="213268"/>
                    <a:pt x="227098" y="214026"/>
                  </a:cubicBezTo>
                  <a:cubicBezTo>
                    <a:pt x="221784" y="215543"/>
                    <a:pt x="216471" y="211751"/>
                    <a:pt x="215712" y="206442"/>
                  </a:cubicBezTo>
                  <a:cubicBezTo>
                    <a:pt x="214194" y="201132"/>
                    <a:pt x="217230" y="195823"/>
                    <a:pt x="223303" y="194306"/>
                  </a:cubicBezTo>
                  <a:cubicBezTo>
                    <a:pt x="229375" y="192789"/>
                    <a:pt x="236206" y="192031"/>
                    <a:pt x="243038" y="192031"/>
                  </a:cubicBezTo>
                  <a:close/>
                  <a:moveTo>
                    <a:pt x="114705" y="174623"/>
                  </a:moveTo>
                  <a:cubicBezTo>
                    <a:pt x="118501" y="170831"/>
                    <a:pt x="125334" y="170831"/>
                    <a:pt x="129131" y="174623"/>
                  </a:cubicBezTo>
                  <a:cubicBezTo>
                    <a:pt x="132927" y="179172"/>
                    <a:pt x="132927" y="185239"/>
                    <a:pt x="129131" y="189031"/>
                  </a:cubicBezTo>
                  <a:cubicBezTo>
                    <a:pt x="104075" y="213297"/>
                    <a:pt x="92686" y="244387"/>
                    <a:pt x="91167" y="286853"/>
                  </a:cubicBezTo>
                  <a:cubicBezTo>
                    <a:pt x="90408" y="313394"/>
                    <a:pt x="93445" y="336902"/>
                    <a:pt x="101038" y="361168"/>
                  </a:cubicBezTo>
                  <a:cubicBezTo>
                    <a:pt x="102556" y="366476"/>
                    <a:pt x="99519" y="371784"/>
                    <a:pt x="94204" y="374059"/>
                  </a:cubicBezTo>
                  <a:cubicBezTo>
                    <a:pt x="93445" y="374059"/>
                    <a:pt x="91927" y="374059"/>
                    <a:pt x="91167" y="374059"/>
                  </a:cubicBezTo>
                  <a:cubicBezTo>
                    <a:pt x="86612" y="374059"/>
                    <a:pt x="82815" y="371026"/>
                    <a:pt x="81297" y="367234"/>
                  </a:cubicBezTo>
                  <a:cubicBezTo>
                    <a:pt x="73704" y="340693"/>
                    <a:pt x="70667" y="314911"/>
                    <a:pt x="71426" y="286095"/>
                  </a:cubicBezTo>
                  <a:cubicBezTo>
                    <a:pt x="72186" y="238321"/>
                    <a:pt x="86612" y="202680"/>
                    <a:pt x="114705" y="174623"/>
                  </a:cubicBezTo>
                  <a:close/>
                  <a:moveTo>
                    <a:pt x="245306" y="157943"/>
                  </a:moveTo>
                  <a:cubicBezTo>
                    <a:pt x="294673" y="160218"/>
                    <a:pt x="348598" y="201168"/>
                    <a:pt x="365307" y="251218"/>
                  </a:cubicBezTo>
                  <a:cubicBezTo>
                    <a:pt x="369104" y="261835"/>
                    <a:pt x="371383" y="273210"/>
                    <a:pt x="373661" y="285343"/>
                  </a:cubicBezTo>
                  <a:cubicBezTo>
                    <a:pt x="377459" y="308852"/>
                    <a:pt x="376699" y="336152"/>
                    <a:pt x="375181" y="372552"/>
                  </a:cubicBezTo>
                  <a:lnTo>
                    <a:pt x="375181" y="394543"/>
                  </a:lnTo>
                  <a:cubicBezTo>
                    <a:pt x="374421" y="399852"/>
                    <a:pt x="369864" y="404402"/>
                    <a:pt x="364547" y="404402"/>
                  </a:cubicBezTo>
                  <a:cubicBezTo>
                    <a:pt x="359231" y="404402"/>
                    <a:pt x="354674" y="399852"/>
                    <a:pt x="354674" y="393785"/>
                  </a:cubicBezTo>
                  <a:lnTo>
                    <a:pt x="355433" y="371793"/>
                  </a:lnTo>
                  <a:cubicBezTo>
                    <a:pt x="356193" y="336152"/>
                    <a:pt x="356952" y="310368"/>
                    <a:pt x="353914" y="288377"/>
                  </a:cubicBezTo>
                  <a:cubicBezTo>
                    <a:pt x="351636" y="277002"/>
                    <a:pt x="349357" y="267143"/>
                    <a:pt x="346319" y="257285"/>
                  </a:cubicBezTo>
                  <a:cubicBezTo>
                    <a:pt x="331889" y="216335"/>
                    <a:pt x="285559" y="179935"/>
                    <a:pt x="244546" y="178418"/>
                  </a:cubicBezTo>
                  <a:cubicBezTo>
                    <a:pt x="228597" y="177660"/>
                    <a:pt x="212647" y="180693"/>
                    <a:pt x="198217" y="186760"/>
                  </a:cubicBezTo>
                  <a:cubicBezTo>
                    <a:pt x="157963" y="203443"/>
                    <a:pt x="131381" y="242877"/>
                    <a:pt x="130621" y="286860"/>
                  </a:cubicBezTo>
                  <a:cubicBezTo>
                    <a:pt x="130621" y="297477"/>
                    <a:pt x="132140" y="307335"/>
                    <a:pt x="135178" y="317193"/>
                  </a:cubicBezTo>
                  <a:cubicBezTo>
                    <a:pt x="136697" y="324018"/>
                    <a:pt x="138976" y="330843"/>
                    <a:pt x="139735" y="338427"/>
                  </a:cubicBezTo>
                  <a:cubicBezTo>
                    <a:pt x="142014" y="354352"/>
                    <a:pt x="142773" y="380893"/>
                    <a:pt x="142014" y="424877"/>
                  </a:cubicBezTo>
                  <a:cubicBezTo>
                    <a:pt x="142014" y="430185"/>
                    <a:pt x="137457" y="434735"/>
                    <a:pt x="132140" y="434735"/>
                  </a:cubicBezTo>
                  <a:lnTo>
                    <a:pt x="131381" y="434735"/>
                  </a:lnTo>
                  <a:cubicBezTo>
                    <a:pt x="126064" y="434735"/>
                    <a:pt x="121507" y="430185"/>
                    <a:pt x="121507" y="424118"/>
                  </a:cubicBezTo>
                  <a:cubicBezTo>
                    <a:pt x="122267" y="381652"/>
                    <a:pt x="122267" y="355868"/>
                    <a:pt x="119988" y="341460"/>
                  </a:cubicBezTo>
                  <a:cubicBezTo>
                    <a:pt x="119229" y="335393"/>
                    <a:pt x="116950" y="329327"/>
                    <a:pt x="115431" y="323260"/>
                  </a:cubicBezTo>
                  <a:cubicBezTo>
                    <a:pt x="112393" y="311127"/>
                    <a:pt x="110874" y="298993"/>
                    <a:pt x="110874" y="286860"/>
                  </a:cubicBezTo>
                  <a:cubicBezTo>
                    <a:pt x="110874" y="234535"/>
                    <a:pt x="142773" y="188277"/>
                    <a:pt x="190622" y="167802"/>
                  </a:cubicBezTo>
                  <a:cubicBezTo>
                    <a:pt x="208090" y="160977"/>
                    <a:pt x="226318" y="157185"/>
                    <a:pt x="245306" y="157943"/>
                  </a:cubicBezTo>
                  <a:close/>
                  <a:moveTo>
                    <a:pt x="240744" y="122217"/>
                  </a:moveTo>
                  <a:cubicBezTo>
                    <a:pt x="306826" y="122217"/>
                    <a:pt x="366832" y="161664"/>
                    <a:pt x="393417" y="223110"/>
                  </a:cubicBezTo>
                  <a:cubicBezTo>
                    <a:pt x="405570" y="253454"/>
                    <a:pt x="413166" y="278488"/>
                    <a:pt x="415444" y="302004"/>
                  </a:cubicBezTo>
                  <a:cubicBezTo>
                    <a:pt x="416204" y="308073"/>
                    <a:pt x="411647" y="312624"/>
                    <a:pt x="406330" y="313383"/>
                  </a:cubicBezTo>
                  <a:cubicBezTo>
                    <a:pt x="405570" y="313383"/>
                    <a:pt x="405570" y="313383"/>
                    <a:pt x="405570" y="313383"/>
                  </a:cubicBezTo>
                  <a:cubicBezTo>
                    <a:pt x="400253" y="313383"/>
                    <a:pt x="395696" y="309590"/>
                    <a:pt x="394936" y="304280"/>
                  </a:cubicBezTo>
                  <a:cubicBezTo>
                    <a:pt x="392657" y="283039"/>
                    <a:pt x="386581" y="259523"/>
                    <a:pt x="374428" y="231455"/>
                  </a:cubicBezTo>
                  <a:cubicBezTo>
                    <a:pt x="351641" y="177594"/>
                    <a:pt x="299231" y="142699"/>
                    <a:pt x="240744" y="142699"/>
                  </a:cubicBezTo>
                  <a:cubicBezTo>
                    <a:pt x="220995" y="142699"/>
                    <a:pt x="202006" y="146492"/>
                    <a:pt x="184536" y="153319"/>
                  </a:cubicBezTo>
                  <a:cubicBezTo>
                    <a:pt x="177700" y="156354"/>
                    <a:pt x="171623" y="160905"/>
                    <a:pt x="164787" y="165457"/>
                  </a:cubicBezTo>
                  <a:cubicBezTo>
                    <a:pt x="162508" y="166974"/>
                    <a:pt x="160230" y="168491"/>
                    <a:pt x="157191" y="170009"/>
                  </a:cubicBezTo>
                  <a:cubicBezTo>
                    <a:pt x="152634" y="173043"/>
                    <a:pt x="146558" y="172284"/>
                    <a:pt x="143519" y="166974"/>
                  </a:cubicBezTo>
                  <a:cubicBezTo>
                    <a:pt x="140481" y="162423"/>
                    <a:pt x="142000" y="156354"/>
                    <a:pt x="146558" y="153319"/>
                  </a:cubicBezTo>
                  <a:cubicBezTo>
                    <a:pt x="148836" y="151802"/>
                    <a:pt x="151115" y="150285"/>
                    <a:pt x="153394" y="148768"/>
                  </a:cubicBezTo>
                  <a:cubicBezTo>
                    <a:pt x="160989" y="143458"/>
                    <a:pt x="167825" y="138906"/>
                    <a:pt x="176940" y="135113"/>
                  </a:cubicBezTo>
                  <a:cubicBezTo>
                    <a:pt x="196689" y="126769"/>
                    <a:pt x="218716" y="122217"/>
                    <a:pt x="240744" y="122217"/>
                  </a:cubicBezTo>
                  <a:close/>
                  <a:moveTo>
                    <a:pt x="233140" y="24457"/>
                  </a:moveTo>
                  <a:cubicBezTo>
                    <a:pt x="211117" y="45692"/>
                    <a:pt x="144289" y="98020"/>
                    <a:pt x="20504" y="101054"/>
                  </a:cubicBezTo>
                  <a:lnTo>
                    <a:pt x="20504" y="283824"/>
                  </a:lnTo>
                  <a:cubicBezTo>
                    <a:pt x="20504" y="383172"/>
                    <a:pt x="65310" y="477970"/>
                    <a:pt x="139732" y="536365"/>
                  </a:cubicBezTo>
                  <a:cubicBezTo>
                    <a:pt x="168590" y="559117"/>
                    <a:pt x="200485" y="575801"/>
                    <a:pt x="233140" y="585660"/>
                  </a:cubicBezTo>
                  <a:cubicBezTo>
                    <a:pt x="265795" y="575801"/>
                    <a:pt x="296931" y="559117"/>
                    <a:pt x="326548" y="536365"/>
                  </a:cubicBezTo>
                  <a:cubicBezTo>
                    <a:pt x="400970" y="477970"/>
                    <a:pt x="445776" y="383172"/>
                    <a:pt x="445776" y="283824"/>
                  </a:cubicBezTo>
                  <a:lnTo>
                    <a:pt x="445776" y="101054"/>
                  </a:lnTo>
                  <a:cubicBezTo>
                    <a:pt x="321991" y="98020"/>
                    <a:pt x="254404" y="45692"/>
                    <a:pt x="233140" y="24457"/>
                  </a:cubicBezTo>
                  <a:close/>
                  <a:moveTo>
                    <a:pt x="225546" y="3981"/>
                  </a:moveTo>
                  <a:cubicBezTo>
                    <a:pt x="229343" y="-1328"/>
                    <a:pt x="236937" y="-1328"/>
                    <a:pt x="240734" y="3981"/>
                  </a:cubicBezTo>
                  <a:cubicBezTo>
                    <a:pt x="241494" y="4739"/>
                    <a:pt x="308322" y="80577"/>
                    <a:pt x="455648" y="80577"/>
                  </a:cubicBezTo>
                  <a:cubicBezTo>
                    <a:pt x="461724" y="80577"/>
                    <a:pt x="466280" y="85128"/>
                    <a:pt x="466280" y="91195"/>
                  </a:cubicBezTo>
                  <a:lnTo>
                    <a:pt x="466280" y="283824"/>
                  </a:lnTo>
                  <a:cubicBezTo>
                    <a:pt x="466280" y="389239"/>
                    <a:pt x="418437" y="490104"/>
                    <a:pt x="338699" y="552291"/>
                  </a:cubicBezTo>
                  <a:cubicBezTo>
                    <a:pt x="306803" y="577318"/>
                    <a:pt x="271870" y="595519"/>
                    <a:pt x="236178" y="606137"/>
                  </a:cubicBezTo>
                  <a:cubicBezTo>
                    <a:pt x="234659" y="606895"/>
                    <a:pt x="233899" y="606895"/>
                    <a:pt x="233140" y="606895"/>
                  </a:cubicBezTo>
                  <a:cubicBezTo>
                    <a:pt x="232381" y="606895"/>
                    <a:pt x="230862" y="606895"/>
                    <a:pt x="230102" y="606137"/>
                  </a:cubicBezTo>
                  <a:cubicBezTo>
                    <a:pt x="193650" y="595519"/>
                    <a:pt x="159477" y="577318"/>
                    <a:pt x="126822" y="552291"/>
                  </a:cubicBezTo>
                  <a:cubicBezTo>
                    <a:pt x="47843" y="490104"/>
                    <a:pt x="0" y="389239"/>
                    <a:pt x="0" y="283824"/>
                  </a:cubicBezTo>
                  <a:lnTo>
                    <a:pt x="0" y="91195"/>
                  </a:lnTo>
                  <a:cubicBezTo>
                    <a:pt x="0" y="85128"/>
                    <a:pt x="4556" y="80577"/>
                    <a:pt x="10632" y="80577"/>
                  </a:cubicBezTo>
                  <a:cubicBezTo>
                    <a:pt x="158717" y="80577"/>
                    <a:pt x="224786" y="4739"/>
                    <a:pt x="225546" y="3981"/>
                  </a:cubicBezTo>
                  <a:close/>
                </a:path>
              </a:pathLst>
            </a:custGeom>
            <a:gradFill>
              <a:gsLst>
                <a:gs pos="0">
                  <a:srgbClr val="78CBAD"/>
                </a:gs>
                <a:gs pos="100000">
                  <a:srgbClr val="96D6BF">
                    <a:alpha val="34000"/>
                  </a:srgbClr>
                </a:gs>
              </a:gsLst>
              <a:lin ang="5400000" scaled="1"/>
            </a:gradFill>
            <a:ln w="0">
              <a:noFill/>
            </a:ln>
          </p:spPr>
          <p:txBody>
            <a:bodyPr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</a:endParaRPr>
            </a:p>
          </p:txBody>
        </p:sp>
        <p:sp>
          <p:nvSpPr>
            <p:cNvPr id="64" name="矩形 63">
              <a:extLst>
                <a:ext uri="{FF2B5EF4-FFF2-40B4-BE49-F238E27FC236}">
                  <a16:creationId xmlns="" xmlns:a16="http://schemas.microsoft.com/office/drawing/2014/main" id="{97BA8A44-9333-46FD-822D-10501D5038EB}"/>
                </a:ext>
              </a:extLst>
            </p:cNvPr>
            <p:cNvSpPr/>
            <p:nvPr/>
          </p:nvSpPr>
          <p:spPr>
            <a:xfrm>
              <a:off x="6527686" y="4079801"/>
              <a:ext cx="5016579" cy="5523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70000"/>
                </a:lnSpc>
                <a:buSzPct val="25000"/>
              </a:pPr>
              <a:r>
                <a:rPr lang="en-US" altLang="zh-CN" sz="2000">
                  <a:solidFill>
                    <a:schemeClr val="bg2">
                      <a:lumMod val="75000"/>
                    </a:schemeClr>
                  </a:solidFill>
                  <a:latin typeface="思源黑体 CN Normal" panose="020B0400000000000000" pitchFamily="34" charset="-122"/>
                  <a:ea typeface="思源黑体 CN Normal" panose="020B0400000000000000" pitchFamily="34" charset="-122"/>
                  <a:cs typeface="+mn-ea"/>
                </a:rPr>
                <a:t>SECURITY</a:t>
              </a:r>
              <a:endParaRPr lang="zh-CN" altLang="en-US" sz="2000" dirty="0">
                <a:solidFill>
                  <a:schemeClr val="bg2">
                    <a:lumMod val="75000"/>
                  </a:schemeClr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+mn-ea"/>
              </a:endParaRPr>
            </a:p>
          </p:txBody>
        </p:sp>
      </p:grpSp>
      <p:grpSp>
        <p:nvGrpSpPr>
          <p:cNvPr id="81" name="组合 80">
            <a:extLst>
              <a:ext uri="{FF2B5EF4-FFF2-40B4-BE49-F238E27FC236}">
                <a16:creationId xmlns="" xmlns:a16="http://schemas.microsoft.com/office/drawing/2014/main" id="{221E6C29-F9C6-4C96-9F0B-849B8C17547F}"/>
              </a:ext>
            </a:extLst>
          </p:cNvPr>
          <p:cNvGrpSpPr/>
          <p:nvPr/>
        </p:nvGrpSpPr>
        <p:grpSpPr>
          <a:xfrm>
            <a:off x="11161469" y="3477425"/>
            <a:ext cx="5016468" cy="1281271"/>
            <a:chOff x="11401181" y="6541578"/>
            <a:chExt cx="5016579" cy="1281299"/>
          </a:xfrm>
        </p:grpSpPr>
        <p:sp>
          <p:nvSpPr>
            <p:cNvPr id="71" name="矩形 70">
              <a:extLst>
                <a:ext uri="{FF2B5EF4-FFF2-40B4-BE49-F238E27FC236}">
                  <a16:creationId xmlns="" xmlns:a16="http://schemas.microsoft.com/office/drawing/2014/main" id="{62C8031F-EDC7-4C74-8667-C40CE7921E7F}"/>
                </a:ext>
              </a:extLst>
            </p:cNvPr>
            <p:cNvSpPr/>
            <p:nvPr/>
          </p:nvSpPr>
          <p:spPr>
            <a:xfrm>
              <a:off x="13266076" y="6706730"/>
              <a:ext cx="1210588" cy="78234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70000"/>
                </a:lnSpc>
                <a:buSzPct val="25000"/>
              </a:pPr>
              <a:r>
                <a:rPr lang="zh-CN" altLang="en-US" sz="3000" dirty="0">
                  <a:gradFill>
                    <a:gsLst>
                      <a:gs pos="0">
                        <a:srgbClr val="488379"/>
                      </a:gs>
                      <a:gs pos="100000">
                        <a:srgbClr val="78CBAD"/>
                      </a:gs>
                    </a:gsLst>
                    <a:lin ang="5400000" scaled="1"/>
                  </a:gradFill>
                  <a:latin typeface="思源黑体 CN Normal" panose="020B0400000000000000" pitchFamily="34" charset="-122"/>
                  <a:ea typeface="思源黑体 CN Normal" panose="020B0400000000000000" pitchFamily="34" charset="-122"/>
                  <a:cs typeface="+mn-ea"/>
                </a:rPr>
                <a:t>灵活</a:t>
              </a:r>
            </a:p>
          </p:txBody>
        </p:sp>
        <p:sp>
          <p:nvSpPr>
            <p:cNvPr id="72" name="complex_201398">
              <a:extLst>
                <a:ext uri="{FF2B5EF4-FFF2-40B4-BE49-F238E27FC236}">
                  <a16:creationId xmlns="" xmlns:a16="http://schemas.microsoft.com/office/drawing/2014/main" id="{94E48437-107E-4E62-A6D8-D3405BCD399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3628831" y="6541578"/>
              <a:ext cx="545877" cy="409237"/>
            </a:xfrm>
            <a:custGeom>
              <a:avLst/>
              <a:gdLst>
                <a:gd name="connsiteX0" fmla="*/ 127473 w 576405"/>
                <a:gd name="connsiteY0" fmla="*/ 301859 h 432124"/>
                <a:gd name="connsiteX1" fmla="*/ 126793 w 576405"/>
                <a:gd name="connsiteY1" fmla="*/ 325606 h 432124"/>
                <a:gd name="connsiteX2" fmla="*/ 208323 w 576405"/>
                <a:gd name="connsiteY2" fmla="*/ 404307 h 432124"/>
                <a:gd name="connsiteX3" fmla="*/ 244333 w 576405"/>
                <a:gd name="connsiteY3" fmla="*/ 407021 h 432124"/>
                <a:gd name="connsiteX4" fmla="*/ 193376 w 576405"/>
                <a:gd name="connsiteY4" fmla="*/ 82716 h 432124"/>
                <a:gd name="connsiteX5" fmla="*/ 88066 w 576405"/>
                <a:gd name="connsiteY5" fmla="*/ 191270 h 432124"/>
                <a:gd name="connsiteX6" fmla="*/ 85349 w 576405"/>
                <a:gd name="connsiteY6" fmla="*/ 202804 h 432124"/>
                <a:gd name="connsiteX7" fmla="*/ 101655 w 576405"/>
                <a:gd name="connsiteY7" fmla="*/ 247582 h 432124"/>
                <a:gd name="connsiteX8" fmla="*/ 110487 w 576405"/>
                <a:gd name="connsiteY8" fmla="*/ 261152 h 432124"/>
                <a:gd name="connsiteX9" fmla="*/ 268792 w 576405"/>
                <a:gd name="connsiteY9" fmla="*/ 405664 h 432124"/>
                <a:gd name="connsiteX10" fmla="*/ 299366 w 576405"/>
                <a:gd name="connsiteY10" fmla="*/ 413127 h 432124"/>
                <a:gd name="connsiteX11" fmla="*/ 318389 w 576405"/>
                <a:gd name="connsiteY11" fmla="*/ 407021 h 432124"/>
                <a:gd name="connsiteX12" fmla="*/ 226668 w 576405"/>
                <a:gd name="connsiteY12" fmla="*/ 325606 h 432124"/>
                <a:gd name="connsiteX13" fmla="*/ 225988 w 576405"/>
                <a:gd name="connsiteY13" fmla="*/ 312715 h 432124"/>
                <a:gd name="connsiteX14" fmla="*/ 238897 w 576405"/>
                <a:gd name="connsiteY14" fmla="*/ 312036 h 432124"/>
                <a:gd name="connsiteX15" fmla="*/ 334016 w 576405"/>
                <a:gd name="connsiteY15" fmla="*/ 396166 h 432124"/>
                <a:gd name="connsiteX16" fmla="*/ 335375 w 576405"/>
                <a:gd name="connsiteY16" fmla="*/ 398879 h 432124"/>
                <a:gd name="connsiteX17" fmla="*/ 357796 w 576405"/>
                <a:gd name="connsiteY17" fmla="*/ 383275 h 432124"/>
                <a:gd name="connsiteX18" fmla="*/ 258600 w 576405"/>
                <a:gd name="connsiteY18" fmla="*/ 293718 h 432124"/>
                <a:gd name="connsiteX19" fmla="*/ 257921 w 576405"/>
                <a:gd name="connsiteY19" fmla="*/ 280827 h 432124"/>
                <a:gd name="connsiteX20" fmla="*/ 270151 w 576405"/>
                <a:gd name="connsiteY20" fmla="*/ 280149 h 432124"/>
                <a:gd name="connsiteX21" fmla="*/ 370705 w 576405"/>
                <a:gd name="connsiteY21" fmla="*/ 370384 h 432124"/>
                <a:gd name="connsiteX22" fmla="*/ 387011 w 576405"/>
                <a:gd name="connsiteY22" fmla="*/ 347995 h 432124"/>
                <a:gd name="connsiteX23" fmla="*/ 384972 w 576405"/>
                <a:gd name="connsiteY23" fmla="*/ 346638 h 432124"/>
                <a:gd name="connsiteX24" fmla="*/ 289854 w 576405"/>
                <a:gd name="connsiteY24" fmla="*/ 262509 h 432124"/>
                <a:gd name="connsiteX25" fmla="*/ 289174 w 576405"/>
                <a:gd name="connsiteY25" fmla="*/ 249618 h 432124"/>
                <a:gd name="connsiteX26" fmla="*/ 302083 w 576405"/>
                <a:gd name="connsiteY26" fmla="*/ 248939 h 432124"/>
                <a:gd name="connsiteX27" fmla="*/ 395164 w 576405"/>
                <a:gd name="connsiteY27" fmla="*/ 331033 h 432124"/>
                <a:gd name="connsiteX28" fmla="*/ 403317 w 576405"/>
                <a:gd name="connsiteY28" fmla="*/ 306609 h 432124"/>
                <a:gd name="connsiteX29" fmla="*/ 393805 w 576405"/>
                <a:gd name="connsiteY29" fmla="*/ 272686 h 432124"/>
                <a:gd name="connsiteX30" fmla="*/ 325183 w 576405"/>
                <a:gd name="connsiteY30" fmla="*/ 210946 h 432124"/>
                <a:gd name="connsiteX31" fmla="*/ 321786 w 576405"/>
                <a:gd name="connsiteY31" fmla="*/ 209589 h 432124"/>
                <a:gd name="connsiteX32" fmla="*/ 273548 w 576405"/>
                <a:gd name="connsiteY32" fmla="*/ 165489 h 432124"/>
                <a:gd name="connsiteX33" fmla="*/ 273548 w 576405"/>
                <a:gd name="connsiteY33" fmla="*/ 152598 h 432124"/>
                <a:gd name="connsiteX34" fmla="*/ 285777 w 576405"/>
                <a:gd name="connsiteY34" fmla="*/ 151919 h 432124"/>
                <a:gd name="connsiteX35" fmla="*/ 329260 w 576405"/>
                <a:gd name="connsiteY35" fmla="*/ 190592 h 432124"/>
                <a:gd name="connsiteX36" fmla="*/ 336734 w 576405"/>
                <a:gd name="connsiteY36" fmla="*/ 185843 h 432124"/>
                <a:gd name="connsiteX37" fmla="*/ 348963 w 576405"/>
                <a:gd name="connsiteY37" fmla="*/ 164810 h 432124"/>
                <a:gd name="connsiteX38" fmla="*/ 340810 w 576405"/>
                <a:gd name="connsiteY38" fmla="*/ 142421 h 432124"/>
                <a:gd name="connsiteX39" fmla="*/ 309557 w 576405"/>
                <a:gd name="connsiteY39" fmla="*/ 112569 h 432124"/>
                <a:gd name="connsiteX40" fmla="*/ 293930 w 576405"/>
                <a:gd name="connsiteY40" fmla="*/ 103749 h 432124"/>
                <a:gd name="connsiteX41" fmla="*/ 382934 w 576405"/>
                <a:gd name="connsiteY41" fmla="*/ 82038 h 432124"/>
                <a:gd name="connsiteX42" fmla="*/ 314313 w 576405"/>
                <a:gd name="connsiteY42" fmla="*/ 92893 h 432124"/>
                <a:gd name="connsiteX43" fmla="*/ 322466 w 576405"/>
                <a:gd name="connsiteY43" fmla="*/ 99678 h 432124"/>
                <a:gd name="connsiteX44" fmla="*/ 353719 w 576405"/>
                <a:gd name="connsiteY44" fmla="*/ 129530 h 432124"/>
                <a:gd name="connsiteX45" fmla="*/ 367307 w 576405"/>
                <a:gd name="connsiteY45" fmla="*/ 166846 h 432124"/>
                <a:gd name="connsiteX46" fmla="*/ 346925 w 576405"/>
                <a:gd name="connsiteY46" fmla="*/ 200769 h 432124"/>
                <a:gd name="connsiteX47" fmla="*/ 342848 w 576405"/>
                <a:gd name="connsiteY47" fmla="*/ 203483 h 432124"/>
                <a:gd name="connsiteX48" fmla="*/ 406034 w 576405"/>
                <a:gd name="connsiteY48" fmla="*/ 259116 h 432124"/>
                <a:gd name="connsiteX49" fmla="*/ 421661 w 576405"/>
                <a:gd name="connsiteY49" fmla="*/ 288290 h 432124"/>
                <a:gd name="connsiteX50" fmla="*/ 456991 w 576405"/>
                <a:gd name="connsiteY50" fmla="*/ 244869 h 432124"/>
                <a:gd name="connsiteX51" fmla="*/ 458350 w 576405"/>
                <a:gd name="connsiteY51" fmla="*/ 242833 h 432124"/>
                <a:gd name="connsiteX52" fmla="*/ 486206 w 576405"/>
                <a:gd name="connsiteY52" fmla="*/ 202804 h 432124"/>
                <a:gd name="connsiteX53" fmla="*/ 485526 w 576405"/>
                <a:gd name="connsiteY53" fmla="*/ 187878 h 432124"/>
                <a:gd name="connsiteX54" fmla="*/ 192697 w 576405"/>
                <a:gd name="connsiteY54" fmla="*/ 63719 h 432124"/>
                <a:gd name="connsiteX55" fmla="*/ 275586 w 576405"/>
                <a:gd name="connsiteY55" fmla="*/ 81359 h 432124"/>
                <a:gd name="connsiteX56" fmla="*/ 278983 w 576405"/>
                <a:gd name="connsiteY56" fmla="*/ 80003 h 432124"/>
                <a:gd name="connsiteX57" fmla="*/ 384293 w 576405"/>
                <a:gd name="connsiteY57" fmla="*/ 63719 h 432124"/>
                <a:gd name="connsiteX58" fmla="*/ 392446 w 576405"/>
                <a:gd name="connsiteY58" fmla="*/ 66433 h 432124"/>
                <a:gd name="connsiteX59" fmla="*/ 498435 w 576405"/>
                <a:gd name="connsiteY59" fmla="*/ 175666 h 432124"/>
                <a:gd name="connsiteX60" fmla="*/ 501153 w 576405"/>
                <a:gd name="connsiteY60" fmla="*/ 212981 h 432124"/>
                <a:gd name="connsiteX61" fmla="*/ 473297 w 576405"/>
                <a:gd name="connsiteY61" fmla="*/ 253010 h 432124"/>
                <a:gd name="connsiteX62" fmla="*/ 471259 w 576405"/>
                <a:gd name="connsiteY62" fmla="*/ 256402 h 432124"/>
                <a:gd name="connsiteX63" fmla="*/ 425058 w 576405"/>
                <a:gd name="connsiteY63" fmla="*/ 314072 h 432124"/>
                <a:gd name="connsiteX64" fmla="*/ 419623 w 576405"/>
                <a:gd name="connsiteY64" fmla="*/ 316786 h 432124"/>
                <a:gd name="connsiteX65" fmla="*/ 304121 w 576405"/>
                <a:gd name="connsiteY65" fmla="*/ 430089 h 432124"/>
                <a:gd name="connsiteX66" fmla="*/ 290533 w 576405"/>
                <a:gd name="connsiteY66" fmla="*/ 432124 h 432124"/>
                <a:gd name="connsiteX67" fmla="*/ 262677 w 576405"/>
                <a:gd name="connsiteY67" fmla="*/ 423304 h 432124"/>
                <a:gd name="connsiteX68" fmla="*/ 234141 w 576405"/>
                <a:gd name="connsiteY68" fmla="*/ 426018 h 432124"/>
                <a:gd name="connsiteX69" fmla="*/ 203567 w 576405"/>
                <a:gd name="connsiteY69" fmla="*/ 421947 h 432124"/>
                <a:gd name="connsiteX70" fmla="*/ 109128 w 576405"/>
                <a:gd name="connsiteY70" fmla="*/ 329676 h 432124"/>
                <a:gd name="connsiteX71" fmla="*/ 113205 w 576405"/>
                <a:gd name="connsiteY71" fmla="*/ 288290 h 432124"/>
                <a:gd name="connsiteX72" fmla="*/ 98258 w 576405"/>
                <a:gd name="connsiteY72" fmla="*/ 274721 h 432124"/>
                <a:gd name="connsiteX73" fmla="*/ 83990 w 576405"/>
                <a:gd name="connsiteY73" fmla="*/ 253689 h 432124"/>
                <a:gd name="connsiteX74" fmla="*/ 68363 w 576405"/>
                <a:gd name="connsiteY74" fmla="*/ 208910 h 432124"/>
                <a:gd name="connsiteX75" fmla="*/ 75157 w 576405"/>
                <a:gd name="connsiteY75" fmla="*/ 178379 h 432124"/>
                <a:gd name="connsiteX76" fmla="*/ 183864 w 576405"/>
                <a:gd name="connsiteY76" fmla="*/ 66433 h 432124"/>
                <a:gd name="connsiteX77" fmla="*/ 192697 w 576405"/>
                <a:gd name="connsiteY77" fmla="*/ 63719 h 432124"/>
                <a:gd name="connsiteX78" fmla="*/ 451604 w 576405"/>
                <a:gd name="connsiteY78" fmla="*/ 22392 h 432124"/>
                <a:gd name="connsiteX79" fmla="*/ 421040 w 576405"/>
                <a:gd name="connsiteY79" fmla="*/ 52927 h 432124"/>
                <a:gd name="connsiteX80" fmla="*/ 523598 w 576405"/>
                <a:gd name="connsiteY80" fmla="*/ 155387 h 432124"/>
                <a:gd name="connsiteX81" fmla="*/ 554162 w 576405"/>
                <a:gd name="connsiteY81" fmla="*/ 124852 h 432124"/>
                <a:gd name="connsiteX82" fmla="*/ 125386 w 576405"/>
                <a:gd name="connsiteY82" fmla="*/ 22392 h 432124"/>
                <a:gd name="connsiteX83" fmla="*/ 22086 w 576405"/>
                <a:gd name="connsiteY83" fmla="*/ 124852 h 432124"/>
                <a:gd name="connsiteX84" fmla="*/ 52669 w 576405"/>
                <a:gd name="connsiteY84" fmla="*/ 155387 h 432124"/>
                <a:gd name="connsiteX85" fmla="*/ 155968 w 576405"/>
                <a:gd name="connsiteY85" fmla="*/ 52927 h 432124"/>
                <a:gd name="connsiteX86" fmla="*/ 451604 w 576405"/>
                <a:gd name="connsiteY86" fmla="*/ 0 h 432124"/>
                <a:gd name="connsiteX87" fmla="*/ 457717 w 576405"/>
                <a:gd name="connsiteY87" fmla="*/ 2714 h 432124"/>
                <a:gd name="connsiteX88" fmla="*/ 573858 w 576405"/>
                <a:gd name="connsiteY88" fmla="*/ 118746 h 432124"/>
                <a:gd name="connsiteX89" fmla="*/ 573858 w 576405"/>
                <a:gd name="connsiteY89" fmla="*/ 130959 h 432124"/>
                <a:gd name="connsiteX90" fmla="*/ 530390 w 576405"/>
                <a:gd name="connsiteY90" fmla="*/ 175065 h 432124"/>
                <a:gd name="connsiteX91" fmla="*/ 523598 w 576405"/>
                <a:gd name="connsiteY91" fmla="*/ 177779 h 432124"/>
                <a:gd name="connsiteX92" fmla="*/ 517485 w 576405"/>
                <a:gd name="connsiteY92" fmla="*/ 175065 h 432124"/>
                <a:gd name="connsiteX93" fmla="*/ 401344 w 576405"/>
                <a:gd name="connsiteY93" fmla="*/ 59033 h 432124"/>
                <a:gd name="connsiteX94" fmla="*/ 401344 w 576405"/>
                <a:gd name="connsiteY94" fmla="*/ 46820 h 432124"/>
                <a:gd name="connsiteX95" fmla="*/ 444812 w 576405"/>
                <a:gd name="connsiteY95" fmla="*/ 2714 h 432124"/>
                <a:gd name="connsiteX96" fmla="*/ 451604 w 576405"/>
                <a:gd name="connsiteY96" fmla="*/ 0 h 432124"/>
                <a:gd name="connsiteX97" fmla="*/ 125386 w 576405"/>
                <a:gd name="connsiteY97" fmla="*/ 0 h 432124"/>
                <a:gd name="connsiteX98" fmla="*/ 131502 w 576405"/>
                <a:gd name="connsiteY98" fmla="*/ 2714 h 432124"/>
                <a:gd name="connsiteX99" fmla="*/ 174997 w 576405"/>
                <a:gd name="connsiteY99" fmla="*/ 46820 h 432124"/>
                <a:gd name="connsiteX100" fmla="*/ 174997 w 576405"/>
                <a:gd name="connsiteY100" fmla="*/ 59033 h 432124"/>
                <a:gd name="connsiteX101" fmla="*/ 59465 w 576405"/>
                <a:gd name="connsiteY101" fmla="*/ 175065 h 432124"/>
                <a:gd name="connsiteX102" fmla="*/ 52669 w 576405"/>
                <a:gd name="connsiteY102" fmla="*/ 177779 h 432124"/>
                <a:gd name="connsiteX103" fmla="*/ 46552 w 576405"/>
                <a:gd name="connsiteY103" fmla="*/ 175065 h 432124"/>
                <a:gd name="connsiteX104" fmla="*/ 3058 w 576405"/>
                <a:gd name="connsiteY104" fmla="*/ 130959 h 432124"/>
                <a:gd name="connsiteX105" fmla="*/ 3058 w 576405"/>
                <a:gd name="connsiteY105" fmla="*/ 118746 h 432124"/>
                <a:gd name="connsiteX106" fmla="*/ 118590 w 576405"/>
                <a:gd name="connsiteY106" fmla="*/ 2714 h 432124"/>
                <a:gd name="connsiteX107" fmla="*/ 125386 w 576405"/>
                <a:gd name="connsiteY107" fmla="*/ 0 h 4321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</a:cxnLst>
              <a:rect l="l" t="t" r="r" b="b"/>
              <a:pathLst>
                <a:path w="576405" h="432124">
                  <a:moveTo>
                    <a:pt x="127473" y="301859"/>
                  </a:moveTo>
                  <a:cubicBezTo>
                    <a:pt x="126114" y="307287"/>
                    <a:pt x="124755" y="316786"/>
                    <a:pt x="126793" y="325606"/>
                  </a:cubicBezTo>
                  <a:cubicBezTo>
                    <a:pt x="136984" y="366992"/>
                    <a:pt x="162123" y="391416"/>
                    <a:pt x="208323" y="404307"/>
                  </a:cubicBezTo>
                  <a:cubicBezTo>
                    <a:pt x="220553" y="407699"/>
                    <a:pt x="233462" y="408378"/>
                    <a:pt x="244333" y="407021"/>
                  </a:cubicBezTo>
                  <a:close/>
                  <a:moveTo>
                    <a:pt x="193376" y="82716"/>
                  </a:moveTo>
                  <a:lnTo>
                    <a:pt x="88066" y="191270"/>
                  </a:lnTo>
                  <a:cubicBezTo>
                    <a:pt x="85349" y="193984"/>
                    <a:pt x="83990" y="198733"/>
                    <a:pt x="85349" y="202804"/>
                  </a:cubicBezTo>
                  <a:lnTo>
                    <a:pt x="101655" y="247582"/>
                  </a:lnTo>
                  <a:cubicBezTo>
                    <a:pt x="103013" y="253010"/>
                    <a:pt x="106411" y="257081"/>
                    <a:pt x="110487" y="261152"/>
                  </a:cubicBezTo>
                  <a:lnTo>
                    <a:pt x="268792" y="405664"/>
                  </a:lnTo>
                  <a:cubicBezTo>
                    <a:pt x="276945" y="413127"/>
                    <a:pt x="288495" y="415841"/>
                    <a:pt x="299366" y="413127"/>
                  </a:cubicBezTo>
                  <a:cubicBezTo>
                    <a:pt x="306160" y="411092"/>
                    <a:pt x="312274" y="409056"/>
                    <a:pt x="318389" y="407021"/>
                  </a:cubicBezTo>
                  <a:lnTo>
                    <a:pt x="226668" y="325606"/>
                  </a:lnTo>
                  <a:cubicBezTo>
                    <a:pt x="222591" y="322213"/>
                    <a:pt x="222591" y="316786"/>
                    <a:pt x="225988" y="312715"/>
                  </a:cubicBezTo>
                  <a:cubicBezTo>
                    <a:pt x="229385" y="308644"/>
                    <a:pt x="234821" y="308644"/>
                    <a:pt x="238897" y="312036"/>
                  </a:cubicBezTo>
                  <a:lnTo>
                    <a:pt x="334016" y="396166"/>
                  </a:lnTo>
                  <a:cubicBezTo>
                    <a:pt x="334695" y="396844"/>
                    <a:pt x="335375" y="398201"/>
                    <a:pt x="335375" y="398879"/>
                  </a:cubicBezTo>
                  <a:cubicBezTo>
                    <a:pt x="343528" y="394130"/>
                    <a:pt x="351001" y="389381"/>
                    <a:pt x="357796" y="383275"/>
                  </a:cubicBezTo>
                  <a:lnTo>
                    <a:pt x="258600" y="293718"/>
                  </a:lnTo>
                  <a:cubicBezTo>
                    <a:pt x="254524" y="290326"/>
                    <a:pt x="254524" y="284898"/>
                    <a:pt x="257921" y="280827"/>
                  </a:cubicBezTo>
                  <a:cubicBezTo>
                    <a:pt x="261318" y="277435"/>
                    <a:pt x="266753" y="276756"/>
                    <a:pt x="270151" y="280149"/>
                  </a:cubicBezTo>
                  <a:lnTo>
                    <a:pt x="370705" y="370384"/>
                  </a:lnTo>
                  <a:cubicBezTo>
                    <a:pt x="376819" y="363599"/>
                    <a:pt x="382255" y="356136"/>
                    <a:pt x="387011" y="347995"/>
                  </a:cubicBezTo>
                  <a:cubicBezTo>
                    <a:pt x="386331" y="347316"/>
                    <a:pt x="385652" y="347316"/>
                    <a:pt x="384972" y="346638"/>
                  </a:cubicBezTo>
                  <a:lnTo>
                    <a:pt x="289854" y="262509"/>
                  </a:lnTo>
                  <a:cubicBezTo>
                    <a:pt x="286457" y="259116"/>
                    <a:pt x="285777" y="253010"/>
                    <a:pt x="289174" y="249618"/>
                  </a:cubicBezTo>
                  <a:cubicBezTo>
                    <a:pt x="292571" y="245547"/>
                    <a:pt x="298007" y="245547"/>
                    <a:pt x="302083" y="248939"/>
                  </a:cubicBezTo>
                  <a:lnTo>
                    <a:pt x="395164" y="331033"/>
                  </a:lnTo>
                  <a:cubicBezTo>
                    <a:pt x="398561" y="323570"/>
                    <a:pt x="401278" y="315429"/>
                    <a:pt x="403317" y="306609"/>
                  </a:cubicBezTo>
                  <a:cubicBezTo>
                    <a:pt x="406714" y="294396"/>
                    <a:pt x="403317" y="281506"/>
                    <a:pt x="393805" y="272686"/>
                  </a:cubicBezTo>
                  <a:cubicBezTo>
                    <a:pt x="376140" y="257081"/>
                    <a:pt x="348963" y="232656"/>
                    <a:pt x="325183" y="210946"/>
                  </a:cubicBezTo>
                  <a:cubicBezTo>
                    <a:pt x="323825" y="210946"/>
                    <a:pt x="322466" y="210267"/>
                    <a:pt x="321786" y="209589"/>
                  </a:cubicBezTo>
                  <a:lnTo>
                    <a:pt x="273548" y="165489"/>
                  </a:lnTo>
                  <a:cubicBezTo>
                    <a:pt x="270151" y="162096"/>
                    <a:pt x="270151" y="156669"/>
                    <a:pt x="273548" y="152598"/>
                  </a:cubicBezTo>
                  <a:cubicBezTo>
                    <a:pt x="276265" y="149206"/>
                    <a:pt x="282380" y="148527"/>
                    <a:pt x="285777" y="151919"/>
                  </a:cubicBezTo>
                  <a:cubicBezTo>
                    <a:pt x="285777" y="151919"/>
                    <a:pt x="305480" y="169559"/>
                    <a:pt x="329260" y="190592"/>
                  </a:cubicBezTo>
                  <a:lnTo>
                    <a:pt x="336734" y="185843"/>
                  </a:lnTo>
                  <a:cubicBezTo>
                    <a:pt x="344207" y="181093"/>
                    <a:pt x="348284" y="173630"/>
                    <a:pt x="348963" y="164810"/>
                  </a:cubicBezTo>
                  <a:cubicBezTo>
                    <a:pt x="350322" y="156669"/>
                    <a:pt x="346925" y="148527"/>
                    <a:pt x="340810" y="142421"/>
                  </a:cubicBezTo>
                  <a:lnTo>
                    <a:pt x="309557" y="112569"/>
                  </a:lnTo>
                  <a:cubicBezTo>
                    <a:pt x="305480" y="108498"/>
                    <a:pt x="300045" y="105106"/>
                    <a:pt x="293930" y="103749"/>
                  </a:cubicBezTo>
                  <a:close/>
                  <a:moveTo>
                    <a:pt x="382934" y="82038"/>
                  </a:moveTo>
                  <a:lnTo>
                    <a:pt x="314313" y="92893"/>
                  </a:lnTo>
                  <a:cubicBezTo>
                    <a:pt x="317030" y="94929"/>
                    <a:pt x="319748" y="96964"/>
                    <a:pt x="322466" y="99678"/>
                  </a:cubicBezTo>
                  <a:lnTo>
                    <a:pt x="353719" y="129530"/>
                  </a:lnTo>
                  <a:cubicBezTo>
                    <a:pt x="363910" y="139707"/>
                    <a:pt x="368666" y="152598"/>
                    <a:pt x="367307" y="166846"/>
                  </a:cubicBezTo>
                  <a:cubicBezTo>
                    <a:pt x="365949" y="180415"/>
                    <a:pt x="358475" y="193306"/>
                    <a:pt x="346925" y="200769"/>
                  </a:cubicBezTo>
                  <a:lnTo>
                    <a:pt x="342848" y="203483"/>
                  </a:lnTo>
                  <a:cubicBezTo>
                    <a:pt x="365949" y="223158"/>
                    <a:pt x="389728" y="244869"/>
                    <a:pt x="406034" y="259116"/>
                  </a:cubicBezTo>
                  <a:cubicBezTo>
                    <a:pt x="414187" y="267258"/>
                    <a:pt x="420302" y="277435"/>
                    <a:pt x="421661" y="288290"/>
                  </a:cubicBezTo>
                  <a:lnTo>
                    <a:pt x="456991" y="244869"/>
                  </a:lnTo>
                  <a:cubicBezTo>
                    <a:pt x="457670" y="244190"/>
                    <a:pt x="458350" y="243512"/>
                    <a:pt x="458350" y="242833"/>
                  </a:cubicBezTo>
                  <a:lnTo>
                    <a:pt x="486206" y="202804"/>
                  </a:lnTo>
                  <a:cubicBezTo>
                    <a:pt x="489603" y="198055"/>
                    <a:pt x="488923" y="191949"/>
                    <a:pt x="485526" y="187878"/>
                  </a:cubicBezTo>
                  <a:close/>
                  <a:moveTo>
                    <a:pt x="192697" y="63719"/>
                  </a:moveTo>
                  <a:lnTo>
                    <a:pt x="275586" y="81359"/>
                  </a:lnTo>
                  <a:cubicBezTo>
                    <a:pt x="276265" y="80681"/>
                    <a:pt x="277624" y="80681"/>
                    <a:pt x="278983" y="80003"/>
                  </a:cubicBezTo>
                  <a:lnTo>
                    <a:pt x="384293" y="63719"/>
                  </a:lnTo>
                  <a:cubicBezTo>
                    <a:pt x="387690" y="63041"/>
                    <a:pt x="390408" y="64398"/>
                    <a:pt x="392446" y="66433"/>
                  </a:cubicBezTo>
                  <a:lnTo>
                    <a:pt x="498435" y="175666"/>
                  </a:lnTo>
                  <a:cubicBezTo>
                    <a:pt x="507947" y="185843"/>
                    <a:pt x="509306" y="201447"/>
                    <a:pt x="501153" y="212981"/>
                  </a:cubicBezTo>
                  <a:lnTo>
                    <a:pt x="473297" y="253010"/>
                  </a:lnTo>
                  <a:cubicBezTo>
                    <a:pt x="472617" y="254367"/>
                    <a:pt x="471938" y="255046"/>
                    <a:pt x="471259" y="256402"/>
                  </a:cubicBezTo>
                  <a:lnTo>
                    <a:pt x="425058" y="314072"/>
                  </a:lnTo>
                  <a:cubicBezTo>
                    <a:pt x="423699" y="315429"/>
                    <a:pt x="421661" y="316786"/>
                    <a:pt x="419623" y="316786"/>
                  </a:cubicBezTo>
                  <a:cubicBezTo>
                    <a:pt x="401278" y="376490"/>
                    <a:pt x="362551" y="414484"/>
                    <a:pt x="304121" y="430089"/>
                  </a:cubicBezTo>
                  <a:cubicBezTo>
                    <a:pt x="299366" y="431446"/>
                    <a:pt x="295289" y="432124"/>
                    <a:pt x="290533" y="432124"/>
                  </a:cubicBezTo>
                  <a:cubicBezTo>
                    <a:pt x="281021" y="432124"/>
                    <a:pt x="270830" y="428732"/>
                    <a:pt x="262677" y="423304"/>
                  </a:cubicBezTo>
                  <a:cubicBezTo>
                    <a:pt x="257242" y="423982"/>
                    <a:pt x="246371" y="426018"/>
                    <a:pt x="234141" y="426018"/>
                  </a:cubicBezTo>
                  <a:cubicBezTo>
                    <a:pt x="224629" y="426018"/>
                    <a:pt x="213759" y="424661"/>
                    <a:pt x="203567" y="421947"/>
                  </a:cubicBezTo>
                  <a:cubicBezTo>
                    <a:pt x="150573" y="407021"/>
                    <a:pt x="120678" y="377847"/>
                    <a:pt x="109128" y="329676"/>
                  </a:cubicBezTo>
                  <a:cubicBezTo>
                    <a:pt x="105052" y="311358"/>
                    <a:pt x="110487" y="294396"/>
                    <a:pt x="113205" y="288290"/>
                  </a:cubicBezTo>
                  <a:lnTo>
                    <a:pt x="98258" y="274721"/>
                  </a:lnTo>
                  <a:cubicBezTo>
                    <a:pt x="91463" y="268615"/>
                    <a:pt x="86707" y="261830"/>
                    <a:pt x="83990" y="253689"/>
                  </a:cubicBezTo>
                  <a:lnTo>
                    <a:pt x="68363" y="208910"/>
                  </a:lnTo>
                  <a:cubicBezTo>
                    <a:pt x="64966" y="198055"/>
                    <a:pt x="67684" y="186521"/>
                    <a:pt x="75157" y="178379"/>
                  </a:cubicBezTo>
                  <a:lnTo>
                    <a:pt x="183864" y="66433"/>
                  </a:lnTo>
                  <a:cubicBezTo>
                    <a:pt x="185903" y="64398"/>
                    <a:pt x="189300" y="63041"/>
                    <a:pt x="192697" y="63719"/>
                  </a:cubicBezTo>
                  <a:close/>
                  <a:moveTo>
                    <a:pt x="451604" y="22392"/>
                  </a:moveTo>
                  <a:lnTo>
                    <a:pt x="421040" y="52927"/>
                  </a:lnTo>
                  <a:lnTo>
                    <a:pt x="523598" y="155387"/>
                  </a:lnTo>
                  <a:lnTo>
                    <a:pt x="554162" y="124852"/>
                  </a:lnTo>
                  <a:close/>
                  <a:moveTo>
                    <a:pt x="125386" y="22392"/>
                  </a:moveTo>
                  <a:lnTo>
                    <a:pt x="22086" y="124852"/>
                  </a:lnTo>
                  <a:lnTo>
                    <a:pt x="52669" y="155387"/>
                  </a:lnTo>
                  <a:lnTo>
                    <a:pt x="155968" y="52927"/>
                  </a:lnTo>
                  <a:close/>
                  <a:moveTo>
                    <a:pt x="451604" y="0"/>
                  </a:moveTo>
                  <a:cubicBezTo>
                    <a:pt x="453642" y="0"/>
                    <a:pt x="456358" y="1357"/>
                    <a:pt x="457717" y="2714"/>
                  </a:cubicBezTo>
                  <a:lnTo>
                    <a:pt x="573858" y="118746"/>
                  </a:lnTo>
                  <a:cubicBezTo>
                    <a:pt x="577254" y="122138"/>
                    <a:pt x="577254" y="127567"/>
                    <a:pt x="573858" y="130959"/>
                  </a:cubicBezTo>
                  <a:lnTo>
                    <a:pt x="530390" y="175065"/>
                  </a:lnTo>
                  <a:cubicBezTo>
                    <a:pt x="528352" y="176422"/>
                    <a:pt x="526315" y="177779"/>
                    <a:pt x="523598" y="177779"/>
                  </a:cubicBezTo>
                  <a:cubicBezTo>
                    <a:pt x="521560" y="177779"/>
                    <a:pt x="518844" y="176422"/>
                    <a:pt x="517485" y="175065"/>
                  </a:cubicBezTo>
                  <a:lnTo>
                    <a:pt x="401344" y="59033"/>
                  </a:lnTo>
                  <a:cubicBezTo>
                    <a:pt x="397948" y="55641"/>
                    <a:pt x="397948" y="50212"/>
                    <a:pt x="401344" y="46820"/>
                  </a:cubicBezTo>
                  <a:lnTo>
                    <a:pt x="444812" y="2714"/>
                  </a:lnTo>
                  <a:cubicBezTo>
                    <a:pt x="446850" y="1357"/>
                    <a:pt x="448887" y="0"/>
                    <a:pt x="451604" y="0"/>
                  </a:cubicBezTo>
                  <a:close/>
                  <a:moveTo>
                    <a:pt x="125386" y="0"/>
                  </a:moveTo>
                  <a:cubicBezTo>
                    <a:pt x="127425" y="0"/>
                    <a:pt x="129464" y="1357"/>
                    <a:pt x="131502" y="2714"/>
                  </a:cubicBezTo>
                  <a:lnTo>
                    <a:pt x="174997" y="46820"/>
                  </a:lnTo>
                  <a:cubicBezTo>
                    <a:pt x="178395" y="50212"/>
                    <a:pt x="178395" y="55641"/>
                    <a:pt x="174997" y="59033"/>
                  </a:cubicBezTo>
                  <a:lnTo>
                    <a:pt x="59465" y="175065"/>
                  </a:lnTo>
                  <a:cubicBezTo>
                    <a:pt x="57426" y="176422"/>
                    <a:pt x="55387" y="177779"/>
                    <a:pt x="52669" y="177779"/>
                  </a:cubicBezTo>
                  <a:cubicBezTo>
                    <a:pt x="50630" y="177779"/>
                    <a:pt x="47911" y="176422"/>
                    <a:pt x="46552" y="175065"/>
                  </a:cubicBezTo>
                  <a:lnTo>
                    <a:pt x="3058" y="130959"/>
                  </a:lnTo>
                  <a:cubicBezTo>
                    <a:pt x="-1020" y="127567"/>
                    <a:pt x="-1020" y="122138"/>
                    <a:pt x="3058" y="118746"/>
                  </a:cubicBezTo>
                  <a:lnTo>
                    <a:pt x="118590" y="2714"/>
                  </a:lnTo>
                  <a:cubicBezTo>
                    <a:pt x="120629" y="1357"/>
                    <a:pt x="122668" y="0"/>
                    <a:pt x="125386" y="0"/>
                  </a:cubicBezTo>
                  <a:close/>
                </a:path>
              </a:pathLst>
            </a:custGeom>
            <a:gradFill>
              <a:gsLst>
                <a:gs pos="0">
                  <a:srgbClr val="78CBAD"/>
                </a:gs>
                <a:gs pos="100000">
                  <a:srgbClr val="96D6BF">
                    <a:alpha val="34000"/>
                  </a:srgbClr>
                </a:gs>
              </a:gsLst>
              <a:lin ang="5400000" scaled="1"/>
            </a:gradFill>
            <a:ln w="0">
              <a:noFill/>
            </a:ln>
          </p:spPr>
          <p:txBody>
            <a:bodyPr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</a:endParaRPr>
            </a:p>
          </p:txBody>
        </p:sp>
        <p:sp>
          <p:nvSpPr>
            <p:cNvPr id="70" name="矩形 69">
              <a:extLst>
                <a:ext uri="{FF2B5EF4-FFF2-40B4-BE49-F238E27FC236}">
                  <a16:creationId xmlns="" xmlns:a16="http://schemas.microsoft.com/office/drawing/2014/main" id="{5A87D1F3-0A3E-4F53-8FD6-428288EE7CED}"/>
                </a:ext>
              </a:extLst>
            </p:cNvPr>
            <p:cNvSpPr/>
            <p:nvPr/>
          </p:nvSpPr>
          <p:spPr>
            <a:xfrm>
              <a:off x="11401181" y="7270534"/>
              <a:ext cx="5016579" cy="5523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70000"/>
                </a:lnSpc>
                <a:buSzPct val="25000"/>
              </a:pPr>
              <a:r>
                <a:rPr lang="en-US" altLang="zh-CN" sz="2000" dirty="0">
                  <a:solidFill>
                    <a:schemeClr val="bg2">
                      <a:lumMod val="75000"/>
                    </a:schemeClr>
                  </a:solidFill>
                  <a:latin typeface="思源黑体 CN Normal" panose="020B0400000000000000" pitchFamily="34" charset="-122"/>
                  <a:ea typeface="思源黑体 CN Normal" panose="020B0400000000000000" pitchFamily="34" charset="-122"/>
                  <a:cs typeface="+mn-ea"/>
                </a:rPr>
                <a:t>FLEXIBLE</a:t>
              </a:r>
              <a:endParaRPr lang="zh-CN" altLang="en-US" sz="2000" dirty="0">
                <a:solidFill>
                  <a:schemeClr val="bg2">
                    <a:lumMod val="75000"/>
                  </a:schemeClr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+mn-ea"/>
              </a:endParaRPr>
            </a:p>
          </p:txBody>
        </p:sp>
      </p:grpSp>
      <p:grpSp>
        <p:nvGrpSpPr>
          <p:cNvPr id="83" name="组合 82">
            <a:extLst>
              <a:ext uri="{FF2B5EF4-FFF2-40B4-BE49-F238E27FC236}">
                <a16:creationId xmlns="" xmlns:a16="http://schemas.microsoft.com/office/drawing/2014/main" id="{E158C7ED-79F4-4914-95BA-80D0C9465A93}"/>
              </a:ext>
            </a:extLst>
          </p:cNvPr>
          <p:cNvGrpSpPr/>
          <p:nvPr/>
        </p:nvGrpSpPr>
        <p:grpSpPr>
          <a:xfrm>
            <a:off x="9068958" y="4673263"/>
            <a:ext cx="5016468" cy="1302455"/>
            <a:chOff x="11536548" y="3346321"/>
            <a:chExt cx="5016579" cy="1302484"/>
          </a:xfrm>
        </p:grpSpPr>
        <p:sp>
          <p:nvSpPr>
            <p:cNvPr id="77" name="矩形 76">
              <a:extLst>
                <a:ext uri="{FF2B5EF4-FFF2-40B4-BE49-F238E27FC236}">
                  <a16:creationId xmlns="" xmlns:a16="http://schemas.microsoft.com/office/drawing/2014/main" id="{8BC79E4B-5AAC-4CC1-9412-3C9CB3BF4DA0}"/>
                </a:ext>
              </a:extLst>
            </p:cNvPr>
            <p:cNvSpPr/>
            <p:nvPr/>
          </p:nvSpPr>
          <p:spPr>
            <a:xfrm>
              <a:off x="13420492" y="3511908"/>
              <a:ext cx="1210588" cy="782347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70000"/>
                </a:lnSpc>
                <a:buSzPct val="25000"/>
              </a:pPr>
              <a:r>
                <a:rPr lang="zh-CN" altLang="en-US" sz="3000" dirty="0">
                  <a:gradFill>
                    <a:gsLst>
                      <a:gs pos="0">
                        <a:srgbClr val="488379"/>
                      </a:gs>
                      <a:gs pos="100000">
                        <a:srgbClr val="78CBAD"/>
                      </a:gs>
                    </a:gsLst>
                    <a:lin ang="5400000" scaled="1"/>
                  </a:gradFill>
                  <a:latin typeface="思源黑体 CN Normal" panose="020B0400000000000000" pitchFamily="34" charset="-122"/>
                  <a:ea typeface="思源黑体 CN Normal" panose="020B0400000000000000" pitchFamily="34" charset="-122"/>
                  <a:cs typeface="+mn-ea"/>
                </a:rPr>
                <a:t>透明</a:t>
              </a:r>
            </a:p>
          </p:txBody>
        </p:sp>
        <p:sp>
          <p:nvSpPr>
            <p:cNvPr id="79" name="complex_201398">
              <a:extLst>
                <a:ext uri="{FF2B5EF4-FFF2-40B4-BE49-F238E27FC236}">
                  <a16:creationId xmlns="" xmlns:a16="http://schemas.microsoft.com/office/drawing/2014/main" id="{1A522E6F-139D-47F9-A9EA-D0C2133163A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3893947" y="3346321"/>
              <a:ext cx="327115" cy="420527"/>
            </a:xfrm>
            <a:custGeom>
              <a:avLst/>
              <a:gdLst>
                <a:gd name="connsiteX0" fmla="*/ 64567 w 470742"/>
                <a:gd name="connsiteY0" fmla="*/ 475046 h 605169"/>
                <a:gd name="connsiteX1" fmla="*/ 246414 w 470742"/>
                <a:gd name="connsiteY1" fmla="*/ 475046 h 605169"/>
                <a:gd name="connsiteX2" fmla="*/ 246414 w 470742"/>
                <a:gd name="connsiteY2" fmla="*/ 500873 h 605169"/>
                <a:gd name="connsiteX3" fmla="*/ 64567 w 470742"/>
                <a:gd name="connsiteY3" fmla="*/ 500873 h 605169"/>
                <a:gd name="connsiteX4" fmla="*/ 395904 w 470742"/>
                <a:gd name="connsiteY4" fmla="*/ 401658 h 605169"/>
                <a:gd name="connsiteX5" fmla="*/ 414007 w 470742"/>
                <a:gd name="connsiteY5" fmla="*/ 419738 h 605169"/>
                <a:gd name="connsiteX6" fmla="*/ 317180 w 470742"/>
                <a:gd name="connsiteY6" fmla="*/ 516256 h 605169"/>
                <a:gd name="connsiteX7" fmla="*/ 265749 w 470742"/>
                <a:gd name="connsiteY7" fmla="*/ 463500 h 605169"/>
                <a:gd name="connsiteX8" fmla="*/ 283759 w 470742"/>
                <a:gd name="connsiteY8" fmla="*/ 445420 h 605169"/>
                <a:gd name="connsiteX9" fmla="*/ 317180 w 470742"/>
                <a:gd name="connsiteY9" fmla="*/ 480282 h 605169"/>
                <a:gd name="connsiteX10" fmla="*/ 64567 w 470742"/>
                <a:gd name="connsiteY10" fmla="*/ 308935 h 605169"/>
                <a:gd name="connsiteX11" fmla="*/ 246414 w 470742"/>
                <a:gd name="connsiteY11" fmla="*/ 308935 h 605169"/>
                <a:gd name="connsiteX12" fmla="*/ 246414 w 470742"/>
                <a:gd name="connsiteY12" fmla="*/ 334762 h 605169"/>
                <a:gd name="connsiteX13" fmla="*/ 64567 w 470742"/>
                <a:gd name="connsiteY13" fmla="*/ 334762 h 605169"/>
                <a:gd name="connsiteX14" fmla="*/ 395904 w 470742"/>
                <a:gd name="connsiteY14" fmla="*/ 235547 h 605169"/>
                <a:gd name="connsiteX15" fmla="*/ 414007 w 470742"/>
                <a:gd name="connsiteY15" fmla="*/ 253628 h 605169"/>
                <a:gd name="connsiteX16" fmla="*/ 317180 w 470742"/>
                <a:gd name="connsiteY16" fmla="*/ 348946 h 605169"/>
                <a:gd name="connsiteX17" fmla="*/ 265749 w 470742"/>
                <a:gd name="connsiteY17" fmla="*/ 297393 h 605169"/>
                <a:gd name="connsiteX18" fmla="*/ 283759 w 470742"/>
                <a:gd name="connsiteY18" fmla="*/ 279312 h 605169"/>
                <a:gd name="connsiteX19" fmla="*/ 317180 w 470742"/>
                <a:gd name="connsiteY19" fmla="*/ 314175 h 605169"/>
                <a:gd name="connsiteX20" fmla="*/ 64567 w 470742"/>
                <a:gd name="connsiteY20" fmla="*/ 142824 h 605169"/>
                <a:gd name="connsiteX21" fmla="*/ 246414 w 470742"/>
                <a:gd name="connsiteY21" fmla="*/ 142824 h 605169"/>
                <a:gd name="connsiteX22" fmla="*/ 246414 w 470742"/>
                <a:gd name="connsiteY22" fmla="*/ 168651 h 605169"/>
                <a:gd name="connsiteX23" fmla="*/ 64567 w 470742"/>
                <a:gd name="connsiteY23" fmla="*/ 168651 h 605169"/>
                <a:gd name="connsiteX24" fmla="*/ 395904 w 470742"/>
                <a:gd name="connsiteY24" fmla="*/ 69648 h 605169"/>
                <a:gd name="connsiteX25" fmla="*/ 414007 w 470742"/>
                <a:gd name="connsiteY25" fmla="*/ 87539 h 605169"/>
                <a:gd name="connsiteX26" fmla="*/ 317180 w 470742"/>
                <a:gd name="connsiteY26" fmla="*/ 182835 h 605169"/>
                <a:gd name="connsiteX27" fmla="*/ 265749 w 470742"/>
                <a:gd name="connsiteY27" fmla="*/ 131386 h 605169"/>
                <a:gd name="connsiteX28" fmla="*/ 283759 w 470742"/>
                <a:gd name="connsiteY28" fmla="*/ 113402 h 605169"/>
                <a:gd name="connsiteX29" fmla="*/ 317180 w 470742"/>
                <a:gd name="connsiteY29" fmla="*/ 146867 h 605169"/>
                <a:gd name="connsiteX30" fmla="*/ 24512 w 470742"/>
                <a:gd name="connsiteY30" fmla="*/ 25679 h 605169"/>
                <a:gd name="connsiteX31" fmla="*/ 24512 w 470742"/>
                <a:gd name="connsiteY31" fmla="*/ 579490 h 605169"/>
                <a:gd name="connsiteX32" fmla="*/ 443630 w 470742"/>
                <a:gd name="connsiteY32" fmla="*/ 579490 h 605169"/>
                <a:gd name="connsiteX33" fmla="*/ 443630 w 470742"/>
                <a:gd name="connsiteY33" fmla="*/ 25679 h 605169"/>
                <a:gd name="connsiteX34" fmla="*/ 0 w 470742"/>
                <a:gd name="connsiteY34" fmla="*/ 0 h 605169"/>
                <a:gd name="connsiteX35" fmla="*/ 470742 w 470742"/>
                <a:gd name="connsiteY35" fmla="*/ 0 h 605169"/>
                <a:gd name="connsiteX36" fmla="*/ 470742 w 470742"/>
                <a:gd name="connsiteY36" fmla="*/ 605169 h 605169"/>
                <a:gd name="connsiteX37" fmla="*/ 469442 w 470742"/>
                <a:gd name="connsiteY37" fmla="*/ 605169 h 605169"/>
                <a:gd name="connsiteX38" fmla="*/ 0 w 470742"/>
                <a:gd name="connsiteY38" fmla="*/ 605169 h 605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470742" h="605169">
                  <a:moveTo>
                    <a:pt x="64567" y="475046"/>
                  </a:moveTo>
                  <a:lnTo>
                    <a:pt x="246414" y="475046"/>
                  </a:lnTo>
                  <a:lnTo>
                    <a:pt x="246414" y="500873"/>
                  </a:lnTo>
                  <a:lnTo>
                    <a:pt x="64567" y="500873"/>
                  </a:lnTo>
                  <a:close/>
                  <a:moveTo>
                    <a:pt x="395904" y="401658"/>
                  </a:moveTo>
                  <a:lnTo>
                    <a:pt x="414007" y="419738"/>
                  </a:lnTo>
                  <a:lnTo>
                    <a:pt x="317180" y="516256"/>
                  </a:lnTo>
                  <a:lnTo>
                    <a:pt x="265749" y="463500"/>
                  </a:lnTo>
                  <a:lnTo>
                    <a:pt x="283759" y="445420"/>
                  </a:lnTo>
                  <a:lnTo>
                    <a:pt x="317180" y="480282"/>
                  </a:lnTo>
                  <a:close/>
                  <a:moveTo>
                    <a:pt x="64567" y="308935"/>
                  </a:moveTo>
                  <a:lnTo>
                    <a:pt x="246414" y="308935"/>
                  </a:lnTo>
                  <a:lnTo>
                    <a:pt x="246414" y="334762"/>
                  </a:lnTo>
                  <a:lnTo>
                    <a:pt x="64567" y="334762"/>
                  </a:lnTo>
                  <a:close/>
                  <a:moveTo>
                    <a:pt x="395904" y="235547"/>
                  </a:moveTo>
                  <a:lnTo>
                    <a:pt x="414007" y="253628"/>
                  </a:lnTo>
                  <a:lnTo>
                    <a:pt x="317180" y="348946"/>
                  </a:lnTo>
                  <a:lnTo>
                    <a:pt x="265749" y="297393"/>
                  </a:lnTo>
                  <a:lnTo>
                    <a:pt x="283759" y="279312"/>
                  </a:lnTo>
                  <a:lnTo>
                    <a:pt x="317180" y="314175"/>
                  </a:lnTo>
                  <a:close/>
                  <a:moveTo>
                    <a:pt x="64567" y="142824"/>
                  </a:moveTo>
                  <a:lnTo>
                    <a:pt x="246414" y="142824"/>
                  </a:lnTo>
                  <a:lnTo>
                    <a:pt x="246414" y="168651"/>
                  </a:lnTo>
                  <a:lnTo>
                    <a:pt x="64567" y="168651"/>
                  </a:lnTo>
                  <a:close/>
                  <a:moveTo>
                    <a:pt x="395904" y="69648"/>
                  </a:moveTo>
                  <a:lnTo>
                    <a:pt x="414007" y="87539"/>
                  </a:lnTo>
                  <a:lnTo>
                    <a:pt x="317180" y="182835"/>
                  </a:lnTo>
                  <a:lnTo>
                    <a:pt x="265749" y="131386"/>
                  </a:lnTo>
                  <a:lnTo>
                    <a:pt x="283759" y="113402"/>
                  </a:lnTo>
                  <a:lnTo>
                    <a:pt x="317180" y="146867"/>
                  </a:lnTo>
                  <a:close/>
                  <a:moveTo>
                    <a:pt x="24512" y="25679"/>
                  </a:moveTo>
                  <a:lnTo>
                    <a:pt x="24512" y="579490"/>
                  </a:lnTo>
                  <a:lnTo>
                    <a:pt x="443630" y="579490"/>
                  </a:lnTo>
                  <a:lnTo>
                    <a:pt x="443630" y="25679"/>
                  </a:lnTo>
                  <a:close/>
                  <a:moveTo>
                    <a:pt x="0" y="0"/>
                  </a:moveTo>
                  <a:lnTo>
                    <a:pt x="470742" y="0"/>
                  </a:lnTo>
                  <a:lnTo>
                    <a:pt x="470742" y="605169"/>
                  </a:lnTo>
                  <a:lnTo>
                    <a:pt x="469442" y="605169"/>
                  </a:lnTo>
                  <a:lnTo>
                    <a:pt x="0" y="605169"/>
                  </a:lnTo>
                  <a:close/>
                </a:path>
              </a:pathLst>
            </a:custGeom>
            <a:gradFill>
              <a:gsLst>
                <a:gs pos="0">
                  <a:srgbClr val="78CBAD"/>
                </a:gs>
                <a:gs pos="100000">
                  <a:srgbClr val="96D6BF">
                    <a:alpha val="34000"/>
                  </a:srgbClr>
                </a:gs>
              </a:gsLst>
              <a:lin ang="5400000" scaled="1"/>
            </a:gradFill>
            <a:ln w="0">
              <a:noFill/>
            </a:ln>
          </p:spPr>
          <p:txBody>
            <a:bodyPr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</a:endParaRPr>
            </a:p>
          </p:txBody>
        </p:sp>
        <p:sp>
          <p:nvSpPr>
            <p:cNvPr id="76" name="矩形 75">
              <a:extLst>
                <a:ext uri="{FF2B5EF4-FFF2-40B4-BE49-F238E27FC236}">
                  <a16:creationId xmlns="" xmlns:a16="http://schemas.microsoft.com/office/drawing/2014/main" id="{D1FC1CDF-A538-4F9F-ADD4-A99F1A550EE8}"/>
                </a:ext>
              </a:extLst>
            </p:cNvPr>
            <p:cNvSpPr/>
            <p:nvPr/>
          </p:nvSpPr>
          <p:spPr>
            <a:xfrm>
              <a:off x="11536548" y="4096462"/>
              <a:ext cx="5016579" cy="5523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70000"/>
                </a:lnSpc>
                <a:buSzPct val="25000"/>
              </a:pPr>
              <a:r>
                <a:rPr lang="en-US" altLang="zh-CN" sz="2000" dirty="0">
                  <a:solidFill>
                    <a:schemeClr val="bg2">
                      <a:lumMod val="75000"/>
                    </a:schemeClr>
                  </a:solidFill>
                  <a:latin typeface="思源黑体 CN Normal" panose="020B0400000000000000" pitchFamily="34" charset="-122"/>
                  <a:ea typeface="思源黑体 CN Normal" panose="020B0400000000000000" pitchFamily="34" charset="-122"/>
                  <a:cs typeface="+mn-ea"/>
                </a:rPr>
                <a:t>TRANSPARENT</a:t>
              </a:r>
              <a:endParaRPr lang="zh-CN" altLang="en-US" sz="2000" dirty="0">
                <a:solidFill>
                  <a:schemeClr val="bg2">
                    <a:lumMod val="75000"/>
                  </a:schemeClr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+mn-ea"/>
              </a:endParaRPr>
            </a:p>
          </p:txBody>
        </p:sp>
      </p:grpSp>
      <p:grpSp>
        <p:nvGrpSpPr>
          <p:cNvPr id="108" name="组合 107">
            <a:extLst>
              <a:ext uri="{FF2B5EF4-FFF2-40B4-BE49-F238E27FC236}">
                <a16:creationId xmlns="" xmlns:a16="http://schemas.microsoft.com/office/drawing/2014/main" id="{18D62E94-F2C7-4F95-8069-47E4357F413C}"/>
              </a:ext>
            </a:extLst>
          </p:cNvPr>
          <p:cNvGrpSpPr/>
          <p:nvPr/>
        </p:nvGrpSpPr>
        <p:grpSpPr>
          <a:xfrm>
            <a:off x="5318722" y="1069481"/>
            <a:ext cx="7279651" cy="2187381"/>
            <a:chOff x="5318641" y="256787"/>
            <a:chExt cx="7279811" cy="2187428"/>
          </a:xfrm>
        </p:grpSpPr>
        <p:grpSp>
          <p:nvGrpSpPr>
            <p:cNvPr id="84" name="组合 83">
              <a:extLst>
                <a:ext uri="{FF2B5EF4-FFF2-40B4-BE49-F238E27FC236}">
                  <a16:creationId xmlns="" xmlns:a16="http://schemas.microsoft.com/office/drawing/2014/main" id="{88EA3AB2-2C5F-4604-9846-8BBE333E1251}"/>
                </a:ext>
              </a:extLst>
            </p:cNvPr>
            <p:cNvGrpSpPr/>
            <p:nvPr/>
          </p:nvGrpSpPr>
          <p:grpSpPr>
            <a:xfrm>
              <a:off x="6755885" y="256787"/>
              <a:ext cx="4520659" cy="1689570"/>
              <a:chOff x="6817913" y="2289309"/>
              <a:chExt cx="4520659" cy="1689570"/>
            </a:xfrm>
          </p:grpSpPr>
          <p:sp>
            <p:nvSpPr>
              <p:cNvPr id="88" name="矩形 87">
                <a:extLst>
                  <a:ext uri="{FF2B5EF4-FFF2-40B4-BE49-F238E27FC236}">
                    <a16:creationId xmlns="" xmlns:a16="http://schemas.microsoft.com/office/drawing/2014/main" id="{ED3788FD-81D0-45E4-B595-9F481237299D}"/>
                  </a:ext>
                </a:extLst>
              </p:cNvPr>
              <p:cNvSpPr/>
              <p:nvPr/>
            </p:nvSpPr>
            <p:spPr>
              <a:xfrm>
                <a:off x="7159621" y="2289309"/>
                <a:ext cx="3732398" cy="133315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dist">
                  <a:lnSpc>
                    <a:spcPct val="170000"/>
                  </a:lnSpc>
                  <a:buSzPct val="25000"/>
                </a:pPr>
                <a:r>
                  <a:rPr lang="zh-CN" altLang="en-US" sz="5400" dirty="0">
                    <a:gradFill>
                      <a:gsLst>
                        <a:gs pos="100000">
                          <a:srgbClr val="569889"/>
                        </a:gs>
                        <a:gs pos="0">
                          <a:srgbClr val="4F8E81"/>
                        </a:gs>
                        <a:gs pos="47000">
                          <a:srgbClr val="78CBAD"/>
                        </a:gs>
                      </a:gsLst>
                      <a:lin ang="5400000" scaled="1"/>
                    </a:gradFill>
                    <a:latin typeface="思源黑体 CN Medium" panose="020B0600000000000000" pitchFamily="34" charset="-122"/>
                    <a:ea typeface="思源黑体 CN Medium" panose="020B0600000000000000" pitchFamily="34" charset="-122"/>
                    <a:cs typeface="+mn-ea"/>
                    <a:sym typeface="+mn-lt"/>
                  </a:rPr>
                  <a:t>客户安全感</a:t>
                </a:r>
              </a:p>
            </p:txBody>
          </p:sp>
          <p:sp>
            <p:nvSpPr>
              <p:cNvPr id="89" name="矩形 88">
                <a:extLst>
                  <a:ext uri="{FF2B5EF4-FFF2-40B4-BE49-F238E27FC236}">
                    <a16:creationId xmlns="" xmlns:a16="http://schemas.microsoft.com/office/drawing/2014/main" id="{8634E8D3-0A08-415C-BB54-D01202611215}"/>
                  </a:ext>
                </a:extLst>
              </p:cNvPr>
              <p:cNvSpPr/>
              <p:nvPr/>
            </p:nvSpPr>
            <p:spPr>
              <a:xfrm>
                <a:off x="6817913" y="3426536"/>
                <a:ext cx="4520659" cy="5523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dist">
                  <a:lnSpc>
                    <a:spcPct val="170000"/>
                  </a:lnSpc>
                  <a:buSzPct val="25000"/>
                </a:pPr>
                <a:r>
                  <a:rPr lang="en-US" altLang="zh-CN" sz="2000" dirty="0">
                    <a:solidFill>
                      <a:srgbClr val="488379">
                        <a:alpha val="39000"/>
                      </a:srgbClr>
                    </a:solidFill>
                    <a:latin typeface="思源黑体 CN Normal" panose="020B0400000000000000" pitchFamily="34" charset="-122"/>
                    <a:ea typeface="思源黑体 CN Normal" panose="020B0400000000000000" pitchFamily="34" charset="-122"/>
                    <a:cs typeface="+mn-ea"/>
                    <a:sym typeface="+mn-lt"/>
                  </a:rPr>
                  <a:t>CUSTOMER  DIMENSIONS</a:t>
                </a:r>
                <a:endParaRPr lang="zh-CN" altLang="en-US" sz="2000" dirty="0">
                  <a:solidFill>
                    <a:srgbClr val="488379">
                      <a:alpha val="39000"/>
                    </a:srgbClr>
                  </a:solidFill>
                  <a:latin typeface="思源黑体 CN Normal" panose="020B0400000000000000" pitchFamily="34" charset="-122"/>
                  <a:ea typeface="思源黑体 CN Normal" panose="020B0400000000000000" pitchFamily="34" charset="-122"/>
                  <a:cs typeface="+mn-ea"/>
                  <a:sym typeface="+mn-lt"/>
                </a:endParaRPr>
              </a:p>
            </p:txBody>
          </p:sp>
        </p:grpSp>
        <p:grpSp>
          <p:nvGrpSpPr>
            <p:cNvPr id="102" name="组合 101">
              <a:extLst>
                <a:ext uri="{FF2B5EF4-FFF2-40B4-BE49-F238E27FC236}">
                  <a16:creationId xmlns="" xmlns:a16="http://schemas.microsoft.com/office/drawing/2014/main" id="{28961FD6-CAB2-416C-AA3B-40E116A3A4F0}"/>
                </a:ext>
              </a:extLst>
            </p:cNvPr>
            <p:cNvGrpSpPr/>
            <p:nvPr/>
          </p:nvGrpSpPr>
          <p:grpSpPr>
            <a:xfrm>
              <a:off x="5318641" y="1707844"/>
              <a:ext cx="7279811" cy="736371"/>
              <a:chOff x="5318641" y="68750"/>
              <a:chExt cx="7279811" cy="736371"/>
            </a:xfrm>
          </p:grpSpPr>
          <p:sp>
            <p:nvSpPr>
              <p:cNvPr id="99" name="矩形 98">
                <a:extLst>
                  <a:ext uri="{FF2B5EF4-FFF2-40B4-BE49-F238E27FC236}">
                    <a16:creationId xmlns="" xmlns:a16="http://schemas.microsoft.com/office/drawing/2014/main" id="{F335C569-7FB8-4FE8-B33F-7BC7D46F93A4}"/>
                  </a:ext>
                </a:extLst>
              </p:cNvPr>
              <p:cNvSpPr/>
              <p:nvPr/>
            </p:nvSpPr>
            <p:spPr>
              <a:xfrm>
                <a:off x="7629084" y="68750"/>
                <a:ext cx="2775681" cy="73637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dist">
                  <a:lnSpc>
                    <a:spcPct val="170000"/>
                  </a:lnSpc>
                  <a:buSzPct val="25000"/>
                </a:pPr>
                <a:r>
                  <a:rPr lang="zh-CN" altLang="en-US" sz="28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思源黑体 CN Normal" panose="020B0400000000000000" pitchFamily="34" charset="-122"/>
                    <a:ea typeface="思源黑体 CN Normal" panose="020B0400000000000000" pitchFamily="34" charset="-122"/>
                    <a:cs typeface="+mn-ea"/>
                    <a:sym typeface="+mn-lt"/>
                  </a:rPr>
                  <a:t>五维体验</a:t>
                </a:r>
                <a:endParaRPr lang="zh-CN" altLang="en-US" sz="28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思源黑体 CN Normal" panose="020B0400000000000000" pitchFamily="34" charset="-122"/>
                  <a:ea typeface="思源黑体 CN Normal" panose="020B0400000000000000" pitchFamily="34" charset="-122"/>
                  <a:cs typeface="+mn-ea"/>
                </a:endParaRPr>
              </a:p>
            </p:txBody>
          </p:sp>
          <p:cxnSp>
            <p:nvCxnSpPr>
              <p:cNvPr id="100" name="直接连接符 99">
                <a:extLst>
                  <a:ext uri="{FF2B5EF4-FFF2-40B4-BE49-F238E27FC236}">
                    <a16:creationId xmlns="" xmlns:a16="http://schemas.microsoft.com/office/drawing/2014/main" id="{0A4DC3DC-8750-4942-81BE-C42114D42BAD}"/>
                  </a:ext>
                </a:extLst>
              </p:cNvPr>
              <p:cNvCxnSpPr/>
              <p:nvPr/>
            </p:nvCxnSpPr>
            <p:spPr>
              <a:xfrm flipH="1">
                <a:off x="5318641" y="495595"/>
                <a:ext cx="1768462" cy="0"/>
              </a:xfrm>
              <a:prstGeom prst="line">
                <a:avLst/>
              </a:prstGeom>
              <a:ln>
                <a:gradFill flip="none" rotWithShape="1">
                  <a:gsLst>
                    <a:gs pos="0">
                      <a:schemeClr val="accent1">
                        <a:lumMod val="5000"/>
                        <a:lumOff val="95000"/>
                        <a:alpha val="0"/>
                      </a:schemeClr>
                    </a:gs>
                    <a:gs pos="100000">
                      <a:srgbClr val="7CCDB0"/>
                    </a:gs>
                  </a:gsLst>
                  <a:lin ang="108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直接连接符 100">
                <a:extLst>
                  <a:ext uri="{FF2B5EF4-FFF2-40B4-BE49-F238E27FC236}">
                    <a16:creationId xmlns="" xmlns:a16="http://schemas.microsoft.com/office/drawing/2014/main" id="{4744D8E2-4669-4483-BC63-CFC3D033A6A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829990" y="531944"/>
                <a:ext cx="1768462" cy="0"/>
              </a:xfrm>
              <a:prstGeom prst="line">
                <a:avLst/>
              </a:prstGeom>
              <a:ln>
                <a:gradFill flip="none" rotWithShape="1">
                  <a:gsLst>
                    <a:gs pos="0">
                      <a:schemeClr val="accent1">
                        <a:lumMod val="5000"/>
                        <a:lumOff val="95000"/>
                        <a:alpha val="0"/>
                      </a:schemeClr>
                    </a:gs>
                    <a:gs pos="100000">
                      <a:srgbClr val="7CCDB0"/>
                    </a:gs>
                  </a:gsLst>
                  <a:lin ang="108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9" name="组合 108">
            <a:extLst>
              <a:ext uri="{FF2B5EF4-FFF2-40B4-BE49-F238E27FC236}">
                <a16:creationId xmlns="" xmlns:a16="http://schemas.microsoft.com/office/drawing/2014/main" id="{3809F71F-EBED-41AF-95E5-BE60122D2EC7}"/>
              </a:ext>
            </a:extLst>
          </p:cNvPr>
          <p:cNvGrpSpPr/>
          <p:nvPr/>
        </p:nvGrpSpPr>
        <p:grpSpPr>
          <a:xfrm rot="3888913">
            <a:off x="6538261" y="7569436"/>
            <a:ext cx="873839" cy="717207"/>
            <a:chOff x="1855048" y="1145227"/>
            <a:chExt cx="1026321" cy="842356"/>
          </a:xfrm>
        </p:grpSpPr>
        <p:sp>
          <p:nvSpPr>
            <p:cNvPr id="110" name="椭圆 109">
              <a:extLst>
                <a:ext uri="{FF2B5EF4-FFF2-40B4-BE49-F238E27FC236}">
                  <a16:creationId xmlns="" xmlns:a16="http://schemas.microsoft.com/office/drawing/2014/main" id="{BD7D4655-AD08-4DB6-B1EC-41BBFC137210}"/>
                </a:ext>
              </a:extLst>
            </p:cNvPr>
            <p:cNvSpPr/>
            <p:nvPr/>
          </p:nvSpPr>
          <p:spPr>
            <a:xfrm>
              <a:off x="1855048" y="1735583"/>
              <a:ext cx="252000" cy="252000"/>
            </a:xfrm>
            <a:prstGeom prst="ellipse">
              <a:avLst/>
            </a:prstGeom>
            <a:solidFill>
              <a:srgbClr val="7CCDB0">
                <a:alpha val="2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40">
                <a:latin typeface="思源黑体 CN Normal" panose="020B0400000000000000" pitchFamily="34" charset="-122"/>
                <a:ea typeface="思源黑体 CN Normal" panose="020B0400000000000000" pitchFamily="34" charset="-122"/>
              </a:endParaRPr>
            </a:p>
          </p:txBody>
        </p:sp>
        <p:sp>
          <p:nvSpPr>
            <p:cNvPr id="111" name="椭圆 110">
              <a:extLst>
                <a:ext uri="{FF2B5EF4-FFF2-40B4-BE49-F238E27FC236}">
                  <a16:creationId xmlns="" xmlns:a16="http://schemas.microsoft.com/office/drawing/2014/main" id="{AA6ECA26-E550-4AD3-8174-011E3AA38CDD}"/>
                </a:ext>
              </a:extLst>
            </p:cNvPr>
            <p:cNvSpPr/>
            <p:nvPr/>
          </p:nvSpPr>
          <p:spPr>
            <a:xfrm>
              <a:off x="2756806" y="1145227"/>
              <a:ext cx="124563" cy="124562"/>
            </a:xfrm>
            <a:prstGeom prst="ellipse">
              <a:avLst/>
            </a:prstGeom>
            <a:solidFill>
              <a:srgbClr val="78CBAD">
                <a:alpha val="6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40">
                <a:latin typeface="思源黑体 CN Normal" panose="020B0400000000000000" pitchFamily="34" charset="-122"/>
                <a:ea typeface="思源黑体 CN Normal" panose="020B0400000000000000" pitchFamily="34" charset="-122"/>
              </a:endParaRPr>
            </a:p>
          </p:txBody>
        </p:sp>
        <p:sp>
          <p:nvSpPr>
            <p:cNvPr id="112" name="椭圆 111">
              <a:extLst>
                <a:ext uri="{FF2B5EF4-FFF2-40B4-BE49-F238E27FC236}">
                  <a16:creationId xmlns="" xmlns:a16="http://schemas.microsoft.com/office/drawing/2014/main" id="{035CE984-B42C-40DD-9C7A-550E518E7119}"/>
                </a:ext>
              </a:extLst>
            </p:cNvPr>
            <p:cNvSpPr/>
            <p:nvPr/>
          </p:nvSpPr>
          <p:spPr>
            <a:xfrm>
              <a:off x="2559972" y="1505458"/>
              <a:ext cx="144001" cy="143999"/>
            </a:xfrm>
            <a:prstGeom prst="ellipse">
              <a:avLst/>
            </a:prstGeom>
            <a:solidFill>
              <a:srgbClr val="78CBAD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40" dirty="0">
                <a:latin typeface="思源黑体 CN Normal" panose="020B0400000000000000" pitchFamily="34" charset="-122"/>
                <a:ea typeface="思源黑体 CN Normal" panose="020B0400000000000000" pitchFamily="34" charset="-122"/>
              </a:endParaRPr>
            </a:p>
          </p:txBody>
        </p:sp>
        <p:sp>
          <p:nvSpPr>
            <p:cNvPr id="113" name="椭圆 112">
              <a:extLst>
                <a:ext uri="{FF2B5EF4-FFF2-40B4-BE49-F238E27FC236}">
                  <a16:creationId xmlns="" xmlns:a16="http://schemas.microsoft.com/office/drawing/2014/main" id="{71B77D2A-07FF-4715-B963-4C38853D800C}"/>
                </a:ext>
              </a:extLst>
            </p:cNvPr>
            <p:cNvSpPr/>
            <p:nvPr/>
          </p:nvSpPr>
          <p:spPr>
            <a:xfrm>
              <a:off x="2293517" y="1739592"/>
              <a:ext cx="144001" cy="143999"/>
            </a:xfrm>
            <a:prstGeom prst="ellipse">
              <a:avLst/>
            </a:prstGeom>
            <a:solidFill>
              <a:srgbClr val="78CBAD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40" dirty="0">
                <a:latin typeface="思源黑体 CN Normal" panose="020B0400000000000000" pitchFamily="34" charset="-122"/>
                <a:ea typeface="思源黑体 CN Normal" panose="020B0400000000000000" pitchFamily="34" charset="-122"/>
              </a:endParaRPr>
            </a:p>
          </p:txBody>
        </p:sp>
      </p:grpSp>
      <p:pic>
        <p:nvPicPr>
          <p:cNvPr id="114" name="图片 113">
            <a:extLst>
              <a:ext uri="{FF2B5EF4-FFF2-40B4-BE49-F238E27FC236}">
                <a16:creationId xmlns="" xmlns:a16="http://schemas.microsoft.com/office/drawing/2014/main" id="{599E7A6E-E4DE-4843-B4A3-3A9C8C187D4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-11385" r="75135" b="-20962"/>
          <a:stretch/>
        </p:blipFill>
        <p:spPr>
          <a:xfrm>
            <a:off x="7997127" y="7532915"/>
            <a:ext cx="1799401" cy="669225"/>
          </a:xfrm>
          <a:prstGeom prst="rect">
            <a:avLst/>
          </a:prstGeom>
        </p:spPr>
      </p:pic>
      <p:grpSp>
        <p:nvGrpSpPr>
          <p:cNvPr id="115" name="组合 114">
            <a:extLst>
              <a:ext uri="{FF2B5EF4-FFF2-40B4-BE49-F238E27FC236}">
                <a16:creationId xmlns="" xmlns:a16="http://schemas.microsoft.com/office/drawing/2014/main" id="{FABC23F3-A395-4FEF-80F3-F30AA127DD4B}"/>
              </a:ext>
            </a:extLst>
          </p:cNvPr>
          <p:cNvGrpSpPr/>
          <p:nvPr/>
        </p:nvGrpSpPr>
        <p:grpSpPr>
          <a:xfrm rot="6949016" flipV="1">
            <a:off x="10216372" y="7624880"/>
            <a:ext cx="919527" cy="725745"/>
            <a:chOff x="1770866" y="1160417"/>
            <a:chExt cx="1079981" cy="852383"/>
          </a:xfrm>
        </p:grpSpPr>
        <p:sp>
          <p:nvSpPr>
            <p:cNvPr id="116" name="椭圆 115">
              <a:extLst>
                <a:ext uri="{FF2B5EF4-FFF2-40B4-BE49-F238E27FC236}">
                  <a16:creationId xmlns="" xmlns:a16="http://schemas.microsoft.com/office/drawing/2014/main" id="{6C07490E-4FFB-42EB-B7CC-7CC2C3DC96CE}"/>
                </a:ext>
              </a:extLst>
            </p:cNvPr>
            <p:cNvSpPr/>
            <p:nvPr/>
          </p:nvSpPr>
          <p:spPr>
            <a:xfrm>
              <a:off x="1770866" y="1760800"/>
              <a:ext cx="252000" cy="252000"/>
            </a:xfrm>
            <a:prstGeom prst="ellipse">
              <a:avLst/>
            </a:prstGeom>
            <a:solidFill>
              <a:srgbClr val="7CCDB0">
                <a:alpha val="26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40">
                <a:latin typeface="思源黑体 CN Normal" panose="020B0400000000000000" pitchFamily="34" charset="-122"/>
                <a:ea typeface="思源黑体 CN Normal" panose="020B0400000000000000" pitchFamily="34" charset="-122"/>
              </a:endParaRPr>
            </a:p>
          </p:txBody>
        </p:sp>
        <p:sp>
          <p:nvSpPr>
            <p:cNvPr id="117" name="椭圆 116">
              <a:extLst>
                <a:ext uri="{FF2B5EF4-FFF2-40B4-BE49-F238E27FC236}">
                  <a16:creationId xmlns="" xmlns:a16="http://schemas.microsoft.com/office/drawing/2014/main" id="{51CF6C23-C729-4B3B-9A2E-94331A02D999}"/>
                </a:ext>
              </a:extLst>
            </p:cNvPr>
            <p:cNvSpPr/>
            <p:nvPr/>
          </p:nvSpPr>
          <p:spPr>
            <a:xfrm>
              <a:off x="2726284" y="1160417"/>
              <a:ext cx="124563" cy="124562"/>
            </a:xfrm>
            <a:prstGeom prst="ellipse">
              <a:avLst/>
            </a:prstGeom>
            <a:solidFill>
              <a:srgbClr val="78CBAD">
                <a:alpha val="6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40">
                <a:latin typeface="思源黑体 CN Normal" panose="020B0400000000000000" pitchFamily="34" charset="-122"/>
                <a:ea typeface="思源黑体 CN Normal" panose="020B0400000000000000" pitchFamily="34" charset="-122"/>
              </a:endParaRPr>
            </a:p>
          </p:txBody>
        </p:sp>
        <p:sp>
          <p:nvSpPr>
            <p:cNvPr id="118" name="椭圆 117">
              <a:extLst>
                <a:ext uri="{FF2B5EF4-FFF2-40B4-BE49-F238E27FC236}">
                  <a16:creationId xmlns="" xmlns:a16="http://schemas.microsoft.com/office/drawing/2014/main" id="{8D40C264-508F-4ADF-BFF5-05357D9537C0}"/>
                </a:ext>
              </a:extLst>
            </p:cNvPr>
            <p:cNvSpPr/>
            <p:nvPr/>
          </p:nvSpPr>
          <p:spPr>
            <a:xfrm>
              <a:off x="2505925" y="1497124"/>
              <a:ext cx="144001" cy="143999"/>
            </a:xfrm>
            <a:prstGeom prst="ellipse">
              <a:avLst/>
            </a:prstGeom>
            <a:solidFill>
              <a:srgbClr val="78CBAD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40" dirty="0">
                <a:latin typeface="思源黑体 CN Normal" panose="020B0400000000000000" pitchFamily="34" charset="-122"/>
                <a:ea typeface="思源黑体 CN Normal" panose="020B0400000000000000" pitchFamily="34" charset="-122"/>
              </a:endParaRPr>
            </a:p>
          </p:txBody>
        </p:sp>
        <p:sp>
          <p:nvSpPr>
            <p:cNvPr id="119" name="椭圆 118">
              <a:extLst>
                <a:ext uri="{FF2B5EF4-FFF2-40B4-BE49-F238E27FC236}">
                  <a16:creationId xmlns="" xmlns:a16="http://schemas.microsoft.com/office/drawing/2014/main" id="{002EC8DE-7293-435D-B71C-EC31C07D9CFB}"/>
                </a:ext>
              </a:extLst>
            </p:cNvPr>
            <p:cNvSpPr/>
            <p:nvPr/>
          </p:nvSpPr>
          <p:spPr>
            <a:xfrm>
              <a:off x="2218449" y="1724417"/>
              <a:ext cx="144001" cy="143999"/>
            </a:xfrm>
            <a:prstGeom prst="ellipse">
              <a:avLst/>
            </a:prstGeom>
            <a:solidFill>
              <a:srgbClr val="78CBAD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40" dirty="0">
                <a:latin typeface="思源黑体 CN Normal" panose="020B0400000000000000" pitchFamily="34" charset="-122"/>
                <a:ea typeface="思源黑体 CN Normal" panose="020B0400000000000000" pitchFamily="34" charset="-122"/>
              </a:endParaRPr>
            </a:p>
          </p:txBody>
        </p:sp>
      </p:grpSp>
      <p:pic>
        <p:nvPicPr>
          <p:cNvPr id="120" name="图片 119">
            <a:extLst>
              <a:ext uri="{FF2B5EF4-FFF2-40B4-BE49-F238E27FC236}">
                <a16:creationId xmlns="" xmlns:a16="http://schemas.microsoft.com/office/drawing/2014/main" id="{F30C7965-E870-49A4-8F6F-B09CDD1963F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017" t="-12316" r="-7591" b="-20963"/>
          <a:stretch/>
        </p:blipFill>
        <p:spPr>
          <a:xfrm>
            <a:off x="7916178" y="8153927"/>
            <a:ext cx="2184689" cy="34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6800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E5F7E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í$ḷïďê">
            <a:extLst>
              <a:ext uri="{FF2B5EF4-FFF2-40B4-BE49-F238E27FC236}">
                <a16:creationId xmlns="" xmlns:a16="http://schemas.microsoft.com/office/drawing/2014/main" id="{023E7FC8-FF7B-41EF-8B83-58BE28571C0C}"/>
              </a:ext>
            </a:extLst>
          </p:cNvPr>
          <p:cNvGrpSpPr/>
          <p:nvPr/>
        </p:nvGrpSpPr>
        <p:grpSpPr>
          <a:xfrm>
            <a:off x="1461147" y="3267571"/>
            <a:ext cx="5090687" cy="1186048"/>
            <a:chOff x="2107813" y="5497489"/>
            <a:chExt cx="4764555" cy="1186074"/>
          </a:xfrm>
        </p:grpSpPr>
        <p:sp>
          <p:nvSpPr>
            <p:cNvPr id="20" name="îşḷíḓè">
              <a:extLst>
                <a:ext uri="{FF2B5EF4-FFF2-40B4-BE49-F238E27FC236}">
                  <a16:creationId xmlns="" xmlns:a16="http://schemas.microsoft.com/office/drawing/2014/main" id="{5AE4FEBB-67B0-4C5C-A16B-0797082F78F8}"/>
                </a:ext>
              </a:extLst>
            </p:cNvPr>
            <p:cNvSpPr/>
            <p:nvPr/>
          </p:nvSpPr>
          <p:spPr bwMode="auto">
            <a:xfrm>
              <a:off x="2107813" y="6131284"/>
              <a:ext cx="4643880" cy="55227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>
                <a:lnSpc>
                  <a:spcPct val="170000"/>
                </a:lnSpc>
                <a:buSzPct val="25000"/>
              </a:pPr>
              <a:r>
                <a:rPr lang="zh-CN" altLang="en-US" sz="2000" dirty="0">
                  <a:solidFill>
                    <a:schemeClr val="bg2">
                      <a:lumMod val="50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+mn-ea"/>
                  <a:sym typeface="+mn-lt"/>
                </a:rPr>
                <a:t>高安全度 </a:t>
              </a:r>
              <a:r>
                <a:rPr lang="en-US" altLang="zh-CN" sz="2000" dirty="0">
                  <a:solidFill>
                    <a:schemeClr val="bg2">
                      <a:lumMod val="50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+mn-ea"/>
                  <a:sym typeface="+mn-lt"/>
                </a:rPr>
                <a:t>+</a:t>
              </a:r>
              <a:r>
                <a:rPr lang="zh-CN" altLang="en-US" sz="2000" dirty="0">
                  <a:solidFill>
                    <a:schemeClr val="bg2">
                      <a:lumMod val="50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+mn-ea"/>
                  <a:sym typeface="+mn-lt"/>
                </a:rPr>
                <a:t>高购买力 </a:t>
              </a:r>
              <a:r>
                <a:rPr lang="en-US" altLang="zh-CN" sz="2000" dirty="0">
                  <a:solidFill>
                    <a:schemeClr val="bg2">
                      <a:lumMod val="50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+mn-ea"/>
                  <a:sym typeface="+mn-lt"/>
                </a:rPr>
                <a:t>+ </a:t>
              </a:r>
              <a:r>
                <a:rPr lang="zh-CN" altLang="en-US" sz="2000" dirty="0">
                  <a:solidFill>
                    <a:schemeClr val="bg2">
                      <a:lumMod val="50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+mn-ea"/>
                  <a:sym typeface="+mn-lt"/>
                </a:rPr>
                <a:t>高推荐率  </a:t>
              </a:r>
              <a:r>
                <a:rPr lang="en-US" altLang="zh-CN" sz="2000" dirty="0">
                  <a:solidFill>
                    <a:schemeClr val="bg2">
                      <a:lumMod val="50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+mn-ea"/>
                  <a:sym typeface="+mn-lt"/>
                </a:rPr>
                <a:t>|  VIP</a:t>
              </a:r>
              <a:r>
                <a:rPr lang="zh-CN" altLang="en-US" sz="2000" dirty="0">
                  <a:solidFill>
                    <a:schemeClr val="bg2">
                      <a:lumMod val="50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+mn-ea"/>
                  <a:sym typeface="+mn-lt"/>
                </a:rPr>
                <a:t>保障</a:t>
              </a:r>
            </a:p>
          </p:txBody>
        </p:sp>
        <p:sp>
          <p:nvSpPr>
            <p:cNvPr id="21" name="iṣliḋé">
              <a:extLst>
                <a:ext uri="{FF2B5EF4-FFF2-40B4-BE49-F238E27FC236}">
                  <a16:creationId xmlns="" xmlns:a16="http://schemas.microsoft.com/office/drawing/2014/main" id="{5C07B5EF-8E60-438A-A1FA-56A219E45D96}"/>
                </a:ext>
              </a:extLst>
            </p:cNvPr>
            <p:cNvSpPr txBox="1"/>
            <p:nvPr/>
          </p:nvSpPr>
          <p:spPr bwMode="auto">
            <a:xfrm>
              <a:off x="5070301" y="5497489"/>
              <a:ext cx="1802067" cy="782347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en-US"/>
              </a:defPPr>
              <a:lvl1pPr algn="ctr">
                <a:lnSpc>
                  <a:spcPct val="170000"/>
                </a:lnSpc>
                <a:buSzPct val="25000"/>
                <a:defRPr sz="3000">
                  <a:gradFill>
                    <a:gsLst>
                      <a:gs pos="0">
                        <a:srgbClr val="488379"/>
                      </a:gs>
                      <a:gs pos="100000">
                        <a:srgbClr val="78CBAD"/>
                      </a:gs>
                    </a:gsLst>
                    <a:lin ang="5400000" scaled="1"/>
                  </a:gradFill>
                  <a:latin typeface="思源黑体 CN Normal" panose="020B0400000000000000" pitchFamily="34" charset="-122"/>
                  <a:ea typeface="思源黑体 CN Normal" panose="020B0400000000000000" pitchFamily="34" charset="-122"/>
                  <a:cs typeface="+mn-ea"/>
                </a:defRPr>
              </a:lvl1pPr>
            </a:lstStyle>
            <a:p>
              <a:r>
                <a:rPr lang="zh-CN" altLang="en-US" dirty="0">
                  <a:sym typeface="+mn-lt"/>
                </a:rPr>
                <a:t>金色客户</a:t>
              </a:r>
            </a:p>
          </p:txBody>
        </p:sp>
      </p:grpSp>
      <p:grpSp>
        <p:nvGrpSpPr>
          <p:cNvPr id="70" name="组合 69">
            <a:extLst>
              <a:ext uri="{FF2B5EF4-FFF2-40B4-BE49-F238E27FC236}">
                <a16:creationId xmlns="" xmlns:a16="http://schemas.microsoft.com/office/drawing/2014/main" id="{8A3E4E8C-25DD-42CB-94C7-3EC0CAF85FAC}"/>
              </a:ext>
            </a:extLst>
          </p:cNvPr>
          <p:cNvGrpSpPr/>
          <p:nvPr/>
        </p:nvGrpSpPr>
        <p:grpSpPr>
          <a:xfrm>
            <a:off x="2868354" y="155424"/>
            <a:ext cx="12214211" cy="2311296"/>
            <a:chOff x="2868218" y="269628"/>
            <a:chExt cx="12214480" cy="2311347"/>
          </a:xfrm>
        </p:grpSpPr>
        <p:grpSp>
          <p:nvGrpSpPr>
            <p:cNvPr id="22" name="组合 21">
              <a:extLst>
                <a:ext uri="{FF2B5EF4-FFF2-40B4-BE49-F238E27FC236}">
                  <a16:creationId xmlns="" xmlns:a16="http://schemas.microsoft.com/office/drawing/2014/main" id="{13835D1F-659B-4579-BB16-8126D97875FB}"/>
                </a:ext>
              </a:extLst>
            </p:cNvPr>
            <p:cNvGrpSpPr/>
            <p:nvPr/>
          </p:nvGrpSpPr>
          <p:grpSpPr>
            <a:xfrm>
              <a:off x="4793689" y="269628"/>
              <a:ext cx="8354291" cy="2311347"/>
              <a:chOff x="5640445" y="-1333651"/>
              <a:chExt cx="8354291" cy="2311347"/>
            </a:xfrm>
          </p:grpSpPr>
          <p:sp>
            <p:nvSpPr>
              <p:cNvPr id="23" name="矩形 22">
                <a:extLst>
                  <a:ext uri="{FF2B5EF4-FFF2-40B4-BE49-F238E27FC236}">
                    <a16:creationId xmlns="" xmlns:a16="http://schemas.microsoft.com/office/drawing/2014/main" id="{FA0E4EE2-7836-455B-9604-11B671F9F3F8}"/>
                  </a:ext>
                </a:extLst>
              </p:cNvPr>
              <p:cNvSpPr/>
              <p:nvPr/>
            </p:nvSpPr>
            <p:spPr>
              <a:xfrm>
                <a:off x="7997645" y="-1333651"/>
                <a:ext cx="3739776" cy="13331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70000"/>
                  </a:lnSpc>
                  <a:buSzPct val="25000"/>
                </a:pPr>
                <a:r>
                  <a:rPr lang="zh-CN" altLang="en-US" sz="5400" dirty="0">
                    <a:gradFill>
                      <a:gsLst>
                        <a:gs pos="100000">
                          <a:srgbClr val="569889"/>
                        </a:gs>
                        <a:gs pos="0">
                          <a:srgbClr val="4F8E81"/>
                        </a:gs>
                        <a:gs pos="47000">
                          <a:srgbClr val="78CBAD"/>
                        </a:gs>
                      </a:gsLst>
                      <a:lin ang="5400000" scaled="1"/>
                    </a:gradFill>
                    <a:latin typeface="思源黑体 CN Medium" panose="020B0600000000000000" pitchFamily="34" charset="-122"/>
                    <a:ea typeface="思源黑体 CN Medium" panose="020B0600000000000000" pitchFamily="34" charset="-122"/>
                    <a:cs typeface="+mn-ea"/>
                    <a:sym typeface="+mn-lt"/>
                  </a:rPr>
                  <a:t>差异化服务</a:t>
                </a:r>
                <a:endParaRPr lang="zh-CN" altLang="en-US" sz="5400" dirty="0">
                  <a:gradFill>
                    <a:gsLst>
                      <a:gs pos="100000">
                        <a:srgbClr val="569889"/>
                      </a:gs>
                      <a:gs pos="0">
                        <a:srgbClr val="4F8E81"/>
                      </a:gs>
                      <a:gs pos="47000">
                        <a:srgbClr val="78CBAD"/>
                      </a:gs>
                    </a:gsLst>
                    <a:lin ang="5400000" scaled="1"/>
                  </a:gradFill>
                  <a:latin typeface="思源黑体 CN Medium" panose="020B0600000000000000" pitchFamily="34" charset="-122"/>
                  <a:ea typeface="思源黑体 CN Medium" panose="020B0600000000000000" pitchFamily="34" charset="-122"/>
                  <a:cs typeface="+mn-ea"/>
                </a:endParaRPr>
              </a:p>
            </p:txBody>
          </p:sp>
          <p:sp>
            <p:nvSpPr>
              <p:cNvPr id="24" name="矩形 23">
                <a:extLst>
                  <a:ext uri="{FF2B5EF4-FFF2-40B4-BE49-F238E27FC236}">
                    <a16:creationId xmlns="" xmlns:a16="http://schemas.microsoft.com/office/drawing/2014/main" id="{8A83D0F2-2162-4810-8FD8-E7A9BC3D0D45}"/>
                  </a:ext>
                </a:extLst>
              </p:cNvPr>
              <p:cNvSpPr/>
              <p:nvPr/>
            </p:nvSpPr>
            <p:spPr>
              <a:xfrm>
                <a:off x="7644352" y="-187381"/>
                <a:ext cx="4405467" cy="55227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dist">
                  <a:lnSpc>
                    <a:spcPct val="170000"/>
                  </a:lnSpc>
                  <a:buSzPct val="25000"/>
                </a:pPr>
                <a:r>
                  <a:rPr lang="en-US" altLang="zh-CN" sz="2000" dirty="0">
                    <a:solidFill>
                      <a:srgbClr val="488379">
                        <a:alpha val="39000"/>
                      </a:srgbClr>
                    </a:solidFill>
                    <a:latin typeface="思源黑体 CN Regular" panose="020B0500000000000000" pitchFamily="34" charset="-122"/>
                    <a:ea typeface="思源黑体 CN Regular" panose="020B0500000000000000" pitchFamily="34" charset="-122"/>
                    <a:cs typeface="+mn-ea"/>
                    <a:sym typeface="+mn-lt"/>
                  </a:rPr>
                  <a:t>DIFFERENTIATED SERVICES</a:t>
                </a:r>
                <a:endParaRPr lang="zh-CN" altLang="en-US" sz="2000" dirty="0">
                  <a:solidFill>
                    <a:srgbClr val="488379">
                      <a:alpha val="39000"/>
                    </a:srgb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+mn-ea"/>
                </a:endParaRPr>
              </a:p>
            </p:txBody>
          </p:sp>
          <p:sp>
            <p:nvSpPr>
              <p:cNvPr id="25" name="矩形 24">
                <a:extLst>
                  <a:ext uri="{FF2B5EF4-FFF2-40B4-BE49-F238E27FC236}">
                    <a16:creationId xmlns="" xmlns:a16="http://schemas.microsoft.com/office/drawing/2014/main" id="{42615CDB-C269-4326-BE84-301C6E89ED8C}"/>
                  </a:ext>
                </a:extLst>
              </p:cNvPr>
              <p:cNvSpPr/>
              <p:nvPr/>
            </p:nvSpPr>
            <p:spPr>
              <a:xfrm>
                <a:off x="5640445" y="241325"/>
                <a:ext cx="8354291" cy="73637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dist">
                  <a:lnSpc>
                    <a:spcPct val="170000"/>
                  </a:lnSpc>
                  <a:buSzPct val="25000"/>
                </a:pPr>
                <a:r>
                  <a:rPr lang="zh-CN" altLang="en-US" sz="28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思源黑体 CN Normal" panose="020B0400000000000000" pitchFamily="34" charset="-122"/>
                    <a:ea typeface="思源黑体 CN Normal" panose="020B0400000000000000" pitchFamily="34" charset="-122"/>
                    <a:cs typeface="+mn-ea"/>
                  </a:rPr>
                  <a:t>用户行为深度分析</a:t>
                </a:r>
                <a:r>
                  <a:rPr lang="en-US" altLang="zh-CN" sz="28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思源黑体 CN Normal" panose="020B0400000000000000" pitchFamily="34" charset="-122"/>
                    <a:ea typeface="思源黑体 CN Normal" panose="020B0400000000000000" pitchFamily="34" charset="-122"/>
                    <a:cs typeface="+mn-ea"/>
                  </a:rPr>
                  <a:t>·</a:t>
                </a:r>
                <a:r>
                  <a:rPr lang="zh-CN" altLang="en-US" sz="28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思源黑体 CN Normal" panose="020B0400000000000000" pitchFamily="34" charset="-122"/>
                    <a:ea typeface="思源黑体 CN Normal" panose="020B0400000000000000" pitchFamily="34" charset="-122"/>
                    <a:cs typeface="+mn-ea"/>
                  </a:rPr>
                  <a:t>会员矩阵差异化运营</a:t>
                </a:r>
              </a:p>
            </p:txBody>
          </p:sp>
        </p:grpSp>
        <p:cxnSp>
          <p:nvCxnSpPr>
            <p:cNvPr id="26" name="直接连接符 25">
              <a:extLst>
                <a:ext uri="{FF2B5EF4-FFF2-40B4-BE49-F238E27FC236}">
                  <a16:creationId xmlns="" xmlns:a16="http://schemas.microsoft.com/office/drawing/2014/main" id="{49C57605-5450-4507-AD0A-D013F3B6D593}"/>
                </a:ext>
              </a:extLst>
            </p:cNvPr>
            <p:cNvCxnSpPr/>
            <p:nvPr/>
          </p:nvCxnSpPr>
          <p:spPr>
            <a:xfrm flipH="1">
              <a:off x="2868218" y="2269933"/>
              <a:ext cx="1768462" cy="0"/>
            </a:xfrm>
            <a:prstGeom prst="line">
              <a:avLst/>
            </a:prstGeom>
            <a:ln>
              <a:gradFill flip="none" rotWithShape="1">
                <a:gsLst>
                  <a:gs pos="0">
                    <a:schemeClr val="accent1">
                      <a:lumMod val="5000"/>
                      <a:lumOff val="95000"/>
                      <a:alpha val="0"/>
                    </a:schemeClr>
                  </a:gs>
                  <a:gs pos="100000">
                    <a:srgbClr val="7CCDB0"/>
                  </a:gs>
                </a:gsLst>
                <a:lin ang="1080000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接连接符 26">
              <a:extLst>
                <a:ext uri="{FF2B5EF4-FFF2-40B4-BE49-F238E27FC236}">
                  <a16:creationId xmlns="" xmlns:a16="http://schemas.microsoft.com/office/drawing/2014/main" id="{B78CBFE8-E15E-447B-B224-A53C26FE2738}"/>
                </a:ext>
              </a:extLst>
            </p:cNvPr>
            <p:cNvCxnSpPr>
              <a:cxnSpLocks/>
            </p:cNvCxnSpPr>
            <p:nvPr/>
          </p:nvCxnSpPr>
          <p:spPr>
            <a:xfrm>
              <a:off x="13314236" y="2327062"/>
              <a:ext cx="1768462" cy="0"/>
            </a:xfrm>
            <a:prstGeom prst="line">
              <a:avLst/>
            </a:prstGeom>
            <a:ln>
              <a:gradFill flip="none" rotWithShape="1">
                <a:gsLst>
                  <a:gs pos="0">
                    <a:schemeClr val="accent1">
                      <a:lumMod val="5000"/>
                      <a:lumOff val="95000"/>
                      <a:alpha val="0"/>
                    </a:schemeClr>
                  </a:gs>
                  <a:gs pos="100000">
                    <a:srgbClr val="7CCDB0"/>
                  </a:gs>
                </a:gsLst>
                <a:lin ang="1080000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í$ḷïďê">
            <a:extLst>
              <a:ext uri="{FF2B5EF4-FFF2-40B4-BE49-F238E27FC236}">
                <a16:creationId xmlns="" xmlns:a16="http://schemas.microsoft.com/office/drawing/2014/main" id="{29D0D325-9F9C-4522-8FE9-EBD34280CB73}"/>
              </a:ext>
            </a:extLst>
          </p:cNvPr>
          <p:cNvGrpSpPr/>
          <p:nvPr/>
        </p:nvGrpSpPr>
        <p:grpSpPr>
          <a:xfrm>
            <a:off x="11649333" y="3313698"/>
            <a:ext cx="3569500" cy="1153551"/>
            <a:chOff x="3311551" y="5497489"/>
            <a:chExt cx="3340824" cy="1153577"/>
          </a:xfrm>
        </p:grpSpPr>
        <p:sp>
          <p:nvSpPr>
            <p:cNvPr id="37" name="îşḷíḓè">
              <a:extLst>
                <a:ext uri="{FF2B5EF4-FFF2-40B4-BE49-F238E27FC236}">
                  <a16:creationId xmlns="" xmlns:a16="http://schemas.microsoft.com/office/drawing/2014/main" id="{7C1D4434-833A-460C-ABA7-883D42E87646}"/>
                </a:ext>
              </a:extLst>
            </p:cNvPr>
            <p:cNvSpPr/>
            <p:nvPr/>
          </p:nvSpPr>
          <p:spPr bwMode="auto">
            <a:xfrm>
              <a:off x="3396567" y="6098787"/>
              <a:ext cx="3255808" cy="55227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dist">
                <a:lnSpc>
                  <a:spcPct val="170000"/>
                </a:lnSpc>
                <a:buSzPct val="25000"/>
              </a:pPr>
              <a:r>
                <a:rPr lang="zh-CN" altLang="en-US" sz="2000" dirty="0">
                  <a:solidFill>
                    <a:schemeClr val="bg2">
                      <a:lumMod val="50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+mn-ea"/>
                  <a:sym typeface="+mn-lt"/>
                </a:rPr>
                <a:t>标准化服务品控 </a:t>
              </a:r>
              <a:r>
                <a:rPr lang="en-US" altLang="zh-CN" sz="2000" dirty="0">
                  <a:solidFill>
                    <a:schemeClr val="bg2">
                      <a:lumMod val="50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+mn-ea"/>
                  <a:sym typeface="+mn-lt"/>
                </a:rPr>
                <a:t>| </a:t>
              </a:r>
              <a:r>
                <a:rPr lang="zh-CN" altLang="en-US" sz="2000" dirty="0">
                  <a:solidFill>
                    <a:schemeClr val="bg2">
                      <a:lumMod val="50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+mn-ea"/>
                  <a:sym typeface="+mn-lt"/>
                </a:rPr>
                <a:t>高安全度</a:t>
              </a:r>
            </a:p>
          </p:txBody>
        </p:sp>
        <p:sp>
          <p:nvSpPr>
            <p:cNvPr id="38" name="iṣliḋé">
              <a:extLst>
                <a:ext uri="{FF2B5EF4-FFF2-40B4-BE49-F238E27FC236}">
                  <a16:creationId xmlns="" xmlns:a16="http://schemas.microsoft.com/office/drawing/2014/main" id="{E9609FED-82F6-442E-9571-340D33D737D8}"/>
                </a:ext>
              </a:extLst>
            </p:cNvPr>
            <p:cNvSpPr txBox="1"/>
            <p:nvPr/>
          </p:nvSpPr>
          <p:spPr bwMode="auto">
            <a:xfrm>
              <a:off x="3311551" y="5497489"/>
              <a:ext cx="1802067" cy="782348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en-US"/>
              </a:defPPr>
              <a:lvl1pPr algn="ctr">
                <a:lnSpc>
                  <a:spcPct val="170000"/>
                </a:lnSpc>
                <a:buSzPct val="25000"/>
                <a:defRPr sz="3000">
                  <a:gradFill>
                    <a:gsLst>
                      <a:gs pos="0">
                        <a:srgbClr val="488379"/>
                      </a:gs>
                      <a:gs pos="100000">
                        <a:srgbClr val="78CBAD"/>
                      </a:gs>
                    </a:gsLst>
                    <a:lin ang="5400000" scaled="1"/>
                  </a:gradFill>
                  <a:latin typeface="思源黑体 CN Normal" panose="020B0400000000000000" pitchFamily="34" charset="-122"/>
                  <a:ea typeface="思源黑体 CN Normal" panose="020B0400000000000000" pitchFamily="34" charset="-122"/>
                  <a:cs typeface="+mn-ea"/>
                </a:defRPr>
              </a:lvl1pPr>
            </a:lstStyle>
            <a:p>
              <a:r>
                <a:rPr lang="zh-CN" altLang="en-US" dirty="0">
                  <a:sym typeface="+mn-lt"/>
                </a:rPr>
                <a:t>绿色客户</a:t>
              </a:r>
            </a:p>
          </p:txBody>
        </p:sp>
      </p:grpSp>
      <p:grpSp>
        <p:nvGrpSpPr>
          <p:cNvPr id="39" name="í$ḷïďê">
            <a:extLst>
              <a:ext uri="{FF2B5EF4-FFF2-40B4-BE49-F238E27FC236}">
                <a16:creationId xmlns="" xmlns:a16="http://schemas.microsoft.com/office/drawing/2014/main" id="{968A135D-FA1C-4823-8FD0-44C2701F4C13}"/>
              </a:ext>
            </a:extLst>
          </p:cNvPr>
          <p:cNvGrpSpPr/>
          <p:nvPr/>
        </p:nvGrpSpPr>
        <p:grpSpPr>
          <a:xfrm>
            <a:off x="927949" y="4894832"/>
            <a:ext cx="5454984" cy="1128899"/>
            <a:chOff x="2060461" y="5497489"/>
            <a:chExt cx="5105514" cy="1128924"/>
          </a:xfrm>
        </p:grpSpPr>
        <p:sp>
          <p:nvSpPr>
            <p:cNvPr id="40" name="îşḷíḓè">
              <a:extLst>
                <a:ext uri="{FF2B5EF4-FFF2-40B4-BE49-F238E27FC236}">
                  <a16:creationId xmlns="" xmlns:a16="http://schemas.microsoft.com/office/drawing/2014/main" id="{0AA3B1E3-33EB-44C6-B511-BFD7D21380E1}"/>
                </a:ext>
              </a:extLst>
            </p:cNvPr>
            <p:cNvSpPr/>
            <p:nvPr/>
          </p:nvSpPr>
          <p:spPr bwMode="auto">
            <a:xfrm>
              <a:off x="2060461" y="6074134"/>
              <a:ext cx="5078218" cy="55227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>
                <a:lnSpc>
                  <a:spcPct val="170000"/>
                </a:lnSpc>
                <a:buSzPct val="25000"/>
              </a:pPr>
              <a:r>
                <a:rPr lang="zh-CN" altLang="en-US" sz="2000" dirty="0">
                  <a:solidFill>
                    <a:schemeClr val="bg2">
                      <a:lumMod val="50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+mn-ea"/>
                  <a:sym typeface="+mn-lt"/>
                </a:rPr>
                <a:t>高购买力 </a:t>
              </a:r>
              <a:r>
                <a:rPr lang="en-US" altLang="zh-CN" sz="2000" dirty="0">
                  <a:solidFill>
                    <a:schemeClr val="bg2">
                      <a:lumMod val="50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+mn-ea"/>
                  <a:sym typeface="+mn-lt"/>
                </a:rPr>
                <a:t>+</a:t>
              </a:r>
              <a:r>
                <a:rPr lang="zh-CN" altLang="en-US" sz="2000" dirty="0">
                  <a:solidFill>
                    <a:schemeClr val="bg2">
                      <a:lumMod val="50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+mn-ea"/>
                  <a:sym typeface="+mn-lt"/>
                </a:rPr>
                <a:t>个性化需求 </a:t>
              </a:r>
              <a:r>
                <a:rPr lang="en-US" altLang="zh-CN" sz="2000" dirty="0">
                  <a:solidFill>
                    <a:schemeClr val="bg2">
                      <a:lumMod val="50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+mn-ea"/>
                  <a:sym typeface="+mn-lt"/>
                </a:rPr>
                <a:t>| </a:t>
              </a:r>
              <a:r>
                <a:rPr lang="zh-CN" altLang="en-US" sz="2000" dirty="0">
                  <a:solidFill>
                    <a:schemeClr val="bg2">
                      <a:lumMod val="50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+mn-ea"/>
                  <a:sym typeface="+mn-lt"/>
                </a:rPr>
                <a:t>重点关注服务</a:t>
              </a:r>
            </a:p>
          </p:txBody>
        </p:sp>
        <p:sp>
          <p:nvSpPr>
            <p:cNvPr id="41" name="iṣliḋé">
              <a:extLst>
                <a:ext uri="{FF2B5EF4-FFF2-40B4-BE49-F238E27FC236}">
                  <a16:creationId xmlns="" xmlns:a16="http://schemas.microsoft.com/office/drawing/2014/main" id="{F7CBB233-6544-4FE7-A291-C020EF1B735B}"/>
                </a:ext>
              </a:extLst>
            </p:cNvPr>
            <p:cNvSpPr txBox="1"/>
            <p:nvPr/>
          </p:nvSpPr>
          <p:spPr bwMode="auto">
            <a:xfrm>
              <a:off x="5363908" y="5497489"/>
              <a:ext cx="1802067" cy="782347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en-US"/>
              </a:defPPr>
              <a:lvl1pPr algn="ctr">
                <a:lnSpc>
                  <a:spcPct val="170000"/>
                </a:lnSpc>
                <a:buSzPct val="25000"/>
                <a:defRPr sz="3000">
                  <a:gradFill>
                    <a:gsLst>
                      <a:gs pos="0">
                        <a:srgbClr val="488379"/>
                      </a:gs>
                      <a:gs pos="100000">
                        <a:srgbClr val="78CBAD"/>
                      </a:gs>
                    </a:gsLst>
                    <a:lin ang="5400000" scaled="1"/>
                  </a:gradFill>
                  <a:latin typeface="思源黑体 CN Normal" panose="020B0400000000000000" pitchFamily="34" charset="-122"/>
                  <a:ea typeface="思源黑体 CN Normal" panose="020B0400000000000000" pitchFamily="34" charset="-122"/>
                  <a:cs typeface="+mn-ea"/>
                </a:defRPr>
              </a:lvl1pPr>
            </a:lstStyle>
            <a:p>
              <a:pPr algn="r"/>
              <a:r>
                <a:rPr lang="zh-CN" altLang="en-US" dirty="0">
                  <a:sym typeface="+mn-lt"/>
                </a:rPr>
                <a:t>红色客户</a:t>
              </a:r>
            </a:p>
          </p:txBody>
        </p:sp>
      </p:grpSp>
      <p:grpSp>
        <p:nvGrpSpPr>
          <p:cNvPr id="42" name="í$ḷïďê">
            <a:extLst>
              <a:ext uri="{FF2B5EF4-FFF2-40B4-BE49-F238E27FC236}">
                <a16:creationId xmlns="" xmlns:a16="http://schemas.microsoft.com/office/drawing/2014/main" id="{66647F01-1E9B-437B-8A48-A47C68BEF0FB}"/>
              </a:ext>
            </a:extLst>
          </p:cNvPr>
          <p:cNvGrpSpPr/>
          <p:nvPr/>
        </p:nvGrpSpPr>
        <p:grpSpPr>
          <a:xfrm>
            <a:off x="11673760" y="4940790"/>
            <a:ext cx="4854466" cy="1110783"/>
            <a:chOff x="3311551" y="5497489"/>
            <a:chExt cx="4543468" cy="1110807"/>
          </a:xfrm>
        </p:grpSpPr>
        <p:sp>
          <p:nvSpPr>
            <p:cNvPr id="43" name="îşḷíḓè">
              <a:extLst>
                <a:ext uri="{FF2B5EF4-FFF2-40B4-BE49-F238E27FC236}">
                  <a16:creationId xmlns="" xmlns:a16="http://schemas.microsoft.com/office/drawing/2014/main" id="{2467D233-734F-4FC9-84A5-C53DDE663988}"/>
                </a:ext>
              </a:extLst>
            </p:cNvPr>
            <p:cNvSpPr/>
            <p:nvPr/>
          </p:nvSpPr>
          <p:spPr bwMode="auto">
            <a:xfrm>
              <a:off x="3400026" y="6056017"/>
              <a:ext cx="4454993" cy="55227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dist">
                <a:lnSpc>
                  <a:spcPct val="170000"/>
                </a:lnSpc>
                <a:buSzPct val="25000"/>
              </a:pPr>
              <a:r>
                <a:rPr lang="zh-CN" altLang="en-US" sz="2000" dirty="0">
                  <a:solidFill>
                    <a:schemeClr val="bg2">
                      <a:lumMod val="50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+mn-ea"/>
                  <a:sym typeface="+mn-lt"/>
                </a:rPr>
                <a:t>安全隐患识别清退 </a:t>
              </a:r>
              <a:r>
                <a:rPr lang="en-US" altLang="zh-CN" sz="2000" dirty="0">
                  <a:solidFill>
                    <a:schemeClr val="bg2">
                      <a:lumMod val="50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+mn-ea"/>
                  <a:sym typeface="+mn-lt"/>
                </a:rPr>
                <a:t>| </a:t>
              </a:r>
              <a:r>
                <a:rPr lang="zh-CN" altLang="en-US" sz="2000" dirty="0">
                  <a:solidFill>
                    <a:schemeClr val="bg2">
                      <a:lumMod val="50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+mn-ea"/>
                  <a:sym typeface="+mn-lt"/>
                </a:rPr>
                <a:t>低安全度 </a:t>
              </a:r>
              <a:r>
                <a:rPr lang="en-US" altLang="zh-CN" sz="2000" dirty="0">
                  <a:solidFill>
                    <a:schemeClr val="bg2">
                      <a:lumMod val="50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+mn-ea"/>
                  <a:sym typeface="+mn-lt"/>
                </a:rPr>
                <a:t>+</a:t>
              </a:r>
              <a:r>
                <a:rPr lang="zh-CN" altLang="en-US" sz="2000" dirty="0">
                  <a:solidFill>
                    <a:schemeClr val="bg2">
                      <a:lumMod val="50000"/>
                    </a:schemeClr>
                  </a:solidFill>
                  <a:latin typeface="思源黑体 CN Regular" panose="020B0500000000000000" pitchFamily="34" charset="-122"/>
                  <a:ea typeface="思源黑体 CN Regular" panose="020B0500000000000000" pitchFamily="34" charset="-122"/>
                  <a:cs typeface="+mn-ea"/>
                  <a:sym typeface="+mn-lt"/>
                </a:rPr>
                <a:t>低购买力 </a:t>
              </a:r>
            </a:p>
          </p:txBody>
        </p:sp>
        <p:sp>
          <p:nvSpPr>
            <p:cNvPr id="44" name="iṣliḋé">
              <a:extLst>
                <a:ext uri="{FF2B5EF4-FFF2-40B4-BE49-F238E27FC236}">
                  <a16:creationId xmlns="" xmlns:a16="http://schemas.microsoft.com/office/drawing/2014/main" id="{D5394F17-58B7-486C-870A-1763DCFE6AA4}"/>
                </a:ext>
              </a:extLst>
            </p:cNvPr>
            <p:cNvSpPr txBox="1"/>
            <p:nvPr/>
          </p:nvSpPr>
          <p:spPr bwMode="auto">
            <a:xfrm>
              <a:off x="3311551" y="5497489"/>
              <a:ext cx="1802067" cy="782347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en-US"/>
              </a:defPPr>
              <a:lvl1pPr algn="ctr">
                <a:lnSpc>
                  <a:spcPct val="170000"/>
                </a:lnSpc>
                <a:buSzPct val="25000"/>
                <a:defRPr sz="3000">
                  <a:gradFill>
                    <a:gsLst>
                      <a:gs pos="0">
                        <a:srgbClr val="488379"/>
                      </a:gs>
                      <a:gs pos="100000">
                        <a:srgbClr val="78CBAD"/>
                      </a:gs>
                    </a:gsLst>
                    <a:lin ang="5400000" scaled="1"/>
                  </a:gradFill>
                  <a:latin typeface="思源黑体 CN Normal" panose="020B0400000000000000" pitchFamily="34" charset="-122"/>
                  <a:ea typeface="思源黑体 CN Normal" panose="020B0400000000000000" pitchFamily="34" charset="-122"/>
                  <a:cs typeface="+mn-ea"/>
                </a:defRPr>
              </a:lvl1pPr>
            </a:lstStyle>
            <a:p>
              <a:r>
                <a:rPr lang="zh-CN" altLang="en-US" dirty="0">
                  <a:sym typeface="+mn-lt"/>
                </a:rPr>
                <a:t>灰色客户</a:t>
              </a:r>
            </a:p>
          </p:txBody>
        </p:sp>
      </p:grpSp>
      <p:grpSp>
        <p:nvGrpSpPr>
          <p:cNvPr id="65" name="组合 64">
            <a:extLst>
              <a:ext uri="{FF2B5EF4-FFF2-40B4-BE49-F238E27FC236}">
                <a16:creationId xmlns="" xmlns:a16="http://schemas.microsoft.com/office/drawing/2014/main" id="{0D1213AC-564E-4E3B-8A15-1236AAA10E3D}"/>
              </a:ext>
            </a:extLst>
          </p:cNvPr>
          <p:cNvGrpSpPr/>
          <p:nvPr/>
        </p:nvGrpSpPr>
        <p:grpSpPr>
          <a:xfrm>
            <a:off x="6730875" y="7491120"/>
            <a:ext cx="4422430" cy="1004333"/>
            <a:chOff x="6616524" y="7491185"/>
            <a:chExt cx="4422528" cy="1004355"/>
          </a:xfrm>
        </p:grpSpPr>
        <p:grpSp>
          <p:nvGrpSpPr>
            <p:cNvPr id="53" name="组合 52">
              <a:extLst>
                <a:ext uri="{FF2B5EF4-FFF2-40B4-BE49-F238E27FC236}">
                  <a16:creationId xmlns="" xmlns:a16="http://schemas.microsoft.com/office/drawing/2014/main" id="{0C3C644B-790A-44EF-B568-95178207B1D0}"/>
                </a:ext>
              </a:extLst>
            </p:cNvPr>
            <p:cNvGrpSpPr/>
            <p:nvPr/>
          </p:nvGrpSpPr>
          <p:grpSpPr>
            <a:xfrm rot="3888913">
              <a:off x="6538207" y="7569502"/>
              <a:ext cx="873858" cy="717223"/>
              <a:chOff x="1855048" y="1145227"/>
              <a:chExt cx="1026321" cy="842356"/>
            </a:xfrm>
          </p:grpSpPr>
          <p:sp>
            <p:nvSpPr>
              <p:cNvPr id="54" name="椭圆 53">
                <a:extLst>
                  <a:ext uri="{FF2B5EF4-FFF2-40B4-BE49-F238E27FC236}">
                    <a16:creationId xmlns="" xmlns:a16="http://schemas.microsoft.com/office/drawing/2014/main" id="{4574693D-96FB-4E2B-9602-0472126C1C8C}"/>
                  </a:ext>
                </a:extLst>
              </p:cNvPr>
              <p:cNvSpPr/>
              <p:nvPr/>
            </p:nvSpPr>
            <p:spPr>
              <a:xfrm>
                <a:off x="1855048" y="1735583"/>
                <a:ext cx="252000" cy="252000"/>
              </a:xfrm>
              <a:prstGeom prst="ellipse">
                <a:avLst/>
              </a:prstGeom>
              <a:solidFill>
                <a:srgbClr val="7CCDB0">
                  <a:alpha val="21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440"/>
              </a:p>
            </p:txBody>
          </p:sp>
          <p:sp>
            <p:nvSpPr>
              <p:cNvPr id="55" name="椭圆 54">
                <a:extLst>
                  <a:ext uri="{FF2B5EF4-FFF2-40B4-BE49-F238E27FC236}">
                    <a16:creationId xmlns="" xmlns:a16="http://schemas.microsoft.com/office/drawing/2014/main" id="{0E3722D6-B9CF-40EA-8B8C-E22B42ADA5BE}"/>
                  </a:ext>
                </a:extLst>
              </p:cNvPr>
              <p:cNvSpPr/>
              <p:nvPr/>
            </p:nvSpPr>
            <p:spPr>
              <a:xfrm>
                <a:off x="2756806" y="1145227"/>
                <a:ext cx="124563" cy="124562"/>
              </a:xfrm>
              <a:prstGeom prst="ellipse">
                <a:avLst/>
              </a:prstGeom>
              <a:solidFill>
                <a:srgbClr val="78CBAD">
                  <a:alpha val="61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440"/>
              </a:p>
            </p:txBody>
          </p:sp>
          <p:sp>
            <p:nvSpPr>
              <p:cNvPr id="56" name="椭圆 55">
                <a:extLst>
                  <a:ext uri="{FF2B5EF4-FFF2-40B4-BE49-F238E27FC236}">
                    <a16:creationId xmlns="" xmlns:a16="http://schemas.microsoft.com/office/drawing/2014/main" id="{AD1CB02C-B501-4D87-8E8F-E7DA7E9E9976}"/>
                  </a:ext>
                </a:extLst>
              </p:cNvPr>
              <p:cNvSpPr/>
              <p:nvPr/>
            </p:nvSpPr>
            <p:spPr>
              <a:xfrm>
                <a:off x="2559972" y="1505458"/>
                <a:ext cx="144001" cy="143999"/>
              </a:xfrm>
              <a:prstGeom prst="ellipse">
                <a:avLst/>
              </a:prstGeom>
              <a:solidFill>
                <a:srgbClr val="78CBAD">
                  <a:alpha val="45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440" dirty="0"/>
              </a:p>
            </p:txBody>
          </p:sp>
          <p:sp>
            <p:nvSpPr>
              <p:cNvPr id="57" name="椭圆 56">
                <a:extLst>
                  <a:ext uri="{FF2B5EF4-FFF2-40B4-BE49-F238E27FC236}">
                    <a16:creationId xmlns="" xmlns:a16="http://schemas.microsoft.com/office/drawing/2014/main" id="{3FD614C0-5D17-4EF7-987C-DB75D917F83F}"/>
                  </a:ext>
                </a:extLst>
              </p:cNvPr>
              <p:cNvSpPr/>
              <p:nvPr/>
            </p:nvSpPr>
            <p:spPr>
              <a:xfrm>
                <a:off x="2293517" y="1739592"/>
                <a:ext cx="144001" cy="143999"/>
              </a:xfrm>
              <a:prstGeom prst="ellipse">
                <a:avLst/>
              </a:prstGeom>
              <a:solidFill>
                <a:srgbClr val="78CBAD">
                  <a:alpha val="7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440" dirty="0"/>
              </a:p>
            </p:txBody>
          </p:sp>
        </p:grpSp>
        <p:pic>
          <p:nvPicPr>
            <p:cNvPr id="58" name="图片 57">
              <a:extLst>
                <a:ext uri="{FF2B5EF4-FFF2-40B4-BE49-F238E27FC236}">
                  <a16:creationId xmlns="" xmlns:a16="http://schemas.microsoft.com/office/drawing/2014/main" id="{A9822DAE-25D0-4248-8D0D-4E8C271B21B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" t="-11385" r="75135" b="-20962"/>
            <a:stretch/>
          </p:blipFill>
          <p:spPr>
            <a:xfrm>
              <a:off x="7997103" y="7532981"/>
              <a:ext cx="1799441" cy="669239"/>
            </a:xfrm>
            <a:prstGeom prst="rect">
              <a:avLst/>
            </a:prstGeom>
          </p:spPr>
        </p:pic>
        <p:grpSp>
          <p:nvGrpSpPr>
            <p:cNvPr id="59" name="组合 58">
              <a:extLst>
                <a:ext uri="{FF2B5EF4-FFF2-40B4-BE49-F238E27FC236}">
                  <a16:creationId xmlns="" xmlns:a16="http://schemas.microsoft.com/office/drawing/2014/main" id="{E9993E5B-1BC0-4FE4-98DF-C3C807883A36}"/>
                </a:ext>
              </a:extLst>
            </p:cNvPr>
            <p:cNvGrpSpPr/>
            <p:nvPr/>
          </p:nvGrpSpPr>
          <p:grpSpPr>
            <a:xfrm rot="6949016" flipV="1">
              <a:off x="10216398" y="7624947"/>
              <a:ext cx="919547" cy="725761"/>
              <a:chOff x="1770866" y="1160417"/>
              <a:chExt cx="1079981" cy="852383"/>
            </a:xfrm>
          </p:grpSpPr>
          <p:sp>
            <p:nvSpPr>
              <p:cNvPr id="60" name="椭圆 59">
                <a:extLst>
                  <a:ext uri="{FF2B5EF4-FFF2-40B4-BE49-F238E27FC236}">
                    <a16:creationId xmlns="" xmlns:a16="http://schemas.microsoft.com/office/drawing/2014/main" id="{96F11419-3338-4CA5-96A1-C129D3136E87}"/>
                  </a:ext>
                </a:extLst>
              </p:cNvPr>
              <p:cNvSpPr/>
              <p:nvPr/>
            </p:nvSpPr>
            <p:spPr>
              <a:xfrm>
                <a:off x="1770866" y="1760800"/>
                <a:ext cx="252000" cy="252000"/>
              </a:xfrm>
              <a:prstGeom prst="ellipse">
                <a:avLst/>
              </a:prstGeom>
              <a:solidFill>
                <a:srgbClr val="7CCDB0">
                  <a:alpha val="26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440"/>
              </a:p>
            </p:txBody>
          </p:sp>
          <p:sp>
            <p:nvSpPr>
              <p:cNvPr id="61" name="椭圆 60">
                <a:extLst>
                  <a:ext uri="{FF2B5EF4-FFF2-40B4-BE49-F238E27FC236}">
                    <a16:creationId xmlns="" xmlns:a16="http://schemas.microsoft.com/office/drawing/2014/main" id="{9F6006E6-05E7-4F90-907B-AD19A64BA8CB}"/>
                  </a:ext>
                </a:extLst>
              </p:cNvPr>
              <p:cNvSpPr/>
              <p:nvPr/>
            </p:nvSpPr>
            <p:spPr>
              <a:xfrm>
                <a:off x="2726284" y="1160417"/>
                <a:ext cx="124563" cy="124562"/>
              </a:xfrm>
              <a:prstGeom prst="ellipse">
                <a:avLst/>
              </a:prstGeom>
              <a:solidFill>
                <a:srgbClr val="78CBAD">
                  <a:alpha val="61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440"/>
              </a:p>
            </p:txBody>
          </p:sp>
          <p:sp>
            <p:nvSpPr>
              <p:cNvPr id="62" name="椭圆 61">
                <a:extLst>
                  <a:ext uri="{FF2B5EF4-FFF2-40B4-BE49-F238E27FC236}">
                    <a16:creationId xmlns="" xmlns:a16="http://schemas.microsoft.com/office/drawing/2014/main" id="{29C8D94C-D424-4D83-94CE-D470C4B64BC0}"/>
                  </a:ext>
                </a:extLst>
              </p:cNvPr>
              <p:cNvSpPr/>
              <p:nvPr/>
            </p:nvSpPr>
            <p:spPr>
              <a:xfrm>
                <a:off x="2505925" y="1497124"/>
                <a:ext cx="144001" cy="143999"/>
              </a:xfrm>
              <a:prstGeom prst="ellipse">
                <a:avLst/>
              </a:prstGeom>
              <a:solidFill>
                <a:srgbClr val="78CBAD">
                  <a:alpha val="45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440" dirty="0"/>
              </a:p>
            </p:txBody>
          </p:sp>
          <p:sp>
            <p:nvSpPr>
              <p:cNvPr id="63" name="椭圆 62">
                <a:extLst>
                  <a:ext uri="{FF2B5EF4-FFF2-40B4-BE49-F238E27FC236}">
                    <a16:creationId xmlns="" xmlns:a16="http://schemas.microsoft.com/office/drawing/2014/main" id="{5429AD20-9851-4E9D-96F2-3366E0C82763}"/>
                  </a:ext>
                </a:extLst>
              </p:cNvPr>
              <p:cNvSpPr/>
              <p:nvPr/>
            </p:nvSpPr>
            <p:spPr>
              <a:xfrm>
                <a:off x="2218449" y="1724417"/>
                <a:ext cx="144001" cy="143999"/>
              </a:xfrm>
              <a:prstGeom prst="ellipse">
                <a:avLst/>
              </a:prstGeom>
              <a:solidFill>
                <a:srgbClr val="78CBAD">
                  <a:alpha val="7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440" dirty="0"/>
              </a:p>
            </p:txBody>
          </p:sp>
        </p:grpSp>
        <p:pic>
          <p:nvPicPr>
            <p:cNvPr id="64" name="图片 63">
              <a:extLst>
                <a:ext uri="{FF2B5EF4-FFF2-40B4-BE49-F238E27FC236}">
                  <a16:creationId xmlns="" xmlns:a16="http://schemas.microsoft.com/office/drawing/2014/main" id="{D59B3B6C-F739-4DC1-8D28-9491BDFEC45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8017" t="-12316" r="-7591" b="-20963"/>
            <a:stretch/>
          </p:blipFill>
          <p:spPr>
            <a:xfrm>
              <a:off x="7916153" y="8154008"/>
              <a:ext cx="2184737" cy="341532"/>
            </a:xfrm>
            <a:prstGeom prst="rect">
              <a:avLst/>
            </a:prstGeom>
          </p:spPr>
        </p:pic>
      </p:grpSp>
      <p:cxnSp>
        <p:nvCxnSpPr>
          <p:cNvPr id="66" name="直接连接符 65">
            <a:extLst>
              <a:ext uri="{FF2B5EF4-FFF2-40B4-BE49-F238E27FC236}">
                <a16:creationId xmlns="" xmlns:a16="http://schemas.microsoft.com/office/drawing/2014/main" id="{CDB72395-66D0-4246-AFF9-1CB349CB7372}"/>
              </a:ext>
            </a:extLst>
          </p:cNvPr>
          <p:cNvCxnSpPr>
            <a:cxnSpLocks/>
          </p:cNvCxnSpPr>
          <p:nvPr/>
        </p:nvCxnSpPr>
        <p:spPr>
          <a:xfrm>
            <a:off x="6514454" y="3727746"/>
            <a:ext cx="1768423" cy="0"/>
          </a:xfrm>
          <a:prstGeom prst="line">
            <a:avLst/>
          </a:prstGeom>
          <a:ln w="15875">
            <a:gradFill flip="none" rotWithShape="1">
              <a:gsLst>
                <a:gs pos="0">
                  <a:schemeClr val="accent1">
                    <a:lumMod val="5000"/>
                    <a:lumOff val="95000"/>
                    <a:alpha val="0"/>
                  </a:schemeClr>
                </a:gs>
                <a:gs pos="100000">
                  <a:schemeClr val="accent4">
                    <a:lumMod val="84000"/>
                    <a:lumOff val="16000"/>
                  </a:schemeClr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接连接符 66">
            <a:extLst>
              <a:ext uri="{FF2B5EF4-FFF2-40B4-BE49-F238E27FC236}">
                <a16:creationId xmlns="" xmlns:a16="http://schemas.microsoft.com/office/drawing/2014/main" id="{4C0E5098-C8AC-4E6F-85E6-67F870C4EF26}"/>
              </a:ext>
            </a:extLst>
          </p:cNvPr>
          <p:cNvCxnSpPr>
            <a:cxnSpLocks/>
          </p:cNvCxnSpPr>
          <p:nvPr/>
        </p:nvCxnSpPr>
        <p:spPr>
          <a:xfrm>
            <a:off x="6514454" y="5370147"/>
            <a:ext cx="1768423" cy="0"/>
          </a:xfrm>
          <a:prstGeom prst="line">
            <a:avLst/>
          </a:prstGeom>
          <a:ln w="15875">
            <a:gradFill flip="none" rotWithShape="1">
              <a:gsLst>
                <a:gs pos="0">
                  <a:schemeClr val="accent1">
                    <a:lumMod val="5000"/>
                    <a:lumOff val="95000"/>
                    <a:alpha val="0"/>
                  </a:schemeClr>
                </a:gs>
                <a:gs pos="100000">
                  <a:srgbClr val="EE5036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接连接符 67">
            <a:extLst>
              <a:ext uri="{FF2B5EF4-FFF2-40B4-BE49-F238E27FC236}">
                <a16:creationId xmlns="" xmlns:a16="http://schemas.microsoft.com/office/drawing/2014/main" id="{6BA8A9AE-031D-4CB7-9CD7-A1CA1B0F2E33}"/>
              </a:ext>
            </a:extLst>
          </p:cNvPr>
          <p:cNvCxnSpPr>
            <a:cxnSpLocks/>
          </p:cNvCxnSpPr>
          <p:nvPr/>
        </p:nvCxnSpPr>
        <p:spPr>
          <a:xfrm flipH="1">
            <a:off x="9889402" y="3727746"/>
            <a:ext cx="1768423" cy="0"/>
          </a:xfrm>
          <a:prstGeom prst="line">
            <a:avLst/>
          </a:prstGeom>
          <a:ln w="12700">
            <a:gradFill flip="none" rotWithShape="1">
              <a:gsLst>
                <a:gs pos="0">
                  <a:schemeClr val="accent1">
                    <a:lumMod val="5000"/>
                    <a:lumOff val="95000"/>
                    <a:alpha val="0"/>
                  </a:schemeClr>
                </a:gs>
                <a:gs pos="100000">
                  <a:srgbClr val="96D6BF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接连接符 68">
            <a:extLst>
              <a:ext uri="{FF2B5EF4-FFF2-40B4-BE49-F238E27FC236}">
                <a16:creationId xmlns="" xmlns:a16="http://schemas.microsoft.com/office/drawing/2014/main" id="{45E9CB31-4BF5-4039-BFFA-6D56AC639FEA}"/>
              </a:ext>
            </a:extLst>
          </p:cNvPr>
          <p:cNvCxnSpPr>
            <a:cxnSpLocks/>
          </p:cNvCxnSpPr>
          <p:nvPr/>
        </p:nvCxnSpPr>
        <p:spPr>
          <a:xfrm flipH="1">
            <a:off x="9908452" y="5408247"/>
            <a:ext cx="1768423" cy="0"/>
          </a:xfrm>
          <a:prstGeom prst="line">
            <a:avLst/>
          </a:prstGeom>
          <a:ln w="12700">
            <a:gradFill flip="none" rotWithShape="1">
              <a:gsLst>
                <a:gs pos="0">
                  <a:schemeClr val="accent1">
                    <a:lumMod val="5000"/>
                    <a:lumOff val="95000"/>
                    <a:alpha val="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图片 7" descr="图片包含 人, 户外, 男人, 站&#10;&#10;描述已自动生成">
            <a:extLst>
              <a:ext uri="{FF2B5EF4-FFF2-40B4-BE49-F238E27FC236}">
                <a16:creationId xmlns="" xmlns:a16="http://schemas.microsoft.com/office/drawing/2014/main" id="{44B84ED1-E34E-498F-BE8B-4571A45D6B4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9383" y="2355081"/>
            <a:ext cx="2323544" cy="5238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969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E5F7E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椭圆 45">
            <a:extLst>
              <a:ext uri="{FF2B5EF4-FFF2-40B4-BE49-F238E27FC236}">
                <a16:creationId xmlns="" xmlns:a16="http://schemas.microsoft.com/office/drawing/2014/main" id="{8AFBEEEE-1EF8-45F8-8E43-1A985BA73016}"/>
              </a:ext>
            </a:extLst>
          </p:cNvPr>
          <p:cNvSpPr/>
          <p:nvPr/>
        </p:nvSpPr>
        <p:spPr>
          <a:xfrm>
            <a:off x="3516246" y="-1404539"/>
            <a:ext cx="11067714" cy="11067714"/>
          </a:xfrm>
          <a:prstGeom prst="ellipse">
            <a:avLst/>
          </a:prstGeom>
          <a:solidFill>
            <a:schemeClr val="bg1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40">
              <a:latin typeface="思源黑体 CN Normal" panose="020B0400000000000000" pitchFamily="34" charset="-122"/>
              <a:ea typeface="思源黑体 CN Normal" panose="020B0400000000000000" pitchFamily="34" charset="-122"/>
            </a:endParaRPr>
          </a:p>
        </p:txBody>
      </p:sp>
      <p:sp>
        <p:nvSpPr>
          <p:cNvPr id="30" name="椭圆 29">
            <a:extLst>
              <a:ext uri="{FF2B5EF4-FFF2-40B4-BE49-F238E27FC236}">
                <a16:creationId xmlns="" xmlns:a16="http://schemas.microsoft.com/office/drawing/2014/main" id="{59F8A772-D3DD-4BC4-BBB3-DA1ED48C57A7}"/>
              </a:ext>
            </a:extLst>
          </p:cNvPr>
          <p:cNvSpPr/>
          <p:nvPr/>
        </p:nvSpPr>
        <p:spPr>
          <a:xfrm>
            <a:off x="3516246" y="-1404538"/>
            <a:ext cx="11067714" cy="1164843"/>
          </a:xfrm>
          <a:prstGeom prst="ellipse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70000"/>
              </a:lnSpc>
              <a:buSzPct val="25000"/>
            </a:pPr>
            <a:endParaRPr lang="zh-CN" altLang="en-US" sz="3200">
              <a:gradFill>
                <a:gsLst>
                  <a:gs pos="0">
                    <a:schemeClr val="tx1">
                      <a:lumMod val="85000"/>
                      <a:lumOff val="15000"/>
                    </a:schemeClr>
                  </a:gs>
                  <a:gs pos="100000">
                    <a:schemeClr val="tx1">
                      <a:lumMod val="65000"/>
                      <a:lumOff val="35000"/>
                      <a:alpha val="88000"/>
                    </a:schemeClr>
                  </a:gs>
                </a:gsLst>
                <a:lin ang="5400000" scaled="1"/>
              </a:gradFill>
              <a:latin typeface="思源黑体 CN Normal" panose="020B0400000000000000" pitchFamily="34" charset="-122"/>
              <a:ea typeface="思源黑体 CN Normal" panose="020B0400000000000000" pitchFamily="34" charset="-122"/>
              <a:cs typeface="+mn-ea"/>
            </a:endParaRPr>
          </a:p>
        </p:txBody>
      </p:sp>
      <p:sp>
        <p:nvSpPr>
          <p:cNvPr id="31" name="椭圆 30">
            <a:extLst>
              <a:ext uri="{FF2B5EF4-FFF2-40B4-BE49-F238E27FC236}">
                <a16:creationId xmlns="" xmlns:a16="http://schemas.microsoft.com/office/drawing/2014/main" id="{B79E1A0D-0F6F-472C-B958-DE004F81A20F}"/>
              </a:ext>
            </a:extLst>
          </p:cNvPr>
          <p:cNvSpPr/>
          <p:nvPr/>
        </p:nvSpPr>
        <p:spPr>
          <a:xfrm>
            <a:off x="3167791" y="-1789589"/>
            <a:ext cx="11665080" cy="11665080"/>
          </a:xfrm>
          <a:prstGeom prst="ellipse">
            <a:avLst/>
          </a:prstGeom>
          <a:noFill/>
          <a:ln w="6350">
            <a:gradFill>
              <a:gsLst>
                <a:gs pos="0">
                  <a:srgbClr val="78CBAD">
                    <a:alpha val="54000"/>
                  </a:srgbClr>
                </a:gs>
                <a:gs pos="100000">
                  <a:srgbClr val="7CCDB0">
                    <a:lumMod val="44000"/>
                    <a:lumOff val="56000"/>
                    <a:alpha val="90000"/>
                  </a:srgb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40">
              <a:latin typeface="思源黑体 CN Normal" panose="020B0400000000000000" pitchFamily="34" charset="-122"/>
              <a:ea typeface="思源黑体 CN Normal" panose="020B0400000000000000" pitchFamily="34" charset="-122"/>
            </a:endParaRPr>
          </a:p>
        </p:txBody>
      </p:sp>
      <p:grpSp>
        <p:nvGrpSpPr>
          <p:cNvPr id="35" name="组合 34">
            <a:extLst>
              <a:ext uri="{FF2B5EF4-FFF2-40B4-BE49-F238E27FC236}">
                <a16:creationId xmlns="" xmlns:a16="http://schemas.microsoft.com/office/drawing/2014/main" id="{A76D3915-868A-410E-B9E9-E420758B6B3A}"/>
              </a:ext>
            </a:extLst>
          </p:cNvPr>
          <p:cNvGrpSpPr/>
          <p:nvPr/>
        </p:nvGrpSpPr>
        <p:grpSpPr>
          <a:xfrm>
            <a:off x="3298563" y="1777703"/>
            <a:ext cx="358868" cy="878943"/>
            <a:chOff x="2243153" y="1542456"/>
            <a:chExt cx="421489" cy="1032315"/>
          </a:xfrm>
        </p:grpSpPr>
        <p:sp>
          <p:nvSpPr>
            <p:cNvPr id="32" name="椭圆 31">
              <a:extLst>
                <a:ext uri="{FF2B5EF4-FFF2-40B4-BE49-F238E27FC236}">
                  <a16:creationId xmlns="" xmlns:a16="http://schemas.microsoft.com/office/drawing/2014/main" id="{52627B8C-BBEF-4B49-9893-B375598294BB}"/>
                </a:ext>
              </a:extLst>
            </p:cNvPr>
            <p:cNvSpPr/>
            <p:nvPr/>
          </p:nvSpPr>
          <p:spPr>
            <a:xfrm>
              <a:off x="2306870" y="1929021"/>
              <a:ext cx="252000" cy="252000"/>
            </a:xfrm>
            <a:prstGeom prst="ellipse">
              <a:avLst/>
            </a:prstGeom>
            <a:solidFill>
              <a:srgbClr val="7CCDB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40">
                <a:latin typeface="思源黑体 CN Normal" panose="020B0400000000000000" pitchFamily="34" charset="-122"/>
                <a:ea typeface="思源黑体 CN Normal" panose="020B0400000000000000" pitchFamily="34" charset="-122"/>
              </a:endParaRPr>
            </a:p>
          </p:txBody>
        </p:sp>
        <p:sp>
          <p:nvSpPr>
            <p:cNvPr id="33" name="椭圆 32">
              <a:extLst>
                <a:ext uri="{FF2B5EF4-FFF2-40B4-BE49-F238E27FC236}">
                  <a16:creationId xmlns="" xmlns:a16="http://schemas.microsoft.com/office/drawing/2014/main" id="{315F0133-5CE3-40AF-B5ED-4D93918398B2}"/>
                </a:ext>
              </a:extLst>
            </p:cNvPr>
            <p:cNvSpPr/>
            <p:nvPr/>
          </p:nvSpPr>
          <p:spPr>
            <a:xfrm>
              <a:off x="2520642" y="1542456"/>
              <a:ext cx="144000" cy="143999"/>
            </a:xfrm>
            <a:prstGeom prst="ellipse">
              <a:avLst/>
            </a:prstGeom>
            <a:solidFill>
              <a:srgbClr val="78CB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40">
                <a:latin typeface="思源黑体 CN Normal" panose="020B0400000000000000" pitchFamily="34" charset="-122"/>
                <a:ea typeface="思源黑体 CN Normal" panose="020B0400000000000000" pitchFamily="34" charset="-122"/>
              </a:endParaRPr>
            </a:p>
          </p:txBody>
        </p:sp>
        <p:sp>
          <p:nvSpPr>
            <p:cNvPr id="34" name="椭圆 33">
              <a:extLst>
                <a:ext uri="{FF2B5EF4-FFF2-40B4-BE49-F238E27FC236}">
                  <a16:creationId xmlns="" xmlns:a16="http://schemas.microsoft.com/office/drawing/2014/main" id="{03B2D9BC-93D0-487D-BD5C-A73C1D9EE95B}"/>
                </a:ext>
              </a:extLst>
            </p:cNvPr>
            <p:cNvSpPr/>
            <p:nvPr/>
          </p:nvSpPr>
          <p:spPr>
            <a:xfrm>
              <a:off x="2243153" y="2430772"/>
              <a:ext cx="144000" cy="143999"/>
            </a:xfrm>
            <a:prstGeom prst="ellipse">
              <a:avLst/>
            </a:prstGeom>
            <a:solidFill>
              <a:srgbClr val="78CB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40" dirty="0">
                <a:latin typeface="思源黑体 CN Normal" panose="020B0400000000000000" pitchFamily="34" charset="-122"/>
                <a:ea typeface="思源黑体 CN Normal" panose="020B0400000000000000" pitchFamily="34" charset="-122"/>
              </a:endParaRPr>
            </a:p>
          </p:txBody>
        </p:sp>
      </p:grpSp>
      <p:grpSp>
        <p:nvGrpSpPr>
          <p:cNvPr id="36" name="组合 35">
            <a:extLst>
              <a:ext uri="{FF2B5EF4-FFF2-40B4-BE49-F238E27FC236}">
                <a16:creationId xmlns="" xmlns:a16="http://schemas.microsoft.com/office/drawing/2014/main" id="{B9761296-AB99-404D-8D1B-5602E1345D49}"/>
              </a:ext>
            </a:extLst>
          </p:cNvPr>
          <p:cNvGrpSpPr/>
          <p:nvPr/>
        </p:nvGrpSpPr>
        <p:grpSpPr>
          <a:xfrm rot="10800000">
            <a:off x="14470908" y="5077948"/>
            <a:ext cx="329840" cy="878942"/>
            <a:chOff x="2260199" y="1542456"/>
            <a:chExt cx="387396" cy="1032315"/>
          </a:xfrm>
        </p:grpSpPr>
        <p:sp>
          <p:nvSpPr>
            <p:cNvPr id="37" name="椭圆 36">
              <a:extLst>
                <a:ext uri="{FF2B5EF4-FFF2-40B4-BE49-F238E27FC236}">
                  <a16:creationId xmlns="" xmlns:a16="http://schemas.microsoft.com/office/drawing/2014/main" id="{DB857D3D-0E7F-4C81-BAE9-2D6D71C6330C}"/>
                </a:ext>
              </a:extLst>
            </p:cNvPr>
            <p:cNvSpPr/>
            <p:nvPr/>
          </p:nvSpPr>
          <p:spPr>
            <a:xfrm>
              <a:off x="2306870" y="1929021"/>
              <a:ext cx="252000" cy="252000"/>
            </a:xfrm>
            <a:prstGeom prst="ellipse">
              <a:avLst/>
            </a:prstGeom>
            <a:solidFill>
              <a:srgbClr val="78CB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40">
                <a:latin typeface="思源黑体 CN Normal" panose="020B0400000000000000" pitchFamily="34" charset="-122"/>
                <a:ea typeface="思源黑体 CN Normal" panose="020B0400000000000000" pitchFamily="34" charset="-122"/>
              </a:endParaRPr>
            </a:p>
          </p:txBody>
        </p:sp>
        <p:sp>
          <p:nvSpPr>
            <p:cNvPr id="38" name="椭圆 37">
              <a:extLst>
                <a:ext uri="{FF2B5EF4-FFF2-40B4-BE49-F238E27FC236}">
                  <a16:creationId xmlns="" xmlns:a16="http://schemas.microsoft.com/office/drawing/2014/main" id="{8346CB9F-BCB9-45F5-AC90-51C51BB1C6EB}"/>
                </a:ext>
              </a:extLst>
            </p:cNvPr>
            <p:cNvSpPr/>
            <p:nvPr/>
          </p:nvSpPr>
          <p:spPr>
            <a:xfrm>
              <a:off x="2503595" y="1542456"/>
              <a:ext cx="144000" cy="144000"/>
            </a:xfrm>
            <a:prstGeom prst="ellipse">
              <a:avLst/>
            </a:prstGeom>
            <a:solidFill>
              <a:srgbClr val="78CB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40">
                <a:latin typeface="思源黑体 CN Normal" panose="020B0400000000000000" pitchFamily="34" charset="-122"/>
                <a:ea typeface="思源黑体 CN Normal" panose="020B0400000000000000" pitchFamily="34" charset="-122"/>
              </a:endParaRPr>
            </a:p>
          </p:txBody>
        </p:sp>
        <p:sp>
          <p:nvSpPr>
            <p:cNvPr id="39" name="椭圆 38">
              <a:extLst>
                <a:ext uri="{FF2B5EF4-FFF2-40B4-BE49-F238E27FC236}">
                  <a16:creationId xmlns="" xmlns:a16="http://schemas.microsoft.com/office/drawing/2014/main" id="{38C3B59C-F896-4141-A360-1A9A83270FD8}"/>
                </a:ext>
              </a:extLst>
            </p:cNvPr>
            <p:cNvSpPr/>
            <p:nvPr/>
          </p:nvSpPr>
          <p:spPr>
            <a:xfrm>
              <a:off x="2260199" y="2430771"/>
              <a:ext cx="144000" cy="144000"/>
            </a:xfrm>
            <a:prstGeom prst="ellipse">
              <a:avLst/>
            </a:prstGeom>
            <a:solidFill>
              <a:srgbClr val="78CB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40">
                <a:latin typeface="思源黑体 CN Normal" panose="020B0400000000000000" pitchFamily="34" charset="-122"/>
                <a:ea typeface="思源黑体 CN Normal" panose="020B0400000000000000" pitchFamily="34" charset="-122"/>
              </a:endParaRPr>
            </a:p>
          </p:txBody>
        </p:sp>
      </p:grpSp>
      <p:sp>
        <p:nvSpPr>
          <p:cNvPr id="29" name="矩形 28">
            <a:extLst>
              <a:ext uri="{FF2B5EF4-FFF2-40B4-BE49-F238E27FC236}">
                <a16:creationId xmlns="" xmlns:a16="http://schemas.microsoft.com/office/drawing/2014/main" id="{FC429623-34DB-474E-B4F8-8B420E522AC4}"/>
              </a:ext>
            </a:extLst>
          </p:cNvPr>
          <p:cNvSpPr/>
          <p:nvPr/>
        </p:nvSpPr>
        <p:spPr>
          <a:xfrm>
            <a:off x="6846660" y="2577165"/>
            <a:ext cx="4308930" cy="736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70000"/>
              </a:lnSpc>
              <a:buSzPct val="25000"/>
            </a:pPr>
            <a:r>
              <a:rPr lang="zh-CN" altLang="en-US" sz="2800" dirty="0">
                <a:gradFill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tx1">
                        <a:lumMod val="65000"/>
                        <a:lumOff val="35000"/>
                        <a:alpha val="88000"/>
                      </a:schemeClr>
                    </a:gs>
                  </a:gsLst>
                  <a:lin ang="5400000" scaled="1"/>
                </a:gra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+mn-ea"/>
                <a:sym typeface="+mn-lt"/>
              </a:rPr>
              <a:t>改善租房领域一小步</a:t>
            </a:r>
            <a:endParaRPr lang="en-US" altLang="zh-CN" sz="2800" dirty="0">
              <a:gradFill>
                <a:gsLst>
                  <a:gs pos="0">
                    <a:schemeClr val="tx1">
                      <a:lumMod val="85000"/>
                      <a:lumOff val="15000"/>
                    </a:schemeClr>
                  </a:gs>
                  <a:gs pos="100000">
                    <a:schemeClr val="tx1">
                      <a:lumMod val="65000"/>
                      <a:lumOff val="35000"/>
                      <a:alpha val="88000"/>
                    </a:schemeClr>
                  </a:gs>
                </a:gsLst>
                <a:lin ang="5400000" scaled="1"/>
              </a:gradFill>
              <a:latin typeface="思源黑体 CN Normal" panose="020B0400000000000000" pitchFamily="34" charset="-122"/>
              <a:ea typeface="思源黑体 CN Normal" panose="020B0400000000000000" pitchFamily="34" charset="-122"/>
              <a:cs typeface="+mn-ea"/>
              <a:sym typeface="+mn-lt"/>
            </a:endParaRPr>
          </a:p>
        </p:txBody>
      </p:sp>
      <p:sp>
        <p:nvSpPr>
          <p:cNvPr id="40" name="矩形 39">
            <a:extLst>
              <a:ext uri="{FF2B5EF4-FFF2-40B4-BE49-F238E27FC236}">
                <a16:creationId xmlns="" xmlns:a16="http://schemas.microsoft.com/office/drawing/2014/main" id="{5E6CE694-1ECD-476C-8A72-8CBAF28744BA}"/>
              </a:ext>
            </a:extLst>
          </p:cNvPr>
          <p:cNvSpPr/>
          <p:nvPr/>
        </p:nvSpPr>
        <p:spPr>
          <a:xfrm>
            <a:off x="4639571" y="2925750"/>
            <a:ext cx="8723111" cy="14723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70000"/>
              </a:lnSpc>
              <a:buSzPct val="25000"/>
            </a:pPr>
            <a:r>
              <a:rPr lang="zh-CN" altLang="en-US" sz="6000" dirty="0">
                <a:gradFill>
                  <a:gsLst>
                    <a:gs pos="0">
                      <a:srgbClr val="529384"/>
                    </a:gs>
                    <a:gs pos="100000">
                      <a:srgbClr val="569888"/>
                    </a:gs>
                    <a:gs pos="53000">
                      <a:srgbClr val="78CBAD"/>
                    </a:gs>
                  </a:gsLst>
                  <a:lin ang="5400000" scaled="1"/>
                </a:gra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+mn-ea"/>
                <a:sym typeface="+mn-lt"/>
              </a:rPr>
              <a:t>将是城市理想生活一大步</a:t>
            </a:r>
            <a:endParaRPr lang="en-US" altLang="zh-CN" sz="6000" dirty="0">
              <a:gradFill>
                <a:gsLst>
                  <a:gs pos="0">
                    <a:srgbClr val="529384"/>
                  </a:gs>
                  <a:gs pos="100000">
                    <a:srgbClr val="569888"/>
                  </a:gs>
                  <a:gs pos="53000">
                    <a:srgbClr val="78CBAD"/>
                  </a:gs>
                </a:gsLst>
                <a:lin ang="5400000" scaled="1"/>
              </a:gradFill>
              <a:latin typeface="思源黑体 CN Normal" panose="020B0400000000000000" pitchFamily="34" charset="-122"/>
              <a:ea typeface="思源黑体 CN Normal" panose="020B0400000000000000" pitchFamily="34" charset="-122"/>
              <a:cs typeface="+mn-ea"/>
              <a:sym typeface="+mn-lt"/>
            </a:endParaRPr>
          </a:p>
        </p:txBody>
      </p:sp>
      <p:sp>
        <p:nvSpPr>
          <p:cNvPr id="41" name="矩形 40">
            <a:extLst>
              <a:ext uri="{FF2B5EF4-FFF2-40B4-BE49-F238E27FC236}">
                <a16:creationId xmlns="" xmlns:a16="http://schemas.microsoft.com/office/drawing/2014/main" id="{3CADB23C-A57D-4435-A14C-6CC508574868}"/>
              </a:ext>
            </a:extLst>
          </p:cNvPr>
          <p:cNvSpPr/>
          <p:nvPr/>
        </p:nvSpPr>
        <p:spPr>
          <a:xfrm>
            <a:off x="6869628" y="4146483"/>
            <a:ext cx="4319218" cy="736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>
              <a:lnSpc>
                <a:spcPct val="170000"/>
              </a:lnSpc>
              <a:buSzPct val="25000"/>
            </a:pPr>
            <a:r>
              <a:rPr lang="zh-CN" altLang="en-US" sz="2800" dirty="0">
                <a:gradFill>
                  <a:gsLst>
                    <a:gs pos="0">
                      <a:schemeClr val="tx1">
                        <a:lumMod val="85000"/>
                        <a:lumOff val="15000"/>
                      </a:schemeClr>
                    </a:gs>
                    <a:gs pos="100000">
                      <a:schemeClr val="tx1">
                        <a:lumMod val="65000"/>
                        <a:lumOff val="35000"/>
                        <a:alpha val="88000"/>
                      </a:schemeClr>
                    </a:gs>
                  </a:gsLst>
                  <a:lin ang="5400000" scaled="1"/>
                </a:gra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+mn-ea"/>
                <a:sym typeface="+mn-lt"/>
              </a:rPr>
              <a:t>我们正为此而不懈努力</a:t>
            </a:r>
          </a:p>
        </p:txBody>
      </p:sp>
      <p:pic>
        <p:nvPicPr>
          <p:cNvPr id="42" name="图片 41" descr="图片包含 游戏机, 衬衫&#10;&#10;描述已自动生成">
            <a:extLst>
              <a:ext uri="{FF2B5EF4-FFF2-40B4-BE49-F238E27FC236}">
                <a16:creationId xmlns="" xmlns:a16="http://schemas.microsoft.com/office/drawing/2014/main" id="{9773963D-7197-425F-9337-7F31F4744E7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397"/>
          <a:stretch/>
        </p:blipFill>
        <p:spPr>
          <a:xfrm>
            <a:off x="8431268" y="5164517"/>
            <a:ext cx="1087895" cy="778968"/>
          </a:xfrm>
          <a:prstGeom prst="rect">
            <a:avLst/>
          </a:prstGeom>
        </p:spPr>
      </p:pic>
      <p:pic>
        <p:nvPicPr>
          <p:cNvPr id="43" name="图片 42">
            <a:extLst>
              <a:ext uri="{FF2B5EF4-FFF2-40B4-BE49-F238E27FC236}">
                <a16:creationId xmlns="" xmlns:a16="http://schemas.microsoft.com/office/drawing/2014/main" id="{5573FF83-076C-4597-AF35-6D56465761E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56610"/>
          <a:stretch/>
        </p:blipFill>
        <p:spPr>
          <a:xfrm>
            <a:off x="7868672" y="1991850"/>
            <a:ext cx="2309200" cy="371889"/>
          </a:xfrm>
          <a:prstGeom prst="rect">
            <a:avLst/>
          </a:prstGeom>
        </p:spPr>
      </p:pic>
      <p:pic>
        <p:nvPicPr>
          <p:cNvPr id="47" name="图片 46">
            <a:extLst>
              <a:ext uri="{FF2B5EF4-FFF2-40B4-BE49-F238E27FC236}">
                <a16:creationId xmlns="" xmlns:a16="http://schemas.microsoft.com/office/drawing/2014/main" id="{C36621F1-78EF-40E9-9D27-D297C785AC1E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75000"/>
          </a:blip>
          <a:srcRect l="21728" r="22539" b="24090"/>
          <a:stretch>
            <a:fillRect/>
          </a:stretch>
        </p:blipFill>
        <p:spPr>
          <a:xfrm>
            <a:off x="3988663" y="6753337"/>
            <a:ext cx="10032097" cy="2856688"/>
          </a:xfrm>
          <a:custGeom>
            <a:avLst/>
            <a:gdLst>
              <a:gd name="connsiteX0" fmla="*/ 0 w 10032319"/>
              <a:gd name="connsiteY0" fmla="*/ 0 h 2856751"/>
              <a:gd name="connsiteX1" fmla="*/ 10032319 w 10032319"/>
              <a:gd name="connsiteY1" fmla="*/ 0 h 2856751"/>
              <a:gd name="connsiteX2" fmla="*/ 10004413 w 10032319"/>
              <a:gd name="connsiteY2" fmla="*/ 48533 h 2856751"/>
              <a:gd name="connsiteX3" fmla="*/ 5016159 w 10032319"/>
              <a:gd name="connsiteY3" fmla="*/ 2856751 h 2856751"/>
              <a:gd name="connsiteX4" fmla="*/ 27906 w 10032319"/>
              <a:gd name="connsiteY4" fmla="*/ 48533 h 285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32319" h="2856751">
                <a:moveTo>
                  <a:pt x="0" y="0"/>
                </a:moveTo>
                <a:lnTo>
                  <a:pt x="10032319" y="0"/>
                </a:lnTo>
                <a:lnTo>
                  <a:pt x="10004413" y="48533"/>
                </a:lnTo>
                <a:cubicBezTo>
                  <a:pt x="8981437" y="1732126"/>
                  <a:pt x="7130133" y="2856751"/>
                  <a:pt x="5016159" y="2856751"/>
                </a:cubicBezTo>
                <a:cubicBezTo>
                  <a:pt x="2902185" y="2856751"/>
                  <a:pt x="1050881" y="1732126"/>
                  <a:pt x="27906" y="48533"/>
                </a:cubicBezTo>
                <a:close/>
              </a:path>
            </a:pathLst>
          </a:custGeom>
        </p:spPr>
      </p:pic>
      <p:grpSp>
        <p:nvGrpSpPr>
          <p:cNvPr id="15" name="组合 14">
            <a:extLst>
              <a:ext uri="{FF2B5EF4-FFF2-40B4-BE49-F238E27FC236}">
                <a16:creationId xmlns="" xmlns:a16="http://schemas.microsoft.com/office/drawing/2014/main" id="{ADC31FCF-AFB5-46BE-9533-D8CD5419ED46}"/>
              </a:ext>
            </a:extLst>
          </p:cNvPr>
          <p:cNvGrpSpPr/>
          <p:nvPr/>
        </p:nvGrpSpPr>
        <p:grpSpPr>
          <a:xfrm>
            <a:off x="3743471" y="6172601"/>
            <a:ext cx="10548979" cy="643154"/>
            <a:chOff x="3764619" y="6827058"/>
            <a:chExt cx="10549211" cy="643168"/>
          </a:xfrm>
        </p:grpSpPr>
        <p:sp>
          <p:nvSpPr>
            <p:cNvPr id="44" name="矩形 43">
              <a:extLst>
                <a:ext uri="{FF2B5EF4-FFF2-40B4-BE49-F238E27FC236}">
                  <a16:creationId xmlns="" xmlns:a16="http://schemas.microsoft.com/office/drawing/2014/main" id="{1A314EAA-B63B-4CD0-9AE8-9E474AFC461C}"/>
                </a:ext>
              </a:extLst>
            </p:cNvPr>
            <p:cNvSpPr/>
            <p:nvPr/>
          </p:nvSpPr>
          <p:spPr>
            <a:xfrm>
              <a:off x="3764619" y="6827058"/>
              <a:ext cx="10549211" cy="35709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30000"/>
                </a:lnSpc>
                <a:buSzPct val="25000"/>
              </a:pPr>
              <a:r>
                <a:rPr lang="en-US" altLang="zh-CN" sz="1440" dirty="0">
                  <a:solidFill>
                    <a:schemeClr val="bg1">
                      <a:lumMod val="50000"/>
                      <a:alpha val="47000"/>
                    </a:schemeClr>
                  </a:solidFill>
                  <a:latin typeface="思源黑体 CN Normal" panose="020B0400000000000000" pitchFamily="34" charset="-122"/>
                  <a:ea typeface="思源黑体 CN Normal" panose="020B0400000000000000" pitchFamily="34" charset="-122"/>
                  <a:cs typeface="+mn-ea"/>
                  <a:sym typeface="+mn-lt"/>
                </a:rPr>
                <a:t>A small step in improving the rental space</a:t>
              </a:r>
              <a:r>
                <a:rPr lang="zh-CN" altLang="en-US" sz="1440" dirty="0">
                  <a:solidFill>
                    <a:schemeClr val="bg1">
                      <a:lumMod val="50000"/>
                      <a:alpha val="47000"/>
                    </a:schemeClr>
                  </a:solidFill>
                  <a:latin typeface="思源黑体 CN Normal" panose="020B0400000000000000" pitchFamily="34" charset="-122"/>
                  <a:ea typeface="思源黑体 CN Normal" panose="020B0400000000000000" pitchFamily="34" charset="-122"/>
                  <a:cs typeface="+mn-ea"/>
                  <a:sym typeface="+mn-lt"/>
                </a:rPr>
                <a:t> </a:t>
              </a:r>
              <a:r>
                <a:rPr lang="en-US" altLang="zh-CN" sz="1440" dirty="0">
                  <a:solidFill>
                    <a:schemeClr val="bg1">
                      <a:lumMod val="50000"/>
                      <a:alpha val="47000"/>
                    </a:schemeClr>
                  </a:solidFill>
                  <a:latin typeface="思源黑体 CN Normal" panose="020B0400000000000000" pitchFamily="34" charset="-122"/>
                  <a:ea typeface="思源黑体 CN Normal" panose="020B0400000000000000" pitchFamily="34" charset="-122"/>
                  <a:cs typeface="+mn-ea"/>
                  <a:sym typeface="+mn-lt"/>
                </a:rPr>
                <a:t>will be a big step in the ideal life of the city</a:t>
              </a:r>
              <a:endParaRPr lang="zh-CN" altLang="en-US" sz="1440" dirty="0">
                <a:solidFill>
                  <a:schemeClr val="bg1">
                    <a:lumMod val="50000"/>
                    <a:alpha val="47000"/>
                  </a:schemeClr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+mn-ea"/>
                <a:sym typeface="+mn-lt"/>
              </a:endParaRPr>
            </a:p>
          </p:txBody>
        </p:sp>
        <p:sp>
          <p:nvSpPr>
            <p:cNvPr id="45" name="矩形 44">
              <a:extLst>
                <a:ext uri="{FF2B5EF4-FFF2-40B4-BE49-F238E27FC236}">
                  <a16:creationId xmlns="" xmlns:a16="http://schemas.microsoft.com/office/drawing/2014/main" id="{26E55297-95F6-481B-A391-94C90A72E7D7}"/>
                </a:ext>
              </a:extLst>
            </p:cNvPr>
            <p:cNvSpPr/>
            <p:nvPr/>
          </p:nvSpPr>
          <p:spPr>
            <a:xfrm>
              <a:off x="5806139" y="7046640"/>
              <a:ext cx="6486290" cy="4235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70000"/>
                </a:lnSpc>
                <a:buSzPct val="25000"/>
              </a:pPr>
              <a:r>
                <a:rPr lang="en-US" altLang="zh-CN" sz="1440" dirty="0">
                  <a:solidFill>
                    <a:schemeClr val="bg1">
                      <a:lumMod val="50000"/>
                      <a:alpha val="47000"/>
                    </a:schemeClr>
                  </a:solidFill>
                  <a:latin typeface="思源黑体 CN Normal" panose="020B0400000000000000" pitchFamily="34" charset="-122"/>
                  <a:ea typeface="思源黑体 CN Normal" panose="020B0400000000000000" pitchFamily="34" charset="-122"/>
                  <a:cs typeface="+mn-ea"/>
                  <a:sym typeface="+mn-lt"/>
                </a:rPr>
                <a:t>We are working tirelessly for this</a:t>
              </a:r>
              <a:endParaRPr lang="zh-CN" altLang="en-US" sz="1440" dirty="0">
                <a:solidFill>
                  <a:schemeClr val="bg1">
                    <a:lumMod val="50000"/>
                    <a:alpha val="47000"/>
                  </a:schemeClr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95713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000744" y="3871016"/>
            <a:ext cx="15999176" cy="86245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36208" tIns="0" rIns="236208" bIns="0" anchor="ctr"/>
          <a:lstStyle/>
          <a:p>
            <a:pPr algn="ctr" defTabSz="1199967">
              <a:defRPr/>
            </a:pPr>
            <a:r>
              <a:rPr lang="en-US" altLang="zh-CN" sz="3674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3674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000743" y="2863491"/>
            <a:ext cx="15999176" cy="1017372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defTabSz="1199967">
              <a:defRPr/>
            </a:pPr>
            <a:r>
              <a:rPr lang="zh-CN" altLang="en-US" sz="3674" spc="262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更多精品</a:t>
            </a:r>
            <a:r>
              <a:rPr lang="en-US" altLang="zh-CN" sz="3674" spc="262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3674" spc="262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3674" spc="262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3674" spc="262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3674" spc="262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3674" spc="262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4388797" y="5145435"/>
            <a:ext cx="9063063" cy="222137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defTabSz="1199967">
              <a:lnSpc>
                <a:spcPts val="3150"/>
              </a:lnSpc>
            </a:pPr>
            <a:r>
              <a:rPr lang="en-US" altLang="zh-CN" sz="1575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575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模板下载：</a:t>
            </a:r>
            <a:r>
              <a:rPr lang="en-US" altLang="zh-CN" sz="1575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575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575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节日</a:t>
            </a:r>
            <a:r>
              <a:rPr lang="en-US" altLang="zh-CN" sz="1575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575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575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575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defTabSz="1199967">
              <a:lnSpc>
                <a:spcPts val="3150"/>
              </a:lnSpc>
            </a:pPr>
            <a:r>
              <a:rPr lang="en-US" altLang="zh-CN" sz="1575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575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575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575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PPT</a:t>
            </a:r>
            <a:r>
              <a:rPr lang="zh-CN" altLang="en-US" sz="1575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575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575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defTabSz="1199967">
              <a:lnSpc>
                <a:spcPts val="3150"/>
              </a:lnSpc>
            </a:pPr>
            <a:r>
              <a:rPr lang="en-US" altLang="zh-CN" sz="1575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575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575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575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575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PPT</a:t>
            </a:r>
            <a:r>
              <a:rPr lang="zh-CN" altLang="en-US" sz="1575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575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www.ypppt.com/jiaocheng/</a:t>
            </a:r>
            <a:endParaRPr lang="en-US" altLang="zh-CN" sz="1575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defTabSz="1199967">
              <a:lnSpc>
                <a:spcPts val="3150"/>
              </a:lnSpc>
            </a:pPr>
            <a:r>
              <a:rPr lang="zh-CN" altLang="en-US" sz="1575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字体下载：</a:t>
            </a:r>
            <a:r>
              <a:rPr lang="en-US" altLang="zh-CN" sz="1575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www.ypppt.com/ziti/</a:t>
            </a:r>
            <a:r>
              <a:rPr lang="en-US" altLang="zh-CN" sz="1575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575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575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575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575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575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defTabSz="1199967">
              <a:lnSpc>
                <a:spcPts val="3150"/>
              </a:lnSpc>
            </a:pPr>
            <a:r>
              <a:rPr lang="en-US" altLang="zh-CN" sz="1575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575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575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575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84402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C0000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1695</TotalTime>
  <Words>302</Words>
  <Application>Microsoft Office PowerPoint</Application>
  <PresentationFormat>自定义</PresentationFormat>
  <Paragraphs>67</Paragraphs>
  <Slides>7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7</vt:i4>
      </vt:variant>
    </vt:vector>
  </HeadingPairs>
  <TitlesOfParts>
    <vt:vector size="20" baseType="lpstr">
      <vt:lpstr>Meiryo</vt:lpstr>
      <vt:lpstr>等线</vt:lpstr>
      <vt:lpstr>等线 Light</vt:lpstr>
      <vt:lpstr>思源黑体 CN Medium</vt:lpstr>
      <vt:lpstr>思源黑体 CN Normal</vt:lpstr>
      <vt:lpstr>思源黑体 CN Regular</vt:lpstr>
      <vt:lpstr>宋体</vt:lpstr>
      <vt:lpstr>微软雅黑</vt:lpstr>
      <vt:lpstr>Arial</vt:lpstr>
      <vt:lpstr>Calibri</vt:lpstr>
      <vt:lpstr>Calibri Light</vt:lpstr>
      <vt:lpstr>Office 主题​​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keywords/>
  <dc:description/>
  <cp:lastModifiedBy>kan</cp:lastModifiedBy>
  <cp:revision>185</cp:revision>
  <dcterms:created xsi:type="dcterms:W3CDTF">2019-11-24T04:27:24Z</dcterms:created>
  <dcterms:modified xsi:type="dcterms:W3CDTF">2023-02-27T03:52:53Z</dcterms:modified>
</cp:coreProperties>
</file>