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7"/>
  </p:notesMasterIdLst>
  <p:sldIdLst>
    <p:sldId id="256" r:id="rId3"/>
    <p:sldId id="430" r:id="rId4"/>
    <p:sldId id="711" r:id="rId5"/>
    <p:sldId id="264" r:id="rId6"/>
    <p:sldId id="4789" r:id="rId7"/>
    <p:sldId id="4790" r:id="rId8"/>
    <p:sldId id="712" r:id="rId9"/>
    <p:sldId id="465" r:id="rId10"/>
    <p:sldId id="299" r:id="rId11"/>
    <p:sldId id="464" r:id="rId12"/>
    <p:sldId id="4791" r:id="rId13"/>
    <p:sldId id="467" r:id="rId14"/>
    <p:sldId id="713" r:id="rId15"/>
    <p:sldId id="349" r:id="rId16"/>
    <p:sldId id="4794" r:id="rId17"/>
    <p:sldId id="269" r:id="rId18"/>
    <p:sldId id="4795" r:id="rId19"/>
    <p:sldId id="714" r:id="rId20"/>
    <p:sldId id="473" r:id="rId21"/>
    <p:sldId id="423" r:id="rId22"/>
    <p:sldId id="496" r:id="rId23"/>
    <p:sldId id="421" r:id="rId24"/>
    <p:sldId id="4796" r:id="rId25"/>
    <p:sldId id="4797"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00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4" autoAdjust="0"/>
  </p:normalViewPr>
  <p:slideViewPr>
    <p:cSldViewPr snapToGrid="0" showGuides="1">
      <p:cViewPr varScale="1">
        <p:scale>
          <a:sx n="108" d="100"/>
          <a:sy n="108" d="100"/>
        </p:scale>
        <p:origin x="714" y="11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Medium" panose="020B0600000000000000" pitchFamily="34" charset="-122"/>
                <a:ea typeface="思源黑体 CN Medium" panose="020B0600000000000000" pitchFamily="34" charset="-122"/>
              </a:defRPr>
            </a:lvl1pPr>
          </a:lstStyle>
          <a:p>
            <a:fld id="{48AB97B9-A7CB-4959-9E54-B86239EB0C95}" type="datetimeFigureOut">
              <a:rPr lang="zh-CN" altLang="en-US" smtClean="0"/>
              <a:t>2023/3/7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Medium" panose="020B0600000000000000" pitchFamily="34" charset="-122"/>
                <a:ea typeface="思源黑体 CN Medium" panose="020B0600000000000000" pitchFamily="34" charset="-122"/>
              </a:defRPr>
            </a:lvl1pPr>
          </a:lstStyle>
          <a:p>
            <a:fld id="{22BD11B4-234C-481A-A8F6-173985F3C874}" type="slidenum">
              <a:rPr lang="zh-CN" altLang="en-US" smtClean="0"/>
              <a:t>‹#›</a:t>
            </a:fld>
            <a:endParaRPr lang="zh-CN" altLang="en-US"/>
          </a:p>
        </p:txBody>
      </p:sp>
    </p:spTree>
    <p:extLst>
      <p:ext uri="{BB962C8B-B14F-4D97-AF65-F5344CB8AC3E}">
        <p14:creationId xmlns:p14="http://schemas.microsoft.com/office/powerpoint/2010/main" val="427862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1pPr>
    <a:lvl2pPr marL="4572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2pPr>
    <a:lvl3pPr marL="9144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3pPr>
    <a:lvl4pPr marL="13716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4pPr>
    <a:lvl5pPr marL="18288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BFEC4DAE-4541-43CA-A4FF-DC618A162F89}" type="slidenum">
              <a:rPr lang="zh-CN" altLang="en-US" smtClean="0"/>
              <a:t>9</a:t>
            </a:fld>
            <a:endParaRPr lang="zh-CN" altLang="en-US"/>
          </a:p>
        </p:txBody>
      </p:sp>
    </p:spTree>
    <p:extLst>
      <p:ext uri="{BB962C8B-B14F-4D97-AF65-F5344CB8AC3E}">
        <p14:creationId xmlns:p14="http://schemas.microsoft.com/office/powerpoint/2010/main" val="113017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22BD11B4-234C-481A-A8F6-173985F3C874}" type="slidenum">
              <a:rPr lang="zh-CN" altLang="en-US" smtClean="0"/>
              <a:t>12</a:t>
            </a:fld>
            <a:endParaRPr lang="zh-CN" altLang="en-US"/>
          </a:p>
        </p:txBody>
      </p:sp>
    </p:spTree>
    <p:extLst>
      <p:ext uri="{BB962C8B-B14F-4D97-AF65-F5344CB8AC3E}">
        <p14:creationId xmlns:p14="http://schemas.microsoft.com/office/powerpoint/2010/main" val="342093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5949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2023/3/7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2023/3/7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2023/3/7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advTm="2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p:transition advTm="2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3532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605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914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3060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1196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328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2023/3/7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6270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9511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4807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4191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426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2023/3/7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2023/3/7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2023/3/7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2023/3/7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2023/3/7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2023/3/7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2023/3/7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8615" y="0"/>
            <a:ext cx="12309230" cy="7693270"/>
          </a:xfrm>
          <a:prstGeom prst="rect">
            <a:avLst/>
          </a:prstGeom>
        </p:spPr>
      </p:pic>
      <p:sp>
        <p:nvSpPr>
          <p:cNvPr id="8" name="矩形 7"/>
          <p:cNvSpPr/>
          <p:nvPr userDrawn="1"/>
        </p:nvSpPr>
        <p:spPr>
          <a:xfrm>
            <a:off x="243840" y="286351"/>
            <a:ext cx="11704320" cy="6285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pic>
        <p:nvPicPr>
          <p:cNvPr id="9" name="图片 1073743875" descr="学科网 zxxk.com"/>
          <p:cNvPicPr>
            <a:picLocks noChangeAspect="1"/>
          </p:cNvPicPr>
          <p:nvPr/>
        </p:nvPicPr>
        <p:blipFill>
          <a:blip r:embed="rId16" r:link="rId17"/>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Tm="2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34900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slideLayout" Target="../slideLayouts/slideLayout13.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0" y="0"/>
            <a:ext cx="12192002" cy="6858000"/>
          </a:xfrm>
          <a:prstGeom prst="rect">
            <a:avLst/>
          </a:prstGeom>
        </p:spPr>
      </p:pic>
      <p:sp>
        <p:nvSpPr>
          <p:cNvPr id="6" name="副标题 4"/>
          <p:cNvSpPr txBox="1"/>
          <p:nvPr/>
        </p:nvSpPr>
        <p:spPr>
          <a:xfrm>
            <a:off x="3323589" y="3761701"/>
            <a:ext cx="4641000" cy="2962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zh-CN" altLang="en-US" sz="1000"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党的百年奋斗重大成就和历史经验</a:t>
            </a:r>
          </a:p>
        </p:txBody>
      </p:sp>
      <p:sp>
        <p:nvSpPr>
          <p:cNvPr id="7" name="标题 3"/>
          <p:cNvSpPr txBox="1"/>
          <p:nvPr/>
        </p:nvSpPr>
        <p:spPr>
          <a:xfrm>
            <a:off x="221941" y="1673234"/>
            <a:ext cx="10292179" cy="20884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11500" dirty="0">
                <a:solidFill>
                  <a:schemeClr val="bg1"/>
                </a:solidFill>
                <a:latin typeface="微软雅黑" pitchFamily="34" charset="-122"/>
                <a:ea typeface="微软雅黑" pitchFamily="34" charset="-122"/>
                <a:sym typeface="思源黑体 CN Medium" panose="020B0600000000000000" pitchFamily="34" charset="-122"/>
              </a:rPr>
              <a:t>启航新征程</a:t>
            </a:r>
            <a:endParaRPr lang="en-US" altLang="zh-CN" sz="11500" dirty="0">
              <a:solidFill>
                <a:schemeClr val="bg1"/>
              </a:solidFill>
              <a:latin typeface="微软雅黑" pitchFamily="34" charset="-122"/>
              <a:ea typeface="微软雅黑" pitchFamily="34" charset="-122"/>
              <a:sym typeface="思源黑体 CN Medium" panose="020B0600000000000000" pitchFamily="34" charset="-122"/>
            </a:endParaRPr>
          </a:p>
        </p:txBody>
      </p:sp>
      <p:cxnSp>
        <p:nvCxnSpPr>
          <p:cNvPr id="10" name="直接连接符 9"/>
          <p:cNvCxnSpPr/>
          <p:nvPr/>
        </p:nvCxnSpPr>
        <p:spPr>
          <a:xfrm>
            <a:off x="2952637" y="3854459"/>
            <a:ext cx="3586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952267" y="3854459"/>
            <a:ext cx="367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314103" y="3571644"/>
            <a:ext cx="3050502" cy="2613694"/>
          </a:xfrm>
          <a:prstGeom prst="rect">
            <a:avLst/>
          </a:prstGeom>
        </p:spPr>
      </p:pic>
      <p:grpSp>
        <p:nvGrpSpPr>
          <p:cNvPr id="36" name="组合 35"/>
          <p:cNvGrpSpPr/>
          <p:nvPr/>
        </p:nvGrpSpPr>
        <p:grpSpPr>
          <a:xfrm>
            <a:off x="5517727" y="2168314"/>
            <a:ext cx="5797973" cy="2234442"/>
            <a:chOff x="7224" y="2165"/>
            <a:chExt cx="6848" cy="2029"/>
          </a:xfrm>
        </p:grpSpPr>
        <p:sp>
          <p:nvSpPr>
            <p:cNvPr id="17" name="文本框 16"/>
            <p:cNvSpPr txBox="1"/>
            <p:nvPr/>
          </p:nvSpPr>
          <p:spPr>
            <a:xfrm>
              <a:off x="7224" y="2640"/>
              <a:ext cx="6848" cy="1554"/>
            </a:xfrm>
            <a:prstGeom prst="rect">
              <a:avLst/>
            </a:prstGeom>
            <a:noFill/>
          </p:spPr>
          <p:txBody>
            <a:bodyPr wrap="square" lIns="0" rIns="0" rtlCol="0">
              <a:spAutoFit/>
            </a:bodyPr>
            <a:lstStyle/>
            <a:p>
              <a:pPr algn="l">
                <a:lnSpc>
                  <a:spcPct val="150000"/>
                </a:lnSpc>
              </a:pPr>
              <a:r>
                <a:rPr lang="zh-CN" altLang="en-US" dirty="0">
                  <a:solidFill>
                    <a:schemeClr val="bg2">
                      <a:lumMod val="25000"/>
                    </a:schemeClr>
                  </a:solidFill>
                  <a:latin typeface="思源黑体 CN Medium" panose="020B0600000000000000" pitchFamily="34" charset="-122"/>
                  <a:ea typeface="思源黑体 CN Medium" panose="020B0600000000000000" pitchFamily="34" charset="-122"/>
                  <a:cs typeface="阿里巴巴普惠体 Light" panose="00020600040101010101" pitchFamily="18" charset="-122"/>
                  <a:sym typeface="思源黑体 CN Medium" panose="020B0600000000000000" pitchFamily="34" charset="-122"/>
                </a:rPr>
                <a:t>党的建设最根本的是思想政治建设，思想政治建设的核心是理论建设。经过百年的不懈探索和实践洗礼，中国共产党政治、组织、作风、纪律、制度等各方面建设都取得巨大成就</a:t>
              </a:r>
            </a:p>
          </p:txBody>
        </p:sp>
        <p:sp>
          <p:nvSpPr>
            <p:cNvPr id="18" name="文本框 17"/>
            <p:cNvSpPr txBox="1"/>
            <p:nvPr/>
          </p:nvSpPr>
          <p:spPr>
            <a:xfrm>
              <a:off x="7224" y="2165"/>
              <a:ext cx="3209" cy="475"/>
            </a:xfrm>
            <a:prstGeom prst="rect">
              <a:avLst/>
            </a:prstGeom>
            <a:noFill/>
          </p:spPr>
          <p:txBody>
            <a:bodyPr wrap="square" lIns="0" rIns="0" rtlCol="0">
              <a:spAutoFit/>
            </a:bodyPr>
            <a:lstStyle/>
            <a:p>
              <a:pPr algn="l"/>
              <a:r>
                <a:rPr lang="zh-CN" altLang="en-US" sz="2800" dirty="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马克思主义政党</a:t>
              </a:r>
            </a:p>
          </p:txBody>
        </p:sp>
      </p:grpSp>
      <p:grpSp>
        <p:nvGrpSpPr>
          <p:cNvPr id="39" name="组合 38"/>
          <p:cNvGrpSpPr/>
          <p:nvPr/>
        </p:nvGrpSpPr>
        <p:grpSpPr>
          <a:xfrm>
            <a:off x="5517727" y="5173980"/>
            <a:ext cx="4767580" cy="523240"/>
            <a:chOff x="7304" y="4800"/>
            <a:chExt cx="5631" cy="618"/>
          </a:xfrm>
        </p:grpSpPr>
        <p:sp>
          <p:nvSpPr>
            <p:cNvPr id="23" name="文本框 22"/>
            <p:cNvSpPr txBox="1"/>
            <p:nvPr/>
          </p:nvSpPr>
          <p:spPr>
            <a:xfrm>
              <a:off x="7767" y="4800"/>
              <a:ext cx="5168" cy="618"/>
            </a:xfrm>
            <a:prstGeom prst="rect">
              <a:avLst/>
            </a:prstGeom>
            <a:noFill/>
          </p:spPr>
          <p:txBody>
            <a:bodyPr wrap="square" lIns="0" rIns="0" rtlCol="0">
              <a:spAutoFit/>
            </a:bodyPr>
            <a:lstStyle/>
            <a:p>
              <a:pPr algn="l">
                <a:lnSpc>
                  <a:spcPct val="100000"/>
                </a:lnSpc>
              </a:pPr>
              <a:r>
                <a:rPr lang="zh-CN" altLang="en-US" sz="2800">
                  <a:solidFill>
                    <a:schemeClr val="bg2">
                      <a:lumMod val="25000"/>
                    </a:schemeClr>
                  </a:solidFill>
                  <a:latin typeface="思源黑体 CN Medium" panose="020B0600000000000000" pitchFamily="34" charset="-122"/>
                  <a:ea typeface="思源黑体 CN Medium" panose="020B0600000000000000" pitchFamily="34" charset="-122"/>
                  <a:cs typeface="阿里巴巴普惠体 Light" panose="00020600040101010101" pitchFamily="18" charset="-122"/>
                  <a:sym typeface="思源黑体 CN Medium" panose="020B0600000000000000" pitchFamily="34" charset="-122"/>
                </a:rPr>
                <a:t>保持思想意志行动高度统一</a:t>
              </a:r>
            </a:p>
          </p:txBody>
        </p:sp>
        <p:sp>
          <p:nvSpPr>
            <p:cNvPr id="24" name="圆角矩形 18"/>
            <p:cNvSpPr/>
            <p:nvPr/>
          </p:nvSpPr>
          <p:spPr>
            <a:xfrm>
              <a:off x="7304" y="4935"/>
              <a:ext cx="310" cy="310"/>
            </a:xfrm>
            <a:prstGeom prst="roundRect">
              <a:avLst>
                <a:gd name="adj" fmla="val 3062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38" name="组合 37"/>
          <p:cNvGrpSpPr/>
          <p:nvPr/>
        </p:nvGrpSpPr>
        <p:grpSpPr>
          <a:xfrm>
            <a:off x="5517727" y="4417060"/>
            <a:ext cx="6331373" cy="523240"/>
            <a:chOff x="7304" y="3906"/>
            <a:chExt cx="7478" cy="618"/>
          </a:xfrm>
        </p:grpSpPr>
        <p:sp>
          <p:nvSpPr>
            <p:cNvPr id="21" name="圆角矩形 16"/>
            <p:cNvSpPr/>
            <p:nvPr/>
          </p:nvSpPr>
          <p:spPr>
            <a:xfrm>
              <a:off x="7304" y="4041"/>
              <a:ext cx="310" cy="310"/>
            </a:xfrm>
            <a:prstGeom prst="roundRect">
              <a:avLst>
                <a:gd name="adj" fmla="val 3062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0" name="文本框 19"/>
            <p:cNvSpPr txBox="1"/>
            <p:nvPr/>
          </p:nvSpPr>
          <p:spPr>
            <a:xfrm>
              <a:off x="7767" y="3906"/>
              <a:ext cx="7015" cy="618"/>
            </a:xfrm>
            <a:prstGeom prst="rect">
              <a:avLst/>
            </a:prstGeom>
            <a:noFill/>
          </p:spPr>
          <p:txBody>
            <a:bodyPr wrap="square" lIns="0" rIns="0" rtlCol="0">
              <a:spAutoFit/>
            </a:bodyPr>
            <a:lstStyle/>
            <a:p>
              <a:pPr algn="l">
                <a:lnSpc>
                  <a:spcPct val="100000"/>
                </a:lnSpc>
              </a:pPr>
              <a:r>
                <a:rPr lang="zh-CN" altLang="en-US" sz="2800">
                  <a:solidFill>
                    <a:schemeClr val="bg2">
                      <a:lumMod val="25000"/>
                    </a:schemeClr>
                  </a:solidFill>
                  <a:latin typeface="思源黑体 CN Medium" panose="020B0600000000000000" pitchFamily="34" charset="-122"/>
                  <a:ea typeface="思源黑体 CN Medium" panose="020B0600000000000000" pitchFamily="34" charset="-122"/>
                  <a:cs typeface="阿里巴巴普惠体 Light" panose="00020600040101010101" pitchFamily="18" charset="-122"/>
                  <a:sym typeface="思源黑体 CN Medium" panose="020B0600000000000000" pitchFamily="34" charset="-122"/>
                </a:rPr>
                <a:t>党实现了由小到大、由弱到强的飞跃</a:t>
              </a:r>
            </a:p>
          </p:txBody>
        </p:sp>
      </p:grpSp>
      <p:grpSp>
        <p:nvGrpSpPr>
          <p:cNvPr id="27" name="组合 26"/>
          <p:cNvGrpSpPr/>
          <p:nvPr/>
        </p:nvGrpSpPr>
        <p:grpSpPr>
          <a:xfrm>
            <a:off x="1527387" y="2168314"/>
            <a:ext cx="2658110" cy="527219"/>
            <a:chOff x="1840" y="6640"/>
            <a:chExt cx="1660" cy="626"/>
          </a:xfrm>
          <a:solidFill>
            <a:srgbClr val="C00000"/>
          </a:solidFill>
        </p:grpSpPr>
        <p:sp>
          <p:nvSpPr>
            <p:cNvPr id="28" name="五边形 12"/>
            <p:cNvSpPr/>
            <p:nvPr/>
          </p:nvSpPr>
          <p:spPr>
            <a:xfrm>
              <a:off x="1840" y="6693"/>
              <a:ext cx="1660" cy="573"/>
            </a:xfrm>
            <a:prstGeom prst="homePlat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9" name="矩形 28"/>
            <p:cNvSpPr/>
            <p:nvPr/>
          </p:nvSpPr>
          <p:spPr>
            <a:xfrm>
              <a:off x="1840" y="6640"/>
              <a:ext cx="1660" cy="601"/>
            </a:xfrm>
            <a:prstGeom prst="rect">
              <a:avLst/>
            </a:prstGeom>
            <a:grpFill/>
          </p:spPr>
          <p:txBody>
            <a:bodyPr wrap="square">
              <a:spAutoFit/>
            </a:bodyPr>
            <a:lstStyle/>
            <a:p>
              <a:pPr algn="ctr" fontAlgn="auto">
                <a:lnSpc>
                  <a:spcPct val="120000"/>
                </a:lnSpc>
              </a:pPr>
              <a:r>
                <a:rPr lang="zh-CN" altLang="en-US" sz="2400"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重大成就</a:t>
              </a:r>
            </a:p>
          </p:txBody>
        </p:sp>
      </p:grpSp>
      <p:grpSp>
        <p:nvGrpSpPr>
          <p:cNvPr id="30" name="组合 29"/>
          <p:cNvGrpSpPr/>
          <p:nvPr/>
        </p:nvGrpSpPr>
        <p:grpSpPr>
          <a:xfrm>
            <a:off x="1527388" y="2975441"/>
            <a:ext cx="2658110" cy="764994"/>
            <a:chOff x="1879" y="5082"/>
            <a:chExt cx="6886" cy="901"/>
          </a:xfrm>
        </p:grpSpPr>
        <p:sp>
          <p:nvSpPr>
            <p:cNvPr id="32" name="矩形 31"/>
            <p:cNvSpPr/>
            <p:nvPr/>
          </p:nvSpPr>
          <p:spPr>
            <a:xfrm>
              <a:off x="1879" y="5253"/>
              <a:ext cx="6886" cy="7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3" name="文本框 32"/>
            <p:cNvSpPr txBox="1"/>
            <p:nvPr/>
          </p:nvSpPr>
          <p:spPr>
            <a:xfrm>
              <a:off x="3171" y="5082"/>
              <a:ext cx="4301" cy="857"/>
            </a:xfrm>
            <a:prstGeom prst="rect">
              <a:avLst/>
            </a:prstGeom>
            <a:noFill/>
          </p:spPr>
          <p:txBody>
            <a:bodyPr wrap="square" rtlCol="0">
              <a:spAutoFit/>
            </a:bodyPr>
            <a:lstStyle/>
            <a:p>
              <a:pPr algn="dist" fontAlgn="auto">
                <a:lnSpc>
                  <a:spcPct val="200000"/>
                </a:lnSpc>
              </a:pPr>
              <a:r>
                <a:rPr lang="zh-CN" altLang="en-US" sz="24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历史经验</a:t>
              </a:r>
            </a:p>
          </p:txBody>
        </p:sp>
      </p:grpSp>
      <p:sp>
        <p:nvSpPr>
          <p:cNvPr id="22"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5"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1"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总结党的重大成就和历史经验</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nodeType="afterEffect">
                                  <p:stCondLst>
                                    <p:cond delay="0"/>
                                  </p:stCondLst>
                                  <p:childTnLst>
                                    <p:set>
                                      <p:cBhvr>
                                        <p:cTn id="6" dur="500"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500"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strVal val="#ppt_x"/>
                                          </p:val>
                                        </p:tav>
                                        <p:tav tm="100000">
                                          <p:val>
                                            <p:strVal val="#ppt_x"/>
                                          </p:val>
                                        </p:tav>
                                      </p:tavLst>
                                    </p:anim>
                                    <p:anim calcmode="lin" valueType="num">
                                      <p:cBhvr>
                                        <p:cTn id="15" dur="500" fill="hold"/>
                                        <p:tgtEl>
                                          <p:spTgt spid="3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500"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500"/>
                            </p:stCondLst>
                            <p:childTnLst>
                              <p:par>
                                <p:cTn id="29" presetID="47"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063006" y="2881016"/>
            <a:ext cx="6438950" cy="2222555"/>
            <a:chOff x="1575" y="2113"/>
            <a:chExt cx="10323" cy="4283"/>
          </a:xfrm>
        </p:grpSpPr>
        <p:sp>
          <p:nvSpPr>
            <p:cNvPr id="12" name="矩形 11"/>
            <p:cNvSpPr/>
            <p:nvPr/>
          </p:nvSpPr>
          <p:spPr bwMode="auto">
            <a:xfrm>
              <a:off x="2800" y="2113"/>
              <a:ext cx="8985" cy="1859"/>
            </a:xfrm>
            <a:prstGeom prst="rect">
              <a:avLst/>
            </a:prstGeom>
            <a:solidFill>
              <a:srgbClr val="FFFFFF"/>
            </a:solid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9" name="Rectangle 7"/>
            <p:cNvSpPr>
              <a:spLocks noChangeArrowheads="1"/>
            </p:cNvSpPr>
            <p:nvPr/>
          </p:nvSpPr>
          <p:spPr bwMode="auto">
            <a:xfrm>
              <a:off x="1575" y="2137"/>
              <a:ext cx="1985" cy="1808"/>
            </a:xfrm>
            <a:prstGeom prst="rect">
              <a:avLst/>
            </a:prstGeom>
            <a:solidFill>
              <a:schemeClr val="accent2"/>
            </a:solid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9" name="矩形 108"/>
            <p:cNvSpPr/>
            <p:nvPr/>
          </p:nvSpPr>
          <p:spPr>
            <a:xfrm>
              <a:off x="1659" y="2454"/>
              <a:ext cx="1817" cy="712"/>
            </a:xfrm>
            <a:prstGeom prst="rect">
              <a:avLst/>
            </a:prstGeom>
          </p:spPr>
          <p:txBody>
            <a:bodyPr wrap="square">
              <a:spAutoFit/>
            </a:bodyPr>
            <a:lstStyle/>
            <a:p>
              <a:pPr algn="ctr"/>
              <a:r>
                <a:rPr lang="en-US" altLang="zh-CN"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01</a:t>
              </a:r>
              <a:endParaRPr lang="zh-CN"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2" name="矩形 61"/>
            <p:cNvSpPr/>
            <p:nvPr/>
          </p:nvSpPr>
          <p:spPr>
            <a:xfrm>
              <a:off x="3834" y="2288"/>
              <a:ext cx="8063" cy="1359"/>
            </a:xfrm>
            <a:prstGeom prst="rect">
              <a:avLst/>
            </a:prstGeom>
          </p:spPr>
          <p:txBody>
            <a:bodyPr wrap="square">
              <a:spAutoFit/>
            </a:bodyPr>
            <a:lstStyle/>
            <a:p>
              <a:pPr>
                <a:lnSpc>
                  <a:spcPct val="150000"/>
                </a:lnSpc>
              </a:pPr>
              <a:r>
                <a:rPr lang="zh-CN" altLang="en-US" sz="1400">
                  <a:solidFill>
                    <a:schemeClr val="bg2">
                      <a:lumMod val="25000"/>
                    </a:schemeClr>
                  </a:solidFill>
                  <a:latin typeface="思源黑体 CN Medium" panose="020B0600000000000000" pitchFamily="34" charset="-122"/>
                  <a:ea typeface="思源黑体 CN Medium" panose="020B0600000000000000" pitchFamily="34" charset="-122"/>
                  <a:cs typeface="阿里巴巴普惠体 Light" panose="00020600040101010101" pitchFamily="18" charset="-122"/>
                  <a:sym typeface="思源黑体 CN Medium" panose="020B0600000000000000" pitchFamily="34" charset="-122"/>
                </a:rPr>
                <a:t>为全党全国人民进行革命、建设和改革提供了指导思想，用先进理论武装的党也成为中国革命、建设和改革的领导核心</a:t>
              </a:r>
            </a:p>
          </p:txBody>
        </p:sp>
        <p:sp>
          <p:nvSpPr>
            <p:cNvPr id="63" name="矩形 62"/>
            <p:cNvSpPr/>
            <p:nvPr/>
          </p:nvSpPr>
          <p:spPr bwMode="auto">
            <a:xfrm>
              <a:off x="2913" y="4578"/>
              <a:ext cx="8985" cy="1818"/>
            </a:xfrm>
            <a:prstGeom prst="rect">
              <a:avLst/>
            </a:prstGeom>
            <a:solidFill>
              <a:srgbClr val="FFFFFF"/>
            </a:solid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4" name="Rectangle 7"/>
            <p:cNvSpPr>
              <a:spLocks noChangeArrowheads="1"/>
            </p:cNvSpPr>
            <p:nvPr/>
          </p:nvSpPr>
          <p:spPr bwMode="auto">
            <a:xfrm>
              <a:off x="1589" y="4578"/>
              <a:ext cx="1972" cy="1807"/>
            </a:xfrm>
            <a:prstGeom prst="rect">
              <a:avLst/>
            </a:prstGeom>
            <a:solidFill>
              <a:schemeClr val="accent2"/>
            </a:solid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5" name="矩形 64"/>
            <p:cNvSpPr/>
            <p:nvPr/>
          </p:nvSpPr>
          <p:spPr>
            <a:xfrm>
              <a:off x="1702" y="4870"/>
              <a:ext cx="1817" cy="712"/>
            </a:xfrm>
            <a:prstGeom prst="rect">
              <a:avLst/>
            </a:prstGeom>
          </p:spPr>
          <p:txBody>
            <a:bodyPr wrap="square">
              <a:spAutoFit/>
            </a:bodyPr>
            <a:lstStyle/>
            <a:p>
              <a:pPr algn="ctr">
                <a:buClrTx/>
                <a:buSzTx/>
                <a:buNone/>
              </a:pPr>
              <a:r>
                <a:rPr lang="en-US" altLang="zh-CN" sz="1800"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02</a:t>
              </a:r>
              <a:endParaRPr lang="zh-CN" sz="1800"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6" name="矩形 65"/>
            <p:cNvSpPr/>
            <p:nvPr/>
          </p:nvSpPr>
          <p:spPr>
            <a:xfrm>
              <a:off x="3834" y="4830"/>
              <a:ext cx="7724" cy="1355"/>
            </a:xfrm>
            <a:prstGeom prst="rect">
              <a:avLst/>
            </a:prstGeom>
          </p:spPr>
          <p:txBody>
            <a:bodyPr wrap="square">
              <a:spAutoFit/>
            </a:bodyPr>
            <a:lstStyle/>
            <a:p>
              <a:pPr>
                <a:lnSpc>
                  <a:spcPct val="150000"/>
                </a:lnSpc>
              </a:pPr>
              <a:r>
                <a:rPr lang="zh-CN" altLang="en-US" sz="1400">
                  <a:solidFill>
                    <a:schemeClr val="bg2">
                      <a:lumMod val="25000"/>
                    </a:schemeClr>
                  </a:solidFill>
                  <a:latin typeface="思源黑体 CN Medium" panose="020B0600000000000000" pitchFamily="34" charset="-122"/>
                  <a:ea typeface="思源黑体 CN Medium" panose="020B0600000000000000" pitchFamily="34" charset="-122"/>
                  <a:cs typeface="阿里巴巴普惠体 Light" panose="00020600040101010101" pitchFamily="18" charset="-122"/>
                  <a:sym typeface="思源黑体 CN Medium" panose="020B0600000000000000" pitchFamily="34" charset="-122"/>
                </a:rPr>
                <a:t>中华民族实现了从积贫积弱到站起来、从站起来到富起来的伟大飞跃，今天正迎来从富起来到强起来的伟大飞跃</a:t>
              </a:r>
            </a:p>
          </p:txBody>
        </p:sp>
      </p:grpSp>
      <p:grpSp>
        <p:nvGrpSpPr>
          <p:cNvPr id="14" name="组合 13"/>
          <p:cNvGrpSpPr/>
          <p:nvPr/>
        </p:nvGrpSpPr>
        <p:grpSpPr>
          <a:xfrm>
            <a:off x="4941498" y="1574760"/>
            <a:ext cx="6473613" cy="1188720"/>
            <a:chOff x="1378" y="2144"/>
            <a:chExt cx="7646" cy="1404"/>
          </a:xfrm>
        </p:grpSpPr>
        <p:sp>
          <p:nvSpPr>
            <p:cNvPr id="15" name="矩形 14"/>
            <p:cNvSpPr/>
            <p:nvPr/>
          </p:nvSpPr>
          <p:spPr>
            <a:xfrm>
              <a:off x="1378" y="2144"/>
              <a:ext cx="2944" cy="473"/>
            </a:xfrm>
            <a:prstGeom prst="rect">
              <a:avLst/>
            </a:prstGeom>
          </p:spPr>
          <p:txBody>
            <a:bodyPr wrap="none">
              <a:spAutoFit/>
            </a:bodyPr>
            <a:lstStyle/>
            <a:p>
              <a:pPr algn="l"/>
              <a:r>
                <a:rPr lang="zh-CN" altLang="en-US" sz="2000" kern="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重大成就和历史经验</a:t>
              </a:r>
            </a:p>
          </p:txBody>
        </p:sp>
        <p:sp>
          <p:nvSpPr>
            <p:cNvPr id="17" name="矩形 16"/>
            <p:cNvSpPr/>
            <p:nvPr/>
          </p:nvSpPr>
          <p:spPr>
            <a:xfrm>
              <a:off x="1378" y="2612"/>
              <a:ext cx="7646" cy="936"/>
            </a:xfrm>
            <a:prstGeom prst="rect">
              <a:avLst/>
            </a:prstGeom>
          </p:spPr>
          <p:txBody>
            <a:bodyPr wrap="square">
              <a:spAutoFit/>
            </a:bodyPr>
            <a:lstStyle/>
            <a:p>
              <a:pPr algn="l">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cs typeface="阿里巴巴普惠体 Light" panose="00020600040101010101" pitchFamily="18" charset="-122"/>
                  <a:sym typeface="思源黑体 CN Medium" panose="020B0600000000000000" pitchFamily="34" charset="-122"/>
                </a:rPr>
                <a:t>为中国人民谋幸福、为中华民族谋复兴是中国共产党人的初心和使命。中国共产党思想建党不仅为党的自身建设和发展奠定了理论基础</a:t>
              </a:r>
            </a:p>
          </p:txBody>
        </p:sp>
      </p:grpSp>
      <p:sp>
        <p:nvSpPr>
          <p:cNvPr id="24" name="矩形 23"/>
          <p:cNvSpPr/>
          <p:nvPr/>
        </p:nvSpPr>
        <p:spPr>
          <a:xfrm>
            <a:off x="1166707" y="5595622"/>
            <a:ext cx="5568527" cy="461665"/>
          </a:xfrm>
          <a:prstGeom prst="rect">
            <a:avLst/>
          </a:prstGeom>
          <a:solidFill>
            <a:schemeClr val="accent1"/>
          </a:solidFill>
        </p:spPr>
        <p:txBody>
          <a:bodyPr wrap="square">
            <a:spAutoFit/>
          </a:bodyPr>
          <a:lstStyle/>
          <a:p>
            <a:pPr>
              <a:lnSpc>
                <a:spcPct val="100000"/>
              </a:lnSpc>
            </a:pPr>
            <a:r>
              <a:rPr lang="zh-CN" altLang="en-US" sz="24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   引领了中华民族伟大复兴的历史进程</a:t>
            </a:r>
          </a:p>
        </p:txBody>
      </p:sp>
      <p:pic>
        <p:nvPicPr>
          <p:cNvPr id="18" name="图片 17"/>
          <p:cNvPicPr>
            <a:picLocks noChangeAspect="1"/>
          </p:cNvPicPr>
          <p:nvPr/>
        </p:nvPicPr>
        <p:blipFill>
          <a:blip r:embed="rId3" cstate="email">
            <a:extLst>
              <a:ext uri="{28A0092B-C50C-407E-A947-70E740481C1C}">
                <a14:useLocalDpi xmlns:a14="http://schemas.microsoft.com/office/drawing/2010/main"/>
              </a:ext>
            </a:extLst>
          </a:blip>
          <a:srcRect r="-138"/>
          <a:stretch>
            <a:fillRect/>
          </a:stretch>
        </p:blipFill>
        <p:spPr>
          <a:xfrm>
            <a:off x="888351" y="2277173"/>
            <a:ext cx="3801342" cy="2755402"/>
          </a:xfrm>
          <a:prstGeom prst="rect">
            <a:avLst/>
          </a:prstGeom>
        </p:spPr>
      </p:pic>
      <p:sp>
        <p:nvSpPr>
          <p:cNvPr id="19"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0"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总结党的重大成就和历史经验</a:t>
            </a: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nodeType="afterGroup">
                            <p:stCondLst>
                              <p:cond delay="1000"/>
                            </p:stCondLst>
                            <p:childTnLst>
                              <p:par>
                                <p:cTn id="12" presetID="50" presetClass="entr" presetSubtype="0" decel="100000" fill="hold" nodeType="afterEffect">
                                  <p:stCondLst>
                                    <p:cond delay="0"/>
                                  </p:stCondLst>
                                  <p:childTnLst>
                                    <p:set>
                                      <p:cBhvr>
                                        <p:cTn id="13" dur="500"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strVal val="#ppt_w+.3"/>
                                          </p:val>
                                        </p:tav>
                                        <p:tav tm="100000">
                                          <p:val>
                                            <p:strVal val="#ppt_w"/>
                                          </p:val>
                                        </p:tav>
                                      </p:tavLst>
                                    </p:anim>
                                    <p:anim calcmode="lin" valueType="num">
                                      <p:cBhvr>
                                        <p:cTn id="15" dur="500" fill="hold"/>
                                        <p:tgtEl>
                                          <p:spTgt spid="14"/>
                                        </p:tgtEl>
                                        <p:attrNameLst>
                                          <p:attrName>ppt_h</p:attrName>
                                        </p:attrNameLst>
                                      </p:cBhvr>
                                      <p:tavLst>
                                        <p:tav tm="0">
                                          <p:val>
                                            <p:strVal val="#ppt_h"/>
                                          </p:val>
                                        </p:tav>
                                        <p:tav tm="100000">
                                          <p:val>
                                            <p:strVal val="#ppt_h"/>
                                          </p:val>
                                        </p:tav>
                                      </p:tavLst>
                                    </p:anim>
                                    <p:animEffect transition="in" filter="fade">
                                      <p:cBhvr>
                                        <p:cTn id="16" dur="500"/>
                                        <p:tgtEl>
                                          <p:spTgt spid="14"/>
                                        </p:tgtEl>
                                      </p:cBhvr>
                                    </p:animEffect>
                                  </p:childTnLst>
                                </p:cTn>
                              </p:par>
                            </p:childTnLst>
                          </p:cTn>
                        </p:par>
                        <p:par>
                          <p:cTn id="17" fill="hold" nodeType="afterGroup">
                            <p:stCondLst>
                              <p:cond delay="1500"/>
                            </p:stCondLst>
                            <p:childTnLst>
                              <p:par>
                                <p:cTn id="18" presetID="22" presetClass="entr" presetSubtype="4" fill="hold" grpId="0" nodeType="afterEffect">
                                  <p:stCondLst>
                                    <p:cond delay="0"/>
                                  </p:stCondLst>
                                  <p:childTnLst>
                                    <p:set>
                                      <p:cBhvr>
                                        <p:cTn id="19" dur="500"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60846" y="2387244"/>
            <a:ext cx="4826776" cy="2510794"/>
          </a:xfrm>
          <a:prstGeom prst="rect">
            <a:avLst/>
          </a:prstGeom>
        </p:spPr>
      </p:pic>
      <p:grpSp>
        <p:nvGrpSpPr>
          <p:cNvPr id="5" name="组合 4"/>
          <p:cNvGrpSpPr/>
          <p:nvPr/>
        </p:nvGrpSpPr>
        <p:grpSpPr>
          <a:xfrm>
            <a:off x="4780704" y="2363647"/>
            <a:ext cx="777240" cy="777240"/>
            <a:chOff x="4780704" y="2363647"/>
            <a:chExt cx="777240" cy="777240"/>
          </a:xfrm>
        </p:grpSpPr>
        <p:sp>
          <p:nvSpPr>
            <p:cNvPr id="21" name="iŝḻïďé"/>
            <p:cNvSpPr/>
            <p:nvPr/>
          </p:nvSpPr>
          <p:spPr>
            <a:xfrm>
              <a:off x="4780704" y="2363647"/>
              <a:ext cx="777240" cy="777240"/>
            </a:xfrm>
            <a:prstGeom prst="wedgeEllipseCallo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3" name="组合 2"/>
            <p:cNvGrpSpPr/>
            <p:nvPr/>
          </p:nvGrpSpPr>
          <p:grpSpPr>
            <a:xfrm>
              <a:off x="4781974" y="2365340"/>
              <a:ext cx="775547" cy="775547"/>
              <a:chOff x="5968" y="2449"/>
              <a:chExt cx="916" cy="916"/>
            </a:xfrm>
          </p:grpSpPr>
          <p:sp>
            <p:nvSpPr>
              <p:cNvPr id="20" name="椭圆 19"/>
              <p:cNvSpPr/>
              <p:nvPr/>
            </p:nvSpPr>
            <p:spPr>
              <a:xfrm>
                <a:off x="5968" y="2449"/>
                <a:ext cx="916" cy="9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 name="Freeform 10"/>
              <p:cNvSpPr>
                <a:spLocks noEditPoints="1"/>
              </p:cNvSpPr>
              <p:nvPr/>
            </p:nvSpPr>
            <p:spPr bwMode="auto">
              <a:xfrm>
                <a:off x="6183" y="2671"/>
                <a:ext cx="485" cy="470"/>
              </a:xfrm>
              <a:custGeom>
                <a:avLst/>
                <a:gdLst>
                  <a:gd name="T0" fmla="*/ 172 w 249"/>
                  <a:gd name="T1" fmla="*/ 108 h 241"/>
                  <a:gd name="T2" fmla="*/ 173 w 249"/>
                  <a:gd name="T3" fmla="*/ 179 h 241"/>
                  <a:gd name="T4" fmla="*/ 166 w 249"/>
                  <a:gd name="T5" fmla="*/ 210 h 241"/>
                  <a:gd name="T6" fmla="*/ 148 w 249"/>
                  <a:gd name="T7" fmla="*/ 226 h 241"/>
                  <a:gd name="T8" fmla="*/ 118 w 249"/>
                  <a:gd name="T9" fmla="*/ 236 h 241"/>
                  <a:gd name="T10" fmla="*/ 118 w 249"/>
                  <a:gd name="T11" fmla="*/ 236 h 241"/>
                  <a:gd name="T12" fmla="*/ 37 w 249"/>
                  <a:gd name="T13" fmla="*/ 236 h 241"/>
                  <a:gd name="T14" fmla="*/ 15 w 249"/>
                  <a:gd name="T15" fmla="*/ 217 h 241"/>
                  <a:gd name="T16" fmla="*/ 1 w 249"/>
                  <a:gd name="T17" fmla="*/ 171 h 241"/>
                  <a:gd name="T18" fmla="*/ 8 w 249"/>
                  <a:gd name="T19" fmla="*/ 113 h 241"/>
                  <a:gd name="T20" fmla="*/ 18 w 249"/>
                  <a:gd name="T21" fmla="*/ 98 h 241"/>
                  <a:gd name="T22" fmla="*/ 43 w 249"/>
                  <a:gd name="T23" fmla="*/ 92 h 241"/>
                  <a:gd name="T24" fmla="*/ 85 w 249"/>
                  <a:gd name="T25" fmla="*/ 97 h 241"/>
                  <a:gd name="T26" fmla="*/ 71 w 249"/>
                  <a:gd name="T27" fmla="*/ 62 h 241"/>
                  <a:gd name="T28" fmla="*/ 71 w 249"/>
                  <a:gd name="T29" fmla="*/ 25 h 241"/>
                  <a:gd name="T30" fmla="*/ 74 w 249"/>
                  <a:gd name="T31" fmla="*/ 13 h 241"/>
                  <a:gd name="T32" fmla="*/ 103 w 249"/>
                  <a:gd name="T33" fmla="*/ 3 h 241"/>
                  <a:gd name="T34" fmla="*/ 141 w 249"/>
                  <a:gd name="T35" fmla="*/ 82 h 241"/>
                  <a:gd name="T36" fmla="*/ 172 w 249"/>
                  <a:gd name="T37" fmla="*/ 108 h 241"/>
                  <a:gd name="T38" fmla="*/ 216 w 249"/>
                  <a:gd name="T39" fmla="*/ 99 h 241"/>
                  <a:gd name="T40" fmla="*/ 183 w 249"/>
                  <a:gd name="T41" fmla="*/ 133 h 241"/>
                  <a:gd name="T42" fmla="*/ 183 w 249"/>
                  <a:gd name="T43" fmla="*/ 200 h 241"/>
                  <a:gd name="T44" fmla="*/ 216 w 249"/>
                  <a:gd name="T45" fmla="*/ 233 h 241"/>
                  <a:gd name="T46" fmla="*/ 249 w 249"/>
                  <a:gd name="T47" fmla="*/ 233 h 241"/>
                  <a:gd name="T48" fmla="*/ 249 w 249"/>
                  <a:gd name="T49" fmla="*/ 99 h 241"/>
                  <a:gd name="T50" fmla="*/ 216 w 249"/>
                  <a:gd name="T51" fmla="*/ 9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241">
                    <a:moveTo>
                      <a:pt x="172" y="108"/>
                    </a:moveTo>
                    <a:cubicBezTo>
                      <a:pt x="177" y="131"/>
                      <a:pt x="177" y="156"/>
                      <a:pt x="173" y="179"/>
                    </a:cubicBezTo>
                    <a:cubicBezTo>
                      <a:pt x="172" y="190"/>
                      <a:pt x="171" y="201"/>
                      <a:pt x="166" y="210"/>
                    </a:cubicBezTo>
                    <a:cubicBezTo>
                      <a:pt x="162" y="217"/>
                      <a:pt x="155" y="223"/>
                      <a:pt x="148" y="226"/>
                    </a:cubicBezTo>
                    <a:cubicBezTo>
                      <a:pt x="139" y="231"/>
                      <a:pt x="128" y="234"/>
                      <a:pt x="118" y="236"/>
                    </a:cubicBezTo>
                    <a:cubicBezTo>
                      <a:pt x="118" y="236"/>
                      <a:pt x="118" y="236"/>
                      <a:pt x="118" y="236"/>
                    </a:cubicBezTo>
                    <a:cubicBezTo>
                      <a:pt x="94" y="240"/>
                      <a:pt x="50" y="241"/>
                      <a:pt x="37" y="236"/>
                    </a:cubicBezTo>
                    <a:cubicBezTo>
                      <a:pt x="28" y="232"/>
                      <a:pt x="21" y="225"/>
                      <a:pt x="15" y="217"/>
                    </a:cubicBezTo>
                    <a:cubicBezTo>
                      <a:pt x="6" y="204"/>
                      <a:pt x="2" y="187"/>
                      <a:pt x="1" y="171"/>
                    </a:cubicBezTo>
                    <a:cubicBezTo>
                      <a:pt x="0" y="151"/>
                      <a:pt x="3" y="132"/>
                      <a:pt x="8" y="113"/>
                    </a:cubicBezTo>
                    <a:cubicBezTo>
                      <a:pt x="9" y="107"/>
                      <a:pt x="13" y="102"/>
                      <a:pt x="18" y="98"/>
                    </a:cubicBezTo>
                    <a:cubicBezTo>
                      <a:pt x="25" y="94"/>
                      <a:pt x="34" y="92"/>
                      <a:pt x="43" y="92"/>
                    </a:cubicBezTo>
                    <a:cubicBezTo>
                      <a:pt x="57" y="91"/>
                      <a:pt x="72" y="94"/>
                      <a:pt x="85" y="97"/>
                    </a:cubicBezTo>
                    <a:cubicBezTo>
                      <a:pt x="77" y="87"/>
                      <a:pt x="73" y="75"/>
                      <a:pt x="71" y="62"/>
                    </a:cubicBezTo>
                    <a:cubicBezTo>
                      <a:pt x="70" y="50"/>
                      <a:pt x="70" y="37"/>
                      <a:pt x="71" y="25"/>
                    </a:cubicBezTo>
                    <a:cubicBezTo>
                      <a:pt x="71" y="21"/>
                      <a:pt x="72" y="17"/>
                      <a:pt x="74" y="13"/>
                    </a:cubicBezTo>
                    <a:cubicBezTo>
                      <a:pt x="81" y="5"/>
                      <a:pt x="96" y="0"/>
                      <a:pt x="103" y="3"/>
                    </a:cubicBezTo>
                    <a:cubicBezTo>
                      <a:pt x="109" y="7"/>
                      <a:pt x="116" y="57"/>
                      <a:pt x="141" y="82"/>
                    </a:cubicBezTo>
                    <a:cubicBezTo>
                      <a:pt x="151" y="91"/>
                      <a:pt x="161" y="100"/>
                      <a:pt x="172" y="108"/>
                    </a:cubicBezTo>
                    <a:close/>
                    <a:moveTo>
                      <a:pt x="216" y="99"/>
                    </a:moveTo>
                    <a:cubicBezTo>
                      <a:pt x="198" y="99"/>
                      <a:pt x="183" y="114"/>
                      <a:pt x="183" y="133"/>
                    </a:cubicBezTo>
                    <a:cubicBezTo>
                      <a:pt x="183" y="200"/>
                      <a:pt x="183" y="200"/>
                      <a:pt x="183" y="200"/>
                    </a:cubicBezTo>
                    <a:cubicBezTo>
                      <a:pt x="183" y="218"/>
                      <a:pt x="198" y="233"/>
                      <a:pt x="216" y="233"/>
                    </a:cubicBezTo>
                    <a:cubicBezTo>
                      <a:pt x="249" y="233"/>
                      <a:pt x="249" y="233"/>
                      <a:pt x="249" y="233"/>
                    </a:cubicBezTo>
                    <a:cubicBezTo>
                      <a:pt x="249" y="99"/>
                      <a:pt x="249" y="99"/>
                      <a:pt x="249" y="99"/>
                    </a:cubicBezTo>
                    <a:lnTo>
                      <a:pt x="216" y="99"/>
                    </a:lnTo>
                    <a:close/>
                  </a:path>
                </a:pathLst>
              </a:custGeom>
              <a:solidFill>
                <a:schemeClr val="bg1"/>
              </a:solidFill>
              <a:ln>
                <a:noFill/>
              </a:ln>
            </p:spPr>
            <p:txBody>
              <a:bodyPr vert="horz" wrap="square" lIns="91440" tIns="45720" rIns="91440" bIns="45720" numCol="1" anchor="t" anchorCtr="0" compatLnSpc="1"/>
              <a:lstStyle/>
              <a:p>
                <a:endParaRPr lang="zh-CN" altLang="en-US" sz="1355">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grpSp>
        <p:nvGrpSpPr>
          <p:cNvPr id="16" name="组合 15"/>
          <p:cNvGrpSpPr/>
          <p:nvPr/>
        </p:nvGrpSpPr>
        <p:grpSpPr>
          <a:xfrm>
            <a:off x="5664201" y="2284907"/>
            <a:ext cx="5828453" cy="1487594"/>
            <a:chOff x="2470" y="2558"/>
            <a:chExt cx="6884" cy="1757"/>
          </a:xfrm>
        </p:grpSpPr>
        <p:sp>
          <p:nvSpPr>
            <p:cNvPr id="26" name="TextBox 46"/>
            <p:cNvSpPr txBox="1"/>
            <p:nvPr/>
          </p:nvSpPr>
          <p:spPr>
            <a:xfrm>
              <a:off x="2470" y="2558"/>
              <a:ext cx="2065" cy="436"/>
            </a:xfrm>
            <a:prstGeom prst="rect">
              <a:avLst/>
            </a:prstGeom>
            <a:noFill/>
          </p:spPr>
          <p:txBody>
            <a:bodyPr wrap="square" tIns="0" bIns="0" rtlCol="0" anchor="t">
              <a:spAutoFit/>
            </a:bodyPr>
            <a:lstStyle/>
            <a:p>
              <a:pPr>
                <a:lnSpc>
                  <a:spcPct val="100000"/>
                </a:lnSpc>
              </a:pPr>
              <a:r>
                <a:rPr lang="zh-CN" altLang="en-US" sz="24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伟大旗帜</a:t>
              </a:r>
              <a:endParaRPr lang="zh-CN" altLang="en-US" sz="2400">
                <a:solidFill>
                  <a:schemeClr val="bg2">
                    <a:lumMod val="2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endParaRPr>
            </a:p>
          </p:txBody>
        </p:sp>
        <p:sp>
          <p:nvSpPr>
            <p:cNvPr id="10" name="TextBox 47"/>
            <p:cNvSpPr txBox="1"/>
            <p:nvPr/>
          </p:nvSpPr>
          <p:spPr>
            <a:xfrm>
              <a:off x="2470" y="2943"/>
              <a:ext cx="6884" cy="1372"/>
            </a:xfrm>
            <a:prstGeom prst="rect">
              <a:avLst/>
            </a:prstGeom>
            <a:noFill/>
          </p:spPr>
          <p:txBody>
            <a:bodyPr wrap="square" rtlCol="0">
              <a:spAutoFit/>
            </a:bodyPr>
            <a:lstStyle/>
            <a:p>
              <a:pP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cs typeface="阿里巴巴普惠体 Light" panose="00020600040101010101" pitchFamily="18" charset="-122"/>
                  <a:sym typeface="思源黑体 CN Medium" panose="020B0600000000000000" pitchFamily="34" charset="-122"/>
                </a:rPr>
                <a:t>中国共产党思想建党以独创性的理论创新丰富和发展了科学社会主义，党领导中国革命、建设和改革取得的伟大成就，也为国际共产主义运动作出了独特贡献</a:t>
              </a:r>
            </a:p>
          </p:txBody>
        </p:sp>
      </p:grpSp>
      <p:grpSp>
        <p:nvGrpSpPr>
          <p:cNvPr id="17" name="组合 16"/>
          <p:cNvGrpSpPr/>
          <p:nvPr/>
        </p:nvGrpSpPr>
        <p:grpSpPr>
          <a:xfrm>
            <a:off x="5664202" y="4347389"/>
            <a:ext cx="5827607" cy="1487594"/>
            <a:chOff x="2470" y="4874"/>
            <a:chExt cx="6883" cy="1757"/>
          </a:xfrm>
        </p:grpSpPr>
        <p:sp>
          <p:nvSpPr>
            <p:cNvPr id="13" name="TextBox 50"/>
            <p:cNvSpPr txBox="1"/>
            <p:nvPr/>
          </p:nvSpPr>
          <p:spPr>
            <a:xfrm>
              <a:off x="2470" y="4874"/>
              <a:ext cx="2065" cy="436"/>
            </a:xfrm>
            <a:prstGeom prst="rect">
              <a:avLst/>
            </a:prstGeom>
            <a:noFill/>
          </p:spPr>
          <p:txBody>
            <a:bodyPr wrap="square" tIns="0" bIns="0" rtlCol="0" anchor="t">
              <a:spAutoFit/>
            </a:bodyPr>
            <a:lstStyle/>
            <a:p>
              <a:pPr>
                <a:lnSpc>
                  <a:spcPct val="100000"/>
                </a:lnSpc>
              </a:pPr>
              <a:r>
                <a:rPr lang="zh-CN" altLang="en-US" sz="24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伟大旗帜</a:t>
              </a:r>
              <a:endParaRPr lang="zh-CN" altLang="en-US" sz="2400">
                <a:solidFill>
                  <a:schemeClr val="bg2">
                    <a:lumMod val="2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endParaRPr>
            </a:p>
          </p:txBody>
        </p:sp>
        <p:sp>
          <p:nvSpPr>
            <p:cNvPr id="31" name="TextBox 51"/>
            <p:cNvSpPr txBox="1"/>
            <p:nvPr/>
          </p:nvSpPr>
          <p:spPr>
            <a:xfrm>
              <a:off x="2470" y="5259"/>
              <a:ext cx="6883" cy="1372"/>
            </a:xfrm>
            <a:prstGeom prst="rect">
              <a:avLst/>
            </a:prstGeom>
            <a:noFill/>
          </p:spPr>
          <p:txBody>
            <a:bodyPr wrap="square" rtlCol="0">
              <a:spAutoFit/>
            </a:bodyPr>
            <a:lstStyle/>
            <a:p>
              <a:pP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cs typeface="思源黑体 CN Normal" panose="020B0400000000000000" pitchFamily="34" charset="-122"/>
                  <a:sym typeface="思源黑体 CN Medium" panose="020B0600000000000000" pitchFamily="34" charset="-122"/>
                </a:rPr>
                <a:t>中国特色社会主义进入新时代“意味着科学社会主义在二十一世纪的中国焕发出强大生机活力，在世界上高高举起了中国特色社会主义伟大旗帜”</a:t>
              </a:r>
            </a:p>
          </p:txBody>
        </p:sp>
      </p:grpSp>
      <p:grpSp>
        <p:nvGrpSpPr>
          <p:cNvPr id="29" name="组合 28"/>
          <p:cNvGrpSpPr/>
          <p:nvPr/>
        </p:nvGrpSpPr>
        <p:grpSpPr>
          <a:xfrm>
            <a:off x="4775202" y="4281103"/>
            <a:ext cx="777240" cy="777240"/>
            <a:chOff x="4780704" y="2363647"/>
            <a:chExt cx="777240" cy="777240"/>
          </a:xfrm>
        </p:grpSpPr>
        <p:sp>
          <p:nvSpPr>
            <p:cNvPr id="30" name="iŝḻïďé"/>
            <p:cNvSpPr/>
            <p:nvPr/>
          </p:nvSpPr>
          <p:spPr>
            <a:xfrm>
              <a:off x="4780704" y="2363647"/>
              <a:ext cx="777240" cy="777240"/>
            </a:xfrm>
            <a:prstGeom prst="wedgeEllipseCallo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32" name="组合 31"/>
            <p:cNvGrpSpPr/>
            <p:nvPr/>
          </p:nvGrpSpPr>
          <p:grpSpPr>
            <a:xfrm>
              <a:off x="4781974" y="2365340"/>
              <a:ext cx="775547" cy="775547"/>
              <a:chOff x="5968" y="2449"/>
              <a:chExt cx="916" cy="916"/>
            </a:xfrm>
          </p:grpSpPr>
          <p:sp>
            <p:nvSpPr>
              <p:cNvPr id="33" name="椭圆 32"/>
              <p:cNvSpPr/>
              <p:nvPr/>
            </p:nvSpPr>
            <p:spPr>
              <a:xfrm>
                <a:off x="5968" y="2449"/>
                <a:ext cx="916" cy="9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4" name="Freeform 10"/>
              <p:cNvSpPr>
                <a:spLocks noEditPoints="1"/>
              </p:cNvSpPr>
              <p:nvPr/>
            </p:nvSpPr>
            <p:spPr bwMode="auto">
              <a:xfrm>
                <a:off x="6183" y="2671"/>
                <a:ext cx="485" cy="470"/>
              </a:xfrm>
              <a:custGeom>
                <a:avLst/>
                <a:gdLst>
                  <a:gd name="T0" fmla="*/ 172 w 249"/>
                  <a:gd name="T1" fmla="*/ 108 h 241"/>
                  <a:gd name="T2" fmla="*/ 173 w 249"/>
                  <a:gd name="T3" fmla="*/ 179 h 241"/>
                  <a:gd name="T4" fmla="*/ 166 w 249"/>
                  <a:gd name="T5" fmla="*/ 210 h 241"/>
                  <a:gd name="T6" fmla="*/ 148 w 249"/>
                  <a:gd name="T7" fmla="*/ 226 h 241"/>
                  <a:gd name="T8" fmla="*/ 118 w 249"/>
                  <a:gd name="T9" fmla="*/ 236 h 241"/>
                  <a:gd name="T10" fmla="*/ 118 w 249"/>
                  <a:gd name="T11" fmla="*/ 236 h 241"/>
                  <a:gd name="T12" fmla="*/ 37 w 249"/>
                  <a:gd name="T13" fmla="*/ 236 h 241"/>
                  <a:gd name="T14" fmla="*/ 15 w 249"/>
                  <a:gd name="T15" fmla="*/ 217 h 241"/>
                  <a:gd name="T16" fmla="*/ 1 w 249"/>
                  <a:gd name="T17" fmla="*/ 171 h 241"/>
                  <a:gd name="T18" fmla="*/ 8 w 249"/>
                  <a:gd name="T19" fmla="*/ 113 h 241"/>
                  <a:gd name="T20" fmla="*/ 18 w 249"/>
                  <a:gd name="T21" fmla="*/ 98 h 241"/>
                  <a:gd name="T22" fmla="*/ 43 w 249"/>
                  <a:gd name="T23" fmla="*/ 92 h 241"/>
                  <a:gd name="T24" fmla="*/ 85 w 249"/>
                  <a:gd name="T25" fmla="*/ 97 h 241"/>
                  <a:gd name="T26" fmla="*/ 71 w 249"/>
                  <a:gd name="T27" fmla="*/ 62 h 241"/>
                  <a:gd name="T28" fmla="*/ 71 w 249"/>
                  <a:gd name="T29" fmla="*/ 25 h 241"/>
                  <a:gd name="T30" fmla="*/ 74 w 249"/>
                  <a:gd name="T31" fmla="*/ 13 h 241"/>
                  <a:gd name="T32" fmla="*/ 103 w 249"/>
                  <a:gd name="T33" fmla="*/ 3 h 241"/>
                  <a:gd name="T34" fmla="*/ 141 w 249"/>
                  <a:gd name="T35" fmla="*/ 82 h 241"/>
                  <a:gd name="T36" fmla="*/ 172 w 249"/>
                  <a:gd name="T37" fmla="*/ 108 h 241"/>
                  <a:gd name="T38" fmla="*/ 216 w 249"/>
                  <a:gd name="T39" fmla="*/ 99 h 241"/>
                  <a:gd name="T40" fmla="*/ 183 w 249"/>
                  <a:gd name="T41" fmla="*/ 133 h 241"/>
                  <a:gd name="T42" fmla="*/ 183 w 249"/>
                  <a:gd name="T43" fmla="*/ 200 h 241"/>
                  <a:gd name="T44" fmla="*/ 216 w 249"/>
                  <a:gd name="T45" fmla="*/ 233 h 241"/>
                  <a:gd name="T46" fmla="*/ 249 w 249"/>
                  <a:gd name="T47" fmla="*/ 233 h 241"/>
                  <a:gd name="T48" fmla="*/ 249 w 249"/>
                  <a:gd name="T49" fmla="*/ 99 h 241"/>
                  <a:gd name="T50" fmla="*/ 216 w 249"/>
                  <a:gd name="T51" fmla="*/ 9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241">
                    <a:moveTo>
                      <a:pt x="172" y="108"/>
                    </a:moveTo>
                    <a:cubicBezTo>
                      <a:pt x="177" y="131"/>
                      <a:pt x="177" y="156"/>
                      <a:pt x="173" y="179"/>
                    </a:cubicBezTo>
                    <a:cubicBezTo>
                      <a:pt x="172" y="190"/>
                      <a:pt x="171" y="201"/>
                      <a:pt x="166" y="210"/>
                    </a:cubicBezTo>
                    <a:cubicBezTo>
                      <a:pt x="162" y="217"/>
                      <a:pt x="155" y="223"/>
                      <a:pt x="148" y="226"/>
                    </a:cubicBezTo>
                    <a:cubicBezTo>
                      <a:pt x="139" y="231"/>
                      <a:pt x="128" y="234"/>
                      <a:pt x="118" y="236"/>
                    </a:cubicBezTo>
                    <a:cubicBezTo>
                      <a:pt x="118" y="236"/>
                      <a:pt x="118" y="236"/>
                      <a:pt x="118" y="236"/>
                    </a:cubicBezTo>
                    <a:cubicBezTo>
                      <a:pt x="94" y="240"/>
                      <a:pt x="50" y="241"/>
                      <a:pt x="37" y="236"/>
                    </a:cubicBezTo>
                    <a:cubicBezTo>
                      <a:pt x="28" y="232"/>
                      <a:pt x="21" y="225"/>
                      <a:pt x="15" y="217"/>
                    </a:cubicBezTo>
                    <a:cubicBezTo>
                      <a:pt x="6" y="204"/>
                      <a:pt x="2" y="187"/>
                      <a:pt x="1" y="171"/>
                    </a:cubicBezTo>
                    <a:cubicBezTo>
                      <a:pt x="0" y="151"/>
                      <a:pt x="3" y="132"/>
                      <a:pt x="8" y="113"/>
                    </a:cubicBezTo>
                    <a:cubicBezTo>
                      <a:pt x="9" y="107"/>
                      <a:pt x="13" y="102"/>
                      <a:pt x="18" y="98"/>
                    </a:cubicBezTo>
                    <a:cubicBezTo>
                      <a:pt x="25" y="94"/>
                      <a:pt x="34" y="92"/>
                      <a:pt x="43" y="92"/>
                    </a:cubicBezTo>
                    <a:cubicBezTo>
                      <a:pt x="57" y="91"/>
                      <a:pt x="72" y="94"/>
                      <a:pt x="85" y="97"/>
                    </a:cubicBezTo>
                    <a:cubicBezTo>
                      <a:pt x="77" y="87"/>
                      <a:pt x="73" y="75"/>
                      <a:pt x="71" y="62"/>
                    </a:cubicBezTo>
                    <a:cubicBezTo>
                      <a:pt x="70" y="50"/>
                      <a:pt x="70" y="37"/>
                      <a:pt x="71" y="25"/>
                    </a:cubicBezTo>
                    <a:cubicBezTo>
                      <a:pt x="71" y="21"/>
                      <a:pt x="72" y="17"/>
                      <a:pt x="74" y="13"/>
                    </a:cubicBezTo>
                    <a:cubicBezTo>
                      <a:pt x="81" y="5"/>
                      <a:pt x="96" y="0"/>
                      <a:pt x="103" y="3"/>
                    </a:cubicBezTo>
                    <a:cubicBezTo>
                      <a:pt x="109" y="7"/>
                      <a:pt x="116" y="57"/>
                      <a:pt x="141" y="82"/>
                    </a:cubicBezTo>
                    <a:cubicBezTo>
                      <a:pt x="151" y="91"/>
                      <a:pt x="161" y="100"/>
                      <a:pt x="172" y="108"/>
                    </a:cubicBezTo>
                    <a:close/>
                    <a:moveTo>
                      <a:pt x="216" y="99"/>
                    </a:moveTo>
                    <a:cubicBezTo>
                      <a:pt x="198" y="99"/>
                      <a:pt x="183" y="114"/>
                      <a:pt x="183" y="133"/>
                    </a:cubicBezTo>
                    <a:cubicBezTo>
                      <a:pt x="183" y="200"/>
                      <a:pt x="183" y="200"/>
                      <a:pt x="183" y="200"/>
                    </a:cubicBezTo>
                    <a:cubicBezTo>
                      <a:pt x="183" y="218"/>
                      <a:pt x="198" y="233"/>
                      <a:pt x="216" y="233"/>
                    </a:cubicBezTo>
                    <a:cubicBezTo>
                      <a:pt x="249" y="233"/>
                      <a:pt x="249" y="233"/>
                      <a:pt x="249" y="233"/>
                    </a:cubicBezTo>
                    <a:cubicBezTo>
                      <a:pt x="249" y="99"/>
                      <a:pt x="249" y="99"/>
                      <a:pt x="249" y="99"/>
                    </a:cubicBezTo>
                    <a:lnTo>
                      <a:pt x="216" y="99"/>
                    </a:lnTo>
                    <a:close/>
                  </a:path>
                </a:pathLst>
              </a:custGeom>
              <a:solidFill>
                <a:schemeClr val="bg1"/>
              </a:solidFill>
              <a:ln>
                <a:noFill/>
              </a:ln>
            </p:spPr>
            <p:txBody>
              <a:bodyPr vert="horz" wrap="square" lIns="91440" tIns="45720" rIns="91440" bIns="45720" numCol="1" anchor="t" anchorCtr="0" compatLnSpc="1"/>
              <a:lstStyle/>
              <a:p>
                <a:endParaRPr lang="zh-CN" altLang="en-US" sz="1355">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sp>
        <p:nvSpPr>
          <p:cNvPr id="23"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4"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5"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总结党的重大成就和历史经验</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0" y="-124191"/>
            <a:ext cx="12192002" cy="7620000"/>
          </a:xfrm>
          <a:prstGeom prst="rect">
            <a:avLst/>
          </a:prstGeom>
        </p:spPr>
      </p:pic>
      <p:sp>
        <p:nvSpPr>
          <p:cNvPr id="6" name="圆角矩形 2"/>
          <p:cNvSpPr/>
          <p:nvPr/>
        </p:nvSpPr>
        <p:spPr>
          <a:xfrm>
            <a:off x="5189838" y="2116183"/>
            <a:ext cx="1812324" cy="518983"/>
          </a:xfrm>
          <a:prstGeom prst="roundRect">
            <a:avLst>
              <a:gd name="adj" fmla="val 50000"/>
            </a:avLst>
          </a:prstGeom>
          <a:solidFill>
            <a:schemeClr val="bg1"/>
          </a:solidFill>
          <a:ln>
            <a:noFill/>
          </a:ln>
          <a:effectLst>
            <a:outerShdw blurRad="63500" sx="102000" sy="102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第三部分</a:t>
            </a:r>
          </a:p>
        </p:txBody>
      </p:sp>
      <p:sp>
        <p:nvSpPr>
          <p:cNvPr id="15" name="文本框 14"/>
          <p:cNvSpPr txBox="1"/>
          <p:nvPr/>
        </p:nvSpPr>
        <p:spPr>
          <a:xfrm>
            <a:off x="2762250" y="2924915"/>
            <a:ext cx="6667500" cy="950966"/>
          </a:xfrm>
          <a:prstGeom prst="rect">
            <a:avLst/>
          </a:prstGeom>
          <a:noFill/>
        </p:spPr>
        <p:txBody>
          <a:bodyPr wrap="square" rtlCol="0">
            <a:spAutoFit/>
          </a:bodyPr>
          <a:lstStyle/>
          <a:p>
            <a:pPr algn="dist">
              <a:lnSpc>
                <a:spcPct val="140000"/>
              </a:lnSpc>
            </a:pPr>
            <a:r>
              <a:rPr lang="zh-CN" altLang="en-US" sz="4400" b="1" dirty="0">
                <a:solidFill>
                  <a:schemeClr val="bg1"/>
                </a:solidFill>
                <a:effectLst>
                  <a:outerShdw blurRad="50800" dist="38100" dir="5400000" algn="t" rotWithShape="0">
                    <a:prstClr val="black">
                      <a:alpha val="21000"/>
                    </a:prstClr>
                  </a:outerShdw>
                </a:effectLst>
                <a:latin typeface="字魂110号-武林江湖体" panose="00000500000000000000" pitchFamily="2" charset="-122"/>
                <a:ea typeface="字魂110号-武林江湖体" panose="00000500000000000000" pitchFamily="2" charset="-122"/>
                <a:sym typeface="思源黑体 CN Medium" panose="020B0600000000000000" pitchFamily="34" charset="-122"/>
              </a:rPr>
              <a:t>党的百年奋斗历程</a:t>
            </a:r>
          </a:p>
        </p:txBody>
      </p:sp>
      <p:sp>
        <p:nvSpPr>
          <p:cNvPr id="16" name="矩形 15"/>
          <p:cNvSpPr/>
          <p:nvPr/>
        </p:nvSpPr>
        <p:spPr>
          <a:xfrm>
            <a:off x="3243707" y="3875881"/>
            <a:ext cx="5704587" cy="617348"/>
          </a:xfrm>
          <a:prstGeom prst="rect">
            <a:avLst/>
          </a:prstGeom>
        </p:spPr>
        <p:txBody>
          <a:bodyPr wrap="square">
            <a:spAutoFit/>
          </a:bodyPr>
          <a:lstStyle/>
          <a:p>
            <a:pPr algn="ctr">
              <a:lnSpc>
                <a:spcPct val="150000"/>
              </a:lnSpc>
            </a:pPr>
            <a:r>
              <a:rPr lang="zh-CN" altLang="en-US"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没有共产党就没有新中国，是党带领祖国和人民取得一次次的成功和进步，是党带领我们建设小康，走向繁荣富强</a:t>
            </a:r>
            <a:endParaRPr lang="en-US" altLang="zh-CN"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4"/>
          <p:cNvSpPr/>
          <p:nvPr/>
        </p:nvSpPr>
        <p:spPr>
          <a:xfrm>
            <a:off x="1638300" y="2086441"/>
            <a:ext cx="2633345" cy="3665220"/>
          </a:xfrm>
          <a:prstGeom prst="roundRect">
            <a:avLst>
              <a:gd name="adj" fmla="val 342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sz="16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2" name="文本框 21"/>
          <p:cNvSpPr txBox="1"/>
          <p:nvPr/>
        </p:nvSpPr>
        <p:spPr>
          <a:xfrm>
            <a:off x="1996866" y="2838477"/>
            <a:ext cx="1846659" cy="3107187"/>
          </a:xfrm>
          <a:prstGeom prst="rect">
            <a:avLst/>
          </a:prstGeom>
          <a:noFill/>
        </p:spPr>
        <p:txBody>
          <a:bodyPr vert="eaVert" wrap="square" rtlCol="0">
            <a:spAutoFit/>
          </a:bodyPr>
          <a:lstStyle/>
          <a:p>
            <a:pPr defTabSz="685800">
              <a:defRPr/>
            </a:pPr>
            <a:r>
              <a:rPr lang="zh-CN" altLang="en-US" sz="5400">
                <a:solidFill>
                  <a:schemeClr val="bg1"/>
                </a:solidFill>
                <a:latin typeface="思源黑体 CN Medium" panose="020B0600000000000000" pitchFamily="34" charset="-122"/>
                <a:ea typeface="思源黑体 CN Medium" panose="020B0600000000000000" pitchFamily="34" charset="-122"/>
                <a:cs typeface="字魂105号-简雅黑" panose="00000500000000000000" pitchFamily="2" charset="-122"/>
                <a:sym typeface="思源黑体 CN Medium" panose="020B0600000000000000" pitchFamily="34" charset="-122"/>
              </a:rPr>
              <a:t>新征程</a:t>
            </a:r>
          </a:p>
          <a:p>
            <a:pPr defTabSz="685800">
              <a:defRPr/>
            </a:pPr>
            <a:r>
              <a:rPr lang="zh-CN" altLang="en-US" sz="5400">
                <a:solidFill>
                  <a:schemeClr val="bg1"/>
                </a:solidFill>
                <a:latin typeface="思源黑体 CN Medium" panose="020B0600000000000000" pitchFamily="34" charset="-122"/>
                <a:ea typeface="思源黑体 CN Medium" panose="020B0600000000000000" pitchFamily="34" charset="-122"/>
                <a:cs typeface="字魂105号-简雅黑" panose="00000500000000000000" pitchFamily="2" charset="-122"/>
                <a:sym typeface="思源黑体 CN Medium" panose="020B0600000000000000" pitchFamily="34" charset="-122"/>
              </a:rPr>
              <a:t>新时代</a:t>
            </a:r>
          </a:p>
        </p:txBody>
      </p:sp>
      <p:sp>
        <p:nvSpPr>
          <p:cNvPr id="19"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4897635" y="4228165"/>
            <a:ext cx="521521" cy="501115"/>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en-US" sz="16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0"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4897635" y="2343136"/>
            <a:ext cx="483892" cy="412572"/>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en-US" sz="16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5" name="Text Box 20"/>
          <p:cNvSpPr txBox="1">
            <a:spLocks noChangeArrowheads="1"/>
          </p:cNvSpPr>
          <p:nvPr/>
        </p:nvSpPr>
        <p:spPr bwMode="auto">
          <a:xfrm>
            <a:off x="5678624" y="2853518"/>
            <a:ext cx="4470400" cy="11568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zh-CN" altLang="en-US" sz="1600" dirty="0">
                <a:solidFill>
                  <a:srgbClr val="000000"/>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是在建党百年历史条件下开启全面建设社会主义现代化国家新征程、在新时代坚持和发展中国特色社会主义的需要；</a:t>
            </a:r>
          </a:p>
        </p:txBody>
      </p:sp>
      <p:sp>
        <p:nvSpPr>
          <p:cNvPr id="16" name="矩形 15"/>
          <p:cNvSpPr/>
          <p:nvPr/>
        </p:nvSpPr>
        <p:spPr>
          <a:xfrm>
            <a:off x="5786757" y="2343136"/>
            <a:ext cx="4267200" cy="400110"/>
          </a:xfrm>
          <a:prstGeom prst="rect">
            <a:avLst/>
          </a:prstGeom>
          <a:solidFill>
            <a:schemeClr val="accent1"/>
          </a:solidFill>
        </p:spPr>
        <p:txBody>
          <a:bodyPr wrap="square">
            <a:spAutoFit/>
          </a:bodyPr>
          <a:lstStyle/>
          <a:p>
            <a:pPr algn="ctr"/>
            <a:r>
              <a:rPr lang="zh-CN" altLang="en-US" sz="2000" b="1"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特色社会主义</a:t>
            </a:r>
          </a:p>
        </p:txBody>
      </p:sp>
      <p:sp>
        <p:nvSpPr>
          <p:cNvPr id="17" name="Text Box 20"/>
          <p:cNvSpPr txBox="1">
            <a:spLocks noChangeArrowheads="1"/>
          </p:cNvSpPr>
          <p:nvPr/>
        </p:nvSpPr>
        <p:spPr bwMode="auto">
          <a:xfrm>
            <a:off x="5672092" y="4729280"/>
            <a:ext cx="4375333" cy="7875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zh-CN" altLang="en-US" sz="1600" dirty="0">
                <a:solidFill>
                  <a:srgbClr val="000000"/>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团结带领全国各族人民为实现中华民族伟大复兴的中国梦而继续奋斗的需要。</a:t>
            </a:r>
          </a:p>
        </p:txBody>
      </p:sp>
      <p:sp>
        <p:nvSpPr>
          <p:cNvPr id="24" name="矩形 23"/>
          <p:cNvSpPr/>
          <p:nvPr/>
        </p:nvSpPr>
        <p:spPr>
          <a:xfrm>
            <a:off x="5732085" y="4298392"/>
            <a:ext cx="4267200" cy="400110"/>
          </a:xfrm>
          <a:prstGeom prst="rect">
            <a:avLst/>
          </a:prstGeom>
          <a:solidFill>
            <a:schemeClr val="accent2"/>
          </a:solidFill>
        </p:spPr>
        <p:txBody>
          <a:bodyPr wrap="square">
            <a:spAutoFit/>
          </a:bodyPr>
          <a:lstStyle/>
          <a:p>
            <a:pPr algn="ctr"/>
            <a:r>
              <a:rPr lang="zh-CN" altLang="en-US" sz="2000" b="1"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永葆党的生机活力</a:t>
            </a:r>
          </a:p>
        </p:txBody>
      </p:sp>
      <p:sp>
        <p:nvSpPr>
          <p:cNvPr id="11"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3"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党的百年奋斗历程</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034560" y="3429000"/>
            <a:ext cx="2296742" cy="1967867"/>
          </a:xfrm>
          <a:prstGeom prst="rect">
            <a:avLst/>
          </a:prstGeom>
        </p:spPr>
      </p:pic>
      <p:pic>
        <p:nvPicPr>
          <p:cNvPr id="10" name="图片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352460" y="2913401"/>
            <a:ext cx="1940706" cy="2769344"/>
          </a:xfrm>
          <a:prstGeom prst="rect">
            <a:avLst/>
          </a:prstGeom>
        </p:spPr>
      </p:pic>
      <p:sp>
        <p:nvSpPr>
          <p:cNvPr id="4" name="矩形 3"/>
          <p:cNvSpPr/>
          <p:nvPr/>
        </p:nvSpPr>
        <p:spPr>
          <a:xfrm>
            <a:off x="1294423" y="2261026"/>
            <a:ext cx="4111677" cy="3063852"/>
          </a:xfrm>
          <a:prstGeom prst="rect">
            <a:avLst/>
          </a:prstGeom>
        </p:spPr>
        <p:txBody>
          <a:bodyPr wrap="square">
            <a:spAutoFit/>
          </a:bodyPr>
          <a:lstStyle/>
          <a:p>
            <a:pPr>
              <a:lnSpc>
                <a:spcPct val="150000"/>
              </a:lnSpc>
              <a:spcBef>
                <a:spcPct val="50000"/>
              </a:spcBef>
            </a:pPr>
            <a:r>
              <a:rPr lang="zh-CN" altLang="en-US" sz="1865" dirty="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革命斗争中，以毛泽东同志为主要代表的中国共产党人，把马克思列宁主义基本原理同中国具体实际相结合，对经过艰苦探索、付出巨大牺牲积累的一系列独创性经验作了理论概括，开辟了农村包围城市、武装夺取政权的正确革命道路，创立了毛泽东思想</a:t>
            </a:r>
          </a:p>
        </p:txBody>
      </p:sp>
      <p:sp>
        <p:nvSpPr>
          <p:cNvPr id="5" name="矩形 4"/>
          <p:cNvSpPr/>
          <p:nvPr/>
        </p:nvSpPr>
        <p:spPr>
          <a:xfrm>
            <a:off x="6013402" y="2108200"/>
            <a:ext cx="4654599" cy="1339790"/>
          </a:xfrm>
          <a:prstGeom prst="rect">
            <a:avLst/>
          </a:prstGeom>
        </p:spPr>
        <p:txBody>
          <a:bodyPr wrap="square">
            <a:spAutoFit/>
          </a:bodyPr>
          <a:lstStyle/>
          <a:p>
            <a:pPr>
              <a:lnSpc>
                <a:spcPct val="150000"/>
              </a:lnSpc>
            </a:pPr>
            <a:r>
              <a:rPr lang="zh-CN" altLang="en-US" sz="1865">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中国人民从此站起来了，中华民族任人宰割、饱受欺凌的时代一去不复返了，中国发展从此开启了新纪元。</a:t>
            </a:r>
          </a:p>
        </p:txBody>
      </p:sp>
      <p:cxnSp>
        <p:nvCxnSpPr>
          <p:cNvPr id="6" name="直接连接符 5"/>
          <p:cNvCxnSpPr/>
          <p:nvPr/>
        </p:nvCxnSpPr>
        <p:spPr>
          <a:xfrm flipH="1">
            <a:off x="5609299" y="2408121"/>
            <a:ext cx="0" cy="3104595"/>
          </a:xfrm>
          <a:prstGeom prst="line">
            <a:avLst/>
          </a:prstGeom>
        </p:spPr>
        <p:style>
          <a:lnRef idx="1">
            <a:schemeClr val="accent1"/>
          </a:lnRef>
          <a:fillRef idx="0">
            <a:schemeClr val="accent1"/>
          </a:fillRef>
          <a:effectRef idx="0">
            <a:schemeClr val="accent1"/>
          </a:effectRef>
          <a:fontRef idx="minor">
            <a:schemeClr val="tx1"/>
          </a:fontRef>
        </p:style>
      </p:cxnSp>
      <p:sp>
        <p:nvSpPr>
          <p:cNvPr id="7"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8"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党的百年奋斗历程</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圆角 4"/>
          <p:cNvSpPr/>
          <p:nvPr/>
        </p:nvSpPr>
        <p:spPr>
          <a:xfrm>
            <a:off x="1010557" y="1755775"/>
            <a:ext cx="2876550" cy="3724275"/>
          </a:xfrm>
          <a:prstGeom prst="roundRect">
            <a:avLst>
              <a:gd name="adj" fmla="val 4084"/>
            </a:avLst>
          </a:prstGeom>
          <a:solidFill>
            <a:schemeClr val="bg1"/>
          </a:solidFill>
          <a:ln>
            <a:noFill/>
          </a:ln>
          <a:effectLst>
            <a:outerShdw blurRad="342900" dist="114300" dir="3600000" sx="102000" sy="102000" algn="ctr" rotWithShape="0">
              <a:srgbClr val="C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1" name="矩形: 圆角 5"/>
          <p:cNvSpPr/>
          <p:nvPr/>
        </p:nvSpPr>
        <p:spPr>
          <a:xfrm>
            <a:off x="4657725" y="1755775"/>
            <a:ext cx="2876550" cy="3724275"/>
          </a:xfrm>
          <a:prstGeom prst="roundRect">
            <a:avLst>
              <a:gd name="adj" fmla="val 4084"/>
            </a:avLst>
          </a:prstGeom>
          <a:solidFill>
            <a:schemeClr val="bg1"/>
          </a:solidFill>
          <a:ln>
            <a:noFill/>
          </a:ln>
          <a:effectLst>
            <a:outerShdw blurRad="342900" dist="114300" dir="3600000" sx="102000" sy="102000" algn="ctr" rotWithShape="0">
              <a:srgbClr val="C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2" name="矩形: 圆角 6"/>
          <p:cNvSpPr/>
          <p:nvPr/>
        </p:nvSpPr>
        <p:spPr>
          <a:xfrm>
            <a:off x="8285843" y="1765300"/>
            <a:ext cx="2876550" cy="3724275"/>
          </a:xfrm>
          <a:prstGeom prst="roundRect">
            <a:avLst>
              <a:gd name="adj" fmla="val 4084"/>
            </a:avLst>
          </a:prstGeom>
          <a:solidFill>
            <a:schemeClr val="bg1"/>
          </a:solidFill>
          <a:ln>
            <a:noFill/>
          </a:ln>
          <a:effectLst>
            <a:outerShdw blurRad="342900" dist="114300" dir="3600000" sx="102000" sy="102000" algn="ctr" rotWithShape="0">
              <a:srgbClr val="C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6" name="文本框 75"/>
          <p:cNvSpPr txBox="1"/>
          <p:nvPr/>
        </p:nvSpPr>
        <p:spPr>
          <a:xfrm>
            <a:off x="1878342" y="3173837"/>
            <a:ext cx="1236236" cy="400110"/>
          </a:xfrm>
          <a:prstGeom prst="rect">
            <a:avLst/>
          </a:prstGeom>
          <a:noFill/>
        </p:spPr>
        <p:txBody>
          <a:bodyPr wrap="none" rtlCol="0">
            <a:spAutoFit/>
          </a:bodyPr>
          <a:lstStyle/>
          <a:p>
            <a:pPr algn="ctr"/>
            <a:r>
              <a:rPr lang="zh-CN" altLang="en-US" sz="2000" b="1">
                <a:solidFill>
                  <a:schemeClr val="accent5"/>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坚持发展</a:t>
            </a:r>
          </a:p>
        </p:txBody>
      </p:sp>
      <p:sp>
        <p:nvSpPr>
          <p:cNvPr id="77" name="文本框 76"/>
          <p:cNvSpPr txBox="1"/>
          <p:nvPr/>
        </p:nvSpPr>
        <p:spPr>
          <a:xfrm>
            <a:off x="5477884" y="3173837"/>
            <a:ext cx="1236236" cy="400110"/>
          </a:xfrm>
          <a:prstGeom prst="rect">
            <a:avLst/>
          </a:prstGeom>
          <a:noFill/>
        </p:spPr>
        <p:txBody>
          <a:bodyPr wrap="none" rtlCol="0">
            <a:spAutoFit/>
          </a:bodyPr>
          <a:lstStyle/>
          <a:p>
            <a:pPr algn="ctr"/>
            <a:r>
              <a:rPr lang="zh-CN" altLang="en-US" sz="2000" b="1">
                <a:solidFill>
                  <a:schemeClr val="accent5"/>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长期执政</a:t>
            </a:r>
          </a:p>
        </p:txBody>
      </p:sp>
      <p:sp>
        <p:nvSpPr>
          <p:cNvPr id="78" name="文本框 77"/>
          <p:cNvSpPr txBox="1"/>
          <p:nvPr/>
        </p:nvSpPr>
        <p:spPr>
          <a:xfrm>
            <a:off x="9106001" y="3173837"/>
            <a:ext cx="1236236" cy="400110"/>
          </a:xfrm>
          <a:prstGeom prst="rect">
            <a:avLst/>
          </a:prstGeom>
          <a:noFill/>
        </p:spPr>
        <p:txBody>
          <a:bodyPr wrap="none" rtlCol="0">
            <a:spAutoFit/>
          </a:bodyPr>
          <a:lstStyle/>
          <a:p>
            <a:pPr algn="ctr"/>
            <a:r>
              <a:rPr lang="zh-CN" altLang="en-US" sz="2000" b="1">
                <a:solidFill>
                  <a:schemeClr val="accent5"/>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治国理政</a:t>
            </a:r>
          </a:p>
        </p:txBody>
      </p:sp>
      <p:sp>
        <p:nvSpPr>
          <p:cNvPr id="79" name="文本框 78"/>
          <p:cNvSpPr txBox="1"/>
          <p:nvPr/>
        </p:nvSpPr>
        <p:spPr>
          <a:xfrm>
            <a:off x="1313068" y="3721327"/>
            <a:ext cx="2344531" cy="1666803"/>
          </a:xfrm>
          <a:prstGeom prst="rect">
            <a:avLst/>
          </a:prstGeom>
          <a:noFill/>
        </p:spPr>
        <p:txBody>
          <a:bodyPr wrap="square" rtlCol="0">
            <a:spAutoFit/>
          </a:bodyPr>
          <a:lstStyle/>
          <a:p>
            <a:pPr algn="ctr">
              <a:lnSpc>
                <a:spcPct val="13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怎样坚持和发展中国特色社会主义，建设什么样的社会主义现代化强国、怎样建设社会主义现代化强国</a:t>
            </a:r>
          </a:p>
        </p:txBody>
      </p:sp>
      <p:sp>
        <p:nvSpPr>
          <p:cNvPr id="80" name="文本框 79"/>
          <p:cNvSpPr txBox="1"/>
          <p:nvPr/>
        </p:nvSpPr>
        <p:spPr>
          <a:xfrm>
            <a:off x="5006048" y="3721327"/>
            <a:ext cx="2258641" cy="1666803"/>
          </a:xfrm>
          <a:prstGeom prst="rect">
            <a:avLst/>
          </a:prstGeom>
          <a:noFill/>
        </p:spPr>
        <p:txBody>
          <a:bodyPr wrap="square" rtlCol="0">
            <a:spAutoFit/>
          </a:bodyPr>
          <a:lstStyle/>
          <a:p>
            <a:pPr algn="ctr">
              <a:lnSpc>
                <a:spcPct val="13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建设什么样的长期执政的马克思主义政党、怎样建设长期执政的马克思主义政党等重大时代课题</a:t>
            </a:r>
          </a:p>
        </p:txBody>
      </p:sp>
      <p:sp>
        <p:nvSpPr>
          <p:cNvPr id="81" name="文本框 80"/>
          <p:cNvSpPr txBox="1"/>
          <p:nvPr/>
        </p:nvSpPr>
        <p:spPr>
          <a:xfrm>
            <a:off x="8634166" y="3721327"/>
            <a:ext cx="2258641" cy="1666803"/>
          </a:xfrm>
          <a:prstGeom prst="rect">
            <a:avLst/>
          </a:prstGeom>
          <a:noFill/>
        </p:spPr>
        <p:txBody>
          <a:bodyPr wrap="square" rtlCol="0">
            <a:spAutoFit/>
          </a:bodyPr>
          <a:lstStyle/>
          <a:p>
            <a:pPr algn="ctr">
              <a:lnSpc>
                <a:spcPct val="13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提出一系列原创性的治国理政新理念新思想新战略，是习近平新时代中国特色社会主义思想的主要创立者。</a:t>
            </a:r>
          </a:p>
        </p:txBody>
      </p:sp>
      <p:sp>
        <p:nvSpPr>
          <p:cNvPr id="82" name="图形 55" descr="树叶 轮廓"/>
          <p:cNvSpPr/>
          <p:nvPr/>
        </p:nvSpPr>
        <p:spPr>
          <a:xfrm>
            <a:off x="2193409" y="2269629"/>
            <a:ext cx="606095" cy="577268"/>
          </a:xfrm>
          <a:custGeom>
            <a:avLst/>
            <a:gdLst>
              <a:gd name="connsiteX0" fmla="*/ 69048 w 609763"/>
              <a:gd name="connsiteY0" fmla="*/ 467002 h 580760"/>
              <a:gd name="connsiteX1" fmla="*/ 84749 w 609763"/>
              <a:gd name="connsiteY1" fmla="*/ 482703 h 580760"/>
              <a:gd name="connsiteX2" fmla="*/ 69048 w 609763"/>
              <a:gd name="connsiteY2" fmla="*/ 498404 h 580760"/>
              <a:gd name="connsiteX3" fmla="*/ 53347 w 609763"/>
              <a:gd name="connsiteY3" fmla="*/ 482703 h 580760"/>
              <a:gd name="connsiteX4" fmla="*/ 69048 w 609763"/>
              <a:gd name="connsiteY4" fmla="*/ 467002 h 580760"/>
              <a:gd name="connsiteX5" fmla="*/ 69048 w 609763"/>
              <a:gd name="connsiteY5" fmla="*/ 327212 h 580760"/>
              <a:gd name="connsiteX6" fmla="*/ 84749 w 609763"/>
              <a:gd name="connsiteY6" fmla="*/ 342913 h 580760"/>
              <a:gd name="connsiteX7" fmla="*/ 69048 w 609763"/>
              <a:gd name="connsiteY7" fmla="*/ 358614 h 580760"/>
              <a:gd name="connsiteX8" fmla="*/ 53347 w 609763"/>
              <a:gd name="connsiteY8" fmla="*/ 342913 h 580760"/>
              <a:gd name="connsiteX9" fmla="*/ 69048 w 609763"/>
              <a:gd name="connsiteY9" fmla="*/ 327212 h 580760"/>
              <a:gd name="connsiteX10" fmla="*/ 443351 w 609763"/>
              <a:gd name="connsiteY10" fmla="*/ 299768 h 580760"/>
              <a:gd name="connsiteX11" fmla="*/ 370388 w 609763"/>
              <a:gd name="connsiteY11" fmla="*/ 324702 h 580760"/>
              <a:gd name="connsiteX12" fmla="*/ 358882 w 609763"/>
              <a:gd name="connsiteY12" fmla="*/ 368686 h 580760"/>
              <a:gd name="connsiteX13" fmla="*/ 363653 w 609763"/>
              <a:gd name="connsiteY13" fmla="*/ 378772 h 580760"/>
              <a:gd name="connsiteX14" fmla="*/ 347096 w 609763"/>
              <a:gd name="connsiteY14" fmla="*/ 410429 h 580760"/>
              <a:gd name="connsiteX15" fmla="*/ 360285 w 609763"/>
              <a:gd name="connsiteY15" fmla="*/ 417153 h 580760"/>
              <a:gd name="connsiteX16" fmla="*/ 359163 w 609763"/>
              <a:gd name="connsiteY16" fmla="*/ 426118 h 580760"/>
              <a:gd name="connsiteX17" fmla="*/ 365056 w 609763"/>
              <a:gd name="connsiteY17" fmla="*/ 441526 h 580760"/>
              <a:gd name="connsiteX18" fmla="*/ 363933 w 609763"/>
              <a:gd name="connsiteY18" fmla="*/ 455534 h 580760"/>
              <a:gd name="connsiteX19" fmla="*/ 381332 w 609763"/>
              <a:gd name="connsiteY19" fmla="*/ 463658 h 580760"/>
              <a:gd name="connsiteX20" fmla="*/ 404063 w 609763"/>
              <a:gd name="connsiteY20" fmla="*/ 460016 h 580760"/>
              <a:gd name="connsiteX21" fmla="*/ 392277 w 609763"/>
              <a:gd name="connsiteY21" fmla="*/ 489993 h 580760"/>
              <a:gd name="connsiteX22" fmla="*/ 499476 w 609763"/>
              <a:gd name="connsiteY22" fmla="*/ 489993 h 580760"/>
              <a:gd name="connsiteX23" fmla="*/ 468888 w 609763"/>
              <a:gd name="connsiteY23" fmla="*/ 437884 h 580760"/>
              <a:gd name="connsiteX24" fmla="*/ 499196 w 609763"/>
              <a:gd name="connsiteY24" fmla="*/ 360842 h 580760"/>
              <a:gd name="connsiteX25" fmla="*/ 443351 w 609763"/>
              <a:gd name="connsiteY25" fmla="*/ 299768 h 580760"/>
              <a:gd name="connsiteX26" fmla="*/ 394522 w 609763"/>
              <a:gd name="connsiteY26" fmla="*/ 208438 h 580760"/>
              <a:gd name="connsiteX27" fmla="*/ 405466 w 609763"/>
              <a:gd name="connsiteY27" fmla="*/ 213481 h 580760"/>
              <a:gd name="connsiteX28" fmla="*/ 416972 w 609763"/>
              <a:gd name="connsiteY28" fmla="*/ 244578 h 580760"/>
              <a:gd name="connsiteX29" fmla="*/ 431845 w 609763"/>
              <a:gd name="connsiteY29" fmla="*/ 252702 h 580760"/>
              <a:gd name="connsiteX30" fmla="*/ 441106 w 609763"/>
              <a:gd name="connsiteY30" fmla="*/ 245699 h 580760"/>
              <a:gd name="connsiteX31" fmla="*/ 455137 w 609763"/>
              <a:gd name="connsiteY31" fmla="*/ 215162 h 580760"/>
              <a:gd name="connsiteX32" fmla="*/ 466082 w 609763"/>
              <a:gd name="connsiteY32" fmla="*/ 211240 h 580760"/>
              <a:gd name="connsiteX33" fmla="*/ 534555 w 609763"/>
              <a:gd name="connsiteY33" fmla="*/ 242617 h 580760"/>
              <a:gd name="connsiteX34" fmla="*/ 538764 w 609763"/>
              <a:gd name="connsiteY34" fmla="*/ 253823 h 580760"/>
              <a:gd name="connsiteX35" fmla="*/ 524733 w 609763"/>
              <a:gd name="connsiteY35" fmla="*/ 284080 h 580760"/>
              <a:gd name="connsiteX36" fmla="*/ 529223 w 609763"/>
              <a:gd name="connsiteY36" fmla="*/ 300329 h 580760"/>
              <a:gd name="connsiteX37" fmla="*/ 541009 w 609763"/>
              <a:gd name="connsiteY37" fmla="*/ 301729 h 580760"/>
              <a:gd name="connsiteX38" fmla="*/ 572439 w 609763"/>
              <a:gd name="connsiteY38" fmla="*/ 290243 h 580760"/>
              <a:gd name="connsiteX39" fmla="*/ 583103 w 609763"/>
              <a:gd name="connsiteY39" fmla="*/ 295286 h 580760"/>
              <a:gd name="connsiteX40" fmla="*/ 609201 w 609763"/>
              <a:gd name="connsiteY40" fmla="*/ 365885 h 580760"/>
              <a:gd name="connsiteX41" fmla="*/ 604431 w 609763"/>
              <a:gd name="connsiteY41" fmla="*/ 376530 h 580760"/>
              <a:gd name="connsiteX42" fmla="*/ 573001 w 609763"/>
              <a:gd name="connsiteY42" fmla="*/ 388297 h 580760"/>
              <a:gd name="connsiteX43" fmla="*/ 565143 w 609763"/>
              <a:gd name="connsiteY43" fmla="*/ 396982 h 580760"/>
              <a:gd name="connsiteX44" fmla="*/ 572159 w 609763"/>
              <a:gd name="connsiteY44" fmla="*/ 412110 h 580760"/>
              <a:gd name="connsiteX45" fmla="*/ 602466 w 609763"/>
              <a:gd name="connsiteY45" fmla="*/ 426118 h 580760"/>
              <a:gd name="connsiteX46" fmla="*/ 606395 w 609763"/>
              <a:gd name="connsiteY46" fmla="*/ 437044 h 580760"/>
              <a:gd name="connsiteX47" fmla="*/ 574965 w 609763"/>
              <a:gd name="connsiteY47" fmla="*/ 505681 h 580760"/>
              <a:gd name="connsiteX48" fmla="*/ 563740 w 609763"/>
              <a:gd name="connsiteY48" fmla="*/ 509604 h 580760"/>
              <a:gd name="connsiteX49" fmla="*/ 533432 w 609763"/>
              <a:gd name="connsiteY49" fmla="*/ 495596 h 580760"/>
              <a:gd name="connsiteX50" fmla="*/ 517156 w 609763"/>
              <a:gd name="connsiteY50" fmla="*/ 500358 h 580760"/>
              <a:gd name="connsiteX51" fmla="*/ 515753 w 609763"/>
              <a:gd name="connsiteY51" fmla="*/ 511845 h 580760"/>
              <a:gd name="connsiteX52" fmla="*/ 527258 w 609763"/>
              <a:gd name="connsiteY52" fmla="*/ 543222 h 580760"/>
              <a:gd name="connsiteX53" fmla="*/ 522488 w 609763"/>
              <a:gd name="connsiteY53" fmla="*/ 554148 h 580760"/>
              <a:gd name="connsiteX54" fmla="*/ 451489 w 609763"/>
              <a:gd name="connsiteY54" fmla="*/ 580202 h 580760"/>
              <a:gd name="connsiteX55" fmla="*/ 440825 w 609763"/>
              <a:gd name="connsiteY55" fmla="*/ 575160 h 580760"/>
              <a:gd name="connsiteX56" fmla="*/ 429320 w 609763"/>
              <a:gd name="connsiteY56" fmla="*/ 543782 h 580760"/>
              <a:gd name="connsiteX57" fmla="*/ 414727 w 609763"/>
              <a:gd name="connsiteY57" fmla="*/ 535658 h 580760"/>
              <a:gd name="connsiteX58" fmla="*/ 405186 w 609763"/>
              <a:gd name="connsiteY58" fmla="*/ 542942 h 580760"/>
              <a:gd name="connsiteX59" fmla="*/ 391154 w 609763"/>
              <a:gd name="connsiteY59" fmla="*/ 573198 h 580760"/>
              <a:gd name="connsiteX60" fmla="*/ 380210 w 609763"/>
              <a:gd name="connsiteY60" fmla="*/ 577401 h 580760"/>
              <a:gd name="connsiteX61" fmla="*/ 311456 w 609763"/>
              <a:gd name="connsiteY61" fmla="*/ 545743 h 580760"/>
              <a:gd name="connsiteX62" fmla="*/ 307527 w 609763"/>
              <a:gd name="connsiteY62" fmla="*/ 534537 h 580760"/>
              <a:gd name="connsiteX63" fmla="*/ 321559 w 609763"/>
              <a:gd name="connsiteY63" fmla="*/ 504561 h 580760"/>
              <a:gd name="connsiteX64" fmla="*/ 317069 w 609763"/>
              <a:gd name="connsiteY64" fmla="*/ 488312 h 580760"/>
              <a:gd name="connsiteX65" fmla="*/ 305282 w 609763"/>
              <a:gd name="connsiteY65" fmla="*/ 486631 h 580760"/>
              <a:gd name="connsiteX66" fmla="*/ 273852 w 609763"/>
              <a:gd name="connsiteY66" fmla="*/ 498397 h 580760"/>
              <a:gd name="connsiteX67" fmla="*/ 263188 w 609763"/>
              <a:gd name="connsiteY67" fmla="*/ 493355 h 580760"/>
              <a:gd name="connsiteX68" fmla="*/ 236809 w 609763"/>
              <a:gd name="connsiteY68" fmla="*/ 422756 h 580760"/>
              <a:gd name="connsiteX69" fmla="*/ 241861 w 609763"/>
              <a:gd name="connsiteY69" fmla="*/ 411830 h 580760"/>
              <a:gd name="connsiteX70" fmla="*/ 273291 w 609763"/>
              <a:gd name="connsiteY70" fmla="*/ 400344 h 580760"/>
              <a:gd name="connsiteX71" fmla="*/ 281429 w 609763"/>
              <a:gd name="connsiteY71" fmla="*/ 385776 h 580760"/>
              <a:gd name="connsiteX72" fmla="*/ 274133 w 609763"/>
              <a:gd name="connsiteY72" fmla="*/ 376530 h 580760"/>
              <a:gd name="connsiteX73" fmla="*/ 243825 w 609763"/>
              <a:gd name="connsiteY73" fmla="*/ 362523 h 580760"/>
              <a:gd name="connsiteX74" fmla="*/ 239896 w 609763"/>
              <a:gd name="connsiteY74" fmla="*/ 351317 h 580760"/>
              <a:gd name="connsiteX75" fmla="*/ 271327 w 609763"/>
              <a:gd name="connsiteY75" fmla="*/ 282959 h 580760"/>
              <a:gd name="connsiteX76" fmla="*/ 282552 w 609763"/>
              <a:gd name="connsiteY76" fmla="*/ 278757 h 580760"/>
              <a:gd name="connsiteX77" fmla="*/ 312859 w 609763"/>
              <a:gd name="connsiteY77" fmla="*/ 292764 h 580760"/>
              <a:gd name="connsiteX78" fmla="*/ 328855 w 609763"/>
              <a:gd name="connsiteY78" fmla="*/ 288282 h 580760"/>
              <a:gd name="connsiteX79" fmla="*/ 330539 w 609763"/>
              <a:gd name="connsiteY79" fmla="*/ 276796 h 580760"/>
              <a:gd name="connsiteX80" fmla="*/ 318752 w 609763"/>
              <a:gd name="connsiteY80" fmla="*/ 245418 h 580760"/>
              <a:gd name="connsiteX81" fmla="*/ 323804 w 609763"/>
              <a:gd name="connsiteY81" fmla="*/ 234492 h 580760"/>
              <a:gd name="connsiteX82" fmla="*/ 69048 w 609763"/>
              <a:gd name="connsiteY82" fmla="*/ 187422 h 580760"/>
              <a:gd name="connsiteX83" fmla="*/ 84749 w 609763"/>
              <a:gd name="connsiteY83" fmla="*/ 203123 h 580760"/>
              <a:gd name="connsiteX84" fmla="*/ 69048 w 609763"/>
              <a:gd name="connsiteY84" fmla="*/ 218824 h 580760"/>
              <a:gd name="connsiteX85" fmla="*/ 53347 w 609763"/>
              <a:gd name="connsiteY85" fmla="*/ 203123 h 580760"/>
              <a:gd name="connsiteX86" fmla="*/ 69048 w 609763"/>
              <a:gd name="connsiteY86" fmla="*/ 187422 h 580760"/>
              <a:gd name="connsiteX87" fmla="*/ 70434 w 609763"/>
              <a:gd name="connsiteY87" fmla="*/ 0 h 580760"/>
              <a:gd name="connsiteX88" fmla="*/ 409976 w 609763"/>
              <a:gd name="connsiteY88" fmla="*/ 0 h 580760"/>
              <a:gd name="connsiteX89" fmla="*/ 436635 w 609763"/>
              <a:gd name="connsiteY89" fmla="*/ 21853 h 580760"/>
              <a:gd name="connsiteX90" fmla="*/ 480130 w 609763"/>
              <a:gd name="connsiteY90" fmla="*/ 180149 h 580760"/>
              <a:gd name="connsiteX91" fmla="*/ 480410 w 609763"/>
              <a:gd name="connsiteY91" fmla="*/ 181270 h 580760"/>
              <a:gd name="connsiteX92" fmla="*/ 480410 w 609763"/>
              <a:gd name="connsiteY92" fmla="*/ 192196 h 580760"/>
              <a:gd name="connsiteX93" fmla="*/ 475920 w 609763"/>
              <a:gd name="connsiteY93" fmla="*/ 189955 h 580760"/>
              <a:gd name="connsiteX94" fmla="*/ 458522 w 609763"/>
              <a:gd name="connsiteY94" fmla="*/ 187713 h 580760"/>
              <a:gd name="connsiteX95" fmla="*/ 458522 w 609763"/>
              <a:gd name="connsiteY95" fmla="*/ 181270 h 580760"/>
              <a:gd name="connsiteX96" fmla="*/ 436635 w 609763"/>
              <a:gd name="connsiteY96" fmla="*/ 159697 h 580760"/>
              <a:gd name="connsiteX97" fmla="*/ 43775 w 609763"/>
              <a:gd name="connsiteY97" fmla="*/ 159697 h 580760"/>
              <a:gd name="connsiteX98" fmla="*/ 21888 w 609763"/>
              <a:gd name="connsiteY98" fmla="*/ 181270 h 580760"/>
              <a:gd name="connsiteX99" fmla="*/ 21888 w 609763"/>
              <a:gd name="connsiteY99" fmla="*/ 224977 h 580760"/>
              <a:gd name="connsiteX100" fmla="*/ 43775 w 609763"/>
              <a:gd name="connsiteY100" fmla="*/ 246830 h 580760"/>
              <a:gd name="connsiteX101" fmla="*/ 295486 w 609763"/>
              <a:gd name="connsiteY101" fmla="*/ 246830 h 580760"/>
              <a:gd name="connsiteX102" fmla="*/ 296889 w 609763"/>
              <a:gd name="connsiteY102" fmla="*/ 253274 h 580760"/>
              <a:gd name="connsiteX103" fmla="*/ 299976 w 609763"/>
              <a:gd name="connsiteY103" fmla="*/ 261118 h 580760"/>
              <a:gd name="connsiteX104" fmla="*/ 292119 w 609763"/>
              <a:gd name="connsiteY104" fmla="*/ 257756 h 580760"/>
              <a:gd name="connsiteX105" fmla="*/ 250307 w 609763"/>
              <a:gd name="connsiteY105" fmla="*/ 273166 h 580760"/>
              <a:gd name="connsiteX106" fmla="*/ 238241 w 609763"/>
              <a:gd name="connsiteY106" fmla="*/ 299222 h 580760"/>
              <a:gd name="connsiteX107" fmla="*/ 43775 w 609763"/>
              <a:gd name="connsiteY107" fmla="*/ 299222 h 580760"/>
              <a:gd name="connsiteX108" fmla="*/ 21888 w 609763"/>
              <a:gd name="connsiteY108" fmla="*/ 321075 h 580760"/>
              <a:gd name="connsiteX109" fmla="*/ 21888 w 609763"/>
              <a:gd name="connsiteY109" fmla="*/ 364781 h 580760"/>
              <a:gd name="connsiteX110" fmla="*/ 43775 w 609763"/>
              <a:gd name="connsiteY110" fmla="*/ 386634 h 580760"/>
              <a:gd name="connsiteX111" fmla="*/ 240486 w 609763"/>
              <a:gd name="connsiteY111" fmla="*/ 386634 h 580760"/>
              <a:gd name="connsiteX112" fmla="*/ 241889 w 609763"/>
              <a:gd name="connsiteY112" fmla="*/ 387195 h 580760"/>
              <a:gd name="connsiteX113" fmla="*/ 233751 w 609763"/>
              <a:gd name="connsiteY113" fmla="*/ 389997 h 580760"/>
              <a:gd name="connsiteX114" fmla="*/ 214950 w 609763"/>
              <a:gd name="connsiteY114" fmla="*/ 430621 h 580760"/>
              <a:gd name="connsiteX115" fmla="*/ 218317 w 609763"/>
              <a:gd name="connsiteY115" fmla="*/ 439026 h 580760"/>
              <a:gd name="connsiteX116" fmla="*/ 43775 w 609763"/>
              <a:gd name="connsiteY116" fmla="*/ 439026 h 580760"/>
              <a:gd name="connsiteX117" fmla="*/ 21888 w 609763"/>
              <a:gd name="connsiteY117" fmla="*/ 460879 h 580760"/>
              <a:gd name="connsiteX118" fmla="*/ 21888 w 609763"/>
              <a:gd name="connsiteY118" fmla="*/ 504586 h 580760"/>
              <a:gd name="connsiteX119" fmla="*/ 43775 w 609763"/>
              <a:gd name="connsiteY119" fmla="*/ 526439 h 580760"/>
              <a:gd name="connsiteX120" fmla="*/ 285945 w 609763"/>
              <a:gd name="connsiteY120" fmla="*/ 526439 h 580760"/>
              <a:gd name="connsiteX121" fmla="*/ 285103 w 609763"/>
              <a:gd name="connsiteY121" fmla="*/ 548012 h 580760"/>
              <a:gd name="connsiteX122" fmla="*/ 43775 w 609763"/>
              <a:gd name="connsiteY122" fmla="*/ 548012 h 580760"/>
              <a:gd name="connsiteX123" fmla="*/ 0 w 609763"/>
              <a:gd name="connsiteY123" fmla="*/ 504586 h 580760"/>
              <a:gd name="connsiteX124" fmla="*/ 0 w 609763"/>
              <a:gd name="connsiteY124" fmla="*/ 460879 h 580760"/>
              <a:gd name="connsiteX125" fmla="*/ 280 w 609763"/>
              <a:gd name="connsiteY125" fmla="*/ 459479 h 580760"/>
              <a:gd name="connsiteX126" fmla="*/ 11505 w 609763"/>
              <a:gd name="connsiteY126" fmla="*/ 394199 h 580760"/>
              <a:gd name="connsiteX127" fmla="*/ 0 w 609763"/>
              <a:gd name="connsiteY127" fmla="*/ 364781 h 580760"/>
              <a:gd name="connsiteX128" fmla="*/ 0 w 609763"/>
              <a:gd name="connsiteY128" fmla="*/ 321075 h 580760"/>
              <a:gd name="connsiteX129" fmla="*/ 280 w 609763"/>
              <a:gd name="connsiteY129" fmla="*/ 319954 h 580760"/>
              <a:gd name="connsiteX130" fmla="*/ 11505 w 609763"/>
              <a:gd name="connsiteY130" fmla="*/ 254394 h 580760"/>
              <a:gd name="connsiteX131" fmla="*/ 0 w 609763"/>
              <a:gd name="connsiteY131" fmla="*/ 224977 h 580760"/>
              <a:gd name="connsiteX132" fmla="*/ 0 w 609763"/>
              <a:gd name="connsiteY132" fmla="*/ 181270 h 580760"/>
              <a:gd name="connsiteX133" fmla="*/ 280 w 609763"/>
              <a:gd name="connsiteY133" fmla="*/ 180149 h 580760"/>
              <a:gd name="connsiteX134" fmla="*/ 43775 w 609763"/>
              <a:gd name="connsiteY134" fmla="*/ 21853 h 580760"/>
              <a:gd name="connsiteX135" fmla="*/ 70434 w 609763"/>
              <a:gd name="connsiteY135" fmla="*/ 0 h 58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9763" h="580760">
                <a:moveTo>
                  <a:pt x="69048" y="467002"/>
                </a:moveTo>
                <a:cubicBezTo>
                  <a:pt x="77719" y="467002"/>
                  <a:pt x="84749" y="474032"/>
                  <a:pt x="84749" y="482703"/>
                </a:cubicBezTo>
                <a:cubicBezTo>
                  <a:pt x="84749" y="491374"/>
                  <a:pt x="77719" y="498404"/>
                  <a:pt x="69048" y="498404"/>
                </a:cubicBezTo>
                <a:cubicBezTo>
                  <a:pt x="60377" y="498404"/>
                  <a:pt x="53347" y="491374"/>
                  <a:pt x="53347" y="482703"/>
                </a:cubicBezTo>
                <a:cubicBezTo>
                  <a:pt x="53347" y="474032"/>
                  <a:pt x="60377" y="467002"/>
                  <a:pt x="69048" y="467002"/>
                </a:cubicBezTo>
                <a:close/>
                <a:moveTo>
                  <a:pt x="69048" y="327212"/>
                </a:moveTo>
                <a:cubicBezTo>
                  <a:pt x="77719" y="327212"/>
                  <a:pt x="84749" y="334242"/>
                  <a:pt x="84749" y="342913"/>
                </a:cubicBezTo>
                <a:cubicBezTo>
                  <a:pt x="84749" y="351584"/>
                  <a:pt x="77719" y="358614"/>
                  <a:pt x="69048" y="358614"/>
                </a:cubicBezTo>
                <a:cubicBezTo>
                  <a:pt x="60377" y="358614"/>
                  <a:pt x="53347" y="351584"/>
                  <a:pt x="53347" y="342913"/>
                </a:cubicBezTo>
                <a:cubicBezTo>
                  <a:pt x="53347" y="334242"/>
                  <a:pt x="60377" y="327212"/>
                  <a:pt x="69048" y="327212"/>
                </a:cubicBezTo>
                <a:close/>
                <a:moveTo>
                  <a:pt x="443351" y="299768"/>
                </a:moveTo>
                <a:cubicBezTo>
                  <a:pt x="408273" y="295286"/>
                  <a:pt x="381894" y="303130"/>
                  <a:pt x="370388" y="324702"/>
                </a:cubicBezTo>
                <a:cubicBezTo>
                  <a:pt x="358882" y="346274"/>
                  <a:pt x="358040" y="365324"/>
                  <a:pt x="358882" y="368686"/>
                </a:cubicBezTo>
                <a:cubicBezTo>
                  <a:pt x="359724" y="372328"/>
                  <a:pt x="363653" y="378772"/>
                  <a:pt x="363653" y="378772"/>
                </a:cubicBezTo>
                <a:cubicBezTo>
                  <a:pt x="363653" y="378772"/>
                  <a:pt x="345973" y="405947"/>
                  <a:pt x="347096" y="410429"/>
                </a:cubicBezTo>
                <a:cubicBezTo>
                  <a:pt x="348218" y="414912"/>
                  <a:pt x="360285" y="417153"/>
                  <a:pt x="360285" y="417153"/>
                </a:cubicBezTo>
                <a:cubicBezTo>
                  <a:pt x="360285" y="417153"/>
                  <a:pt x="361408" y="420234"/>
                  <a:pt x="359163" y="426118"/>
                </a:cubicBezTo>
                <a:cubicBezTo>
                  <a:pt x="356918" y="432281"/>
                  <a:pt x="363372" y="439005"/>
                  <a:pt x="365056" y="441526"/>
                </a:cubicBezTo>
                <a:cubicBezTo>
                  <a:pt x="367020" y="444048"/>
                  <a:pt x="362530" y="451332"/>
                  <a:pt x="363933" y="455534"/>
                </a:cubicBezTo>
                <a:cubicBezTo>
                  <a:pt x="365617" y="459736"/>
                  <a:pt x="372913" y="464779"/>
                  <a:pt x="381332" y="463658"/>
                </a:cubicBezTo>
                <a:cubicBezTo>
                  <a:pt x="389470" y="462818"/>
                  <a:pt x="400415" y="460857"/>
                  <a:pt x="404063" y="460016"/>
                </a:cubicBezTo>
                <a:cubicBezTo>
                  <a:pt x="412482" y="479907"/>
                  <a:pt x="392277" y="489993"/>
                  <a:pt x="392277" y="489993"/>
                </a:cubicBezTo>
                <a:lnTo>
                  <a:pt x="499476" y="489993"/>
                </a:lnTo>
                <a:cubicBezTo>
                  <a:pt x="499476" y="489993"/>
                  <a:pt x="468327" y="465059"/>
                  <a:pt x="468888" y="437884"/>
                </a:cubicBezTo>
                <a:cubicBezTo>
                  <a:pt x="469169" y="422476"/>
                  <a:pt x="499476" y="403145"/>
                  <a:pt x="499196" y="360842"/>
                </a:cubicBezTo>
                <a:cubicBezTo>
                  <a:pt x="499196" y="339550"/>
                  <a:pt x="478429" y="304251"/>
                  <a:pt x="443351" y="299768"/>
                </a:cubicBezTo>
                <a:close/>
                <a:moveTo>
                  <a:pt x="394522" y="208438"/>
                </a:moveTo>
                <a:cubicBezTo>
                  <a:pt x="399012" y="206757"/>
                  <a:pt x="403782" y="208998"/>
                  <a:pt x="405466" y="213481"/>
                </a:cubicBezTo>
                <a:lnTo>
                  <a:pt x="416972" y="244578"/>
                </a:lnTo>
                <a:cubicBezTo>
                  <a:pt x="418656" y="249060"/>
                  <a:pt x="428478" y="252702"/>
                  <a:pt x="431845" y="252702"/>
                </a:cubicBezTo>
                <a:cubicBezTo>
                  <a:pt x="434932" y="252983"/>
                  <a:pt x="439141" y="249621"/>
                  <a:pt x="441106" y="245699"/>
                </a:cubicBezTo>
                <a:lnTo>
                  <a:pt x="455137" y="215162"/>
                </a:lnTo>
                <a:cubicBezTo>
                  <a:pt x="456821" y="211240"/>
                  <a:pt x="461872" y="209279"/>
                  <a:pt x="466082" y="211240"/>
                </a:cubicBezTo>
                <a:lnTo>
                  <a:pt x="534555" y="242617"/>
                </a:lnTo>
                <a:cubicBezTo>
                  <a:pt x="538764" y="244578"/>
                  <a:pt x="540728" y="249621"/>
                  <a:pt x="538764" y="253823"/>
                </a:cubicBezTo>
                <a:lnTo>
                  <a:pt x="524733" y="284080"/>
                </a:lnTo>
                <a:cubicBezTo>
                  <a:pt x="522768" y="288282"/>
                  <a:pt x="527258" y="297807"/>
                  <a:pt x="529223" y="300329"/>
                </a:cubicBezTo>
                <a:cubicBezTo>
                  <a:pt x="531468" y="302570"/>
                  <a:pt x="536519" y="303410"/>
                  <a:pt x="541009" y="301729"/>
                </a:cubicBezTo>
                <a:lnTo>
                  <a:pt x="572439" y="290243"/>
                </a:lnTo>
                <a:cubicBezTo>
                  <a:pt x="576649" y="288562"/>
                  <a:pt x="581700" y="290803"/>
                  <a:pt x="583103" y="295286"/>
                </a:cubicBezTo>
                <a:lnTo>
                  <a:pt x="609201" y="365885"/>
                </a:lnTo>
                <a:cubicBezTo>
                  <a:pt x="610885" y="370087"/>
                  <a:pt x="608640" y="375130"/>
                  <a:pt x="604431" y="376530"/>
                </a:cubicBezTo>
                <a:lnTo>
                  <a:pt x="573001" y="388297"/>
                </a:lnTo>
                <a:cubicBezTo>
                  <a:pt x="568511" y="389698"/>
                  <a:pt x="565143" y="393620"/>
                  <a:pt x="565143" y="396982"/>
                </a:cubicBezTo>
                <a:cubicBezTo>
                  <a:pt x="565143" y="400063"/>
                  <a:pt x="567949" y="410149"/>
                  <a:pt x="572159" y="412110"/>
                </a:cubicBezTo>
                <a:lnTo>
                  <a:pt x="602466" y="426118"/>
                </a:lnTo>
                <a:cubicBezTo>
                  <a:pt x="606676" y="428079"/>
                  <a:pt x="608360" y="433122"/>
                  <a:pt x="606395" y="437044"/>
                </a:cubicBezTo>
                <a:lnTo>
                  <a:pt x="574965" y="505681"/>
                </a:lnTo>
                <a:cubicBezTo>
                  <a:pt x="573001" y="509884"/>
                  <a:pt x="567949" y="511565"/>
                  <a:pt x="563740" y="509604"/>
                </a:cubicBezTo>
                <a:lnTo>
                  <a:pt x="533432" y="495596"/>
                </a:lnTo>
                <a:cubicBezTo>
                  <a:pt x="529223" y="493915"/>
                  <a:pt x="519681" y="498117"/>
                  <a:pt x="517156" y="500358"/>
                </a:cubicBezTo>
                <a:cubicBezTo>
                  <a:pt x="514911" y="502320"/>
                  <a:pt x="514069" y="507642"/>
                  <a:pt x="515753" y="511845"/>
                </a:cubicBezTo>
                <a:lnTo>
                  <a:pt x="527258" y="543222"/>
                </a:lnTo>
                <a:cubicBezTo>
                  <a:pt x="528942" y="547704"/>
                  <a:pt x="526697" y="552467"/>
                  <a:pt x="522488" y="554148"/>
                </a:cubicBezTo>
                <a:lnTo>
                  <a:pt x="451489" y="580202"/>
                </a:lnTo>
                <a:cubicBezTo>
                  <a:pt x="447280" y="581883"/>
                  <a:pt x="442228" y="579642"/>
                  <a:pt x="440825" y="575160"/>
                </a:cubicBezTo>
                <a:lnTo>
                  <a:pt x="429320" y="543782"/>
                </a:lnTo>
                <a:cubicBezTo>
                  <a:pt x="427636" y="539580"/>
                  <a:pt x="417814" y="535938"/>
                  <a:pt x="414727" y="535658"/>
                </a:cubicBezTo>
                <a:cubicBezTo>
                  <a:pt x="411359" y="535658"/>
                  <a:pt x="407150" y="538740"/>
                  <a:pt x="405186" y="542942"/>
                </a:cubicBezTo>
                <a:lnTo>
                  <a:pt x="391154" y="573198"/>
                </a:lnTo>
                <a:cubicBezTo>
                  <a:pt x="389470" y="577401"/>
                  <a:pt x="384419" y="579362"/>
                  <a:pt x="380210" y="577401"/>
                </a:cubicBezTo>
                <a:lnTo>
                  <a:pt x="311456" y="545743"/>
                </a:lnTo>
                <a:cubicBezTo>
                  <a:pt x="307527" y="543782"/>
                  <a:pt x="305563" y="538740"/>
                  <a:pt x="307527" y="534537"/>
                </a:cubicBezTo>
                <a:lnTo>
                  <a:pt x="321559" y="504561"/>
                </a:lnTo>
                <a:cubicBezTo>
                  <a:pt x="323523" y="500078"/>
                  <a:pt x="319033" y="490833"/>
                  <a:pt x="317069" y="488312"/>
                </a:cubicBezTo>
                <a:cubicBezTo>
                  <a:pt x="314824" y="485790"/>
                  <a:pt x="309492" y="485230"/>
                  <a:pt x="305282" y="486631"/>
                </a:cubicBezTo>
                <a:lnTo>
                  <a:pt x="273852" y="498397"/>
                </a:lnTo>
                <a:cubicBezTo>
                  <a:pt x="269643" y="500078"/>
                  <a:pt x="264591" y="497557"/>
                  <a:pt x="263188" y="493355"/>
                </a:cubicBezTo>
                <a:lnTo>
                  <a:pt x="236809" y="422756"/>
                </a:lnTo>
                <a:cubicBezTo>
                  <a:pt x="235406" y="418273"/>
                  <a:pt x="237651" y="413511"/>
                  <a:pt x="241861" y="411830"/>
                </a:cubicBezTo>
                <a:lnTo>
                  <a:pt x="273291" y="400344"/>
                </a:lnTo>
                <a:cubicBezTo>
                  <a:pt x="277500" y="398663"/>
                  <a:pt x="281148" y="388857"/>
                  <a:pt x="281429" y="385776"/>
                </a:cubicBezTo>
                <a:cubicBezTo>
                  <a:pt x="281710" y="382694"/>
                  <a:pt x="278342" y="378211"/>
                  <a:pt x="274133" y="376530"/>
                </a:cubicBezTo>
                <a:lnTo>
                  <a:pt x="243825" y="362523"/>
                </a:lnTo>
                <a:cubicBezTo>
                  <a:pt x="239616" y="360562"/>
                  <a:pt x="237932" y="355519"/>
                  <a:pt x="239896" y="351317"/>
                </a:cubicBezTo>
                <a:lnTo>
                  <a:pt x="271327" y="282959"/>
                </a:lnTo>
                <a:cubicBezTo>
                  <a:pt x="273291" y="278757"/>
                  <a:pt x="278342" y="277076"/>
                  <a:pt x="282552" y="278757"/>
                </a:cubicBezTo>
                <a:lnTo>
                  <a:pt x="312859" y="292764"/>
                </a:lnTo>
                <a:cubicBezTo>
                  <a:pt x="317069" y="294726"/>
                  <a:pt x="326610" y="290243"/>
                  <a:pt x="328855" y="288282"/>
                </a:cubicBezTo>
                <a:cubicBezTo>
                  <a:pt x="331381" y="286321"/>
                  <a:pt x="331942" y="280998"/>
                  <a:pt x="330539" y="276796"/>
                </a:cubicBezTo>
                <a:lnTo>
                  <a:pt x="318752" y="245418"/>
                </a:lnTo>
                <a:cubicBezTo>
                  <a:pt x="317349" y="240936"/>
                  <a:pt x="319594" y="236173"/>
                  <a:pt x="323804" y="234492"/>
                </a:cubicBezTo>
                <a:close/>
                <a:moveTo>
                  <a:pt x="69048" y="187422"/>
                </a:moveTo>
                <a:cubicBezTo>
                  <a:pt x="77719" y="187422"/>
                  <a:pt x="84749" y="194452"/>
                  <a:pt x="84749" y="203123"/>
                </a:cubicBezTo>
                <a:cubicBezTo>
                  <a:pt x="84749" y="211794"/>
                  <a:pt x="77719" y="218824"/>
                  <a:pt x="69048" y="218824"/>
                </a:cubicBezTo>
                <a:cubicBezTo>
                  <a:pt x="60377" y="218824"/>
                  <a:pt x="53347" y="211794"/>
                  <a:pt x="53347" y="203123"/>
                </a:cubicBezTo>
                <a:cubicBezTo>
                  <a:pt x="53347" y="194452"/>
                  <a:pt x="60377" y="187422"/>
                  <a:pt x="69048" y="187422"/>
                </a:cubicBezTo>
                <a:close/>
                <a:moveTo>
                  <a:pt x="70434" y="0"/>
                </a:moveTo>
                <a:lnTo>
                  <a:pt x="409976" y="0"/>
                </a:lnTo>
                <a:cubicBezTo>
                  <a:pt x="423165" y="0"/>
                  <a:pt x="435231" y="9806"/>
                  <a:pt x="436635" y="21853"/>
                </a:cubicBezTo>
                <a:lnTo>
                  <a:pt x="480130" y="180149"/>
                </a:lnTo>
                <a:cubicBezTo>
                  <a:pt x="480130" y="180429"/>
                  <a:pt x="480410" y="180989"/>
                  <a:pt x="480410" y="181270"/>
                </a:cubicBezTo>
                <a:lnTo>
                  <a:pt x="480410" y="192196"/>
                </a:lnTo>
                <a:lnTo>
                  <a:pt x="475920" y="189955"/>
                </a:lnTo>
                <a:cubicBezTo>
                  <a:pt x="470308" y="187433"/>
                  <a:pt x="464415" y="186873"/>
                  <a:pt x="458522" y="187713"/>
                </a:cubicBezTo>
                <a:lnTo>
                  <a:pt x="458522" y="181270"/>
                </a:lnTo>
                <a:cubicBezTo>
                  <a:pt x="458522" y="169502"/>
                  <a:pt x="448701" y="159697"/>
                  <a:pt x="436635" y="159697"/>
                </a:cubicBezTo>
                <a:lnTo>
                  <a:pt x="43775" y="159697"/>
                </a:lnTo>
                <a:cubicBezTo>
                  <a:pt x="31709" y="159697"/>
                  <a:pt x="21888" y="169502"/>
                  <a:pt x="21888" y="181270"/>
                </a:cubicBezTo>
                <a:lnTo>
                  <a:pt x="21888" y="224977"/>
                </a:lnTo>
                <a:cubicBezTo>
                  <a:pt x="21888" y="237024"/>
                  <a:pt x="31709" y="246830"/>
                  <a:pt x="43775" y="246830"/>
                </a:cubicBezTo>
                <a:lnTo>
                  <a:pt x="295486" y="246830"/>
                </a:lnTo>
                <a:cubicBezTo>
                  <a:pt x="295767" y="249071"/>
                  <a:pt x="296328" y="251312"/>
                  <a:pt x="296889" y="253274"/>
                </a:cubicBezTo>
                <a:lnTo>
                  <a:pt x="299976" y="261118"/>
                </a:lnTo>
                <a:lnTo>
                  <a:pt x="292119" y="257756"/>
                </a:lnTo>
                <a:cubicBezTo>
                  <a:pt x="276685" y="250752"/>
                  <a:pt x="257323" y="258037"/>
                  <a:pt x="250307" y="273166"/>
                </a:cubicBezTo>
                <a:lnTo>
                  <a:pt x="238241" y="299222"/>
                </a:lnTo>
                <a:lnTo>
                  <a:pt x="43775" y="299222"/>
                </a:lnTo>
                <a:cubicBezTo>
                  <a:pt x="31709" y="299222"/>
                  <a:pt x="21888" y="309027"/>
                  <a:pt x="21888" y="321075"/>
                </a:cubicBezTo>
                <a:lnTo>
                  <a:pt x="21888" y="364781"/>
                </a:lnTo>
                <a:cubicBezTo>
                  <a:pt x="21888" y="376829"/>
                  <a:pt x="31709" y="386634"/>
                  <a:pt x="43775" y="386634"/>
                </a:cubicBezTo>
                <a:lnTo>
                  <a:pt x="240486" y="386634"/>
                </a:lnTo>
                <a:lnTo>
                  <a:pt x="241889" y="387195"/>
                </a:lnTo>
                <a:lnTo>
                  <a:pt x="233751" y="389997"/>
                </a:lnTo>
                <a:cubicBezTo>
                  <a:pt x="217756" y="396160"/>
                  <a:pt x="209337" y="414091"/>
                  <a:pt x="214950" y="430621"/>
                </a:cubicBezTo>
                <a:lnTo>
                  <a:pt x="218317" y="439026"/>
                </a:lnTo>
                <a:lnTo>
                  <a:pt x="43775" y="439026"/>
                </a:lnTo>
                <a:cubicBezTo>
                  <a:pt x="31709" y="439026"/>
                  <a:pt x="21888" y="448832"/>
                  <a:pt x="21888" y="460879"/>
                </a:cubicBezTo>
                <a:lnTo>
                  <a:pt x="21888" y="504586"/>
                </a:lnTo>
                <a:cubicBezTo>
                  <a:pt x="21888" y="516633"/>
                  <a:pt x="31709" y="526439"/>
                  <a:pt x="43775" y="526439"/>
                </a:cubicBezTo>
                <a:lnTo>
                  <a:pt x="285945" y="526439"/>
                </a:lnTo>
                <a:cubicBezTo>
                  <a:pt x="283139" y="533163"/>
                  <a:pt x="282858" y="540728"/>
                  <a:pt x="285103" y="548012"/>
                </a:cubicBezTo>
                <a:lnTo>
                  <a:pt x="43775" y="548012"/>
                </a:lnTo>
                <a:cubicBezTo>
                  <a:pt x="19643" y="548012"/>
                  <a:pt x="0" y="528681"/>
                  <a:pt x="0" y="504586"/>
                </a:cubicBezTo>
                <a:lnTo>
                  <a:pt x="0" y="460879"/>
                </a:lnTo>
                <a:cubicBezTo>
                  <a:pt x="0" y="460319"/>
                  <a:pt x="280" y="460039"/>
                  <a:pt x="280" y="459479"/>
                </a:cubicBezTo>
                <a:lnTo>
                  <a:pt x="11505" y="394199"/>
                </a:lnTo>
                <a:cubicBezTo>
                  <a:pt x="4490" y="386354"/>
                  <a:pt x="0" y="375988"/>
                  <a:pt x="0" y="364781"/>
                </a:cubicBezTo>
                <a:lnTo>
                  <a:pt x="0" y="321075"/>
                </a:lnTo>
                <a:cubicBezTo>
                  <a:pt x="0" y="320795"/>
                  <a:pt x="280" y="320234"/>
                  <a:pt x="280" y="319954"/>
                </a:cubicBezTo>
                <a:lnTo>
                  <a:pt x="11505" y="254394"/>
                </a:lnTo>
                <a:cubicBezTo>
                  <a:pt x="4490" y="246550"/>
                  <a:pt x="0" y="236183"/>
                  <a:pt x="0" y="224977"/>
                </a:cubicBezTo>
                <a:lnTo>
                  <a:pt x="0" y="181270"/>
                </a:lnTo>
                <a:cubicBezTo>
                  <a:pt x="0" y="180989"/>
                  <a:pt x="280" y="180429"/>
                  <a:pt x="280" y="180149"/>
                </a:cubicBezTo>
                <a:lnTo>
                  <a:pt x="43775" y="21853"/>
                </a:lnTo>
                <a:cubicBezTo>
                  <a:pt x="45178" y="9806"/>
                  <a:pt x="56964" y="0"/>
                  <a:pt x="70434" y="0"/>
                </a:cubicBezTo>
                <a:close/>
              </a:path>
            </a:pathLst>
          </a:custGeom>
          <a:gradFill>
            <a:gsLst>
              <a:gs pos="0">
                <a:srgbClr val="C00000"/>
              </a:gs>
              <a:gs pos="100000">
                <a:srgbClr val="EE0000"/>
              </a:gs>
            </a:gsLst>
            <a:lin ang="5400000" scaled="1"/>
          </a:gradFill>
          <a:ln w="8037"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83" name="图形 55" descr="树叶 轮廓"/>
          <p:cNvSpPr/>
          <p:nvPr/>
        </p:nvSpPr>
        <p:spPr>
          <a:xfrm>
            <a:off x="5792952" y="2269629"/>
            <a:ext cx="606096" cy="43646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8037" h="437859">
                <a:moveTo>
                  <a:pt x="435614" y="275305"/>
                </a:moveTo>
                <a:cubicBezTo>
                  <a:pt x="437271" y="274359"/>
                  <a:pt x="439284" y="274596"/>
                  <a:pt x="440823" y="275778"/>
                </a:cubicBezTo>
                <a:cubicBezTo>
                  <a:pt x="448635" y="281809"/>
                  <a:pt x="457277" y="285948"/>
                  <a:pt x="466273" y="287959"/>
                </a:cubicBezTo>
                <a:cubicBezTo>
                  <a:pt x="467930" y="288313"/>
                  <a:pt x="469232" y="289496"/>
                  <a:pt x="469824" y="291033"/>
                </a:cubicBezTo>
                <a:lnTo>
                  <a:pt x="478939" y="315276"/>
                </a:lnTo>
                <a:lnTo>
                  <a:pt x="488172" y="291033"/>
                </a:lnTo>
                <a:cubicBezTo>
                  <a:pt x="488764" y="289496"/>
                  <a:pt x="490066" y="288313"/>
                  <a:pt x="491723" y="287959"/>
                </a:cubicBezTo>
                <a:cubicBezTo>
                  <a:pt x="500838" y="285948"/>
                  <a:pt x="509361" y="281809"/>
                  <a:pt x="517174" y="275778"/>
                </a:cubicBezTo>
                <a:cubicBezTo>
                  <a:pt x="518713" y="274596"/>
                  <a:pt x="520725" y="274359"/>
                  <a:pt x="522382" y="275305"/>
                </a:cubicBezTo>
                <a:cubicBezTo>
                  <a:pt x="529485" y="278971"/>
                  <a:pt x="564878" y="298247"/>
                  <a:pt x="573875" y="309954"/>
                </a:cubicBezTo>
                <a:cubicBezTo>
                  <a:pt x="591157" y="332423"/>
                  <a:pt x="603468" y="399829"/>
                  <a:pt x="607966" y="427738"/>
                </a:cubicBezTo>
                <a:cubicBezTo>
                  <a:pt x="608203" y="429157"/>
                  <a:pt x="607848" y="430694"/>
                  <a:pt x="606901" y="431758"/>
                </a:cubicBezTo>
                <a:cubicBezTo>
                  <a:pt x="605954" y="432823"/>
                  <a:pt x="604652" y="433414"/>
                  <a:pt x="603231" y="433414"/>
                </a:cubicBezTo>
                <a:lnTo>
                  <a:pt x="354765" y="433414"/>
                </a:lnTo>
                <a:cubicBezTo>
                  <a:pt x="353344" y="433414"/>
                  <a:pt x="352042" y="432823"/>
                  <a:pt x="351095" y="431758"/>
                </a:cubicBezTo>
                <a:cubicBezTo>
                  <a:pt x="350148" y="430694"/>
                  <a:pt x="349793" y="429157"/>
                  <a:pt x="350030" y="427738"/>
                </a:cubicBezTo>
                <a:cubicBezTo>
                  <a:pt x="354528" y="399829"/>
                  <a:pt x="366839" y="332423"/>
                  <a:pt x="384122" y="309954"/>
                </a:cubicBezTo>
                <a:cubicBezTo>
                  <a:pt x="393118" y="298247"/>
                  <a:pt x="428512" y="278971"/>
                  <a:pt x="435614" y="275305"/>
                </a:cubicBezTo>
                <a:close/>
                <a:moveTo>
                  <a:pt x="479051" y="123066"/>
                </a:moveTo>
                <a:cubicBezTo>
                  <a:pt x="542255" y="123066"/>
                  <a:pt x="548646" y="158180"/>
                  <a:pt x="548646" y="201334"/>
                </a:cubicBezTo>
                <a:cubicBezTo>
                  <a:pt x="548646" y="244607"/>
                  <a:pt x="517518" y="279721"/>
                  <a:pt x="479051" y="279721"/>
                </a:cubicBezTo>
                <a:cubicBezTo>
                  <a:pt x="440584" y="279721"/>
                  <a:pt x="409337" y="244607"/>
                  <a:pt x="409337" y="201334"/>
                </a:cubicBezTo>
                <a:cubicBezTo>
                  <a:pt x="409337" y="198852"/>
                  <a:pt x="409337" y="196369"/>
                  <a:pt x="409455" y="193886"/>
                </a:cubicBezTo>
                <a:cubicBezTo>
                  <a:pt x="405668" y="196723"/>
                  <a:pt x="402235" y="200389"/>
                  <a:pt x="400460" y="205000"/>
                </a:cubicBezTo>
                <a:cubicBezTo>
                  <a:pt x="397856" y="211502"/>
                  <a:pt x="399276" y="219305"/>
                  <a:pt x="404484" y="228173"/>
                </a:cubicBezTo>
                <a:cubicBezTo>
                  <a:pt x="406259" y="228646"/>
                  <a:pt x="407916" y="229710"/>
                  <a:pt x="408982" y="231365"/>
                </a:cubicBezTo>
                <a:lnTo>
                  <a:pt x="411822" y="235503"/>
                </a:lnTo>
                <a:cubicBezTo>
                  <a:pt x="413124" y="237276"/>
                  <a:pt x="413598" y="239405"/>
                  <a:pt x="413243" y="241651"/>
                </a:cubicBezTo>
                <a:cubicBezTo>
                  <a:pt x="412888" y="243779"/>
                  <a:pt x="411586" y="245671"/>
                  <a:pt x="409810" y="246853"/>
                </a:cubicBezTo>
                <a:cubicBezTo>
                  <a:pt x="408508" y="247799"/>
                  <a:pt x="406851" y="248390"/>
                  <a:pt x="405194" y="248390"/>
                </a:cubicBezTo>
                <a:cubicBezTo>
                  <a:pt x="402472" y="248390"/>
                  <a:pt x="399986" y="247090"/>
                  <a:pt x="398448" y="244843"/>
                </a:cubicBezTo>
                <a:lnTo>
                  <a:pt x="395489" y="240705"/>
                </a:lnTo>
                <a:cubicBezTo>
                  <a:pt x="394187" y="238695"/>
                  <a:pt x="393832" y="236331"/>
                  <a:pt x="394305" y="234202"/>
                </a:cubicBezTo>
                <a:cubicBezTo>
                  <a:pt x="387085" y="222143"/>
                  <a:pt x="385428" y="210793"/>
                  <a:pt x="389334" y="200625"/>
                </a:cubicBezTo>
                <a:cubicBezTo>
                  <a:pt x="393358" y="190221"/>
                  <a:pt x="402590" y="183482"/>
                  <a:pt x="410284" y="179344"/>
                </a:cubicBezTo>
                <a:cubicBezTo>
                  <a:pt x="413361" y="146830"/>
                  <a:pt x="426854" y="123066"/>
                  <a:pt x="479051" y="123066"/>
                </a:cubicBezTo>
                <a:close/>
                <a:moveTo>
                  <a:pt x="251377" y="87196"/>
                </a:moveTo>
                <a:cubicBezTo>
                  <a:pt x="255047" y="87078"/>
                  <a:pt x="258599" y="88970"/>
                  <a:pt x="260493" y="92162"/>
                </a:cubicBezTo>
                <a:lnTo>
                  <a:pt x="294826" y="150452"/>
                </a:lnTo>
                <a:lnTo>
                  <a:pt x="373554" y="150452"/>
                </a:lnTo>
                <a:cubicBezTo>
                  <a:pt x="379118" y="150452"/>
                  <a:pt x="383735" y="155063"/>
                  <a:pt x="383735" y="160738"/>
                </a:cubicBezTo>
                <a:cubicBezTo>
                  <a:pt x="383735" y="166414"/>
                  <a:pt x="379118" y="171025"/>
                  <a:pt x="373554" y="171025"/>
                </a:cubicBezTo>
                <a:lnTo>
                  <a:pt x="289025" y="171025"/>
                </a:lnTo>
                <a:cubicBezTo>
                  <a:pt x="285355" y="171025"/>
                  <a:pt x="281921" y="169015"/>
                  <a:pt x="280145" y="165941"/>
                </a:cubicBezTo>
                <a:lnTo>
                  <a:pt x="252206" y="118529"/>
                </a:lnTo>
                <a:lnTo>
                  <a:pt x="201773" y="214890"/>
                </a:lnTo>
                <a:cubicBezTo>
                  <a:pt x="200115" y="217964"/>
                  <a:pt x="197155" y="219974"/>
                  <a:pt x="193722" y="220329"/>
                </a:cubicBezTo>
                <a:cubicBezTo>
                  <a:pt x="193367" y="220329"/>
                  <a:pt x="193012" y="220447"/>
                  <a:pt x="192657" y="220447"/>
                </a:cubicBezTo>
                <a:cubicBezTo>
                  <a:pt x="189579" y="220447"/>
                  <a:pt x="186619" y="219028"/>
                  <a:pt x="184606" y="216545"/>
                </a:cubicBezTo>
                <a:lnTo>
                  <a:pt x="148261" y="171025"/>
                </a:lnTo>
                <a:lnTo>
                  <a:pt x="75926" y="171025"/>
                </a:lnTo>
                <a:cubicBezTo>
                  <a:pt x="70243" y="171025"/>
                  <a:pt x="65626" y="166414"/>
                  <a:pt x="65626" y="160738"/>
                </a:cubicBezTo>
                <a:cubicBezTo>
                  <a:pt x="65626" y="155063"/>
                  <a:pt x="70243" y="150452"/>
                  <a:pt x="75926" y="150452"/>
                </a:cubicBezTo>
                <a:lnTo>
                  <a:pt x="153233" y="150452"/>
                </a:lnTo>
                <a:cubicBezTo>
                  <a:pt x="156311" y="150452"/>
                  <a:pt x="159271" y="151871"/>
                  <a:pt x="161284" y="154354"/>
                </a:cubicBezTo>
                <a:lnTo>
                  <a:pt x="190881" y="191480"/>
                </a:lnTo>
                <a:lnTo>
                  <a:pt x="242498" y="92635"/>
                </a:lnTo>
                <a:cubicBezTo>
                  <a:pt x="244274" y="89325"/>
                  <a:pt x="247589" y="87315"/>
                  <a:pt x="251377" y="87196"/>
                </a:cubicBezTo>
                <a:close/>
                <a:moveTo>
                  <a:pt x="13735" y="0"/>
                </a:moveTo>
                <a:lnTo>
                  <a:pt x="495160" y="0"/>
                </a:lnTo>
                <a:cubicBezTo>
                  <a:pt x="502738" y="0"/>
                  <a:pt x="508776" y="6147"/>
                  <a:pt x="508776" y="13713"/>
                </a:cubicBezTo>
                <a:lnTo>
                  <a:pt x="508776" y="104618"/>
                </a:lnTo>
                <a:cubicBezTo>
                  <a:pt x="499186" y="102254"/>
                  <a:pt x="488411" y="101072"/>
                  <a:pt x="476452" y="101072"/>
                </a:cubicBezTo>
                <a:cubicBezTo>
                  <a:pt x="472308" y="101072"/>
                  <a:pt x="468282" y="101190"/>
                  <a:pt x="464375" y="101426"/>
                </a:cubicBezTo>
                <a:lnTo>
                  <a:pt x="464375" y="37946"/>
                </a:lnTo>
                <a:lnTo>
                  <a:pt x="44401" y="37946"/>
                </a:lnTo>
                <a:lnTo>
                  <a:pt x="44401" y="297896"/>
                </a:lnTo>
                <a:lnTo>
                  <a:pt x="203653" y="297896"/>
                </a:lnTo>
                <a:lnTo>
                  <a:pt x="305242" y="297896"/>
                </a:lnTo>
                <a:lnTo>
                  <a:pt x="362667" y="297896"/>
                </a:lnTo>
                <a:cubicBezTo>
                  <a:pt x="356037" y="306998"/>
                  <a:pt x="350117" y="320356"/>
                  <a:pt x="345025" y="335842"/>
                </a:cubicBezTo>
                <a:lnTo>
                  <a:pt x="325015" y="335842"/>
                </a:lnTo>
                <a:cubicBezTo>
                  <a:pt x="326673" y="345772"/>
                  <a:pt x="329515" y="359957"/>
                  <a:pt x="334132" y="375916"/>
                </a:cubicBezTo>
                <a:cubicBezTo>
                  <a:pt x="330343" y="392584"/>
                  <a:pt x="327265" y="409606"/>
                  <a:pt x="324778" y="424974"/>
                </a:cubicBezTo>
                <a:cubicBezTo>
                  <a:pt x="324068" y="429348"/>
                  <a:pt x="324542" y="433722"/>
                  <a:pt x="325844" y="437859"/>
                </a:cubicBezTo>
                <a:lnTo>
                  <a:pt x="171566" y="437859"/>
                </a:lnTo>
                <a:cubicBezTo>
                  <a:pt x="166829" y="437859"/>
                  <a:pt x="162567" y="435495"/>
                  <a:pt x="159962" y="431594"/>
                </a:cubicBezTo>
                <a:cubicBezTo>
                  <a:pt x="157476" y="427575"/>
                  <a:pt x="157120" y="422728"/>
                  <a:pt x="159133" y="418472"/>
                </a:cubicBezTo>
                <a:cubicBezTo>
                  <a:pt x="173815" y="386437"/>
                  <a:pt x="180801" y="354046"/>
                  <a:pt x="183761" y="335842"/>
                </a:cubicBezTo>
                <a:lnTo>
                  <a:pt x="13735" y="335842"/>
                </a:lnTo>
                <a:cubicBezTo>
                  <a:pt x="6157" y="335842"/>
                  <a:pt x="0" y="329695"/>
                  <a:pt x="0" y="322129"/>
                </a:cubicBezTo>
                <a:lnTo>
                  <a:pt x="0" y="13713"/>
                </a:lnTo>
                <a:cubicBezTo>
                  <a:pt x="0" y="6147"/>
                  <a:pt x="6157" y="0"/>
                  <a:pt x="13735" y="0"/>
                </a:cubicBezTo>
                <a:close/>
              </a:path>
            </a:pathLst>
          </a:custGeom>
          <a:gradFill>
            <a:gsLst>
              <a:gs pos="0">
                <a:srgbClr val="C00000"/>
              </a:gs>
              <a:gs pos="100000">
                <a:srgbClr val="EE0000"/>
              </a:gs>
            </a:gsLst>
            <a:lin ang="5400000" scaled="1"/>
          </a:gradFill>
          <a:ln w="8037"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84" name="图形 55" descr="树叶 轮廓"/>
          <p:cNvSpPr/>
          <p:nvPr/>
        </p:nvSpPr>
        <p:spPr>
          <a:xfrm>
            <a:off x="9421070" y="2269629"/>
            <a:ext cx="606096" cy="430823"/>
          </a:xfrm>
          <a:custGeom>
            <a:avLst/>
            <a:gdLst>
              <a:gd name="connsiteX0" fmla="*/ 139317 w 597041"/>
              <a:gd name="connsiteY0" fmla="*/ 213573 h 424388"/>
              <a:gd name="connsiteX1" fmla="*/ 394782 w 597041"/>
              <a:gd name="connsiteY1" fmla="*/ 299620 h 424388"/>
              <a:gd name="connsiteX2" fmla="*/ 488070 w 597041"/>
              <a:gd name="connsiteY2" fmla="*/ 216441 h 424388"/>
              <a:gd name="connsiteX3" fmla="*/ 488070 w 597041"/>
              <a:gd name="connsiteY3" fmla="*/ 326868 h 424388"/>
              <a:gd name="connsiteX4" fmla="*/ 434968 w 597041"/>
              <a:gd name="connsiteY4" fmla="*/ 362721 h 424388"/>
              <a:gd name="connsiteX5" fmla="*/ 377560 w 597041"/>
              <a:gd name="connsiteY5" fmla="*/ 424388 h 424388"/>
              <a:gd name="connsiteX6" fmla="*/ 241216 w 597041"/>
              <a:gd name="connsiteY6" fmla="*/ 355550 h 424388"/>
              <a:gd name="connsiteX7" fmla="*/ 139317 w 597041"/>
              <a:gd name="connsiteY7" fmla="*/ 355550 h 424388"/>
              <a:gd name="connsiteX8" fmla="*/ 262641 w 597041"/>
              <a:gd name="connsiteY8" fmla="*/ 0 h 424388"/>
              <a:gd name="connsiteX9" fmla="*/ 597041 w 597041"/>
              <a:gd name="connsiteY9" fmla="*/ 96010 h 424388"/>
              <a:gd name="connsiteX10" fmla="*/ 391808 w 597041"/>
              <a:gd name="connsiteY10" fmla="*/ 279433 h 424388"/>
              <a:gd name="connsiteX11" fmla="*/ 68889 w 597041"/>
              <a:gd name="connsiteY11" fmla="*/ 174825 h 424388"/>
              <a:gd name="connsiteX12" fmla="*/ 68889 w 597041"/>
              <a:gd name="connsiteY12" fmla="*/ 283732 h 424388"/>
              <a:gd name="connsiteX13" fmla="*/ 87547 w 597041"/>
              <a:gd name="connsiteY13" fmla="*/ 283732 h 424388"/>
              <a:gd name="connsiteX14" fmla="*/ 87547 w 597041"/>
              <a:gd name="connsiteY14" fmla="*/ 362546 h 424388"/>
              <a:gd name="connsiteX15" fmla="*/ 22963 w 597041"/>
              <a:gd name="connsiteY15" fmla="*/ 362546 h 424388"/>
              <a:gd name="connsiteX16" fmla="*/ 22963 w 597041"/>
              <a:gd name="connsiteY16" fmla="*/ 283732 h 424388"/>
              <a:gd name="connsiteX17" fmla="*/ 41621 w 597041"/>
              <a:gd name="connsiteY17" fmla="*/ 283732 h 424388"/>
              <a:gd name="connsiteX18" fmla="*/ 41621 w 597041"/>
              <a:gd name="connsiteY18" fmla="*/ 166227 h 424388"/>
              <a:gd name="connsiteX19" fmla="*/ 0 w 597041"/>
              <a:gd name="connsiteY19" fmla="*/ 153330 h 4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7041" h="424388">
                <a:moveTo>
                  <a:pt x="139317" y="213573"/>
                </a:moveTo>
                <a:lnTo>
                  <a:pt x="394782" y="299620"/>
                </a:lnTo>
                <a:lnTo>
                  <a:pt x="488070" y="216441"/>
                </a:lnTo>
                <a:lnTo>
                  <a:pt x="488070" y="326868"/>
                </a:lnTo>
                <a:cubicBezTo>
                  <a:pt x="488070" y="326868"/>
                  <a:pt x="465107" y="342643"/>
                  <a:pt x="434968" y="362721"/>
                </a:cubicBezTo>
                <a:cubicBezTo>
                  <a:pt x="403393" y="381365"/>
                  <a:pt x="377560" y="424388"/>
                  <a:pt x="377560" y="424388"/>
                </a:cubicBezTo>
                <a:cubicBezTo>
                  <a:pt x="377560" y="424388"/>
                  <a:pt x="292883" y="372760"/>
                  <a:pt x="241216" y="355550"/>
                </a:cubicBezTo>
                <a:cubicBezTo>
                  <a:pt x="190984" y="338341"/>
                  <a:pt x="139317" y="355550"/>
                  <a:pt x="139317" y="355550"/>
                </a:cubicBezTo>
                <a:close/>
                <a:moveTo>
                  <a:pt x="262641" y="0"/>
                </a:moveTo>
                <a:lnTo>
                  <a:pt x="597041" y="96010"/>
                </a:lnTo>
                <a:lnTo>
                  <a:pt x="391808" y="279433"/>
                </a:lnTo>
                <a:lnTo>
                  <a:pt x="68889" y="174825"/>
                </a:lnTo>
                <a:lnTo>
                  <a:pt x="68889" y="283732"/>
                </a:lnTo>
                <a:lnTo>
                  <a:pt x="87547" y="283732"/>
                </a:lnTo>
                <a:lnTo>
                  <a:pt x="87547" y="362546"/>
                </a:lnTo>
                <a:lnTo>
                  <a:pt x="22963" y="362546"/>
                </a:lnTo>
                <a:lnTo>
                  <a:pt x="22963" y="283732"/>
                </a:lnTo>
                <a:lnTo>
                  <a:pt x="41621" y="283732"/>
                </a:lnTo>
                <a:lnTo>
                  <a:pt x="41621" y="166227"/>
                </a:lnTo>
                <a:lnTo>
                  <a:pt x="0" y="153330"/>
                </a:lnTo>
                <a:close/>
              </a:path>
            </a:pathLst>
          </a:custGeom>
          <a:gradFill>
            <a:gsLst>
              <a:gs pos="0">
                <a:srgbClr val="C00000"/>
              </a:gs>
              <a:gs pos="100000">
                <a:srgbClr val="EE0000"/>
              </a:gs>
            </a:gsLst>
            <a:lin ang="5400000" scaled="1"/>
          </a:gradFill>
          <a:ln w="8037"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6"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7"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8"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党的百年奋斗历程</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anim calcmode="lin" valueType="num">
                                      <p:cBhvr>
                                        <p:cTn id="13" dur="1000" fill="hold"/>
                                        <p:tgtEl>
                                          <p:spTgt spid="76"/>
                                        </p:tgtEl>
                                        <p:attrNameLst>
                                          <p:attrName>ppt_x</p:attrName>
                                        </p:attrNameLst>
                                      </p:cBhvr>
                                      <p:tavLst>
                                        <p:tav tm="0">
                                          <p:val>
                                            <p:strVal val="#ppt_x"/>
                                          </p:val>
                                        </p:tav>
                                        <p:tav tm="100000">
                                          <p:val>
                                            <p:strVal val="#ppt_x"/>
                                          </p:val>
                                        </p:tav>
                                      </p:tavLst>
                                    </p:anim>
                                    <p:anim calcmode="lin" valueType="num">
                                      <p:cBhvr>
                                        <p:cTn id="14" dur="1000" fill="hold"/>
                                        <p:tgtEl>
                                          <p:spTgt spid="7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anim calcmode="lin" valueType="num">
                                      <p:cBhvr>
                                        <p:cTn id="18" dur="1000" fill="hold"/>
                                        <p:tgtEl>
                                          <p:spTgt spid="79"/>
                                        </p:tgtEl>
                                        <p:attrNameLst>
                                          <p:attrName>ppt_x</p:attrName>
                                        </p:attrNameLst>
                                      </p:cBhvr>
                                      <p:tavLst>
                                        <p:tav tm="0">
                                          <p:val>
                                            <p:strVal val="#ppt_x"/>
                                          </p:val>
                                        </p:tav>
                                        <p:tav tm="100000">
                                          <p:val>
                                            <p:strVal val="#ppt_x"/>
                                          </p:val>
                                        </p:tav>
                                      </p:tavLst>
                                    </p:anim>
                                    <p:anim calcmode="lin" valueType="num">
                                      <p:cBhvr>
                                        <p:cTn id="19" dur="1000" fill="hold"/>
                                        <p:tgtEl>
                                          <p:spTgt spid="7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additive="base">
                                        <p:cTn id="29" dur="500" fill="hold"/>
                                        <p:tgtEl>
                                          <p:spTgt spid="71"/>
                                        </p:tgtEl>
                                        <p:attrNameLst>
                                          <p:attrName>ppt_x</p:attrName>
                                        </p:attrNameLst>
                                      </p:cBhvr>
                                      <p:tavLst>
                                        <p:tav tm="0">
                                          <p:val>
                                            <p:strVal val="#ppt_x"/>
                                          </p:val>
                                        </p:tav>
                                        <p:tav tm="100000">
                                          <p:val>
                                            <p:strVal val="#ppt_x"/>
                                          </p:val>
                                        </p:tav>
                                      </p:tavLst>
                                    </p:anim>
                                    <p:anim calcmode="lin" valueType="num">
                                      <p:cBhvr additive="base">
                                        <p:cTn id="30" dur="500" fill="hold"/>
                                        <p:tgtEl>
                                          <p:spTgt spid="7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500" fill="hold"/>
                                        <p:tgtEl>
                                          <p:spTgt spid="77"/>
                                        </p:tgtEl>
                                        <p:attrNameLst>
                                          <p:attrName>ppt_x</p:attrName>
                                        </p:attrNameLst>
                                      </p:cBhvr>
                                      <p:tavLst>
                                        <p:tav tm="0">
                                          <p:val>
                                            <p:strVal val="#ppt_x"/>
                                          </p:val>
                                        </p:tav>
                                        <p:tav tm="100000">
                                          <p:val>
                                            <p:strVal val="#ppt_x"/>
                                          </p:val>
                                        </p:tav>
                                      </p:tavLst>
                                    </p:anim>
                                    <p:anim calcmode="lin" valueType="num">
                                      <p:cBhvr additive="base">
                                        <p:cTn id="34" dur="500" fill="hold"/>
                                        <p:tgtEl>
                                          <p:spTgt spid="7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fill="hold"/>
                                        <p:tgtEl>
                                          <p:spTgt spid="80"/>
                                        </p:tgtEl>
                                        <p:attrNameLst>
                                          <p:attrName>ppt_x</p:attrName>
                                        </p:attrNameLst>
                                      </p:cBhvr>
                                      <p:tavLst>
                                        <p:tav tm="0">
                                          <p:val>
                                            <p:strVal val="#ppt_x"/>
                                          </p:val>
                                        </p:tav>
                                        <p:tav tm="100000">
                                          <p:val>
                                            <p:strVal val="#ppt_x"/>
                                          </p:val>
                                        </p:tav>
                                      </p:tavLst>
                                    </p:anim>
                                    <p:anim calcmode="lin" valueType="num">
                                      <p:cBhvr additive="base">
                                        <p:cTn id="38" dur="500" fill="hold"/>
                                        <p:tgtEl>
                                          <p:spTgt spid="8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ppt_x"/>
                                          </p:val>
                                        </p:tav>
                                        <p:tav tm="100000">
                                          <p:val>
                                            <p:strVal val="#ppt_x"/>
                                          </p:val>
                                        </p:tav>
                                      </p:tavLst>
                                    </p:anim>
                                    <p:anim calcmode="lin" valueType="num">
                                      <p:cBhvr additive="base">
                                        <p:cTn id="4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ppt_x"/>
                                          </p:val>
                                        </p:tav>
                                        <p:tav tm="100000">
                                          <p:val>
                                            <p:strVal val="#ppt_x"/>
                                          </p:val>
                                        </p:tav>
                                      </p:tavLst>
                                    </p:anim>
                                    <p:anim calcmode="lin" valueType="num">
                                      <p:cBhvr additive="base">
                                        <p:cTn id="48" dur="500" fill="hold"/>
                                        <p:tgtEl>
                                          <p:spTgt spid="7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 calcmode="lin" valueType="num">
                                      <p:cBhvr additive="base">
                                        <p:cTn id="59" dur="500" fill="hold"/>
                                        <p:tgtEl>
                                          <p:spTgt spid="84"/>
                                        </p:tgtEl>
                                        <p:attrNameLst>
                                          <p:attrName>ppt_x</p:attrName>
                                        </p:attrNameLst>
                                      </p:cBhvr>
                                      <p:tavLst>
                                        <p:tav tm="0">
                                          <p:val>
                                            <p:strVal val="#ppt_x"/>
                                          </p:val>
                                        </p:tav>
                                        <p:tav tm="100000">
                                          <p:val>
                                            <p:strVal val="#ppt_x"/>
                                          </p:val>
                                        </p:tav>
                                      </p:tavLst>
                                    </p:anim>
                                    <p:anim calcmode="lin" valueType="num">
                                      <p:cBhvr additive="base">
                                        <p:cTn id="6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6" grpId="0"/>
      <p:bldP spid="77" grpId="0"/>
      <p:bldP spid="78" grpId="0"/>
      <p:bldP spid="79" grpId="0"/>
      <p:bldP spid="80" grpId="0"/>
      <p:bldP spid="81" grpId="0"/>
      <p:bldP spid="82" grpId="0" animBg="1"/>
      <p:bldP spid="83"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904002" y="2555972"/>
            <a:ext cx="2460900" cy="3300818"/>
          </a:xfrm>
          <a:prstGeom prst="rect">
            <a:avLst/>
          </a:prstGeom>
        </p:spPr>
      </p:pic>
      <p:sp>
        <p:nvSpPr>
          <p:cNvPr id="4" name="矩形 3"/>
          <p:cNvSpPr/>
          <p:nvPr/>
        </p:nvSpPr>
        <p:spPr>
          <a:xfrm>
            <a:off x="1405461" y="1833102"/>
            <a:ext cx="9381077" cy="991938"/>
          </a:xfrm>
          <a:prstGeom prst="rect">
            <a:avLst/>
          </a:prstGeom>
        </p:spPr>
        <p:txBody>
          <a:bodyPr wrap="square">
            <a:spAutoFit/>
          </a:bodyPr>
          <a:lstStyle/>
          <a:p>
            <a:pPr>
              <a:lnSpc>
                <a:spcPct val="125000"/>
              </a:lnSpc>
            </a:pPr>
            <a:r>
              <a:rPr lang="zh-CN" altLang="en-US" sz="1600" kern="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以伟大的历史主动精神、巨大的政治勇气、强烈的责任担当，统筹国内国际两个大局，贯彻党的基本理论、基本路线、基本方略，统揽伟大斗争、伟大工程、伟大事业、伟大梦想，坚持稳中求进工作总基调，出台一系列重大方针政策，推出一系列重大举措，推进一系列重大工作</a:t>
            </a:r>
          </a:p>
        </p:txBody>
      </p:sp>
      <p:grpSp>
        <p:nvGrpSpPr>
          <p:cNvPr id="5" name="组合 4"/>
          <p:cNvGrpSpPr/>
          <p:nvPr/>
        </p:nvGrpSpPr>
        <p:grpSpPr>
          <a:xfrm>
            <a:off x="1405462" y="3064667"/>
            <a:ext cx="5843755" cy="1233692"/>
            <a:chOff x="4853667" y="3887385"/>
            <a:chExt cx="6336241" cy="1970088"/>
          </a:xfrm>
        </p:grpSpPr>
        <p:sp>
          <p:nvSpPr>
            <p:cNvPr id="6" name="矩形: 圆角 20"/>
            <p:cNvSpPr/>
            <p:nvPr/>
          </p:nvSpPr>
          <p:spPr>
            <a:xfrm>
              <a:off x="4853667" y="3887385"/>
              <a:ext cx="6336241" cy="1970088"/>
            </a:xfrm>
            <a:prstGeom prst="roundRect">
              <a:avLst>
                <a:gd name="adj" fmla="val 7826"/>
              </a:avLst>
            </a:prstGeom>
            <a:solidFill>
              <a:schemeClr val="bg1"/>
            </a:solidFill>
            <a:ln>
              <a:noFill/>
            </a:ln>
            <a:effectLst>
              <a:outerShdw blurRad="342900" dist="114300" dir="3600000" sx="102000" sy="102000" algn="ctr" rotWithShape="0">
                <a:srgbClr val="C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 name="文本框 6"/>
            <p:cNvSpPr txBox="1"/>
            <p:nvPr/>
          </p:nvSpPr>
          <p:spPr>
            <a:xfrm>
              <a:off x="5310837" y="4355952"/>
              <a:ext cx="5569513" cy="1212240"/>
            </a:xfrm>
            <a:prstGeom prst="rect">
              <a:avLst/>
            </a:prstGeom>
            <a:noFill/>
          </p:spPr>
          <p:txBody>
            <a:bodyPr wrap="square" rtlCol="0">
              <a:spAutoFit/>
            </a:bodyPr>
            <a:lstStyle>
              <a:defPPr>
                <a:defRPr lang="zh-CN"/>
              </a:defPPr>
              <a:lvl1pPr>
                <a:lnSpc>
                  <a:spcPct val="120000"/>
                </a:lnSpc>
                <a:defRPr sz="1600">
                  <a:solidFill>
                    <a:schemeClr val="bg2">
                      <a:lumMod val="25000"/>
                    </a:schemeClr>
                  </a:solidFill>
                </a:defRPr>
              </a:lvl1pPr>
            </a:lstStyle>
            <a:p>
              <a:pPr>
                <a:lnSpc>
                  <a:spcPct val="125000"/>
                </a:lnSpc>
              </a:pPr>
              <a:r>
                <a:rPr lang="zh-CN" altLang="en-US" sz="1800" b="1" kern="0">
                  <a:solidFill>
                    <a:srgbClr val="ED0510"/>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战胜一系列重大风险挑战，解决了许多长期想解决而没有解决的难题</a:t>
              </a:r>
            </a:p>
          </p:txBody>
        </p:sp>
        <p:sp>
          <p:nvSpPr>
            <p:cNvPr id="8" name="文本框 7"/>
            <p:cNvSpPr txBox="1"/>
            <p:nvPr/>
          </p:nvSpPr>
          <p:spPr>
            <a:xfrm>
              <a:off x="4911482" y="4481869"/>
              <a:ext cx="200299" cy="1228724"/>
            </a:xfrm>
            <a:prstGeom prst="rect">
              <a:avLst/>
            </a:prstGeom>
            <a:noFill/>
          </p:spPr>
          <p:txBody>
            <a:bodyPr wrap="none" rtlCol="0">
              <a:spAutoFit/>
            </a:bodyPr>
            <a:lstStyle/>
            <a:p>
              <a:endParaRPr lang="zh-CN" altLang="en-US" sz="4400" b="1">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9" name="组合 8"/>
          <p:cNvGrpSpPr/>
          <p:nvPr/>
        </p:nvGrpSpPr>
        <p:grpSpPr>
          <a:xfrm>
            <a:off x="1405461" y="4469078"/>
            <a:ext cx="5843755" cy="1233692"/>
            <a:chOff x="4853667" y="3887385"/>
            <a:chExt cx="6336241" cy="1970088"/>
          </a:xfrm>
        </p:grpSpPr>
        <p:sp>
          <p:nvSpPr>
            <p:cNvPr id="10" name="矩形: 圆角 20"/>
            <p:cNvSpPr/>
            <p:nvPr/>
          </p:nvSpPr>
          <p:spPr>
            <a:xfrm>
              <a:off x="4853667" y="3887385"/>
              <a:ext cx="6336241" cy="1970088"/>
            </a:xfrm>
            <a:prstGeom prst="roundRect">
              <a:avLst>
                <a:gd name="adj" fmla="val 7826"/>
              </a:avLst>
            </a:prstGeom>
            <a:solidFill>
              <a:schemeClr val="bg1"/>
            </a:solidFill>
            <a:ln>
              <a:noFill/>
            </a:ln>
            <a:effectLst>
              <a:outerShdw blurRad="342900" dist="114300" dir="3600000" sx="102000" sy="102000" algn="ctr" rotWithShape="0">
                <a:srgbClr val="C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1" name="文本框 10"/>
            <p:cNvSpPr txBox="1"/>
            <p:nvPr/>
          </p:nvSpPr>
          <p:spPr>
            <a:xfrm>
              <a:off x="5310838" y="4355952"/>
              <a:ext cx="5569514" cy="1212240"/>
            </a:xfrm>
            <a:prstGeom prst="rect">
              <a:avLst/>
            </a:prstGeom>
            <a:noFill/>
          </p:spPr>
          <p:txBody>
            <a:bodyPr wrap="square" rtlCol="0">
              <a:spAutoFit/>
            </a:bodyPr>
            <a:lstStyle>
              <a:defPPr>
                <a:defRPr lang="zh-CN"/>
              </a:defPPr>
              <a:lvl1pPr>
                <a:lnSpc>
                  <a:spcPct val="120000"/>
                </a:lnSpc>
                <a:defRPr sz="1600">
                  <a:solidFill>
                    <a:schemeClr val="bg2">
                      <a:lumMod val="25000"/>
                    </a:schemeClr>
                  </a:solidFill>
                </a:defRPr>
              </a:lvl1pPr>
            </a:lstStyle>
            <a:p>
              <a:pPr>
                <a:lnSpc>
                  <a:spcPct val="125000"/>
                </a:lnSpc>
              </a:pPr>
              <a:r>
                <a:rPr lang="zh-CN" altLang="en-US" sz="1800" b="1" kern="0">
                  <a:solidFill>
                    <a:srgbClr val="ED0510"/>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办成了许多过去想办而没有办成的大事，推动党和国家事业取得历史性成就、发生历史性变革。</a:t>
              </a:r>
            </a:p>
          </p:txBody>
        </p:sp>
        <p:sp>
          <p:nvSpPr>
            <p:cNvPr id="12" name="文本框 11"/>
            <p:cNvSpPr txBox="1"/>
            <p:nvPr/>
          </p:nvSpPr>
          <p:spPr>
            <a:xfrm>
              <a:off x="4911482" y="4481869"/>
              <a:ext cx="200299" cy="1228724"/>
            </a:xfrm>
            <a:prstGeom prst="rect">
              <a:avLst/>
            </a:prstGeom>
            <a:noFill/>
          </p:spPr>
          <p:txBody>
            <a:bodyPr wrap="none" rtlCol="0">
              <a:spAutoFit/>
            </a:bodyPr>
            <a:lstStyle/>
            <a:p>
              <a:endParaRPr lang="zh-CN" altLang="en-US" sz="4400" b="1">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4"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5"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6"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党的百年奋斗历程</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0" y="-124191"/>
            <a:ext cx="12192002" cy="7620000"/>
          </a:xfrm>
          <a:prstGeom prst="rect">
            <a:avLst/>
          </a:prstGeom>
        </p:spPr>
      </p:pic>
      <p:sp>
        <p:nvSpPr>
          <p:cNvPr id="6" name="圆角矩形 2"/>
          <p:cNvSpPr/>
          <p:nvPr/>
        </p:nvSpPr>
        <p:spPr>
          <a:xfrm>
            <a:off x="5189838" y="2116183"/>
            <a:ext cx="1812324" cy="518983"/>
          </a:xfrm>
          <a:prstGeom prst="roundRect">
            <a:avLst>
              <a:gd name="adj" fmla="val 50000"/>
            </a:avLst>
          </a:prstGeom>
          <a:solidFill>
            <a:schemeClr val="bg1"/>
          </a:solidFill>
          <a:ln>
            <a:noFill/>
          </a:ln>
          <a:effectLst>
            <a:outerShdw blurRad="63500" sx="102000" sy="102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第四部分</a:t>
            </a:r>
          </a:p>
        </p:txBody>
      </p:sp>
      <p:sp>
        <p:nvSpPr>
          <p:cNvPr id="15" name="文本框 14"/>
          <p:cNvSpPr txBox="1"/>
          <p:nvPr/>
        </p:nvSpPr>
        <p:spPr>
          <a:xfrm>
            <a:off x="2677812" y="2924915"/>
            <a:ext cx="9677400" cy="950966"/>
          </a:xfrm>
          <a:prstGeom prst="rect">
            <a:avLst/>
          </a:prstGeom>
          <a:noFill/>
        </p:spPr>
        <p:txBody>
          <a:bodyPr wrap="square" rtlCol="0">
            <a:spAutoFit/>
          </a:bodyPr>
          <a:lstStyle/>
          <a:p>
            <a:pPr>
              <a:lnSpc>
                <a:spcPct val="140000"/>
              </a:lnSpc>
            </a:pPr>
            <a:r>
              <a:rPr lang="zh-CN" altLang="en-US" sz="4400" b="1">
                <a:solidFill>
                  <a:schemeClr val="bg1"/>
                </a:solidFill>
                <a:effectLst>
                  <a:outerShdw blurRad="50800" dist="38100" dir="5400000" algn="t" rotWithShape="0">
                    <a:prstClr val="black">
                      <a:alpha val="21000"/>
                    </a:prstClr>
                  </a:outerShdw>
                </a:effectLst>
                <a:latin typeface="字魂110号-武林江湖体" panose="00000500000000000000" pitchFamily="2" charset="-122"/>
                <a:ea typeface="字魂110号-武林江湖体" panose="00000500000000000000" pitchFamily="2" charset="-122"/>
                <a:sym typeface="思源黑体 CN Medium" panose="020B0600000000000000" pitchFamily="34" charset="-122"/>
              </a:rPr>
              <a:t>党和国家取得的历史性成就</a:t>
            </a:r>
          </a:p>
        </p:txBody>
      </p:sp>
      <p:sp>
        <p:nvSpPr>
          <p:cNvPr id="16" name="矩形 15"/>
          <p:cNvSpPr/>
          <p:nvPr/>
        </p:nvSpPr>
        <p:spPr>
          <a:xfrm>
            <a:off x="3243707" y="3875881"/>
            <a:ext cx="5704587" cy="617348"/>
          </a:xfrm>
          <a:prstGeom prst="rect">
            <a:avLst/>
          </a:prstGeom>
        </p:spPr>
        <p:txBody>
          <a:bodyPr wrap="square">
            <a:spAutoFit/>
          </a:bodyPr>
          <a:lstStyle/>
          <a:p>
            <a:pPr algn="ctr">
              <a:lnSpc>
                <a:spcPct val="150000"/>
              </a:lnSpc>
            </a:pPr>
            <a:r>
              <a:rPr lang="zh-CN" altLang="en-US"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没有共产党就没有新中国，是党带领祖国和人民取得一次次的成功和进步，是党带领我们建设小康，走向繁荣富强</a:t>
            </a:r>
            <a:endParaRPr lang="en-US" altLang="zh-CN"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09886" y="2262806"/>
            <a:ext cx="6124364" cy="1771650"/>
            <a:chOff x="1286086" y="2576584"/>
            <a:chExt cx="6391064" cy="1771650"/>
          </a:xfrm>
        </p:grpSpPr>
        <p:grpSp>
          <p:nvGrpSpPr>
            <p:cNvPr id="3" name="组合 2"/>
            <p:cNvGrpSpPr/>
            <p:nvPr/>
          </p:nvGrpSpPr>
          <p:grpSpPr>
            <a:xfrm>
              <a:off x="1286086" y="2576584"/>
              <a:ext cx="6391064" cy="1771650"/>
              <a:chOff x="1286087" y="2576584"/>
              <a:chExt cx="3792220" cy="1771650"/>
            </a:xfrm>
          </p:grpSpPr>
          <p:sp>
            <p:nvSpPr>
              <p:cNvPr id="15" name="任意形状 3"/>
              <p:cNvSpPr/>
              <p:nvPr/>
            </p:nvSpPr>
            <p:spPr>
              <a:xfrm>
                <a:off x="1286087" y="2576584"/>
                <a:ext cx="3792220" cy="1771650"/>
              </a:xfrm>
              <a:custGeom>
                <a:avLst/>
                <a:gdLst>
                  <a:gd name="connsiteX0" fmla="*/ 1162918 w 2089672"/>
                  <a:gd name="connsiteY0" fmla="*/ 118888 h 1339327"/>
                  <a:gd name="connsiteX1" fmla="*/ 1048349 w 2089672"/>
                  <a:gd name="connsiteY1" fmla="*/ 5126 h 1339327"/>
                  <a:gd name="connsiteX2" fmla="*/ 934587 w 2089672"/>
                  <a:gd name="connsiteY2" fmla="*/ 118888 h 1339327"/>
                  <a:gd name="connsiteX3" fmla="*/ 5126 w 2089672"/>
                  <a:gd name="connsiteY3" fmla="*/ 118888 h 1339327"/>
                  <a:gd name="connsiteX4" fmla="*/ 5126 w 2089672"/>
                  <a:gd name="connsiteY4" fmla="*/ 1337191 h 1339327"/>
                  <a:gd name="connsiteX5" fmla="*/ 2092378 w 2089672"/>
                  <a:gd name="connsiteY5" fmla="*/ 1337191 h 1339327"/>
                  <a:gd name="connsiteX6" fmla="*/ 2092378 w 2089672"/>
                  <a:gd name="connsiteY6" fmla="*/ 118888 h 133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1339327">
                    <a:moveTo>
                      <a:pt x="1162918" y="118888"/>
                    </a:moveTo>
                    <a:lnTo>
                      <a:pt x="1048349" y="5126"/>
                    </a:lnTo>
                    <a:lnTo>
                      <a:pt x="934587" y="118888"/>
                    </a:lnTo>
                    <a:lnTo>
                      <a:pt x="5126" y="118888"/>
                    </a:lnTo>
                    <a:lnTo>
                      <a:pt x="5126" y="1337191"/>
                    </a:lnTo>
                    <a:lnTo>
                      <a:pt x="2092378" y="1337191"/>
                    </a:lnTo>
                    <a:lnTo>
                      <a:pt x="2092378" y="118888"/>
                    </a:lnTo>
                    <a:close/>
                  </a:path>
                </a:pathLst>
              </a:custGeom>
              <a:solidFill>
                <a:schemeClr val="bg1"/>
              </a:solidFill>
              <a:ln w="25400" cap="flat">
                <a:solidFill>
                  <a:schemeClr val="accent4"/>
                </a:solid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16" name="任意形状 4"/>
              <p:cNvSpPr/>
              <p:nvPr/>
            </p:nvSpPr>
            <p:spPr>
              <a:xfrm>
                <a:off x="1286087" y="2576584"/>
                <a:ext cx="3791585" cy="201930"/>
              </a:xfrm>
              <a:custGeom>
                <a:avLst/>
                <a:gdLst>
                  <a:gd name="connsiteX0" fmla="*/ 2092378 w 2089672"/>
                  <a:gd name="connsiteY0" fmla="*/ 118888 h 201705"/>
                  <a:gd name="connsiteX1" fmla="*/ 1162918 w 2089672"/>
                  <a:gd name="connsiteY1" fmla="*/ 118888 h 201705"/>
                  <a:gd name="connsiteX2" fmla="*/ 1048349 w 2089672"/>
                  <a:gd name="connsiteY2" fmla="*/ 5126 h 201705"/>
                  <a:gd name="connsiteX3" fmla="*/ 934587 w 2089672"/>
                  <a:gd name="connsiteY3" fmla="*/ 118888 h 201705"/>
                  <a:gd name="connsiteX4" fmla="*/ 5126 w 2089672"/>
                  <a:gd name="connsiteY4" fmla="*/ 118888 h 201705"/>
                  <a:gd name="connsiteX5" fmla="*/ 5126 w 2089672"/>
                  <a:gd name="connsiteY5" fmla="*/ 197150 h 201705"/>
                  <a:gd name="connsiteX6" fmla="*/ 2092378 w 2089672"/>
                  <a:gd name="connsiteY6" fmla="*/ 197150 h 20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201705">
                    <a:moveTo>
                      <a:pt x="2092378" y="118888"/>
                    </a:moveTo>
                    <a:lnTo>
                      <a:pt x="1162918" y="118888"/>
                    </a:lnTo>
                    <a:lnTo>
                      <a:pt x="1048349" y="5126"/>
                    </a:lnTo>
                    <a:lnTo>
                      <a:pt x="934587" y="118888"/>
                    </a:lnTo>
                    <a:lnTo>
                      <a:pt x="5126" y="118888"/>
                    </a:lnTo>
                    <a:lnTo>
                      <a:pt x="5126" y="197150"/>
                    </a:lnTo>
                    <a:lnTo>
                      <a:pt x="2092378" y="197150"/>
                    </a:lnTo>
                    <a:close/>
                  </a:path>
                </a:pathLst>
              </a:custGeom>
              <a:solidFill>
                <a:schemeClr val="accent3"/>
              </a:solidFill>
              <a:ln w="8068" cap="flat">
                <a:noFill/>
                <a:prstDash val="solid"/>
                <a:miter/>
              </a:ln>
            </p:spPr>
            <p:txBody>
              <a:bodyPr rtlCol="0" anchor="ctr"/>
              <a:lstStyle/>
              <a:p>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grpSp>
        <p:grpSp>
          <p:nvGrpSpPr>
            <p:cNvPr id="13" name="组合 12"/>
            <p:cNvGrpSpPr/>
            <p:nvPr/>
          </p:nvGrpSpPr>
          <p:grpSpPr>
            <a:xfrm>
              <a:off x="1930334" y="2940652"/>
              <a:ext cx="5266231" cy="1209040"/>
              <a:chOff x="-2783" y="5375"/>
              <a:chExt cx="4583" cy="1428"/>
            </a:xfrm>
          </p:grpSpPr>
          <p:sp>
            <p:nvSpPr>
              <p:cNvPr id="10" name="矩形 9"/>
              <p:cNvSpPr/>
              <p:nvPr/>
            </p:nvSpPr>
            <p:spPr>
              <a:xfrm>
                <a:off x="-2783" y="5375"/>
                <a:ext cx="4583" cy="545"/>
              </a:xfrm>
              <a:prstGeom prst="rect">
                <a:avLst/>
              </a:prstGeom>
            </p:spPr>
            <p:txBody>
              <a:bodyPr wrap="square">
                <a:spAutoFit/>
              </a:bodyPr>
              <a:lstStyle/>
              <a:p>
                <a:pPr algn="ctr"/>
                <a:r>
                  <a:rPr lang="zh-CN" altLang="en-US" sz="2400" b="1" kern="300">
                    <a:solidFill>
                      <a:schemeClr val="bg2">
                        <a:lumMod val="25000"/>
                      </a:schemeClr>
                    </a:solidFill>
                    <a:latin typeface="思源黑体 CN Medium" panose="020B0600000000000000" pitchFamily="34" charset="-122"/>
                    <a:ea typeface="思源黑体 CN Medium" panose="020B0600000000000000" pitchFamily="34" charset="-122"/>
                    <a:cs typeface="明兰_UI_TC" pitchFamily="2" charset="-122"/>
                    <a:sym typeface="思源黑体 CN Medium" panose="020B0600000000000000" pitchFamily="34" charset="-122"/>
                  </a:rPr>
                  <a:t>党的十八大以来</a:t>
                </a:r>
              </a:p>
            </p:txBody>
          </p:sp>
          <p:sp>
            <p:nvSpPr>
              <p:cNvPr id="9" name="矩形 8"/>
              <p:cNvSpPr/>
              <p:nvPr/>
            </p:nvSpPr>
            <p:spPr>
              <a:xfrm>
                <a:off x="-2783" y="5867"/>
                <a:ext cx="4583" cy="936"/>
              </a:xfrm>
              <a:prstGeom prst="rect">
                <a:avLst/>
              </a:prstGeom>
            </p:spPr>
            <p:txBody>
              <a:bodyPr wrap="square">
                <a:spAutoFit/>
              </a:bodyPr>
              <a:lstStyle/>
              <a:p>
                <a:pP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cs typeface="思源黑体 CN Normal" panose="020B0400000000000000" pitchFamily="34" charset="-122"/>
                    <a:sym typeface="思源黑体 CN Medium" panose="020B0600000000000000" pitchFamily="34" charset="-122"/>
                  </a:rPr>
                  <a:t>全面从严治党，党的自我净化、自我完善、自我革新、自我提高能力显著增强</a:t>
                </a:r>
                <a:r>
                  <a:rPr lang="en-US" altLang="zh-CN" sz="1600">
                    <a:solidFill>
                      <a:schemeClr val="bg2">
                        <a:lumMod val="25000"/>
                      </a:schemeClr>
                    </a:solidFill>
                    <a:latin typeface="思源黑体 CN Medium" panose="020B0600000000000000" pitchFamily="34" charset="-122"/>
                    <a:ea typeface="思源黑体 CN Medium" panose="020B0600000000000000" pitchFamily="34" charset="-122"/>
                    <a:cs typeface="思源黑体 CN Normal" panose="020B0400000000000000" pitchFamily="34" charset="-122"/>
                    <a:sym typeface="思源黑体 CN Medium" panose="020B0600000000000000" pitchFamily="34" charset="-122"/>
                  </a:rPr>
                  <a:t>,</a:t>
                </a: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cs typeface="思源黑体 CN Normal" panose="020B0400000000000000" pitchFamily="34" charset="-122"/>
                    <a:sym typeface="思源黑体 CN Medium" panose="020B0600000000000000" pitchFamily="34" charset="-122"/>
                  </a:rPr>
                  <a:t>党在革命性锻造中更加坚强</a:t>
                </a:r>
              </a:p>
            </p:txBody>
          </p:sp>
        </p:grpSp>
      </p:grpSp>
      <p:sp>
        <p:nvSpPr>
          <p:cNvPr id="25" name="矩形 24"/>
          <p:cNvSpPr/>
          <p:nvPr/>
        </p:nvSpPr>
        <p:spPr>
          <a:xfrm>
            <a:off x="1209885" y="4484559"/>
            <a:ext cx="9619827" cy="1161626"/>
          </a:xfrm>
          <a:prstGeom prst="rect">
            <a:avLst/>
          </a:prstGeom>
          <a:noFill/>
        </p:spPr>
        <p:txBody>
          <a:bodyPr wrap="square">
            <a:spAutoFit/>
          </a:bodyPr>
          <a:lstStyle/>
          <a:p>
            <a:pPr>
              <a:lnSpc>
                <a:spcPct val="150000"/>
              </a:lnSpc>
            </a:pPr>
            <a:r>
              <a:rPr lang="zh-CN" altLang="en-US" sz="1600" b="1">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坚持党的全面领导</a:t>
            </a: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党中央权威和集中统一领导得到有力保证，党的领导制度体系不断完善，党的领导方式更加科学，全党思想上更加统一、政治上更加团结、行动上更加一致，党的政治领导力、思想引领力、群众组织力、社会号召力显著增强</a:t>
            </a:r>
            <a:endParaRPr lang="zh-CN" altLang="en-US" sz="1600">
              <a:solidFill>
                <a:schemeClr val="bg2">
                  <a:lumMod val="25000"/>
                </a:schemeClr>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思源黑体 CN Medium" panose="020B0600000000000000" pitchFamily="34" charset="-122"/>
            </a:endParaRPr>
          </a:p>
        </p:txBody>
      </p:sp>
      <p:pic>
        <p:nvPicPr>
          <p:cNvPr id="12" name="图片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491082" y="2444923"/>
            <a:ext cx="3085030" cy="1448330"/>
          </a:xfrm>
          <a:prstGeom prst="rect">
            <a:avLst/>
          </a:prstGeom>
        </p:spPr>
      </p:pic>
      <p:sp>
        <p:nvSpPr>
          <p:cNvPr id="14"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7"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8"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党和国家取得的历史性成就</a:t>
            </a:r>
          </a:p>
        </p:txBody>
      </p:sp>
    </p:spTree>
  </p:cSld>
  <p:clrMapOvr>
    <a:masterClrMapping/>
  </p:clrMapOvr>
  <p:transition advTm="2000">
    <p:random/>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2192001" cy="6857999"/>
          </a:xfrm>
          <a:prstGeom prst="rect">
            <a:avLst/>
          </a:prstGeom>
        </p:spPr>
      </p:pic>
      <p:sp>
        <p:nvSpPr>
          <p:cNvPr id="20" name="开路设计7"/>
          <p:cNvSpPr/>
          <p:nvPr/>
        </p:nvSpPr>
        <p:spPr>
          <a:xfrm>
            <a:off x="807931" y="687491"/>
            <a:ext cx="10979151" cy="5715000"/>
          </a:xfrm>
          <a:prstGeom prst="roundRect">
            <a:avLst>
              <a:gd name="adj" fmla="val 400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21" name="组合 20"/>
          <p:cNvGrpSpPr/>
          <p:nvPr/>
        </p:nvGrpSpPr>
        <p:grpSpPr>
          <a:xfrm>
            <a:off x="1591734" y="2777068"/>
            <a:ext cx="4235873" cy="784014"/>
            <a:chOff x="1880" y="3280"/>
            <a:chExt cx="5003" cy="926"/>
          </a:xfrm>
        </p:grpSpPr>
        <p:sp>
          <p:nvSpPr>
            <p:cNvPr id="22" name="开路设计8"/>
            <p:cNvSpPr/>
            <p:nvPr/>
          </p:nvSpPr>
          <p:spPr>
            <a:xfrm>
              <a:off x="1880" y="3280"/>
              <a:ext cx="5003" cy="907"/>
            </a:xfrm>
            <a:prstGeom prst="parallelogram">
              <a:avLst/>
            </a:prstGeom>
            <a:solidFill>
              <a:srgbClr val="BE0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23" name="开路设计9"/>
            <p:cNvGrpSpPr/>
            <p:nvPr/>
          </p:nvGrpSpPr>
          <p:grpSpPr>
            <a:xfrm>
              <a:off x="2329" y="3954"/>
              <a:ext cx="3752" cy="103"/>
              <a:chOff x="1659987" y="4882282"/>
              <a:chExt cx="3698946" cy="87334"/>
            </a:xfrm>
          </p:grpSpPr>
          <p:sp>
            <p:nvSpPr>
              <p:cNvPr id="25" name="开路设计9-1"/>
              <p:cNvSpPr/>
              <p:nvPr/>
            </p:nvSpPr>
            <p:spPr>
              <a:xfrm flipV="1">
                <a:off x="1659987" y="4882282"/>
                <a:ext cx="1794510" cy="87334"/>
              </a:xfrm>
              <a:custGeom>
                <a:avLst/>
                <a:gdLst>
                  <a:gd name="connsiteX0" fmla="*/ 0 w 1775460"/>
                  <a:gd name="connsiteY0" fmla="*/ 87334 h 87334"/>
                  <a:gd name="connsiteX1" fmla="*/ 21834 w 1775460"/>
                  <a:gd name="connsiteY1" fmla="*/ 0 h 87334"/>
                  <a:gd name="connsiteX2" fmla="*/ 1753627 w 1775460"/>
                  <a:gd name="connsiteY2" fmla="*/ 0 h 87334"/>
                  <a:gd name="connsiteX3" fmla="*/ 1775460 w 1775460"/>
                  <a:gd name="connsiteY3" fmla="*/ 87334 h 87334"/>
                  <a:gd name="connsiteX4" fmla="*/ 0 w 1775460"/>
                  <a:gd name="connsiteY4" fmla="*/ 87334 h 87334"/>
                  <a:gd name="connsiteX0-1" fmla="*/ 0 w 1794510"/>
                  <a:gd name="connsiteY0-2" fmla="*/ 87334 h 87334"/>
                  <a:gd name="connsiteX1-3" fmla="*/ 40884 w 1794510"/>
                  <a:gd name="connsiteY1-4" fmla="*/ 0 h 87334"/>
                  <a:gd name="connsiteX2-5" fmla="*/ 1772677 w 1794510"/>
                  <a:gd name="connsiteY2-6" fmla="*/ 0 h 87334"/>
                  <a:gd name="connsiteX3-7" fmla="*/ 1794510 w 1794510"/>
                  <a:gd name="connsiteY3-8" fmla="*/ 87334 h 87334"/>
                  <a:gd name="connsiteX4-9" fmla="*/ 0 w 1794510"/>
                  <a:gd name="connsiteY4-10" fmla="*/ 87334 h 87334"/>
                  <a:gd name="connsiteX0-11" fmla="*/ 0 w 1794510"/>
                  <a:gd name="connsiteY0-12" fmla="*/ 87334 h 87334"/>
                  <a:gd name="connsiteX1-13" fmla="*/ 40884 w 1794510"/>
                  <a:gd name="connsiteY1-14" fmla="*/ 0 h 87334"/>
                  <a:gd name="connsiteX2-15" fmla="*/ 1763152 w 1794510"/>
                  <a:gd name="connsiteY2-16" fmla="*/ 0 h 87334"/>
                  <a:gd name="connsiteX3-17" fmla="*/ 1794510 w 1794510"/>
                  <a:gd name="connsiteY3-18" fmla="*/ 87334 h 87334"/>
                  <a:gd name="connsiteX4-19" fmla="*/ 0 w 1794510"/>
                  <a:gd name="connsiteY4-20" fmla="*/ 87334 h 873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4510" h="87334">
                    <a:moveTo>
                      <a:pt x="0" y="87334"/>
                    </a:moveTo>
                    <a:lnTo>
                      <a:pt x="40884" y="0"/>
                    </a:lnTo>
                    <a:lnTo>
                      <a:pt x="1763152" y="0"/>
                    </a:lnTo>
                    <a:lnTo>
                      <a:pt x="1794510" y="87334"/>
                    </a:lnTo>
                    <a:lnTo>
                      <a:pt x="0" y="873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cxnSp>
            <p:nvCxnSpPr>
              <p:cNvPr id="26" name="开路设计9-2"/>
              <p:cNvCxnSpPr/>
              <p:nvPr/>
            </p:nvCxnSpPr>
            <p:spPr>
              <a:xfrm>
                <a:off x="3511887" y="4887046"/>
                <a:ext cx="184704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开路设计9-3"/>
              <p:cNvCxnSpPr/>
              <p:nvPr/>
            </p:nvCxnSpPr>
            <p:spPr>
              <a:xfrm flipH="1">
                <a:off x="3482120" y="4882282"/>
                <a:ext cx="29767" cy="87334"/>
              </a:xfrm>
              <a:prstGeom prst="line">
                <a:avLst/>
              </a:prstGeom>
              <a:ln>
                <a:solidFill>
                  <a:srgbClr val="FFBC0B"/>
                </a:solidFill>
              </a:ln>
            </p:spPr>
            <p:style>
              <a:lnRef idx="1">
                <a:schemeClr val="accent1"/>
              </a:lnRef>
              <a:fillRef idx="0">
                <a:schemeClr val="accent1"/>
              </a:fillRef>
              <a:effectRef idx="0">
                <a:schemeClr val="accent1"/>
              </a:effectRef>
              <a:fontRef idx="minor">
                <a:schemeClr val="tx1"/>
              </a:fontRef>
            </p:style>
          </p:cxnSp>
        </p:grpSp>
        <p:sp>
          <p:nvSpPr>
            <p:cNvPr id="24" name="开路设计10"/>
            <p:cNvSpPr txBox="1"/>
            <p:nvPr/>
          </p:nvSpPr>
          <p:spPr>
            <a:xfrm>
              <a:off x="2130" y="3391"/>
              <a:ext cx="4729" cy="815"/>
            </a:xfrm>
            <a:prstGeom prst="rect">
              <a:avLst/>
            </a:prstGeom>
            <a:noFill/>
            <a:effectLst/>
          </p:spPr>
          <p:txBody>
            <a:bodyPr wrap="square" lIns="74065" tIns="37032" rIns="74065" bIns="3703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altLang="zh-CN"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1.</a:t>
              </a:r>
              <a:r>
                <a:rPr lang="zh-CN" altLang="en-US"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百年奋斗历史意义和历史经验</a:t>
              </a:r>
            </a:p>
            <a:p>
              <a:pPr>
                <a:lnSpc>
                  <a:spcPct val="100000"/>
                </a:lnSpc>
              </a:pPr>
              <a:endParaRPr lang="zh-CN" altLang="en-US"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endParaRPr>
            </a:p>
          </p:txBody>
        </p:sp>
      </p:grpSp>
      <p:sp>
        <p:nvSpPr>
          <p:cNvPr id="29" name="开路设计17-1"/>
          <p:cNvSpPr txBox="1"/>
          <p:nvPr/>
        </p:nvSpPr>
        <p:spPr>
          <a:xfrm>
            <a:off x="5009727" y="911861"/>
            <a:ext cx="2213187" cy="10100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Aft>
                <a:spcPts val="800"/>
              </a:spcAft>
              <a:defRPr/>
            </a:pPr>
            <a:r>
              <a:rPr lang="zh-CN" altLang="en-US" sz="5335" spc="107">
                <a:ln w="12700">
                  <a:noFill/>
                  <a:miter lim="800000"/>
                </a:ln>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目录</a:t>
            </a:r>
          </a:p>
        </p:txBody>
      </p:sp>
      <p:grpSp>
        <p:nvGrpSpPr>
          <p:cNvPr id="33" name="组合 32"/>
          <p:cNvGrpSpPr/>
          <p:nvPr/>
        </p:nvGrpSpPr>
        <p:grpSpPr>
          <a:xfrm>
            <a:off x="6297507" y="2777060"/>
            <a:ext cx="4235873" cy="825498"/>
            <a:chOff x="7438" y="3280"/>
            <a:chExt cx="5003" cy="975"/>
          </a:xfrm>
        </p:grpSpPr>
        <p:sp>
          <p:nvSpPr>
            <p:cNvPr id="34" name="开路设计11"/>
            <p:cNvSpPr/>
            <p:nvPr/>
          </p:nvSpPr>
          <p:spPr>
            <a:xfrm>
              <a:off x="7438" y="3280"/>
              <a:ext cx="5003" cy="907"/>
            </a:xfrm>
            <a:prstGeom prst="parallelogram">
              <a:avLst/>
            </a:prstGeom>
            <a:solidFill>
              <a:srgbClr val="BE0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35" name="开路设计12"/>
            <p:cNvGrpSpPr/>
            <p:nvPr/>
          </p:nvGrpSpPr>
          <p:grpSpPr>
            <a:xfrm>
              <a:off x="7887" y="3954"/>
              <a:ext cx="3752" cy="103"/>
              <a:chOff x="1659987" y="4882282"/>
              <a:chExt cx="3698946" cy="87334"/>
            </a:xfrm>
          </p:grpSpPr>
          <p:sp>
            <p:nvSpPr>
              <p:cNvPr id="37" name="开路设计12-1"/>
              <p:cNvSpPr/>
              <p:nvPr/>
            </p:nvSpPr>
            <p:spPr>
              <a:xfrm flipV="1">
                <a:off x="1659987" y="4882282"/>
                <a:ext cx="1794510" cy="87334"/>
              </a:xfrm>
              <a:custGeom>
                <a:avLst/>
                <a:gdLst>
                  <a:gd name="connsiteX0" fmla="*/ 0 w 1775460"/>
                  <a:gd name="connsiteY0" fmla="*/ 87334 h 87334"/>
                  <a:gd name="connsiteX1" fmla="*/ 21834 w 1775460"/>
                  <a:gd name="connsiteY1" fmla="*/ 0 h 87334"/>
                  <a:gd name="connsiteX2" fmla="*/ 1753627 w 1775460"/>
                  <a:gd name="connsiteY2" fmla="*/ 0 h 87334"/>
                  <a:gd name="connsiteX3" fmla="*/ 1775460 w 1775460"/>
                  <a:gd name="connsiteY3" fmla="*/ 87334 h 87334"/>
                  <a:gd name="connsiteX4" fmla="*/ 0 w 1775460"/>
                  <a:gd name="connsiteY4" fmla="*/ 87334 h 87334"/>
                  <a:gd name="connsiteX0-1" fmla="*/ 0 w 1794510"/>
                  <a:gd name="connsiteY0-2" fmla="*/ 87334 h 87334"/>
                  <a:gd name="connsiteX1-3" fmla="*/ 40884 w 1794510"/>
                  <a:gd name="connsiteY1-4" fmla="*/ 0 h 87334"/>
                  <a:gd name="connsiteX2-5" fmla="*/ 1772677 w 1794510"/>
                  <a:gd name="connsiteY2-6" fmla="*/ 0 h 87334"/>
                  <a:gd name="connsiteX3-7" fmla="*/ 1794510 w 1794510"/>
                  <a:gd name="connsiteY3-8" fmla="*/ 87334 h 87334"/>
                  <a:gd name="connsiteX4-9" fmla="*/ 0 w 1794510"/>
                  <a:gd name="connsiteY4-10" fmla="*/ 87334 h 87334"/>
                  <a:gd name="connsiteX0-11" fmla="*/ 0 w 1794510"/>
                  <a:gd name="connsiteY0-12" fmla="*/ 87334 h 87334"/>
                  <a:gd name="connsiteX1-13" fmla="*/ 40884 w 1794510"/>
                  <a:gd name="connsiteY1-14" fmla="*/ 0 h 87334"/>
                  <a:gd name="connsiteX2-15" fmla="*/ 1763152 w 1794510"/>
                  <a:gd name="connsiteY2-16" fmla="*/ 0 h 87334"/>
                  <a:gd name="connsiteX3-17" fmla="*/ 1794510 w 1794510"/>
                  <a:gd name="connsiteY3-18" fmla="*/ 87334 h 87334"/>
                  <a:gd name="connsiteX4-19" fmla="*/ 0 w 1794510"/>
                  <a:gd name="connsiteY4-20" fmla="*/ 87334 h 873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4510" h="87334">
                    <a:moveTo>
                      <a:pt x="0" y="87334"/>
                    </a:moveTo>
                    <a:lnTo>
                      <a:pt x="40884" y="0"/>
                    </a:lnTo>
                    <a:lnTo>
                      <a:pt x="1763152" y="0"/>
                    </a:lnTo>
                    <a:lnTo>
                      <a:pt x="1794510" y="87334"/>
                    </a:lnTo>
                    <a:lnTo>
                      <a:pt x="0" y="873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cxnSp>
            <p:nvCxnSpPr>
              <p:cNvPr id="38" name="开路设计12-2"/>
              <p:cNvCxnSpPr/>
              <p:nvPr/>
            </p:nvCxnSpPr>
            <p:spPr>
              <a:xfrm>
                <a:off x="3511887" y="4887046"/>
                <a:ext cx="184704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开路设计12-3"/>
              <p:cNvCxnSpPr/>
              <p:nvPr/>
            </p:nvCxnSpPr>
            <p:spPr>
              <a:xfrm flipH="1">
                <a:off x="3482120" y="4882282"/>
                <a:ext cx="29767" cy="87334"/>
              </a:xfrm>
              <a:prstGeom prst="line">
                <a:avLst/>
              </a:prstGeom>
              <a:ln>
                <a:solidFill>
                  <a:srgbClr val="FFBC0B"/>
                </a:solidFill>
              </a:ln>
            </p:spPr>
            <p:style>
              <a:lnRef idx="1">
                <a:schemeClr val="accent1"/>
              </a:lnRef>
              <a:fillRef idx="0">
                <a:schemeClr val="accent1"/>
              </a:fillRef>
              <a:effectRef idx="0">
                <a:schemeClr val="accent1"/>
              </a:effectRef>
              <a:fontRef idx="minor">
                <a:schemeClr val="tx1"/>
              </a:fontRef>
            </p:style>
          </p:cxnSp>
        </p:grpSp>
        <p:sp>
          <p:nvSpPr>
            <p:cNvPr id="36" name="开路设计19"/>
            <p:cNvSpPr txBox="1"/>
            <p:nvPr/>
          </p:nvSpPr>
          <p:spPr>
            <a:xfrm>
              <a:off x="7654" y="3440"/>
              <a:ext cx="4729" cy="815"/>
            </a:xfrm>
            <a:prstGeom prst="rect">
              <a:avLst/>
            </a:prstGeom>
            <a:noFill/>
            <a:effectLst/>
          </p:spPr>
          <p:txBody>
            <a:bodyPr wrap="square" lIns="74065" tIns="37032" rIns="74065" bIns="3703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altLang="zh-CN"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2.</a:t>
              </a:r>
              <a:r>
                <a:rPr lang="zh-CN" altLang="en-US" sz="2000" b="1">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总结党的重大成就和历史经验</a:t>
              </a:r>
            </a:p>
            <a:p>
              <a:pPr>
                <a:lnSpc>
                  <a:spcPct val="100000"/>
                </a:lnSpc>
              </a:pPr>
              <a:endParaRPr lang="zh-CN" altLang="en-US"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endParaRPr>
            </a:p>
          </p:txBody>
        </p:sp>
      </p:grpSp>
      <p:grpSp>
        <p:nvGrpSpPr>
          <p:cNvPr id="40" name="组合 39"/>
          <p:cNvGrpSpPr/>
          <p:nvPr/>
        </p:nvGrpSpPr>
        <p:grpSpPr>
          <a:xfrm>
            <a:off x="1560407" y="4268043"/>
            <a:ext cx="4235874" cy="822113"/>
            <a:chOff x="1843" y="5041"/>
            <a:chExt cx="5003" cy="971"/>
          </a:xfrm>
        </p:grpSpPr>
        <p:sp>
          <p:nvSpPr>
            <p:cNvPr id="41" name="开路设计13"/>
            <p:cNvSpPr/>
            <p:nvPr/>
          </p:nvSpPr>
          <p:spPr>
            <a:xfrm>
              <a:off x="1843" y="5041"/>
              <a:ext cx="5003" cy="907"/>
            </a:xfrm>
            <a:prstGeom prst="parallelogram">
              <a:avLst/>
            </a:prstGeom>
            <a:solidFill>
              <a:srgbClr val="BE0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42" name="开路设计14"/>
            <p:cNvGrpSpPr/>
            <p:nvPr/>
          </p:nvGrpSpPr>
          <p:grpSpPr>
            <a:xfrm>
              <a:off x="2329" y="5770"/>
              <a:ext cx="3752" cy="103"/>
              <a:chOff x="1659987" y="4882282"/>
              <a:chExt cx="3698946" cy="87334"/>
            </a:xfrm>
          </p:grpSpPr>
          <p:sp>
            <p:nvSpPr>
              <p:cNvPr id="44" name="开路设计14-1"/>
              <p:cNvSpPr/>
              <p:nvPr/>
            </p:nvSpPr>
            <p:spPr>
              <a:xfrm flipV="1">
                <a:off x="1659987" y="4882282"/>
                <a:ext cx="1794510" cy="87334"/>
              </a:xfrm>
              <a:custGeom>
                <a:avLst/>
                <a:gdLst>
                  <a:gd name="connsiteX0" fmla="*/ 0 w 1775460"/>
                  <a:gd name="connsiteY0" fmla="*/ 87334 h 87334"/>
                  <a:gd name="connsiteX1" fmla="*/ 21834 w 1775460"/>
                  <a:gd name="connsiteY1" fmla="*/ 0 h 87334"/>
                  <a:gd name="connsiteX2" fmla="*/ 1753627 w 1775460"/>
                  <a:gd name="connsiteY2" fmla="*/ 0 h 87334"/>
                  <a:gd name="connsiteX3" fmla="*/ 1775460 w 1775460"/>
                  <a:gd name="connsiteY3" fmla="*/ 87334 h 87334"/>
                  <a:gd name="connsiteX4" fmla="*/ 0 w 1775460"/>
                  <a:gd name="connsiteY4" fmla="*/ 87334 h 87334"/>
                  <a:gd name="connsiteX0-1" fmla="*/ 0 w 1794510"/>
                  <a:gd name="connsiteY0-2" fmla="*/ 87334 h 87334"/>
                  <a:gd name="connsiteX1-3" fmla="*/ 40884 w 1794510"/>
                  <a:gd name="connsiteY1-4" fmla="*/ 0 h 87334"/>
                  <a:gd name="connsiteX2-5" fmla="*/ 1772677 w 1794510"/>
                  <a:gd name="connsiteY2-6" fmla="*/ 0 h 87334"/>
                  <a:gd name="connsiteX3-7" fmla="*/ 1794510 w 1794510"/>
                  <a:gd name="connsiteY3-8" fmla="*/ 87334 h 87334"/>
                  <a:gd name="connsiteX4-9" fmla="*/ 0 w 1794510"/>
                  <a:gd name="connsiteY4-10" fmla="*/ 87334 h 87334"/>
                  <a:gd name="connsiteX0-11" fmla="*/ 0 w 1794510"/>
                  <a:gd name="connsiteY0-12" fmla="*/ 87334 h 87334"/>
                  <a:gd name="connsiteX1-13" fmla="*/ 40884 w 1794510"/>
                  <a:gd name="connsiteY1-14" fmla="*/ 0 h 87334"/>
                  <a:gd name="connsiteX2-15" fmla="*/ 1763152 w 1794510"/>
                  <a:gd name="connsiteY2-16" fmla="*/ 0 h 87334"/>
                  <a:gd name="connsiteX3-17" fmla="*/ 1794510 w 1794510"/>
                  <a:gd name="connsiteY3-18" fmla="*/ 87334 h 87334"/>
                  <a:gd name="connsiteX4-19" fmla="*/ 0 w 1794510"/>
                  <a:gd name="connsiteY4-20" fmla="*/ 87334 h 873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4510" h="87334">
                    <a:moveTo>
                      <a:pt x="0" y="87334"/>
                    </a:moveTo>
                    <a:lnTo>
                      <a:pt x="40884" y="0"/>
                    </a:lnTo>
                    <a:lnTo>
                      <a:pt x="1763152" y="0"/>
                    </a:lnTo>
                    <a:lnTo>
                      <a:pt x="1794510" y="87334"/>
                    </a:lnTo>
                    <a:lnTo>
                      <a:pt x="0" y="873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cxnSp>
            <p:nvCxnSpPr>
              <p:cNvPr id="45" name="开路设计14-2"/>
              <p:cNvCxnSpPr/>
              <p:nvPr/>
            </p:nvCxnSpPr>
            <p:spPr>
              <a:xfrm>
                <a:off x="3511887" y="4887046"/>
                <a:ext cx="184704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开路设计14-3"/>
              <p:cNvCxnSpPr/>
              <p:nvPr/>
            </p:nvCxnSpPr>
            <p:spPr>
              <a:xfrm flipH="1">
                <a:off x="3482120" y="4882282"/>
                <a:ext cx="29767" cy="87334"/>
              </a:xfrm>
              <a:prstGeom prst="line">
                <a:avLst/>
              </a:prstGeom>
              <a:ln>
                <a:solidFill>
                  <a:srgbClr val="FFBC0B"/>
                </a:solidFill>
              </a:ln>
            </p:spPr>
            <p:style>
              <a:lnRef idx="1">
                <a:schemeClr val="accent1"/>
              </a:lnRef>
              <a:fillRef idx="0">
                <a:schemeClr val="accent1"/>
              </a:fillRef>
              <a:effectRef idx="0">
                <a:schemeClr val="accent1"/>
              </a:effectRef>
              <a:fontRef idx="minor">
                <a:schemeClr val="tx1"/>
              </a:fontRef>
            </p:style>
          </p:cxnSp>
        </p:grpSp>
        <p:sp>
          <p:nvSpPr>
            <p:cNvPr id="43" name="开路设计20"/>
            <p:cNvSpPr txBox="1"/>
            <p:nvPr/>
          </p:nvSpPr>
          <p:spPr>
            <a:xfrm>
              <a:off x="2117" y="5197"/>
              <a:ext cx="4729" cy="815"/>
            </a:xfrm>
            <a:prstGeom prst="rect">
              <a:avLst/>
            </a:prstGeom>
            <a:noFill/>
            <a:effectLst/>
          </p:spPr>
          <p:txBody>
            <a:bodyPr wrap="square" lIns="74065" tIns="37032" rIns="74065" bIns="3703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buSzPct val="25000"/>
              </a:pPr>
              <a:r>
                <a:rPr lang="en-US" altLang="zh-CN"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3.</a:t>
              </a:r>
              <a:r>
                <a:rPr lang="zh-CN" altLang="en-US" sz="2000" b="1">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党的百年奋斗历程</a:t>
              </a:r>
            </a:p>
            <a:p>
              <a:pPr>
                <a:lnSpc>
                  <a:spcPct val="100000"/>
                </a:lnSpc>
                <a:buSzPct val="25000"/>
              </a:pPr>
              <a:endParaRPr lang="zh-CN" altLang="en-US"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endParaRPr>
            </a:p>
          </p:txBody>
        </p:sp>
      </p:grpSp>
      <p:grpSp>
        <p:nvGrpSpPr>
          <p:cNvPr id="47" name="组合 46"/>
          <p:cNvGrpSpPr/>
          <p:nvPr/>
        </p:nvGrpSpPr>
        <p:grpSpPr>
          <a:xfrm>
            <a:off x="6297507" y="4314614"/>
            <a:ext cx="4235873" cy="775547"/>
            <a:chOff x="7438" y="5096"/>
            <a:chExt cx="5003" cy="916"/>
          </a:xfrm>
        </p:grpSpPr>
        <p:sp>
          <p:nvSpPr>
            <p:cNvPr id="48" name="开路设计15"/>
            <p:cNvSpPr/>
            <p:nvPr/>
          </p:nvSpPr>
          <p:spPr>
            <a:xfrm>
              <a:off x="7438" y="5096"/>
              <a:ext cx="5003" cy="907"/>
            </a:xfrm>
            <a:prstGeom prst="parallelogram">
              <a:avLst/>
            </a:prstGeom>
            <a:solidFill>
              <a:srgbClr val="BE0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49" name="开路设计16"/>
            <p:cNvGrpSpPr/>
            <p:nvPr/>
          </p:nvGrpSpPr>
          <p:grpSpPr>
            <a:xfrm>
              <a:off x="7887" y="5770"/>
              <a:ext cx="3752" cy="103"/>
              <a:chOff x="1659987" y="4882282"/>
              <a:chExt cx="3698946" cy="87334"/>
            </a:xfrm>
          </p:grpSpPr>
          <p:sp>
            <p:nvSpPr>
              <p:cNvPr id="51" name="开路设计16-1"/>
              <p:cNvSpPr/>
              <p:nvPr/>
            </p:nvSpPr>
            <p:spPr>
              <a:xfrm flipV="1">
                <a:off x="1659987" y="4882282"/>
                <a:ext cx="1794510" cy="87334"/>
              </a:xfrm>
              <a:custGeom>
                <a:avLst/>
                <a:gdLst>
                  <a:gd name="connsiteX0" fmla="*/ 0 w 1775460"/>
                  <a:gd name="connsiteY0" fmla="*/ 87334 h 87334"/>
                  <a:gd name="connsiteX1" fmla="*/ 21834 w 1775460"/>
                  <a:gd name="connsiteY1" fmla="*/ 0 h 87334"/>
                  <a:gd name="connsiteX2" fmla="*/ 1753627 w 1775460"/>
                  <a:gd name="connsiteY2" fmla="*/ 0 h 87334"/>
                  <a:gd name="connsiteX3" fmla="*/ 1775460 w 1775460"/>
                  <a:gd name="connsiteY3" fmla="*/ 87334 h 87334"/>
                  <a:gd name="connsiteX4" fmla="*/ 0 w 1775460"/>
                  <a:gd name="connsiteY4" fmla="*/ 87334 h 87334"/>
                  <a:gd name="connsiteX0-1" fmla="*/ 0 w 1794510"/>
                  <a:gd name="connsiteY0-2" fmla="*/ 87334 h 87334"/>
                  <a:gd name="connsiteX1-3" fmla="*/ 40884 w 1794510"/>
                  <a:gd name="connsiteY1-4" fmla="*/ 0 h 87334"/>
                  <a:gd name="connsiteX2-5" fmla="*/ 1772677 w 1794510"/>
                  <a:gd name="connsiteY2-6" fmla="*/ 0 h 87334"/>
                  <a:gd name="connsiteX3-7" fmla="*/ 1794510 w 1794510"/>
                  <a:gd name="connsiteY3-8" fmla="*/ 87334 h 87334"/>
                  <a:gd name="connsiteX4-9" fmla="*/ 0 w 1794510"/>
                  <a:gd name="connsiteY4-10" fmla="*/ 87334 h 87334"/>
                  <a:gd name="connsiteX0-11" fmla="*/ 0 w 1794510"/>
                  <a:gd name="connsiteY0-12" fmla="*/ 87334 h 87334"/>
                  <a:gd name="connsiteX1-13" fmla="*/ 40884 w 1794510"/>
                  <a:gd name="connsiteY1-14" fmla="*/ 0 h 87334"/>
                  <a:gd name="connsiteX2-15" fmla="*/ 1763152 w 1794510"/>
                  <a:gd name="connsiteY2-16" fmla="*/ 0 h 87334"/>
                  <a:gd name="connsiteX3-17" fmla="*/ 1794510 w 1794510"/>
                  <a:gd name="connsiteY3-18" fmla="*/ 87334 h 87334"/>
                  <a:gd name="connsiteX4-19" fmla="*/ 0 w 1794510"/>
                  <a:gd name="connsiteY4-20" fmla="*/ 87334 h 873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4510" h="87334">
                    <a:moveTo>
                      <a:pt x="0" y="87334"/>
                    </a:moveTo>
                    <a:lnTo>
                      <a:pt x="40884" y="0"/>
                    </a:lnTo>
                    <a:lnTo>
                      <a:pt x="1763152" y="0"/>
                    </a:lnTo>
                    <a:lnTo>
                      <a:pt x="1794510" y="87334"/>
                    </a:lnTo>
                    <a:lnTo>
                      <a:pt x="0" y="873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cxnSp>
            <p:nvCxnSpPr>
              <p:cNvPr id="52" name="开路设计16-2"/>
              <p:cNvCxnSpPr/>
              <p:nvPr/>
            </p:nvCxnSpPr>
            <p:spPr>
              <a:xfrm>
                <a:off x="3511887" y="4887046"/>
                <a:ext cx="184704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3" name="开路设计16-3"/>
              <p:cNvCxnSpPr/>
              <p:nvPr/>
            </p:nvCxnSpPr>
            <p:spPr>
              <a:xfrm flipH="1">
                <a:off x="3482120" y="4882282"/>
                <a:ext cx="29767" cy="87334"/>
              </a:xfrm>
              <a:prstGeom prst="line">
                <a:avLst/>
              </a:prstGeom>
              <a:ln>
                <a:solidFill>
                  <a:srgbClr val="FFBC0B"/>
                </a:solidFill>
              </a:ln>
            </p:spPr>
            <p:style>
              <a:lnRef idx="1">
                <a:schemeClr val="accent1"/>
              </a:lnRef>
              <a:fillRef idx="0">
                <a:schemeClr val="accent1"/>
              </a:fillRef>
              <a:effectRef idx="0">
                <a:schemeClr val="accent1"/>
              </a:effectRef>
              <a:fontRef idx="minor">
                <a:schemeClr val="tx1"/>
              </a:fontRef>
            </p:style>
          </p:cxnSp>
        </p:grpSp>
        <p:sp>
          <p:nvSpPr>
            <p:cNvPr id="50" name="开路设计21"/>
            <p:cNvSpPr txBox="1"/>
            <p:nvPr/>
          </p:nvSpPr>
          <p:spPr>
            <a:xfrm>
              <a:off x="7672" y="5197"/>
              <a:ext cx="4729" cy="815"/>
            </a:xfrm>
            <a:prstGeom prst="rect">
              <a:avLst/>
            </a:prstGeom>
            <a:noFill/>
            <a:effectLst/>
          </p:spPr>
          <p:txBody>
            <a:bodyPr wrap="square" lIns="74065" tIns="37032" rIns="74065" bIns="3703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buSzPct val="25000"/>
              </a:pPr>
              <a:r>
                <a:rPr lang="en-US" altLang="zh-CN"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4.</a:t>
              </a:r>
              <a:r>
                <a:rPr lang="zh-CN" altLang="en-US"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党和国家取得的历史性成就</a:t>
              </a:r>
            </a:p>
            <a:p>
              <a:pPr>
                <a:lnSpc>
                  <a:spcPct val="100000"/>
                </a:lnSpc>
                <a:buSzPct val="25000"/>
              </a:pPr>
              <a:endParaRPr lang="zh-CN" altLang="en-US"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endParaRPr>
            </a:p>
          </p:txBody>
        </p:sp>
      </p:grpSp>
      <p:pic>
        <p:nvPicPr>
          <p:cNvPr id="54" name="图片 5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357695" y="1019581"/>
            <a:ext cx="844061" cy="703386"/>
          </a:xfrm>
          <a:prstGeom prst="rect">
            <a:avLst/>
          </a:prstGeom>
        </p:spPr>
      </p:pic>
      <p:pic>
        <p:nvPicPr>
          <p:cNvPr id="55" name="图片 5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800883" y="986659"/>
            <a:ext cx="844061" cy="703386"/>
          </a:xfrm>
          <a:prstGeom prst="rect">
            <a:avLst/>
          </a:prstGeom>
        </p:spPr>
      </p:pic>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nodeType="afterEffect">
                                  <p:stCondLst>
                                    <p:cond delay="0"/>
                                  </p:stCondLst>
                                  <p:childTnLst>
                                    <p:set>
                                      <p:cBhvr>
                                        <p:cTn id="6" dur="500"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ppt_w*0.7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animEffect transition="in" filter="fade">
                                      <p:cBhvr>
                                        <p:cTn id="9" dur="500"/>
                                        <p:tgtEl>
                                          <p:spTgt spid="21"/>
                                        </p:tgtEl>
                                      </p:cBhvr>
                                    </p:animEffect>
                                  </p:childTnLst>
                                </p:cTn>
                              </p:par>
                            </p:childTnLst>
                          </p:cTn>
                        </p:par>
                        <p:par>
                          <p:cTn id="10" fill="hold" nodeType="afterGroup">
                            <p:stCondLst>
                              <p:cond delay="500"/>
                            </p:stCondLst>
                            <p:childTnLst>
                              <p:par>
                                <p:cTn id="11" presetID="55" presetClass="entr" presetSubtype="0" fill="hold" nodeType="afterEffect">
                                  <p:stCondLst>
                                    <p:cond delay="0"/>
                                  </p:stCondLst>
                                  <p:childTnLst>
                                    <p:set>
                                      <p:cBhvr>
                                        <p:cTn id="12" dur="500"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strVal val="#ppt_w*0.70"/>
                                          </p:val>
                                        </p:tav>
                                        <p:tav tm="100000">
                                          <p:val>
                                            <p:strVal val="#ppt_w"/>
                                          </p:val>
                                        </p:tav>
                                      </p:tavLst>
                                    </p:anim>
                                    <p:anim calcmode="lin" valueType="num">
                                      <p:cBhvr>
                                        <p:cTn id="14" dur="500" fill="hold"/>
                                        <p:tgtEl>
                                          <p:spTgt spid="33"/>
                                        </p:tgtEl>
                                        <p:attrNameLst>
                                          <p:attrName>ppt_h</p:attrName>
                                        </p:attrNameLst>
                                      </p:cBhvr>
                                      <p:tavLst>
                                        <p:tav tm="0">
                                          <p:val>
                                            <p:strVal val="#ppt_h"/>
                                          </p:val>
                                        </p:tav>
                                        <p:tav tm="100000">
                                          <p:val>
                                            <p:strVal val="#ppt_h"/>
                                          </p:val>
                                        </p:tav>
                                      </p:tavLst>
                                    </p:anim>
                                    <p:animEffect transition="in" filter="fade">
                                      <p:cBhvr>
                                        <p:cTn id="15" dur="500"/>
                                        <p:tgtEl>
                                          <p:spTgt spid="33"/>
                                        </p:tgtEl>
                                      </p:cBhvr>
                                    </p:animEffect>
                                  </p:childTnLst>
                                </p:cTn>
                              </p:par>
                            </p:childTnLst>
                          </p:cTn>
                        </p:par>
                        <p:par>
                          <p:cTn id="16" fill="hold" nodeType="afterGroup">
                            <p:stCondLst>
                              <p:cond delay="1000"/>
                            </p:stCondLst>
                            <p:childTnLst>
                              <p:par>
                                <p:cTn id="17" presetID="55" presetClass="entr" presetSubtype="0" fill="hold" nodeType="afterEffect">
                                  <p:stCondLst>
                                    <p:cond delay="0"/>
                                  </p:stCondLst>
                                  <p:childTnLst>
                                    <p:set>
                                      <p:cBhvr>
                                        <p:cTn id="18" dur="500"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strVal val="#ppt_w*0.70"/>
                                          </p:val>
                                        </p:tav>
                                        <p:tav tm="100000">
                                          <p:val>
                                            <p:strVal val="#ppt_w"/>
                                          </p:val>
                                        </p:tav>
                                      </p:tavLst>
                                    </p:anim>
                                    <p:anim calcmode="lin" valueType="num">
                                      <p:cBhvr>
                                        <p:cTn id="20" dur="500" fill="hold"/>
                                        <p:tgtEl>
                                          <p:spTgt spid="40"/>
                                        </p:tgtEl>
                                        <p:attrNameLst>
                                          <p:attrName>ppt_h</p:attrName>
                                        </p:attrNameLst>
                                      </p:cBhvr>
                                      <p:tavLst>
                                        <p:tav tm="0">
                                          <p:val>
                                            <p:strVal val="#ppt_h"/>
                                          </p:val>
                                        </p:tav>
                                        <p:tav tm="100000">
                                          <p:val>
                                            <p:strVal val="#ppt_h"/>
                                          </p:val>
                                        </p:tav>
                                      </p:tavLst>
                                    </p:anim>
                                    <p:animEffect transition="in" filter="fade">
                                      <p:cBhvr>
                                        <p:cTn id="21" dur="500"/>
                                        <p:tgtEl>
                                          <p:spTgt spid="40"/>
                                        </p:tgtEl>
                                      </p:cBhvr>
                                    </p:animEffect>
                                  </p:childTnLst>
                                </p:cTn>
                              </p:par>
                            </p:childTnLst>
                          </p:cTn>
                        </p:par>
                        <p:par>
                          <p:cTn id="22" fill="hold" nodeType="afterGroup">
                            <p:stCondLst>
                              <p:cond delay="1500"/>
                            </p:stCondLst>
                            <p:childTnLst>
                              <p:par>
                                <p:cTn id="23" presetID="55" presetClass="entr" presetSubtype="0" fill="hold" nodeType="afterEffect">
                                  <p:stCondLst>
                                    <p:cond delay="0"/>
                                  </p:stCondLst>
                                  <p:childTnLst>
                                    <p:set>
                                      <p:cBhvr>
                                        <p:cTn id="24" dur="500"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strVal val="#ppt_w*0.70"/>
                                          </p:val>
                                        </p:tav>
                                        <p:tav tm="100000">
                                          <p:val>
                                            <p:strVal val="#ppt_w"/>
                                          </p:val>
                                        </p:tav>
                                      </p:tavLst>
                                    </p:anim>
                                    <p:anim calcmode="lin" valueType="num">
                                      <p:cBhvr>
                                        <p:cTn id="26" dur="500" fill="hold"/>
                                        <p:tgtEl>
                                          <p:spTgt spid="47"/>
                                        </p:tgtEl>
                                        <p:attrNameLst>
                                          <p:attrName>ppt_h</p:attrName>
                                        </p:attrNameLst>
                                      </p:cBhvr>
                                      <p:tavLst>
                                        <p:tav tm="0">
                                          <p:val>
                                            <p:strVal val="#ppt_h"/>
                                          </p:val>
                                        </p:tav>
                                        <p:tav tm="100000">
                                          <p:val>
                                            <p:strVal val="#ppt_h"/>
                                          </p:val>
                                        </p:tav>
                                      </p:tavLst>
                                    </p:anim>
                                    <p:animEffect transition="in" filter="fad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p:nvPr/>
        </p:nvSpPr>
        <p:spPr>
          <a:xfrm>
            <a:off x="1732280" y="1849120"/>
            <a:ext cx="4149090" cy="1819275"/>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15" name="图形"/>
          <p:cNvSpPr/>
          <p:nvPr/>
        </p:nvSpPr>
        <p:spPr>
          <a:xfrm>
            <a:off x="1323975" y="2369185"/>
            <a:ext cx="826770" cy="826770"/>
          </a:xfrm>
          <a:prstGeom prst="ellipse">
            <a:avLst/>
          </a:prstGeom>
          <a:solidFill>
            <a:schemeClr val="accent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16" name="图形"/>
          <p:cNvSpPr>
            <a:spLocks noChangeAspect="1"/>
          </p:cNvSpPr>
          <p:nvPr/>
        </p:nvSpPr>
        <p:spPr bwMode="auto">
          <a:xfrm>
            <a:off x="1518285" y="2613025"/>
            <a:ext cx="426720" cy="367030"/>
          </a:xfrm>
          <a:custGeom>
            <a:avLst/>
            <a:gdLst>
              <a:gd name="connsiteX0" fmla="*/ 375479 w 608415"/>
              <a:gd name="connsiteY0" fmla="*/ 403211 h 523092"/>
              <a:gd name="connsiteX1" fmla="*/ 418059 w 608415"/>
              <a:gd name="connsiteY1" fmla="*/ 411495 h 523092"/>
              <a:gd name="connsiteX2" fmla="*/ 460793 w 608415"/>
              <a:gd name="connsiteY2" fmla="*/ 403211 h 523092"/>
              <a:gd name="connsiteX3" fmla="*/ 460793 w 608415"/>
              <a:gd name="connsiteY3" fmla="*/ 515355 h 523092"/>
              <a:gd name="connsiteX4" fmla="*/ 449418 w 608415"/>
              <a:gd name="connsiteY4" fmla="*/ 522258 h 523092"/>
              <a:gd name="connsiteX5" fmla="*/ 425438 w 608415"/>
              <a:gd name="connsiteY5" fmla="*/ 510292 h 523092"/>
              <a:gd name="connsiteX6" fmla="*/ 418059 w 608415"/>
              <a:gd name="connsiteY6" fmla="*/ 508605 h 523092"/>
              <a:gd name="connsiteX7" fmla="*/ 410681 w 608415"/>
              <a:gd name="connsiteY7" fmla="*/ 510292 h 523092"/>
              <a:gd name="connsiteX8" fmla="*/ 386854 w 608415"/>
              <a:gd name="connsiteY8" fmla="*/ 522258 h 523092"/>
              <a:gd name="connsiteX9" fmla="*/ 375479 w 608415"/>
              <a:gd name="connsiteY9" fmla="*/ 515355 h 523092"/>
              <a:gd name="connsiteX10" fmla="*/ 91416 w 608415"/>
              <a:gd name="connsiteY10" fmla="*/ 322801 h 523092"/>
              <a:gd name="connsiteX11" fmla="*/ 74977 w 608415"/>
              <a:gd name="connsiteY11" fmla="*/ 339217 h 523092"/>
              <a:gd name="connsiteX12" fmla="*/ 91416 w 608415"/>
              <a:gd name="connsiteY12" fmla="*/ 355633 h 523092"/>
              <a:gd name="connsiteX13" fmla="*/ 197889 w 608415"/>
              <a:gd name="connsiteY13" fmla="*/ 355633 h 523092"/>
              <a:gd name="connsiteX14" fmla="*/ 214328 w 608415"/>
              <a:gd name="connsiteY14" fmla="*/ 339217 h 523092"/>
              <a:gd name="connsiteX15" fmla="*/ 197889 w 608415"/>
              <a:gd name="connsiteY15" fmla="*/ 322801 h 523092"/>
              <a:gd name="connsiteX16" fmla="*/ 91416 w 608415"/>
              <a:gd name="connsiteY16" fmla="*/ 216633 h 523092"/>
              <a:gd name="connsiteX17" fmla="*/ 74977 w 608415"/>
              <a:gd name="connsiteY17" fmla="*/ 233049 h 523092"/>
              <a:gd name="connsiteX18" fmla="*/ 91416 w 608415"/>
              <a:gd name="connsiteY18" fmla="*/ 249465 h 523092"/>
              <a:gd name="connsiteX19" fmla="*/ 233226 w 608415"/>
              <a:gd name="connsiteY19" fmla="*/ 249465 h 523092"/>
              <a:gd name="connsiteX20" fmla="*/ 249665 w 608415"/>
              <a:gd name="connsiteY20" fmla="*/ 233049 h 523092"/>
              <a:gd name="connsiteX21" fmla="*/ 233226 w 608415"/>
              <a:gd name="connsiteY21" fmla="*/ 216633 h 523092"/>
              <a:gd name="connsiteX22" fmla="*/ 418136 w 608415"/>
              <a:gd name="connsiteY22" fmla="*/ 214025 h 523092"/>
              <a:gd name="connsiteX23" fmla="*/ 500592 w 608415"/>
              <a:gd name="connsiteY23" fmla="*/ 296340 h 523092"/>
              <a:gd name="connsiteX24" fmla="*/ 418136 w 608415"/>
              <a:gd name="connsiteY24" fmla="*/ 378655 h 523092"/>
              <a:gd name="connsiteX25" fmla="*/ 335680 w 608415"/>
              <a:gd name="connsiteY25" fmla="*/ 296340 h 523092"/>
              <a:gd name="connsiteX26" fmla="*/ 418136 w 608415"/>
              <a:gd name="connsiteY26" fmla="*/ 214025 h 523092"/>
              <a:gd name="connsiteX27" fmla="*/ 91416 w 608415"/>
              <a:gd name="connsiteY27" fmla="*/ 110311 h 523092"/>
              <a:gd name="connsiteX28" fmla="*/ 74977 w 608415"/>
              <a:gd name="connsiteY28" fmla="*/ 126881 h 523092"/>
              <a:gd name="connsiteX29" fmla="*/ 91416 w 608415"/>
              <a:gd name="connsiteY29" fmla="*/ 143297 h 523092"/>
              <a:gd name="connsiteX30" fmla="*/ 339699 w 608415"/>
              <a:gd name="connsiteY30" fmla="*/ 143297 h 523092"/>
              <a:gd name="connsiteX31" fmla="*/ 356138 w 608415"/>
              <a:gd name="connsiteY31" fmla="*/ 126881 h 523092"/>
              <a:gd name="connsiteX32" fmla="*/ 339699 w 608415"/>
              <a:gd name="connsiteY32" fmla="*/ 110311 h 523092"/>
              <a:gd name="connsiteX33" fmla="*/ 20588 w 608415"/>
              <a:gd name="connsiteY33" fmla="*/ 0 h 523092"/>
              <a:gd name="connsiteX34" fmla="*/ 587827 w 608415"/>
              <a:gd name="connsiteY34" fmla="*/ 0 h 523092"/>
              <a:gd name="connsiteX35" fmla="*/ 608415 w 608415"/>
              <a:gd name="connsiteY35" fmla="*/ 20559 h 523092"/>
              <a:gd name="connsiteX36" fmla="*/ 608415 w 608415"/>
              <a:gd name="connsiteY36" fmla="*/ 445539 h 523092"/>
              <a:gd name="connsiteX37" fmla="*/ 587827 w 608415"/>
              <a:gd name="connsiteY37" fmla="*/ 465944 h 523092"/>
              <a:gd name="connsiteX38" fmla="*/ 493646 w 608415"/>
              <a:gd name="connsiteY38" fmla="*/ 465944 h 523092"/>
              <a:gd name="connsiteX39" fmla="*/ 493646 w 608415"/>
              <a:gd name="connsiteY39" fmla="*/ 383250 h 523092"/>
              <a:gd name="connsiteX40" fmla="*/ 533439 w 608415"/>
              <a:gd name="connsiteY40" fmla="*/ 296259 h 523092"/>
              <a:gd name="connsiteX41" fmla="*/ 418055 w 608415"/>
              <a:gd name="connsiteY41" fmla="*/ 181192 h 523092"/>
              <a:gd name="connsiteX42" fmla="*/ 302825 w 608415"/>
              <a:gd name="connsiteY42" fmla="*/ 296259 h 523092"/>
              <a:gd name="connsiteX43" fmla="*/ 342618 w 608415"/>
              <a:gd name="connsiteY43" fmla="*/ 383250 h 523092"/>
              <a:gd name="connsiteX44" fmla="*/ 342618 w 608415"/>
              <a:gd name="connsiteY44" fmla="*/ 465944 h 523092"/>
              <a:gd name="connsiteX45" fmla="*/ 20588 w 608415"/>
              <a:gd name="connsiteY45" fmla="*/ 465944 h 523092"/>
              <a:gd name="connsiteX46" fmla="*/ 0 w 608415"/>
              <a:gd name="connsiteY46" fmla="*/ 445539 h 523092"/>
              <a:gd name="connsiteX47" fmla="*/ 0 w 608415"/>
              <a:gd name="connsiteY47" fmla="*/ 20559 h 523092"/>
              <a:gd name="connsiteX48" fmla="*/ 20588 w 608415"/>
              <a:gd name="connsiteY48" fmla="*/ 0 h 52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8415" h="523092">
                <a:moveTo>
                  <a:pt x="375479" y="403211"/>
                </a:moveTo>
                <a:cubicBezTo>
                  <a:pt x="388699" y="408581"/>
                  <a:pt x="402995" y="411495"/>
                  <a:pt x="418059" y="411495"/>
                </a:cubicBezTo>
                <a:cubicBezTo>
                  <a:pt x="433124" y="411495"/>
                  <a:pt x="447573" y="408581"/>
                  <a:pt x="460793" y="403211"/>
                </a:cubicBezTo>
                <a:lnTo>
                  <a:pt x="460793" y="515355"/>
                </a:lnTo>
                <a:cubicBezTo>
                  <a:pt x="460793" y="521031"/>
                  <a:pt x="454644" y="524866"/>
                  <a:pt x="449418" y="522258"/>
                </a:cubicBezTo>
                <a:lnTo>
                  <a:pt x="425438" y="510292"/>
                </a:lnTo>
                <a:cubicBezTo>
                  <a:pt x="423132" y="509218"/>
                  <a:pt x="420673" y="508605"/>
                  <a:pt x="418059" y="508605"/>
                </a:cubicBezTo>
                <a:cubicBezTo>
                  <a:pt x="415600" y="508605"/>
                  <a:pt x="412987" y="509218"/>
                  <a:pt x="410681" y="510292"/>
                </a:cubicBezTo>
                <a:lnTo>
                  <a:pt x="386854" y="522258"/>
                </a:lnTo>
                <a:cubicBezTo>
                  <a:pt x="381628" y="524866"/>
                  <a:pt x="375479" y="521031"/>
                  <a:pt x="375479" y="515355"/>
                </a:cubicBezTo>
                <a:close/>
                <a:moveTo>
                  <a:pt x="91416" y="322801"/>
                </a:moveTo>
                <a:cubicBezTo>
                  <a:pt x="82351" y="322801"/>
                  <a:pt x="74977" y="330165"/>
                  <a:pt x="74977" y="339217"/>
                </a:cubicBezTo>
                <a:cubicBezTo>
                  <a:pt x="74977" y="348269"/>
                  <a:pt x="82351" y="355633"/>
                  <a:pt x="91416" y="355633"/>
                </a:cubicBezTo>
                <a:lnTo>
                  <a:pt x="197889" y="355633"/>
                </a:lnTo>
                <a:cubicBezTo>
                  <a:pt x="206954" y="355633"/>
                  <a:pt x="214328" y="348269"/>
                  <a:pt x="214328" y="339217"/>
                </a:cubicBezTo>
                <a:cubicBezTo>
                  <a:pt x="214328" y="330165"/>
                  <a:pt x="206954" y="322801"/>
                  <a:pt x="197889" y="322801"/>
                </a:cubicBezTo>
                <a:close/>
                <a:moveTo>
                  <a:pt x="91416" y="216633"/>
                </a:moveTo>
                <a:cubicBezTo>
                  <a:pt x="82351" y="216633"/>
                  <a:pt x="74977" y="223997"/>
                  <a:pt x="74977" y="233049"/>
                </a:cubicBezTo>
                <a:cubicBezTo>
                  <a:pt x="74977" y="242101"/>
                  <a:pt x="82351" y="249465"/>
                  <a:pt x="91416" y="249465"/>
                </a:cubicBezTo>
                <a:lnTo>
                  <a:pt x="233226" y="249465"/>
                </a:lnTo>
                <a:cubicBezTo>
                  <a:pt x="242444" y="249465"/>
                  <a:pt x="249665" y="242101"/>
                  <a:pt x="249665" y="233049"/>
                </a:cubicBezTo>
                <a:cubicBezTo>
                  <a:pt x="249665" y="223997"/>
                  <a:pt x="242444" y="216633"/>
                  <a:pt x="233226" y="216633"/>
                </a:cubicBezTo>
                <a:close/>
                <a:moveTo>
                  <a:pt x="418136" y="214025"/>
                </a:moveTo>
                <a:cubicBezTo>
                  <a:pt x="463675" y="214025"/>
                  <a:pt x="500592" y="250879"/>
                  <a:pt x="500592" y="296340"/>
                </a:cubicBezTo>
                <a:cubicBezTo>
                  <a:pt x="500592" y="341801"/>
                  <a:pt x="463675" y="378655"/>
                  <a:pt x="418136" y="378655"/>
                </a:cubicBezTo>
                <a:cubicBezTo>
                  <a:pt x="372597" y="378655"/>
                  <a:pt x="335680" y="341801"/>
                  <a:pt x="335680" y="296340"/>
                </a:cubicBezTo>
                <a:cubicBezTo>
                  <a:pt x="335680" y="250879"/>
                  <a:pt x="372597" y="214025"/>
                  <a:pt x="418136" y="214025"/>
                </a:cubicBezTo>
                <a:close/>
                <a:moveTo>
                  <a:pt x="91416" y="110311"/>
                </a:moveTo>
                <a:cubicBezTo>
                  <a:pt x="82351" y="110311"/>
                  <a:pt x="74977" y="117675"/>
                  <a:pt x="74977" y="126881"/>
                </a:cubicBezTo>
                <a:cubicBezTo>
                  <a:pt x="74977" y="135933"/>
                  <a:pt x="82351" y="143297"/>
                  <a:pt x="91416" y="143297"/>
                </a:cubicBezTo>
                <a:lnTo>
                  <a:pt x="339699" y="143297"/>
                </a:lnTo>
                <a:cubicBezTo>
                  <a:pt x="348763" y="143297"/>
                  <a:pt x="356138" y="135933"/>
                  <a:pt x="356138" y="126881"/>
                </a:cubicBezTo>
                <a:cubicBezTo>
                  <a:pt x="356138" y="117675"/>
                  <a:pt x="348763" y="110311"/>
                  <a:pt x="339699" y="110311"/>
                </a:cubicBezTo>
                <a:close/>
                <a:moveTo>
                  <a:pt x="20588" y="0"/>
                </a:moveTo>
                <a:lnTo>
                  <a:pt x="587827" y="0"/>
                </a:lnTo>
                <a:cubicBezTo>
                  <a:pt x="599197" y="0"/>
                  <a:pt x="608415" y="9206"/>
                  <a:pt x="608415" y="20559"/>
                </a:cubicBezTo>
                <a:lnTo>
                  <a:pt x="608415" y="445539"/>
                </a:lnTo>
                <a:cubicBezTo>
                  <a:pt x="608415" y="456739"/>
                  <a:pt x="599197" y="465944"/>
                  <a:pt x="587827" y="465944"/>
                </a:cubicBezTo>
                <a:lnTo>
                  <a:pt x="493646" y="465944"/>
                </a:lnTo>
                <a:lnTo>
                  <a:pt x="493646" y="383250"/>
                </a:lnTo>
                <a:cubicBezTo>
                  <a:pt x="517921" y="362077"/>
                  <a:pt x="533439" y="330932"/>
                  <a:pt x="533439" y="296259"/>
                </a:cubicBezTo>
                <a:cubicBezTo>
                  <a:pt x="533439" y="232896"/>
                  <a:pt x="481662" y="181192"/>
                  <a:pt x="418055" y="181192"/>
                </a:cubicBezTo>
                <a:cubicBezTo>
                  <a:pt x="354602" y="181192"/>
                  <a:pt x="302825" y="232896"/>
                  <a:pt x="302825" y="296259"/>
                </a:cubicBezTo>
                <a:cubicBezTo>
                  <a:pt x="302825" y="330932"/>
                  <a:pt x="318189" y="362077"/>
                  <a:pt x="342618" y="383250"/>
                </a:cubicBezTo>
                <a:lnTo>
                  <a:pt x="342618" y="465944"/>
                </a:lnTo>
                <a:lnTo>
                  <a:pt x="20588" y="465944"/>
                </a:lnTo>
                <a:cubicBezTo>
                  <a:pt x="9219" y="465944"/>
                  <a:pt x="0" y="456739"/>
                  <a:pt x="0" y="445539"/>
                </a:cubicBezTo>
                <a:lnTo>
                  <a:pt x="0" y="20559"/>
                </a:lnTo>
                <a:cubicBezTo>
                  <a:pt x="0" y="9206"/>
                  <a:pt x="9219" y="0"/>
                  <a:pt x="2058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18" name="图形"/>
          <p:cNvSpPr/>
          <p:nvPr/>
        </p:nvSpPr>
        <p:spPr>
          <a:xfrm>
            <a:off x="6972300" y="1849120"/>
            <a:ext cx="4149090" cy="1819275"/>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23" name="图形"/>
          <p:cNvSpPr/>
          <p:nvPr/>
        </p:nvSpPr>
        <p:spPr>
          <a:xfrm>
            <a:off x="6569075" y="2369185"/>
            <a:ext cx="826770" cy="826770"/>
          </a:xfrm>
          <a:prstGeom prst="ellipse">
            <a:avLst/>
          </a:prstGeom>
          <a:solidFill>
            <a:schemeClr val="accent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24" name="图形"/>
          <p:cNvSpPr>
            <a:spLocks noChangeAspect="1"/>
          </p:cNvSpPr>
          <p:nvPr/>
        </p:nvSpPr>
        <p:spPr bwMode="auto">
          <a:xfrm>
            <a:off x="6706235" y="2622550"/>
            <a:ext cx="531495" cy="322580"/>
          </a:xfrm>
          <a:custGeom>
            <a:avLst/>
            <a:gdLst>
              <a:gd name="T0" fmla="*/ 6171 w 6171"/>
              <a:gd name="T1" fmla="*/ 1541 h 3753"/>
              <a:gd name="T2" fmla="*/ 6006 w 6171"/>
              <a:gd name="T3" fmla="*/ 1287 h 3753"/>
              <a:gd name="T4" fmla="*/ 3199 w 6171"/>
              <a:gd name="T5" fmla="*/ 32 h 3753"/>
              <a:gd name="T6" fmla="*/ 2972 w 6171"/>
              <a:gd name="T7" fmla="*/ 32 h 3753"/>
              <a:gd name="T8" fmla="*/ 165 w 6171"/>
              <a:gd name="T9" fmla="*/ 1287 h 3753"/>
              <a:gd name="T10" fmla="*/ 0 w 6171"/>
              <a:gd name="T11" fmla="*/ 1541 h 3753"/>
              <a:gd name="T12" fmla="*/ 165 w 6171"/>
              <a:gd name="T13" fmla="*/ 1796 h 3753"/>
              <a:gd name="T14" fmla="*/ 1297 w 6171"/>
              <a:gd name="T15" fmla="*/ 2302 h 3753"/>
              <a:gd name="T16" fmla="*/ 1297 w 6171"/>
              <a:gd name="T17" fmla="*/ 2889 h 3753"/>
              <a:gd name="T18" fmla="*/ 3086 w 6171"/>
              <a:gd name="T19" fmla="*/ 3753 h 3753"/>
              <a:gd name="T20" fmla="*/ 4875 w 6171"/>
              <a:gd name="T21" fmla="*/ 2889 h 3753"/>
              <a:gd name="T22" fmla="*/ 4875 w 6171"/>
              <a:gd name="T23" fmla="*/ 2302 h 3753"/>
              <a:gd name="T24" fmla="*/ 5774 w 6171"/>
              <a:gd name="T25" fmla="*/ 1900 h 3753"/>
              <a:gd name="T26" fmla="*/ 5774 w 6171"/>
              <a:gd name="T27" fmla="*/ 2946 h 3753"/>
              <a:gd name="T28" fmla="*/ 5695 w 6171"/>
              <a:gd name="T29" fmla="*/ 3264 h 3753"/>
              <a:gd name="T30" fmla="*/ 5892 w 6171"/>
              <a:gd name="T31" fmla="*/ 3576 h 3753"/>
              <a:gd name="T32" fmla="*/ 6090 w 6171"/>
              <a:gd name="T33" fmla="*/ 3264 h 3753"/>
              <a:gd name="T34" fmla="*/ 6011 w 6171"/>
              <a:gd name="T35" fmla="*/ 2946 h 3753"/>
              <a:gd name="T36" fmla="*/ 6011 w 6171"/>
              <a:gd name="T37" fmla="*/ 1793 h 3753"/>
              <a:gd name="T38" fmla="*/ 6171 w 6171"/>
              <a:gd name="T39" fmla="*/ 1541 h 3753"/>
              <a:gd name="T40" fmla="*/ 4420 w 6171"/>
              <a:gd name="T41" fmla="*/ 2441 h 3753"/>
              <a:gd name="T42" fmla="*/ 4058 w 6171"/>
              <a:gd name="T43" fmla="*/ 2613 h 3753"/>
              <a:gd name="T44" fmla="*/ 3576 w 6171"/>
              <a:gd name="T45" fmla="*/ 2725 h 3753"/>
              <a:gd name="T46" fmla="*/ 3059 w 6171"/>
              <a:gd name="T47" fmla="*/ 2757 h 3753"/>
              <a:gd name="T48" fmla="*/ 2539 w 6171"/>
              <a:gd name="T49" fmla="*/ 2714 h 3753"/>
              <a:gd name="T50" fmla="*/ 2063 w 6171"/>
              <a:gd name="T51" fmla="*/ 2591 h 3753"/>
              <a:gd name="T52" fmla="*/ 1877 w 6171"/>
              <a:gd name="T53" fmla="*/ 2510 h 3753"/>
              <a:gd name="T54" fmla="*/ 1791 w 6171"/>
              <a:gd name="T55" fmla="*/ 2462 h 3753"/>
              <a:gd name="T56" fmla="*/ 1746 w 6171"/>
              <a:gd name="T57" fmla="*/ 2403 h 3753"/>
              <a:gd name="T58" fmla="*/ 1818 w 6171"/>
              <a:gd name="T59" fmla="*/ 2403 h 3753"/>
              <a:gd name="T60" fmla="*/ 1913 w 6171"/>
              <a:gd name="T61" fmla="*/ 2428 h 3753"/>
              <a:gd name="T62" fmla="*/ 2121 w 6171"/>
              <a:gd name="T63" fmla="*/ 2470 h 3753"/>
              <a:gd name="T64" fmla="*/ 2602 w 6171"/>
              <a:gd name="T65" fmla="*/ 2528 h 3753"/>
              <a:gd name="T66" fmla="*/ 3637 w 6171"/>
              <a:gd name="T67" fmla="*/ 2520 h 3753"/>
              <a:gd name="T68" fmla="*/ 4111 w 6171"/>
              <a:gd name="T69" fmla="*/ 2455 h 3753"/>
              <a:gd name="T70" fmla="*/ 4305 w 6171"/>
              <a:gd name="T71" fmla="*/ 2411 h 3753"/>
              <a:gd name="T72" fmla="*/ 4389 w 6171"/>
              <a:gd name="T73" fmla="*/ 2387 h 3753"/>
              <a:gd name="T74" fmla="*/ 4428 w 6171"/>
              <a:gd name="T75" fmla="*/ 2433 h 3753"/>
              <a:gd name="T76" fmla="*/ 4420 w 6171"/>
              <a:gd name="T77" fmla="*/ 2441 h 3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71" h="3753">
                <a:moveTo>
                  <a:pt x="6171" y="1541"/>
                </a:moveTo>
                <a:cubicBezTo>
                  <a:pt x="6171" y="1431"/>
                  <a:pt x="6107" y="1332"/>
                  <a:pt x="6006" y="1287"/>
                </a:cubicBezTo>
                <a:lnTo>
                  <a:pt x="3199" y="32"/>
                </a:lnTo>
                <a:cubicBezTo>
                  <a:pt x="3127" y="0"/>
                  <a:pt x="3044" y="0"/>
                  <a:pt x="2972" y="32"/>
                </a:cubicBezTo>
                <a:lnTo>
                  <a:pt x="165" y="1287"/>
                </a:lnTo>
                <a:cubicBezTo>
                  <a:pt x="65" y="1332"/>
                  <a:pt x="0" y="1431"/>
                  <a:pt x="0" y="1541"/>
                </a:cubicBezTo>
                <a:cubicBezTo>
                  <a:pt x="0" y="1651"/>
                  <a:pt x="65" y="1751"/>
                  <a:pt x="165" y="1796"/>
                </a:cubicBezTo>
                <a:lnTo>
                  <a:pt x="1297" y="2302"/>
                </a:lnTo>
                <a:lnTo>
                  <a:pt x="1297" y="2889"/>
                </a:lnTo>
                <a:cubicBezTo>
                  <a:pt x="1297" y="3736"/>
                  <a:pt x="2921" y="3753"/>
                  <a:pt x="3086" y="3753"/>
                </a:cubicBezTo>
                <a:cubicBezTo>
                  <a:pt x="3250" y="3753"/>
                  <a:pt x="4875" y="3736"/>
                  <a:pt x="4875" y="2889"/>
                </a:cubicBezTo>
                <a:lnTo>
                  <a:pt x="4875" y="2302"/>
                </a:lnTo>
                <a:lnTo>
                  <a:pt x="5774" y="1900"/>
                </a:lnTo>
                <a:lnTo>
                  <a:pt x="5774" y="2946"/>
                </a:lnTo>
                <a:cubicBezTo>
                  <a:pt x="5732" y="3037"/>
                  <a:pt x="5695" y="3150"/>
                  <a:pt x="5695" y="3264"/>
                </a:cubicBezTo>
                <a:cubicBezTo>
                  <a:pt x="5695" y="3529"/>
                  <a:pt x="5784" y="3576"/>
                  <a:pt x="5892" y="3576"/>
                </a:cubicBezTo>
                <a:cubicBezTo>
                  <a:pt x="6001" y="3576"/>
                  <a:pt x="6090" y="3529"/>
                  <a:pt x="6090" y="3264"/>
                </a:cubicBezTo>
                <a:cubicBezTo>
                  <a:pt x="6090" y="3150"/>
                  <a:pt x="6053" y="3037"/>
                  <a:pt x="6011" y="2946"/>
                </a:cubicBezTo>
                <a:lnTo>
                  <a:pt x="6011" y="1793"/>
                </a:lnTo>
                <a:cubicBezTo>
                  <a:pt x="6109" y="1748"/>
                  <a:pt x="6171" y="1649"/>
                  <a:pt x="6171" y="1541"/>
                </a:cubicBezTo>
                <a:close/>
                <a:moveTo>
                  <a:pt x="4420" y="2441"/>
                </a:moveTo>
                <a:cubicBezTo>
                  <a:pt x="4311" y="2518"/>
                  <a:pt x="4184" y="2570"/>
                  <a:pt x="4058" y="2613"/>
                </a:cubicBezTo>
                <a:cubicBezTo>
                  <a:pt x="3902" y="2666"/>
                  <a:pt x="3740" y="2701"/>
                  <a:pt x="3576" y="2725"/>
                </a:cubicBezTo>
                <a:cubicBezTo>
                  <a:pt x="3406" y="2749"/>
                  <a:pt x="3232" y="2760"/>
                  <a:pt x="3059" y="2757"/>
                </a:cubicBezTo>
                <a:cubicBezTo>
                  <a:pt x="2885" y="2755"/>
                  <a:pt x="2711" y="2742"/>
                  <a:pt x="2539" y="2714"/>
                </a:cubicBezTo>
                <a:cubicBezTo>
                  <a:pt x="2377" y="2688"/>
                  <a:pt x="2217" y="2648"/>
                  <a:pt x="2063" y="2591"/>
                </a:cubicBezTo>
                <a:cubicBezTo>
                  <a:pt x="2000" y="2567"/>
                  <a:pt x="1937" y="2541"/>
                  <a:pt x="1877" y="2510"/>
                </a:cubicBezTo>
                <a:cubicBezTo>
                  <a:pt x="1848" y="2495"/>
                  <a:pt x="1819" y="2479"/>
                  <a:pt x="1791" y="2462"/>
                </a:cubicBezTo>
                <a:cubicBezTo>
                  <a:pt x="1773" y="2450"/>
                  <a:pt x="1731" y="2432"/>
                  <a:pt x="1746" y="2403"/>
                </a:cubicBezTo>
                <a:cubicBezTo>
                  <a:pt x="1760" y="2376"/>
                  <a:pt x="1798" y="2397"/>
                  <a:pt x="1818" y="2403"/>
                </a:cubicBezTo>
                <a:cubicBezTo>
                  <a:pt x="1850" y="2412"/>
                  <a:pt x="1882" y="2420"/>
                  <a:pt x="1913" y="2428"/>
                </a:cubicBezTo>
                <a:cubicBezTo>
                  <a:pt x="1982" y="2444"/>
                  <a:pt x="2051" y="2458"/>
                  <a:pt x="2121" y="2470"/>
                </a:cubicBezTo>
                <a:cubicBezTo>
                  <a:pt x="2280" y="2498"/>
                  <a:pt x="2441" y="2516"/>
                  <a:pt x="2602" y="2528"/>
                </a:cubicBezTo>
                <a:cubicBezTo>
                  <a:pt x="2946" y="2550"/>
                  <a:pt x="3293" y="2551"/>
                  <a:pt x="3637" y="2520"/>
                </a:cubicBezTo>
                <a:cubicBezTo>
                  <a:pt x="3796" y="2506"/>
                  <a:pt x="3954" y="2486"/>
                  <a:pt x="4111" y="2455"/>
                </a:cubicBezTo>
                <a:cubicBezTo>
                  <a:pt x="4176" y="2442"/>
                  <a:pt x="4241" y="2428"/>
                  <a:pt x="4305" y="2411"/>
                </a:cubicBezTo>
                <a:cubicBezTo>
                  <a:pt x="4333" y="2404"/>
                  <a:pt x="4361" y="2395"/>
                  <a:pt x="4389" y="2387"/>
                </a:cubicBezTo>
                <a:cubicBezTo>
                  <a:pt x="4416" y="2378"/>
                  <a:pt x="4446" y="2405"/>
                  <a:pt x="4428" y="2433"/>
                </a:cubicBezTo>
                <a:cubicBezTo>
                  <a:pt x="4426" y="2436"/>
                  <a:pt x="4423" y="2439"/>
                  <a:pt x="4420" y="2441"/>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26" name="图形"/>
          <p:cNvSpPr/>
          <p:nvPr/>
        </p:nvSpPr>
        <p:spPr>
          <a:xfrm>
            <a:off x="1732280" y="4042410"/>
            <a:ext cx="4149090" cy="1819275"/>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31" name="图形"/>
          <p:cNvSpPr/>
          <p:nvPr/>
        </p:nvSpPr>
        <p:spPr>
          <a:xfrm>
            <a:off x="1323975" y="4563110"/>
            <a:ext cx="826770" cy="826770"/>
          </a:xfrm>
          <a:prstGeom prst="ellipse">
            <a:avLst/>
          </a:prstGeom>
          <a:solidFill>
            <a:schemeClr val="accent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32" name="图形"/>
          <p:cNvSpPr>
            <a:spLocks noChangeAspect="1"/>
          </p:cNvSpPr>
          <p:nvPr/>
        </p:nvSpPr>
        <p:spPr bwMode="auto">
          <a:xfrm>
            <a:off x="1518285" y="4792345"/>
            <a:ext cx="426720" cy="377190"/>
          </a:xfrm>
          <a:custGeom>
            <a:avLst/>
            <a:gdLst>
              <a:gd name="T0" fmla="*/ 585 w 607"/>
              <a:gd name="T1" fmla="*/ 337 h 537"/>
              <a:gd name="T2" fmla="*/ 543 w 607"/>
              <a:gd name="T3" fmla="*/ 268 h 537"/>
              <a:gd name="T4" fmla="*/ 607 w 607"/>
              <a:gd name="T5" fmla="*/ 246 h 537"/>
              <a:gd name="T6" fmla="*/ 382 w 607"/>
              <a:gd name="T7" fmla="*/ 223 h 537"/>
              <a:gd name="T8" fmla="*/ 420 w 607"/>
              <a:gd name="T9" fmla="*/ 167 h 537"/>
              <a:gd name="T10" fmla="*/ 424 w 607"/>
              <a:gd name="T11" fmla="*/ 46 h 537"/>
              <a:gd name="T12" fmla="*/ 404 w 607"/>
              <a:gd name="T13" fmla="*/ 2 h 537"/>
              <a:gd name="T14" fmla="*/ 177 w 607"/>
              <a:gd name="T15" fmla="*/ 35 h 537"/>
              <a:gd name="T16" fmla="*/ 4 w 607"/>
              <a:gd name="T17" fmla="*/ 202 h 537"/>
              <a:gd name="T18" fmla="*/ 26 w 607"/>
              <a:gd name="T19" fmla="*/ 333 h 537"/>
              <a:gd name="T20" fmla="*/ 48 w 607"/>
              <a:gd name="T21" fmla="*/ 393 h 537"/>
              <a:gd name="T22" fmla="*/ 70 w 607"/>
              <a:gd name="T23" fmla="*/ 333 h 537"/>
              <a:gd name="T24" fmla="*/ 83 w 607"/>
              <a:gd name="T25" fmla="*/ 210 h 537"/>
              <a:gd name="T26" fmla="*/ 100 w 607"/>
              <a:gd name="T27" fmla="*/ 303 h 537"/>
              <a:gd name="T28" fmla="*/ 100 w 607"/>
              <a:gd name="T29" fmla="*/ 458 h 537"/>
              <a:gd name="T30" fmla="*/ 585 w 607"/>
              <a:gd name="T31" fmla="*/ 537 h 537"/>
              <a:gd name="T32" fmla="*/ 585 w 607"/>
              <a:gd name="T33" fmla="*/ 492 h 537"/>
              <a:gd name="T34" fmla="*/ 543 w 607"/>
              <a:gd name="T35" fmla="*/ 423 h 537"/>
              <a:gd name="T36" fmla="*/ 607 w 607"/>
              <a:gd name="T37" fmla="*/ 401 h 537"/>
              <a:gd name="T38" fmla="*/ 607 w 607"/>
              <a:gd name="T39" fmla="*/ 360 h 537"/>
              <a:gd name="T40" fmla="*/ 260 w 607"/>
              <a:gd name="T41" fmla="*/ 489 h 537"/>
              <a:gd name="T42" fmla="*/ 254 w 607"/>
              <a:gd name="T43" fmla="*/ 488 h 537"/>
              <a:gd name="T44" fmla="*/ 197 w 607"/>
              <a:gd name="T45" fmla="*/ 488 h 537"/>
              <a:gd name="T46" fmla="*/ 188 w 607"/>
              <a:gd name="T47" fmla="*/ 484 h 537"/>
              <a:gd name="T48" fmla="*/ 194 w 607"/>
              <a:gd name="T49" fmla="*/ 420 h 537"/>
              <a:gd name="T50" fmla="*/ 263 w 607"/>
              <a:gd name="T51" fmla="*/ 425 h 537"/>
              <a:gd name="T52" fmla="*/ 263 w 607"/>
              <a:gd name="T53" fmla="*/ 484 h 537"/>
              <a:gd name="T54" fmla="*/ 260 w 607"/>
              <a:gd name="T55" fmla="*/ 334 h 537"/>
              <a:gd name="T56" fmla="*/ 254 w 607"/>
              <a:gd name="T57" fmla="*/ 334 h 537"/>
              <a:gd name="T58" fmla="*/ 197 w 607"/>
              <a:gd name="T59" fmla="*/ 334 h 537"/>
              <a:gd name="T60" fmla="*/ 188 w 607"/>
              <a:gd name="T61" fmla="*/ 329 h 537"/>
              <a:gd name="T62" fmla="*/ 194 w 607"/>
              <a:gd name="T63" fmla="*/ 265 h 537"/>
              <a:gd name="T64" fmla="*/ 263 w 607"/>
              <a:gd name="T65" fmla="*/ 271 h 537"/>
              <a:gd name="T66" fmla="*/ 263 w 607"/>
              <a:gd name="T67" fmla="*/ 32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7" h="537">
                <a:moveTo>
                  <a:pt x="607" y="360"/>
                </a:moveTo>
                <a:cubicBezTo>
                  <a:pt x="607" y="347"/>
                  <a:pt x="597" y="337"/>
                  <a:pt x="585" y="337"/>
                </a:cubicBezTo>
                <a:lnTo>
                  <a:pt x="543" y="337"/>
                </a:lnTo>
                <a:lnTo>
                  <a:pt x="543" y="268"/>
                </a:lnTo>
                <a:lnTo>
                  <a:pt x="585" y="268"/>
                </a:lnTo>
                <a:cubicBezTo>
                  <a:pt x="597" y="268"/>
                  <a:pt x="607" y="258"/>
                  <a:pt x="607" y="246"/>
                </a:cubicBezTo>
                <a:cubicBezTo>
                  <a:pt x="607" y="233"/>
                  <a:pt x="597" y="223"/>
                  <a:pt x="585" y="223"/>
                </a:cubicBezTo>
                <a:lnTo>
                  <a:pt x="382" y="223"/>
                </a:lnTo>
                <a:lnTo>
                  <a:pt x="413" y="197"/>
                </a:lnTo>
                <a:cubicBezTo>
                  <a:pt x="422" y="190"/>
                  <a:pt x="425" y="178"/>
                  <a:pt x="420" y="167"/>
                </a:cubicBezTo>
                <a:lnTo>
                  <a:pt x="382" y="80"/>
                </a:lnTo>
                <a:lnTo>
                  <a:pt x="424" y="46"/>
                </a:lnTo>
                <a:cubicBezTo>
                  <a:pt x="432" y="39"/>
                  <a:pt x="435" y="27"/>
                  <a:pt x="431" y="17"/>
                </a:cubicBezTo>
                <a:cubicBezTo>
                  <a:pt x="426" y="6"/>
                  <a:pt x="415" y="0"/>
                  <a:pt x="404" y="2"/>
                </a:cubicBezTo>
                <a:lnTo>
                  <a:pt x="190" y="29"/>
                </a:lnTo>
                <a:cubicBezTo>
                  <a:pt x="186" y="30"/>
                  <a:pt x="181" y="32"/>
                  <a:pt x="177" y="35"/>
                </a:cubicBezTo>
                <a:lnTo>
                  <a:pt x="11" y="172"/>
                </a:lnTo>
                <a:cubicBezTo>
                  <a:pt x="3" y="179"/>
                  <a:pt x="0" y="191"/>
                  <a:pt x="4" y="202"/>
                </a:cubicBezTo>
                <a:cubicBezTo>
                  <a:pt x="8" y="211"/>
                  <a:pt x="17" y="216"/>
                  <a:pt x="26" y="217"/>
                </a:cubicBezTo>
                <a:lnTo>
                  <a:pt x="26" y="333"/>
                </a:lnTo>
                <a:cubicBezTo>
                  <a:pt x="19" y="339"/>
                  <a:pt x="14" y="349"/>
                  <a:pt x="14" y="359"/>
                </a:cubicBezTo>
                <a:cubicBezTo>
                  <a:pt x="14" y="378"/>
                  <a:pt x="29" y="393"/>
                  <a:pt x="48" y="393"/>
                </a:cubicBezTo>
                <a:cubicBezTo>
                  <a:pt x="67" y="393"/>
                  <a:pt x="82" y="378"/>
                  <a:pt x="82" y="359"/>
                </a:cubicBezTo>
                <a:cubicBezTo>
                  <a:pt x="82" y="349"/>
                  <a:pt x="77" y="339"/>
                  <a:pt x="70" y="333"/>
                </a:cubicBezTo>
                <a:lnTo>
                  <a:pt x="70" y="212"/>
                </a:lnTo>
                <a:lnTo>
                  <a:pt x="83" y="210"/>
                </a:lnTo>
                <a:lnTo>
                  <a:pt x="108" y="267"/>
                </a:lnTo>
                <a:cubicBezTo>
                  <a:pt x="103" y="278"/>
                  <a:pt x="100" y="290"/>
                  <a:pt x="100" y="303"/>
                </a:cubicBezTo>
                <a:cubicBezTo>
                  <a:pt x="100" y="341"/>
                  <a:pt x="126" y="372"/>
                  <a:pt x="162" y="380"/>
                </a:cubicBezTo>
                <a:cubicBezTo>
                  <a:pt x="126" y="388"/>
                  <a:pt x="100" y="420"/>
                  <a:pt x="100" y="458"/>
                </a:cubicBezTo>
                <a:cubicBezTo>
                  <a:pt x="100" y="502"/>
                  <a:pt x="135" y="537"/>
                  <a:pt x="179" y="537"/>
                </a:cubicBezTo>
                <a:lnTo>
                  <a:pt x="585" y="537"/>
                </a:lnTo>
                <a:cubicBezTo>
                  <a:pt x="597" y="537"/>
                  <a:pt x="607" y="527"/>
                  <a:pt x="607" y="515"/>
                </a:cubicBezTo>
                <a:cubicBezTo>
                  <a:pt x="607" y="503"/>
                  <a:pt x="597" y="492"/>
                  <a:pt x="585" y="492"/>
                </a:cubicBezTo>
                <a:lnTo>
                  <a:pt x="543" y="492"/>
                </a:lnTo>
                <a:lnTo>
                  <a:pt x="543" y="423"/>
                </a:lnTo>
                <a:lnTo>
                  <a:pt x="585" y="423"/>
                </a:lnTo>
                <a:cubicBezTo>
                  <a:pt x="597" y="423"/>
                  <a:pt x="607" y="413"/>
                  <a:pt x="607" y="401"/>
                </a:cubicBezTo>
                <a:cubicBezTo>
                  <a:pt x="607" y="392"/>
                  <a:pt x="601" y="384"/>
                  <a:pt x="594" y="380"/>
                </a:cubicBezTo>
                <a:cubicBezTo>
                  <a:pt x="601" y="377"/>
                  <a:pt x="607" y="369"/>
                  <a:pt x="607" y="360"/>
                </a:cubicBezTo>
                <a:close/>
                <a:moveTo>
                  <a:pt x="263" y="484"/>
                </a:moveTo>
                <a:cubicBezTo>
                  <a:pt x="263" y="486"/>
                  <a:pt x="262" y="488"/>
                  <a:pt x="260" y="489"/>
                </a:cubicBezTo>
                <a:cubicBezTo>
                  <a:pt x="259" y="489"/>
                  <a:pt x="259" y="489"/>
                  <a:pt x="258" y="489"/>
                </a:cubicBezTo>
                <a:cubicBezTo>
                  <a:pt x="257" y="489"/>
                  <a:pt x="255" y="489"/>
                  <a:pt x="254" y="488"/>
                </a:cubicBezTo>
                <a:lnTo>
                  <a:pt x="226" y="466"/>
                </a:lnTo>
                <a:lnTo>
                  <a:pt x="197" y="488"/>
                </a:lnTo>
                <a:cubicBezTo>
                  <a:pt x="195" y="489"/>
                  <a:pt x="193" y="490"/>
                  <a:pt x="191" y="489"/>
                </a:cubicBezTo>
                <a:cubicBezTo>
                  <a:pt x="189" y="488"/>
                  <a:pt x="188" y="486"/>
                  <a:pt x="188" y="484"/>
                </a:cubicBezTo>
                <a:lnTo>
                  <a:pt x="188" y="425"/>
                </a:lnTo>
                <a:cubicBezTo>
                  <a:pt x="188" y="422"/>
                  <a:pt x="191" y="420"/>
                  <a:pt x="194" y="420"/>
                </a:cubicBezTo>
                <a:lnTo>
                  <a:pt x="258" y="420"/>
                </a:lnTo>
                <a:cubicBezTo>
                  <a:pt x="261" y="420"/>
                  <a:pt x="263" y="422"/>
                  <a:pt x="263" y="425"/>
                </a:cubicBezTo>
                <a:lnTo>
                  <a:pt x="263" y="484"/>
                </a:lnTo>
                <a:lnTo>
                  <a:pt x="263" y="484"/>
                </a:lnTo>
                <a:close/>
                <a:moveTo>
                  <a:pt x="263" y="329"/>
                </a:moveTo>
                <a:cubicBezTo>
                  <a:pt x="263" y="331"/>
                  <a:pt x="262" y="333"/>
                  <a:pt x="260" y="334"/>
                </a:cubicBezTo>
                <a:cubicBezTo>
                  <a:pt x="259" y="335"/>
                  <a:pt x="259" y="335"/>
                  <a:pt x="258" y="335"/>
                </a:cubicBezTo>
                <a:cubicBezTo>
                  <a:pt x="257" y="335"/>
                  <a:pt x="255" y="335"/>
                  <a:pt x="254" y="334"/>
                </a:cubicBezTo>
                <a:lnTo>
                  <a:pt x="226" y="311"/>
                </a:lnTo>
                <a:lnTo>
                  <a:pt x="197" y="334"/>
                </a:lnTo>
                <a:cubicBezTo>
                  <a:pt x="195" y="335"/>
                  <a:pt x="193" y="335"/>
                  <a:pt x="191" y="334"/>
                </a:cubicBezTo>
                <a:cubicBezTo>
                  <a:pt x="189" y="333"/>
                  <a:pt x="188" y="331"/>
                  <a:pt x="188" y="329"/>
                </a:cubicBezTo>
                <a:lnTo>
                  <a:pt x="188" y="271"/>
                </a:lnTo>
                <a:cubicBezTo>
                  <a:pt x="188" y="268"/>
                  <a:pt x="191" y="265"/>
                  <a:pt x="194" y="265"/>
                </a:cubicBezTo>
                <a:lnTo>
                  <a:pt x="258" y="265"/>
                </a:lnTo>
                <a:cubicBezTo>
                  <a:pt x="261" y="265"/>
                  <a:pt x="263" y="268"/>
                  <a:pt x="263" y="271"/>
                </a:cubicBezTo>
                <a:lnTo>
                  <a:pt x="263" y="329"/>
                </a:lnTo>
                <a:lnTo>
                  <a:pt x="263" y="329"/>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34" name="图形"/>
          <p:cNvSpPr/>
          <p:nvPr/>
        </p:nvSpPr>
        <p:spPr>
          <a:xfrm>
            <a:off x="6972300" y="4042410"/>
            <a:ext cx="4149090" cy="1819275"/>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39" name="图形"/>
          <p:cNvSpPr/>
          <p:nvPr/>
        </p:nvSpPr>
        <p:spPr>
          <a:xfrm>
            <a:off x="6569075" y="4563110"/>
            <a:ext cx="826770" cy="826770"/>
          </a:xfrm>
          <a:prstGeom prst="ellipse">
            <a:avLst/>
          </a:prstGeom>
          <a:solidFill>
            <a:schemeClr val="accent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40" name="图形"/>
          <p:cNvSpPr>
            <a:spLocks noChangeAspect="1"/>
          </p:cNvSpPr>
          <p:nvPr/>
        </p:nvSpPr>
        <p:spPr bwMode="auto">
          <a:xfrm>
            <a:off x="6763385" y="4784090"/>
            <a:ext cx="426720" cy="412115"/>
          </a:xfrm>
          <a:custGeom>
            <a:avLst/>
            <a:gdLst>
              <a:gd name="T0" fmla="*/ 539 w 579"/>
              <a:gd name="T1" fmla="*/ 131 h 560"/>
              <a:gd name="T2" fmla="*/ 443 w 579"/>
              <a:gd name="T3" fmla="*/ 131 h 560"/>
              <a:gd name="T4" fmla="*/ 289 w 579"/>
              <a:gd name="T5" fmla="*/ 0 h 560"/>
              <a:gd name="T6" fmla="*/ 136 w 579"/>
              <a:gd name="T7" fmla="*/ 131 h 560"/>
              <a:gd name="T8" fmla="*/ 40 w 579"/>
              <a:gd name="T9" fmla="*/ 131 h 560"/>
              <a:gd name="T10" fmla="*/ 0 w 579"/>
              <a:gd name="T11" fmla="*/ 171 h 560"/>
              <a:gd name="T12" fmla="*/ 0 w 579"/>
              <a:gd name="T13" fmla="*/ 520 h 560"/>
              <a:gd name="T14" fmla="*/ 40 w 579"/>
              <a:gd name="T15" fmla="*/ 560 h 560"/>
              <a:gd name="T16" fmla="*/ 539 w 579"/>
              <a:gd name="T17" fmla="*/ 560 h 560"/>
              <a:gd name="T18" fmla="*/ 579 w 579"/>
              <a:gd name="T19" fmla="*/ 520 h 560"/>
              <a:gd name="T20" fmla="*/ 579 w 579"/>
              <a:gd name="T21" fmla="*/ 171 h 560"/>
              <a:gd name="T22" fmla="*/ 539 w 579"/>
              <a:gd name="T23" fmla="*/ 131 h 560"/>
              <a:gd name="T24" fmla="*/ 212 w 579"/>
              <a:gd name="T25" fmla="*/ 306 h 560"/>
              <a:gd name="T26" fmla="*/ 290 w 579"/>
              <a:gd name="T27" fmla="*/ 229 h 560"/>
              <a:gd name="T28" fmla="*/ 367 w 579"/>
              <a:gd name="T29" fmla="*/ 306 h 560"/>
              <a:gd name="T30" fmla="*/ 344 w 579"/>
              <a:gd name="T31" fmla="*/ 361 h 560"/>
              <a:gd name="T32" fmla="*/ 380 w 579"/>
              <a:gd name="T33" fmla="*/ 427 h 560"/>
              <a:gd name="T34" fmla="*/ 382 w 579"/>
              <a:gd name="T35" fmla="*/ 432 h 560"/>
              <a:gd name="T36" fmla="*/ 374 w 579"/>
              <a:gd name="T37" fmla="*/ 439 h 560"/>
              <a:gd name="T38" fmla="*/ 374 w 579"/>
              <a:gd name="T39" fmla="*/ 439 h 560"/>
              <a:gd name="T40" fmla="*/ 371 w 579"/>
              <a:gd name="T41" fmla="*/ 439 h 560"/>
              <a:gd name="T42" fmla="*/ 344 w 579"/>
              <a:gd name="T43" fmla="*/ 428 h 560"/>
              <a:gd name="T44" fmla="*/ 338 w 579"/>
              <a:gd name="T45" fmla="*/ 457 h 560"/>
              <a:gd name="T46" fmla="*/ 332 w 579"/>
              <a:gd name="T47" fmla="*/ 463 h 560"/>
              <a:gd name="T48" fmla="*/ 330 w 579"/>
              <a:gd name="T49" fmla="*/ 463 h 560"/>
              <a:gd name="T50" fmla="*/ 324 w 579"/>
              <a:gd name="T51" fmla="*/ 459 h 560"/>
              <a:gd name="T52" fmla="*/ 289 w 579"/>
              <a:gd name="T53" fmla="*/ 396 h 560"/>
              <a:gd name="T54" fmla="*/ 255 w 579"/>
              <a:gd name="T55" fmla="*/ 459 h 560"/>
              <a:gd name="T56" fmla="*/ 248 w 579"/>
              <a:gd name="T57" fmla="*/ 463 h 560"/>
              <a:gd name="T58" fmla="*/ 247 w 579"/>
              <a:gd name="T59" fmla="*/ 463 h 560"/>
              <a:gd name="T60" fmla="*/ 241 w 579"/>
              <a:gd name="T61" fmla="*/ 457 h 560"/>
              <a:gd name="T62" fmla="*/ 235 w 579"/>
              <a:gd name="T63" fmla="*/ 428 h 560"/>
              <a:gd name="T64" fmla="*/ 208 w 579"/>
              <a:gd name="T65" fmla="*/ 439 h 560"/>
              <a:gd name="T66" fmla="*/ 199 w 579"/>
              <a:gd name="T67" fmla="*/ 437 h 560"/>
              <a:gd name="T68" fmla="*/ 198 w 579"/>
              <a:gd name="T69" fmla="*/ 428 h 560"/>
              <a:gd name="T70" fmla="*/ 235 w 579"/>
              <a:gd name="T71" fmla="*/ 361 h 560"/>
              <a:gd name="T72" fmla="*/ 212 w 579"/>
              <a:gd name="T73" fmla="*/ 306 h 560"/>
              <a:gd name="T74" fmla="*/ 289 w 579"/>
              <a:gd name="T75" fmla="*/ 67 h 560"/>
              <a:gd name="T76" fmla="*/ 359 w 579"/>
              <a:gd name="T77" fmla="*/ 131 h 560"/>
              <a:gd name="T78" fmla="*/ 220 w 579"/>
              <a:gd name="T79" fmla="*/ 131 h 560"/>
              <a:gd name="T80" fmla="*/ 289 w 579"/>
              <a:gd name="T81" fmla="*/ 6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9" h="560">
                <a:moveTo>
                  <a:pt x="539" y="131"/>
                </a:moveTo>
                <a:lnTo>
                  <a:pt x="443" y="131"/>
                </a:lnTo>
                <a:cubicBezTo>
                  <a:pt x="405" y="77"/>
                  <a:pt x="341" y="0"/>
                  <a:pt x="289" y="0"/>
                </a:cubicBezTo>
                <a:cubicBezTo>
                  <a:pt x="237" y="0"/>
                  <a:pt x="174" y="77"/>
                  <a:pt x="136" y="131"/>
                </a:cubicBezTo>
                <a:lnTo>
                  <a:pt x="40" y="131"/>
                </a:lnTo>
                <a:cubicBezTo>
                  <a:pt x="18" y="131"/>
                  <a:pt x="0" y="149"/>
                  <a:pt x="0" y="171"/>
                </a:cubicBezTo>
                <a:lnTo>
                  <a:pt x="0" y="520"/>
                </a:lnTo>
                <a:cubicBezTo>
                  <a:pt x="0" y="543"/>
                  <a:pt x="18" y="560"/>
                  <a:pt x="40" y="560"/>
                </a:cubicBezTo>
                <a:lnTo>
                  <a:pt x="539" y="560"/>
                </a:lnTo>
                <a:cubicBezTo>
                  <a:pt x="561" y="560"/>
                  <a:pt x="579" y="543"/>
                  <a:pt x="579" y="520"/>
                </a:cubicBezTo>
                <a:lnTo>
                  <a:pt x="579" y="171"/>
                </a:lnTo>
                <a:cubicBezTo>
                  <a:pt x="579" y="149"/>
                  <a:pt x="561" y="131"/>
                  <a:pt x="539" y="131"/>
                </a:cubicBezTo>
                <a:close/>
                <a:moveTo>
                  <a:pt x="212" y="306"/>
                </a:moveTo>
                <a:cubicBezTo>
                  <a:pt x="212" y="264"/>
                  <a:pt x="247" y="229"/>
                  <a:pt x="290" y="229"/>
                </a:cubicBezTo>
                <a:cubicBezTo>
                  <a:pt x="332" y="229"/>
                  <a:pt x="367" y="264"/>
                  <a:pt x="367" y="306"/>
                </a:cubicBezTo>
                <a:cubicBezTo>
                  <a:pt x="367" y="328"/>
                  <a:pt x="358" y="347"/>
                  <a:pt x="344" y="361"/>
                </a:cubicBezTo>
                <a:lnTo>
                  <a:pt x="380" y="427"/>
                </a:lnTo>
                <a:cubicBezTo>
                  <a:pt x="381" y="428"/>
                  <a:pt x="382" y="430"/>
                  <a:pt x="382" y="432"/>
                </a:cubicBezTo>
                <a:cubicBezTo>
                  <a:pt x="382" y="436"/>
                  <a:pt x="378" y="439"/>
                  <a:pt x="374" y="439"/>
                </a:cubicBezTo>
                <a:lnTo>
                  <a:pt x="374" y="439"/>
                </a:lnTo>
                <a:cubicBezTo>
                  <a:pt x="373" y="439"/>
                  <a:pt x="372" y="439"/>
                  <a:pt x="371" y="439"/>
                </a:cubicBezTo>
                <a:lnTo>
                  <a:pt x="344" y="428"/>
                </a:lnTo>
                <a:lnTo>
                  <a:pt x="338" y="457"/>
                </a:lnTo>
                <a:cubicBezTo>
                  <a:pt x="337" y="460"/>
                  <a:pt x="335" y="462"/>
                  <a:pt x="332" y="463"/>
                </a:cubicBezTo>
                <a:cubicBezTo>
                  <a:pt x="331" y="463"/>
                  <a:pt x="331" y="463"/>
                  <a:pt x="330" y="463"/>
                </a:cubicBezTo>
                <a:cubicBezTo>
                  <a:pt x="328" y="463"/>
                  <a:pt x="325" y="461"/>
                  <a:pt x="324" y="459"/>
                </a:cubicBezTo>
                <a:lnTo>
                  <a:pt x="289" y="396"/>
                </a:lnTo>
                <a:lnTo>
                  <a:pt x="255" y="459"/>
                </a:lnTo>
                <a:cubicBezTo>
                  <a:pt x="254" y="461"/>
                  <a:pt x="251" y="463"/>
                  <a:pt x="248" y="463"/>
                </a:cubicBezTo>
                <a:cubicBezTo>
                  <a:pt x="248" y="463"/>
                  <a:pt x="248" y="463"/>
                  <a:pt x="247" y="463"/>
                </a:cubicBezTo>
                <a:cubicBezTo>
                  <a:pt x="244" y="462"/>
                  <a:pt x="241" y="460"/>
                  <a:pt x="241" y="457"/>
                </a:cubicBezTo>
                <a:lnTo>
                  <a:pt x="235" y="428"/>
                </a:lnTo>
                <a:lnTo>
                  <a:pt x="208" y="439"/>
                </a:lnTo>
                <a:cubicBezTo>
                  <a:pt x="205" y="440"/>
                  <a:pt x="201" y="439"/>
                  <a:pt x="199" y="437"/>
                </a:cubicBezTo>
                <a:cubicBezTo>
                  <a:pt x="197" y="434"/>
                  <a:pt x="197" y="431"/>
                  <a:pt x="198" y="428"/>
                </a:cubicBezTo>
                <a:lnTo>
                  <a:pt x="235" y="361"/>
                </a:lnTo>
                <a:cubicBezTo>
                  <a:pt x="221" y="347"/>
                  <a:pt x="212" y="328"/>
                  <a:pt x="212" y="306"/>
                </a:cubicBezTo>
                <a:close/>
                <a:moveTo>
                  <a:pt x="289" y="67"/>
                </a:moveTo>
                <a:cubicBezTo>
                  <a:pt x="302" y="69"/>
                  <a:pt x="329" y="95"/>
                  <a:pt x="359" y="131"/>
                </a:cubicBezTo>
                <a:lnTo>
                  <a:pt x="220" y="131"/>
                </a:lnTo>
                <a:cubicBezTo>
                  <a:pt x="249" y="95"/>
                  <a:pt x="277" y="69"/>
                  <a:pt x="289" y="6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30" name="TextBox 29"/>
          <p:cNvSpPr txBox="1"/>
          <p:nvPr/>
        </p:nvSpPr>
        <p:spPr>
          <a:xfrm>
            <a:off x="2285471" y="2345690"/>
            <a:ext cx="3419687" cy="1069716"/>
          </a:xfrm>
          <a:prstGeom prst="rect">
            <a:avLst/>
          </a:prstGeom>
          <a:noFill/>
        </p:spPr>
        <p:txBody>
          <a:bodyPr wrap="square" lIns="0" tIns="0" rIns="0" bIns="0" rtlCol="0">
            <a:spAutoFit/>
          </a:bodyPr>
          <a:lstStyle/>
          <a:p>
            <a:pPr algn="l">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经济建设：我国经济发展平衡性、协调性、可持续性明显增强，国家经济实力、综合国力跃上新台阶</a:t>
            </a:r>
          </a:p>
        </p:txBody>
      </p:sp>
      <p:sp>
        <p:nvSpPr>
          <p:cNvPr id="33" name="TextBox 29"/>
          <p:cNvSpPr txBox="1"/>
          <p:nvPr/>
        </p:nvSpPr>
        <p:spPr>
          <a:xfrm>
            <a:off x="7608570" y="2307590"/>
            <a:ext cx="3065145" cy="1069716"/>
          </a:xfrm>
          <a:prstGeom prst="rect">
            <a:avLst/>
          </a:prstGeom>
          <a:noFill/>
        </p:spPr>
        <p:txBody>
          <a:bodyPr wrap="square" lIns="0" tIns="0" rIns="0" bIns="0" rtlCol="0">
            <a:spAutoFit/>
          </a:bodyPr>
          <a:lstStyle/>
          <a:p>
            <a:pPr algn="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政治建设：积极发展全过程人民民主，我国社会主义民主政治制度化、规范化、程序化全面推进</a:t>
            </a:r>
          </a:p>
        </p:txBody>
      </p:sp>
      <p:sp>
        <p:nvSpPr>
          <p:cNvPr id="35" name="TextBox 29"/>
          <p:cNvSpPr txBox="1"/>
          <p:nvPr/>
        </p:nvSpPr>
        <p:spPr>
          <a:xfrm>
            <a:off x="2285471" y="4558876"/>
            <a:ext cx="3302847" cy="1069716"/>
          </a:xfrm>
          <a:prstGeom prst="rect">
            <a:avLst/>
          </a:prstGeom>
          <a:noFill/>
        </p:spPr>
        <p:txBody>
          <a:bodyPr wrap="square" lIns="0" tIns="0" rIns="0" bIns="0" rtlCol="0">
            <a:spAutoFit/>
          </a:bodyPr>
          <a:lstStyle/>
          <a:p>
            <a:pPr algn="l">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全面深化改革开放：党不断推动全面深化改革向广度和深度进军，中国特色社会主义制度更加成熟更加定型</a:t>
            </a:r>
          </a:p>
        </p:txBody>
      </p:sp>
      <p:sp>
        <p:nvSpPr>
          <p:cNvPr id="36" name="TextBox 29"/>
          <p:cNvSpPr txBox="1"/>
          <p:nvPr/>
        </p:nvSpPr>
        <p:spPr>
          <a:xfrm>
            <a:off x="7604760" y="4520776"/>
            <a:ext cx="3068955" cy="1069716"/>
          </a:xfrm>
          <a:prstGeom prst="rect">
            <a:avLst/>
          </a:prstGeom>
          <a:noFill/>
        </p:spPr>
        <p:txBody>
          <a:bodyPr wrap="square" lIns="0" tIns="0" rIns="0" bIns="0" rtlCol="0">
            <a:spAutoFit/>
          </a:bodyPr>
          <a:lstStyle/>
          <a:p>
            <a:pPr algn="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我国经济迈上更高质量、更有效率、更加公平、更可持续、更为安全的发展之路</a:t>
            </a:r>
          </a:p>
        </p:txBody>
      </p:sp>
      <p:sp>
        <p:nvSpPr>
          <p:cNvPr id="19"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0"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党和国家取得的历史性成就</a:t>
            </a: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500"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7" presetClass="entr" presetSubtype="0" fill="hold" grpId="0" nodeType="afterEffect">
                                  <p:stCondLst>
                                    <p:cond delay="0"/>
                                  </p:stCondLst>
                                  <p:childTnLst>
                                    <p:set>
                                      <p:cBhvr>
                                        <p:cTn id="12" dur="500"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7" presetClass="entr" presetSubtype="0" fill="hold" grpId="0" nodeType="afterEffect">
                                  <p:stCondLst>
                                    <p:cond delay="0"/>
                                  </p:stCondLst>
                                  <p:childTnLst>
                                    <p:set>
                                      <p:cBhvr>
                                        <p:cTn id="18" dur="500"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anim calcmode="lin" valueType="num">
                                      <p:cBhvr>
                                        <p:cTn id="20" dur="500" fill="hold"/>
                                        <p:tgtEl>
                                          <p:spTgt spid="35"/>
                                        </p:tgtEl>
                                        <p:attrNameLst>
                                          <p:attrName>ppt_x</p:attrName>
                                        </p:attrNameLst>
                                      </p:cBhvr>
                                      <p:tavLst>
                                        <p:tav tm="0">
                                          <p:val>
                                            <p:strVal val="#ppt_x"/>
                                          </p:val>
                                        </p:tav>
                                        <p:tav tm="100000">
                                          <p:val>
                                            <p:strVal val="#ppt_x"/>
                                          </p:val>
                                        </p:tav>
                                      </p:tavLst>
                                    </p:anim>
                                    <p:anim calcmode="lin" valueType="num">
                                      <p:cBhvr>
                                        <p:cTn id="21" dur="500" fill="hold"/>
                                        <p:tgtEl>
                                          <p:spTgt spid="3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7" presetClass="entr" presetSubtype="0" fill="hold" grpId="0" nodeType="afterEffect">
                                  <p:stCondLst>
                                    <p:cond delay="0"/>
                                  </p:stCondLst>
                                  <p:childTnLst>
                                    <p:set>
                                      <p:cBhvr>
                                        <p:cTn id="24" dur="500"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211955" y="2633344"/>
            <a:ext cx="3792220" cy="3303268"/>
            <a:chOff x="4211955" y="2633345"/>
            <a:chExt cx="3792220" cy="1771650"/>
          </a:xfrm>
        </p:grpSpPr>
        <p:sp>
          <p:nvSpPr>
            <p:cNvPr id="8" name="任意形状 3"/>
            <p:cNvSpPr/>
            <p:nvPr/>
          </p:nvSpPr>
          <p:spPr>
            <a:xfrm>
              <a:off x="4211955" y="2633345"/>
              <a:ext cx="3792220" cy="1771650"/>
            </a:xfrm>
            <a:custGeom>
              <a:avLst/>
              <a:gdLst>
                <a:gd name="connsiteX0" fmla="*/ 1162918 w 2089672"/>
                <a:gd name="connsiteY0" fmla="*/ 118888 h 1339327"/>
                <a:gd name="connsiteX1" fmla="*/ 1048349 w 2089672"/>
                <a:gd name="connsiteY1" fmla="*/ 5126 h 1339327"/>
                <a:gd name="connsiteX2" fmla="*/ 934587 w 2089672"/>
                <a:gd name="connsiteY2" fmla="*/ 118888 h 1339327"/>
                <a:gd name="connsiteX3" fmla="*/ 5126 w 2089672"/>
                <a:gd name="connsiteY3" fmla="*/ 118888 h 1339327"/>
                <a:gd name="connsiteX4" fmla="*/ 5126 w 2089672"/>
                <a:gd name="connsiteY4" fmla="*/ 1337191 h 1339327"/>
                <a:gd name="connsiteX5" fmla="*/ 2092378 w 2089672"/>
                <a:gd name="connsiteY5" fmla="*/ 1337191 h 1339327"/>
                <a:gd name="connsiteX6" fmla="*/ 2092378 w 2089672"/>
                <a:gd name="connsiteY6" fmla="*/ 118888 h 133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1339327">
                  <a:moveTo>
                    <a:pt x="1162918" y="118888"/>
                  </a:moveTo>
                  <a:lnTo>
                    <a:pt x="1048349" y="5126"/>
                  </a:lnTo>
                  <a:lnTo>
                    <a:pt x="934587" y="118888"/>
                  </a:lnTo>
                  <a:lnTo>
                    <a:pt x="5126" y="118888"/>
                  </a:lnTo>
                  <a:lnTo>
                    <a:pt x="5126" y="1337191"/>
                  </a:lnTo>
                  <a:lnTo>
                    <a:pt x="2092378" y="1337191"/>
                  </a:lnTo>
                  <a:lnTo>
                    <a:pt x="2092378" y="118888"/>
                  </a:lnTo>
                  <a:close/>
                </a:path>
              </a:pathLst>
            </a:custGeom>
            <a:solidFill>
              <a:schemeClr val="bg1"/>
            </a:solidFill>
            <a:ln w="25400" cap="flat">
              <a:solidFill>
                <a:schemeClr val="accent4"/>
              </a:solid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9" name="任意形状 4"/>
            <p:cNvSpPr/>
            <p:nvPr/>
          </p:nvSpPr>
          <p:spPr>
            <a:xfrm>
              <a:off x="4211955" y="2633345"/>
              <a:ext cx="3791585" cy="201930"/>
            </a:xfrm>
            <a:custGeom>
              <a:avLst/>
              <a:gdLst>
                <a:gd name="connsiteX0" fmla="*/ 2092378 w 2089672"/>
                <a:gd name="connsiteY0" fmla="*/ 118888 h 201705"/>
                <a:gd name="connsiteX1" fmla="*/ 1162918 w 2089672"/>
                <a:gd name="connsiteY1" fmla="*/ 118888 h 201705"/>
                <a:gd name="connsiteX2" fmla="*/ 1048349 w 2089672"/>
                <a:gd name="connsiteY2" fmla="*/ 5126 h 201705"/>
                <a:gd name="connsiteX3" fmla="*/ 934587 w 2089672"/>
                <a:gd name="connsiteY3" fmla="*/ 118888 h 201705"/>
                <a:gd name="connsiteX4" fmla="*/ 5126 w 2089672"/>
                <a:gd name="connsiteY4" fmla="*/ 118888 h 201705"/>
                <a:gd name="connsiteX5" fmla="*/ 5126 w 2089672"/>
                <a:gd name="connsiteY5" fmla="*/ 197150 h 201705"/>
                <a:gd name="connsiteX6" fmla="*/ 2092378 w 2089672"/>
                <a:gd name="connsiteY6" fmla="*/ 197150 h 20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201705">
                  <a:moveTo>
                    <a:pt x="2092378" y="118888"/>
                  </a:moveTo>
                  <a:lnTo>
                    <a:pt x="1162918" y="118888"/>
                  </a:lnTo>
                  <a:lnTo>
                    <a:pt x="1048349" y="5126"/>
                  </a:lnTo>
                  <a:lnTo>
                    <a:pt x="934587" y="118888"/>
                  </a:lnTo>
                  <a:lnTo>
                    <a:pt x="5126" y="118888"/>
                  </a:lnTo>
                  <a:lnTo>
                    <a:pt x="5126" y="197150"/>
                  </a:lnTo>
                  <a:lnTo>
                    <a:pt x="2092378" y="197150"/>
                  </a:lnTo>
                  <a:close/>
                </a:path>
              </a:pathLst>
            </a:custGeom>
            <a:solidFill>
              <a:schemeClr val="accent4"/>
            </a:solidFill>
            <a:ln w="8068"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grpSp>
      <p:pic>
        <p:nvPicPr>
          <p:cNvPr id="26" name="图片 2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317543" y="4371520"/>
            <a:ext cx="1556914" cy="1333976"/>
          </a:xfrm>
          <a:prstGeom prst="rect">
            <a:avLst/>
          </a:prstGeom>
        </p:spPr>
      </p:pic>
      <p:grpSp>
        <p:nvGrpSpPr>
          <p:cNvPr id="4" name="组合 3"/>
          <p:cNvGrpSpPr/>
          <p:nvPr/>
        </p:nvGrpSpPr>
        <p:grpSpPr>
          <a:xfrm>
            <a:off x="1252220" y="2633345"/>
            <a:ext cx="2611755" cy="3303268"/>
            <a:chOff x="1252220" y="2633345"/>
            <a:chExt cx="2611755" cy="1818005"/>
          </a:xfrm>
        </p:grpSpPr>
        <p:sp>
          <p:nvSpPr>
            <p:cNvPr id="10" name="任意形状 3"/>
            <p:cNvSpPr/>
            <p:nvPr/>
          </p:nvSpPr>
          <p:spPr>
            <a:xfrm>
              <a:off x="1252220" y="2633345"/>
              <a:ext cx="2611755" cy="1818005"/>
            </a:xfrm>
            <a:custGeom>
              <a:avLst/>
              <a:gdLst>
                <a:gd name="connsiteX0" fmla="*/ 1162918 w 2089672"/>
                <a:gd name="connsiteY0" fmla="*/ 118888 h 1339327"/>
                <a:gd name="connsiteX1" fmla="*/ 1048349 w 2089672"/>
                <a:gd name="connsiteY1" fmla="*/ 5126 h 1339327"/>
                <a:gd name="connsiteX2" fmla="*/ 934587 w 2089672"/>
                <a:gd name="connsiteY2" fmla="*/ 118888 h 1339327"/>
                <a:gd name="connsiteX3" fmla="*/ 5126 w 2089672"/>
                <a:gd name="connsiteY3" fmla="*/ 118888 h 1339327"/>
                <a:gd name="connsiteX4" fmla="*/ 5126 w 2089672"/>
                <a:gd name="connsiteY4" fmla="*/ 1337191 h 1339327"/>
                <a:gd name="connsiteX5" fmla="*/ 2092378 w 2089672"/>
                <a:gd name="connsiteY5" fmla="*/ 1337191 h 1339327"/>
                <a:gd name="connsiteX6" fmla="*/ 2092378 w 2089672"/>
                <a:gd name="connsiteY6" fmla="*/ 118888 h 133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1339327">
                  <a:moveTo>
                    <a:pt x="1162918" y="118888"/>
                  </a:moveTo>
                  <a:lnTo>
                    <a:pt x="1048349" y="5126"/>
                  </a:lnTo>
                  <a:lnTo>
                    <a:pt x="934587" y="118888"/>
                  </a:lnTo>
                  <a:lnTo>
                    <a:pt x="5126" y="118888"/>
                  </a:lnTo>
                  <a:lnTo>
                    <a:pt x="5126" y="1337191"/>
                  </a:lnTo>
                  <a:lnTo>
                    <a:pt x="2092378" y="1337191"/>
                  </a:lnTo>
                  <a:lnTo>
                    <a:pt x="2092378" y="118888"/>
                  </a:lnTo>
                  <a:close/>
                </a:path>
              </a:pathLst>
            </a:custGeom>
            <a:solidFill>
              <a:schemeClr val="bg1"/>
            </a:solidFill>
            <a:ln w="25400" cap="flat">
              <a:solidFill>
                <a:srgbClr val="BE000C"/>
              </a:solid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11" name="任意形状 4"/>
            <p:cNvSpPr/>
            <p:nvPr/>
          </p:nvSpPr>
          <p:spPr>
            <a:xfrm>
              <a:off x="1253490" y="2633345"/>
              <a:ext cx="2609850" cy="201930"/>
            </a:xfrm>
            <a:custGeom>
              <a:avLst/>
              <a:gdLst>
                <a:gd name="connsiteX0" fmla="*/ 2092378 w 2089672"/>
                <a:gd name="connsiteY0" fmla="*/ 118888 h 201705"/>
                <a:gd name="connsiteX1" fmla="*/ 1162918 w 2089672"/>
                <a:gd name="connsiteY1" fmla="*/ 118888 h 201705"/>
                <a:gd name="connsiteX2" fmla="*/ 1048349 w 2089672"/>
                <a:gd name="connsiteY2" fmla="*/ 5126 h 201705"/>
                <a:gd name="connsiteX3" fmla="*/ 934587 w 2089672"/>
                <a:gd name="connsiteY3" fmla="*/ 118888 h 201705"/>
                <a:gd name="connsiteX4" fmla="*/ 5126 w 2089672"/>
                <a:gd name="connsiteY4" fmla="*/ 118888 h 201705"/>
                <a:gd name="connsiteX5" fmla="*/ 5126 w 2089672"/>
                <a:gd name="connsiteY5" fmla="*/ 197150 h 201705"/>
                <a:gd name="connsiteX6" fmla="*/ 2092378 w 2089672"/>
                <a:gd name="connsiteY6" fmla="*/ 197150 h 20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201705">
                  <a:moveTo>
                    <a:pt x="2092378" y="118888"/>
                  </a:moveTo>
                  <a:lnTo>
                    <a:pt x="1162918" y="118888"/>
                  </a:lnTo>
                  <a:lnTo>
                    <a:pt x="1048349" y="5126"/>
                  </a:lnTo>
                  <a:lnTo>
                    <a:pt x="934587" y="118888"/>
                  </a:lnTo>
                  <a:lnTo>
                    <a:pt x="5126" y="118888"/>
                  </a:lnTo>
                  <a:lnTo>
                    <a:pt x="5126" y="197150"/>
                  </a:lnTo>
                  <a:lnTo>
                    <a:pt x="2092378" y="197150"/>
                  </a:lnTo>
                  <a:close/>
                </a:path>
              </a:pathLst>
            </a:custGeom>
            <a:solidFill>
              <a:srgbClr val="BE000C"/>
            </a:solidFill>
            <a:ln w="8068"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grpSp>
      <p:grpSp>
        <p:nvGrpSpPr>
          <p:cNvPr id="5" name="组合 4"/>
          <p:cNvGrpSpPr/>
          <p:nvPr/>
        </p:nvGrpSpPr>
        <p:grpSpPr>
          <a:xfrm>
            <a:off x="2001520" y="1422400"/>
            <a:ext cx="1113790" cy="1113790"/>
            <a:chOff x="1872" y="4427"/>
            <a:chExt cx="2353" cy="2353"/>
          </a:xfrm>
        </p:grpSpPr>
        <p:sp>
          <p:nvSpPr>
            <p:cNvPr id="18" name="任意形状 6"/>
            <p:cNvSpPr/>
            <p:nvPr/>
          </p:nvSpPr>
          <p:spPr>
            <a:xfrm>
              <a:off x="1872" y="4427"/>
              <a:ext cx="2353" cy="2353"/>
            </a:xfrm>
            <a:custGeom>
              <a:avLst/>
              <a:gdLst>
                <a:gd name="connsiteX0" fmla="*/ 1204872 w 1484555"/>
                <a:gd name="connsiteY0" fmla="*/ 5126 h 1484555"/>
                <a:gd name="connsiteX1" fmla="*/ 285900 w 1484555"/>
                <a:gd name="connsiteY1" fmla="*/ 5126 h 1484555"/>
                <a:gd name="connsiteX2" fmla="*/ 5126 w 1484555"/>
                <a:gd name="connsiteY2" fmla="*/ 285900 h 1484555"/>
                <a:gd name="connsiteX3" fmla="*/ 5126 w 1484555"/>
                <a:gd name="connsiteY3" fmla="*/ 1204065 h 1484555"/>
                <a:gd name="connsiteX4" fmla="*/ 285900 w 1484555"/>
                <a:gd name="connsiteY4" fmla="*/ 1484840 h 1484555"/>
                <a:gd name="connsiteX5" fmla="*/ 1204066 w 1484555"/>
                <a:gd name="connsiteY5" fmla="*/ 1484840 h 1484555"/>
                <a:gd name="connsiteX6" fmla="*/ 1484840 w 1484555"/>
                <a:gd name="connsiteY6" fmla="*/ 1204065 h 1484555"/>
                <a:gd name="connsiteX7" fmla="*/ 1484840 w 1484555"/>
                <a:gd name="connsiteY7" fmla="*/ 286707 h 1484555"/>
                <a:gd name="connsiteX8" fmla="*/ 1204872 w 1484555"/>
                <a:gd name="connsiteY8" fmla="*/ 5126 h 1484555"/>
                <a:gd name="connsiteX9" fmla="*/ 1277487 w 1484555"/>
                <a:gd name="connsiteY9" fmla="*/ 1075781 h 1484555"/>
                <a:gd name="connsiteX10" fmla="*/ 1075781 w 1484555"/>
                <a:gd name="connsiteY10" fmla="*/ 1277486 h 1484555"/>
                <a:gd name="connsiteX11" fmla="*/ 415799 w 1484555"/>
                <a:gd name="connsiteY11" fmla="*/ 1277486 h 1484555"/>
                <a:gd name="connsiteX12" fmla="*/ 214093 w 1484555"/>
                <a:gd name="connsiteY12" fmla="*/ 1075781 h 1484555"/>
                <a:gd name="connsiteX13" fmla="*/ 214093 w 1484555"/>
                <a:gd name="connsiteY13" fmla="*/ 415799 h 1484555"/>
                <a:gd name="connsiteX14" fmla="*/ 415799 w 1484555"/>
                <a:gd name="connsiteY14" fmla="*/ 214093 h 1484555"/>
                <a:gd name="connsiteX15" fmla="*/ 1075781 w 1484555"/>
                <a:gd name="connsiteY15" fmla="*/ 214093 h 1484555"/>
                <a:gd name="connsiteX16" fmla="*/ 1277487 w 1484555"/>
                <a:gd name="connsiteY16" fmla="*/ 415799 h 1484555"/>
                <a:gd name="connsiteX17" fmla="*/ 1277487 w 1484555"/>
                <a:gd name="connsiteY17" fmla="*/ 1075781 h 148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4555" h="1484555">
                  <a:moveTo>
                    <a:pt x="1204872" y="5126"/>
                  </a:moveTo>
                  <a:lnTo>
                    <a:pt x="285900" y="5126"/>
                  </a:lnTo>
                  <a:cubicBezTo>
                    <a:pt x="130990" y="5126"/>
                    <a:pt x="5126" y="131797"/>
                    <a:pt x="5126" y="285900"/>
                  </a:cubicBezTo>
                  <a:lnTo>
                    <a:pt x="5126" y="1204065"/>
                  </a:lnTo>
                  <a:cubicBezTo>
                    <a:pt x="5126" y="1358976"/>
                    <a:pt x="131797" y="1484840"/>
                    <a:pt x="285900" y="1484840"/>
                  </a:cubicBezTo>
                  <a:lnTo>
                    <a:pt x="1204066" y="1484840"/>
                  </a:lnTo>
                  <a:cubicBezTo>
                    <a:pt x="1358976" y="1484840"/>
                    <a:pt x="1484840" y="1358169"/>
                    <a:pt x="1484840" y="1204065"/>
                  </a:cubicBezTo>
                  <a:lnTo>
                    <a:pt x="1484840" y="286707"/>
                  </a:lnTo>
                  <a:cubicBezTo>
                    <a:pt x="1485647" y="131797"/>
                    <a:pt x="1358976" y="5126"/>
                    <a:pt x="1204872" y="5126"/>
                  </a:cubicBezTo>
                  <a:close/>
                  <a:moveTo>
                    <a:pt x="1277487" y="1075781"/>
                  </a:moveTo>
                  <a:cubicBezTo>
                    <a:pt x="1277487" y="1187122"/>
                    <a:pt x="1186315" y="1277486"/>
                    <a:pt x="1075781" y="1277486"/>
                  </a:cubicBezTo>
                  <a:lnTo>
                    <a:pt x="415799" y="1277486"/>
                  </a:lnTo>
                  <a:cubicBezTo>
                    <a:pt x="304457" y="1277486"/>
                    <a:pt x="214093" y="1186315"/>
                    <a:pt x="214093" y="1075781"/>
                  </a:cubicBezTo>
                  <a:lnTo>
                    <a:pt x="214093" y="415799"/>
                  </a:lnTo>
                  <a:cubicBezTo>
                    <a:pt x="214093" y="304457"/>
                    <a:pt x="305264" y="214093"/>
                    <a:pt x="415799" y="214093"/>
                  </a:cubicBezTo>
                  <a:lnTo>
                    <a:pt x="1075781" y="214093"/>
                  </a:lnTo>
                  <a:cubicBezTo>
                    <a:pt x="1187122" y="214093"/>
                    <a:pt x="1277487" y="305264"/>
                    <a:pt x="1277487" y="415799"/>
                  </a:cubicBezTo>
                  <a:lnTo>
                    <a:pt x="1277487" y="1075781"/>
                  </a:lnTo>
                  <a:close/>
                </a:path>
              </a:pathLst>
            </a:custGeom>
            <a:solidFill>
              <a:schemeClr val="bg1">
                <a:lumMod val="75000"/>
              </a:scheme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17" name="任意形状 5"/>
            <p:cNvSpPr/>
            <p:nvPr/>
          </p:nvSpPr>
          <p:spPr>
            <a:xfrm>
              <a:off x="1970" y="4524"/>
              <a:ext cx="2158" cy="2158"/>
            </a:xfrm>
            <a:prstGeom prst="roundRect">
              <a:avLst/>
            </a:prstGeom>
            <a:solidFill>
              <a:srgbClr val="BE000C"/>
            </a:solidFill>
            <a:ln w="8068"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grpSp>
      <p:sp>
        <p:nvSpPr>
          <p:cNvPr id="41" name="文本框 40"/>
          <p:cNvSpPr txBox="1"/>
          <p:nvPr/>
        </p:nvSpPr>
        <p:spPr>
          <a:xfrm>
            <a:off x="1372235" y="3070225"/>
            <a:ext cx="2491740" cy="2542540"/>
          </a:xfrm>
          <a:prstGeom prst="rect">
            <a:avLst/>
          </a:prstGeom>
          <a:noFill/>
        </p:spPr>
        <p:txBody>
          <a:bodyPr wrap="square" rtlCol="0">
            <a:spAutoFit/>
          </a:bodyPr>
          <a:lstStyle/>
          <a:p>
            <a:pPr algn="ctr">
              <a:lnSpc>
                <a:spcPct val="150000"/>
              </a:lnSpc>
              <a:defRPr/>
            </a:pPr>
            <a:r>
              <a:rPr lang="zh-CN" altLang="en-US" sz="18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全面依法治国：中国特色社会主义法治体系不断健全，法治中国建设迈出坚实步伐，党运用法治方式领导和治理国家的能力显著增强</a:t>
            </a:r>
          </a:p>
        </p:txBody>
      </p:sp>
      <p:sp>
        <p:nvSpPr>
          <p:cNvPr id="14" name="任意形状 6"/>
          <p:cNvSpPr/>
          <p:nvPr/>
        </p:nvSpPr>
        <p:spPr>
          <a:xfrm>
            <a:off x="5551805" y="1422400"/>
            <a:ext cx="1113628" cy="1113628"/>
          </a:xfrm>
          <a:custGeom>
            <a:avLst/>
            <a:gdLst>
              <a:gd name="connsiteX0" fmla="*/ 1204872 w 1484555"/>
              <a:gd name="connsiteY0" fmla="*/ 5126 h 1484555"/>
              <a:gd name="connsiteX1" fmla="*/ 285900 w 1484555"/>
              <a:gd name="connsiteY1" fmla="*/ 5126 h 1484555"/>
              <a:gd name="connsiteX2" fmla="*/ 5126 w 1484555"/>
              <a:gd name="connsiteY2" fmla="*/ 285900 h 1484555"/>
              <a:gd name="connsiteX3" fmla="*/ 5126 w 1484555"/>
              <a:gd name="connsiteY3" fmla="*/ 1204065 h 1484555"/>
              <a:gd name="connsiteX4" fmla="*/ 285900 w 1484555"/>
              <a:gd name="connsiteY4" fmla="*/ 1484840 h 1484555"/>
              <a:gd name="connsiteX5" fmla="*/ 1204066 w 1484555"/>
              <a:gd name="connsiteY5" fmla="*/ 1484840 h 1484555"/>
              <a:gd name="connsiteX6" fmla="*/ 1484840 w 1484555"/>
              <a:gd name="connsiteY6" fmla="*/ 1204065 h 1484555"/>
              <a:gd name="connsiteX7" fmla="*/ 1484840 w 1484555"/>
              <a:gd name="connsiteY7" fmla="*/ 286707 h 1484555"/>
              <a:gd name="connsiteX8" fmla="*/ 1204872 w 1484555"/>
              <a:gd name="connsiteY8" fmla="*/ 5126 h 1484555"/>
              <a:gd name="connsiteX9" fmla="*/ 1277487 w 1484555"/>
              <a:gd name="connsiteY9" fmla="*/ 1075781 h 1484555"/>
              <a:gd name="connsiteX10" fmla="*/ 1075781 w 1484555"/>
              <a:gd name="connsiteY10" fmla="*/ 1277486 h 1484555"/>
              <a:gd name="connsiteX11" fmla="*/ 415799 w 1484555"/>
              <a:gd name="connsiteY11" fmla="*/ 1277486 h 1484555"/>
              <a:gd name="connsiteX12" fmla="*/ 214093 w 1484555"/>
              <a:gd name="connsiteY12" fmla="*/ 1075781 h 1484555"/>
              <a:gd name="connsiteX13" fmla="*/ 214093 w 1484555"/>
              <a:gd name="connsiteY13" fmla="*/ 415799 h 1484555"/>
              <a:gd name="connsiteX14" fmla="*/ 415799 w 1484555"/>
              <a:gd name="connsiteY14" fmla="*/ 214093 h 1484555"/>
              <a:gd name="connsiteX15" fmla="*/ 1075781 w 1484555"/>
              <a:gd name="connsiteY15" fmla="*/ 214093 h 1484555"/>
              <a:gd name="connsiteX16" fmla="*/ 1277487 w 1484555"/>
              <a:gd name="connsiteY16" fmla="*/ 415799 h 1484555"/>
              <a:gd name="connsiteX17" fmla="*/ 1277487 w 1484555"/>
              <a:gd name="connsiteY17" fmla="*/ 1075781 h 148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4555" h="1484555">
                <a:moveTo>
                  <a:pt x="1204872" y="5126"/>
                </a:moveTo>
                <a:lnTo>
                  <a:pt x="285900" y="5126"/>
                </a:lnTo>
                <a:cubicBezTo>
                  <a:pt x="130990" y="5126"/>
                  <a:pt x="5126" y="131797"/>
                  <a:pt x="5126" y="285900"/>
                </a:cubicBezTo>
                <a:lnTo>
                  <a:pt x="5126" y="1204065"/>
                </a:lnTo>
                <a:cubicBezTo>
                  <a:pt x="5126" y="1358976"/>
                  <a:pt x="131797" y="1484840"/>
                  <a:pt x="285900" y="1484840"/>
                </a:cubicBezTo>
                <a:lnTo>
                  <a:pt x="1204066" y="1484840"/>
                </a:lnTo>
                <a:cubicBezTo>
                  <a:pt x="1358976" y="1484840"/>
                  <a:pt x="1484840" y="1358169"/>
                  <a:pt x="1484840" y="1204065"/>
                </a:cubicBezTo>
                <a:lnTo>
                  <a:pt x="1484840" y="286707"/>
                </a:lnTo>
                <a:cubicBezTo>
                  <a:pt x="1485647" y="131797"/>
                  <a:pt x="1358976" y="5126"/>
                  <a:pt x="1204872" y="5126"/>
                </a:cubicBezTo>
                <a:close/>
                <a:moveTo>
                  <a:pt x="1277487" y="1075781"/>
                </a:moveTo>
                <a:cubicBezTo>
                  <a:pt x="1277487" y="1187122"/>
                  <a:pt x="1186315" y="1277486"/>
                  <a:pt x="1075781" y="1277486"/>
                </a:cubicBezTo>
                <a:lnTo>
                  <a:pt x="415799" y="1277486"/>
                </a:lnTo>
                <a:cubicBezTo>
                  <a:pt x="304457" y="1277486"/>
                  <a:pt x="214093" y="1186315"/>
                  <a:pt x="214093" y="1075781"/>
                </a:cubicBezTo>
                <a:lnTo>
                  <a:pt x="214093" y="415799"/>
                </a:lnTo>
                <a:cubicBezTo>
                  <a:pt x="214093" y="304457"/>
                  <a:pt x="305264" y="214093"/>
                  <a:pt x="415799" y="214093"/>
                </a:cubicBezTo>
                <a:lnTo>
                  <a:pt x="1075781" y="214093"/>
                </a:lnTo>
                <a:cubicBezTo>
                  <a:pt x="1187122" y="214093"/>
                  <a:pt x="1277487" y="305264"/>
                  <a:pt x="1277487" y="415799"/>
                </a:cubicBezTo>
                <a:lnTo>
                  <a:pt x="1277487" y="1075781"/>
                </a:lnTo>
                <a:close/>
              </a:path>
            </a:pathLst>
          </a:custGeom>
          <a:solidFill>
            <a:schemeClr val="bg1">
              <a:lumMod val="75000"/>
            </a:scheme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15" name="任意形状 5"/>
          <p:cNvSpPr/>
          <p:nvPr/>
        </p:nvSpPr>
        <p:spPr>
          <a:xfrm>
            <a:off x="5597713" y="1468308"/>
            <a:ext cx="1021339" cy="1021339"/>
          </a:xfrm>
          <a:prstGeom prst="roundRect">
            <a:avLst/>
          </a:prstGeom>
          <a:solidFill>
            <a:schemeClr val="accent4"/>
          </a:solidFill>
          <a:ln w="8068"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45" name="文本框 44"/>
          <p:cNvSpPr txBox="1"/>
          <p:nvPr/>
        </p:nvSpPr>
        <p:spPr>
          <a:xfrm>
            <a:off x="4334510" y="2978785"/>
            <a:ext cx="3669030" cy="1295419"/>
          </a:xfrm>
          <a:prstGeom prst="rect">
            <a:avLst/>
          </a:prstGeom>
          <a:noFill/>
        </p:spPr>
        <p:txBody>
          <a:bodyPr wrap="square" rtlCol="0">
            <a:spAutoFit/>
          </a:bodyPr>
          <a:lstStyle/>
          <a:p>
            <a:pPr algn="ctr">
              <a:lnSpc>
                <a:spcPct val="150000"/>
              </a:lnSpc>
              <a:defRPr/>
            </a:pPr>
            <a:r>
              <a:rPr lang="zh-CN" altLang="en-US" sz="18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文化建设：我国意识形态领域形势发生全局性、根本性转变，全党全国各族人民文化自信明显增强</a:t>
            </a:r>
          </a:p>
        </p:txBody>
      </p:sp>
      <p:grpSp>
        <p:nvGrpSpPr>
          <p:cNvPr id="7" name="组合 6"/>
          <p:cNvGrpSpPr/>
          <p:nvPr/>
        </p:nvGrpSpPr>
        <p:grpSpPr>
          <a:xfrm>
            <a:off x="8352155" y="2633345"/>
            <a:ext cx="2611755" cy="3303270"/>
            <a:chOff x="8352155" y="2633345"/>
            <a:chExt cx="2611755" cy="1804670"/>
          </a:xfrm>
        </p:grpSpPr>
        <p:sp>
          <p:nvSpPr>
            <p:cNvPr id="30" name="任意形状 3"/>
            <p:cNvSpPr/>
            <p:nvPr/>
          </p:nvSpPr>
          <p:spPr>
            <a:xfrm>
              <a:off x="8352155" y="2633345"/>
              <a:ext cx="2611755" cy="1804670"/>
            </a:xfrm>
            <a:custGeom>
              <a:avLst/>
              <a:gdLst>
                <a:gd name="connsiteX0" fmla="*/ 1162918 w 2089672"/>
                <a:gd name="connsiteY0" fmla="*/ 118888 h 1339327"/>
                <a:gd name="connsiteX1" fmla="*/ 1048349 w 2089672"/>
                <a:gd name="connsiteY1" fmla="*/ 5126 h 1339327"/>
                <a:gd name="connsiteX2" fmla="*/ 934587 w 2089672"/>
                <a:gd name="connsiteY2" fmla="*/ 118888 h 1339327"/>
                <a:gd name="connsiteX3" fmla="*/ 5126 w 2089672"/>
                <a:gd name="connsiteY3" fmla="*/ 118888 h 1339327"/>
                <a:gd name="connsiteX4" fmla="*/ 5126 w 2089672"/>
                <a:gd name="connsiteY4" fmla="*/ 1337191 h 1339327"/>
                <a:gd name="connsiteX5" fmla="*/ 2092378 w 2089672"/>
                <a:gd name="connsiteY5" fmla="*/ 1337191 h 1339327"/>
                <a:gd name="connsiteX6" fmla="*/ 2092378 w 2089672"/>
                <a:gd name="connsiteY6" fmla="*/ 118888 h 133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1339327">
                  <a:moveTo>
                    <a:pt x="1162918" y="118888"/>
                  </a:moveTo>
                  <a:lnTo>
                    <a:pt x="1048349" y="5126"/>
                  </a:lnTo>
                  <a:lnTo>
                    <a:pt x="934587" y="118888"/>
                  </a:lnTo>
                  <a:lnTo>
                    <a:pt x="5126" y="118888"/>
                  </a:lnTo>
                  <a:lnTo>
                    <a:pt x="5126" y="1337191"/>
                  </a:lnTo>
                  <a:lnTo>
                    <a:pt x="2092378" y="1337191"/>
                  </a:lnTo>
                  <a:lnTo>
                    <a:pt x="2092378" y="118888"/>
                  </a:lnTo>
                  <a:close/>
                </a:path>
              </a:pathLst>
            </a:custGeom>
            <a:solidFill>
              <a:schemeClr val="bg1"/>
            </a:solidFill>
            <a:ln w="25400" cap="flat">
              <a:solidFill>
                <a:schemeClr val="accent1"/>
              </a:solid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31" name="任意形状 4"/>
            <p:cNvSpPr/>
            <p:nvPr/>
          </p:nvSpPr>
          <p:spPr>
            <a:xfrm>
              <a:off x="8353425" y="2633345"/>
              <a:ext cx="2609850" cy="201930"/>
            </a:xfrm>
            <a:custGeom>
              <a:avLst/>
              <a:gdLst>
                <a:gd name="connsiteX0" fmla="*/ 2092378 w 2089672"/>
                <a:gd name="connsiteY0" fmla="*/ 118888 h 201705"/>
                <a:gd name="connsiteX1" fmla="*/ 1162918 w 2089672"/>
                <a:gd name="connsiteY1" fmla="*/ 118888 h 201705"/>
                <a:gd name="connsiteX2" fmla="*/ 1048349 w 2089672"/>
                <a:gd name="connsiteY2" fmla="*/ 5126 h 201705"/>
                <a:gd name="connsiteX3" fmla="*/ 934587 w 2089672"/>
                <a:gd name="connsiteY3" fmla="*/ 118888 h 201705"/>
                <a:gd name="connsiteX4" fmla="*/ 5126 w 2089672"/>
                <a:gd name="connsiteY4" fmla="*/ 118888 h 201705"/>
                <a:gd name="connsiteX5" fmla="*/ 5126 w 2089672"/>
                <a:gd name="connsiteY5" fmla="*/ 197150 h 201705"/>
                <a:gd name="connsiteX6" fmla="*/ 2092378 w 2089672"/>
                <a:gd name="connsiteY6" fmla="*/ 197150 h 20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201705">
                  <a:moveTo>
                    <a:pt x="2092378" y="118888"/>
                  </a:moveTo>
                  <a:lnTo>
                    <a:pt x="1162918" y="118888"/>
                  </a:lnTo>
                  <a:lnTo>
                    <a:pt x="1048349" y="5126"/>
                  </a:lnTo>
                  <a:lnTo>
                    <a:pt x="934587" y="118888"/>
                  </a:lnTo>
                  <a:lnTo>
                    <a:pt x="5126" y="118888"/>
                  </a:lnTo>
                  <a:lnTo>
                    <a:pt x="5126" y="197150"/>
                  </a:lnTo>
                  <a:lnTo>
                    <a:pt x="2092378" y="197150"/>
                  </a:lnTo>
                  <a:close/>
                </a:path>
              </a:pathLst>
            </a:custGeom>
            <a:solidFill>
              <a:schemeClr val="accent5"/>
            </a:solidFill>
            <a:ln w="8068"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grpSp>
      <p:grpSp>
        <p:nvGrpSpPr>
          <p:cNvPr id="32" name="组合 31"/>
          <p:cNvGrpSpPr/>
          <p:nvPr/>
        </p:nvGrpSpPr>
        <p:grpSpPr>
          <a:xfrm>
            <a:off x="9101455" y="1422400"/>
            <a:ext cx="1113790" cy="1113790"/>
            <a:chOff x="1872" y="4427"/>
            <a:chExt cx="2353" cy="2353"/>
          </a:xfrm>
        </p:grpSpPr>
        <p:sp>
          <p:nvSpPr>
            <p:cNvPr id="33" name="任意形状 6"/>
            <p:cNvSpPr/>
            <p:nvPr/>
          </p:nvSpPr>
          <p:spPr>
            <a:xfrm>
              <a:off x="1872" y="4427"/>
              <a:ext cx="2353" cy="2353"/>
            </a:xfrm>
            <a:custGeom>
              <a:avLst/>
              <a:gdLst>
                <a:gd name="connsiteX0" fmla="*/ 1204872 w 1484555"/>
                <a:gd name="connsiteY0" fmla="*/ 5126 h 1484555"/>
                <a:gd name="connsiteX1" fmla="*/ 285900 w 1484555"/>
                <a:gd name="connsiteY1" fmla="*/ 5126 h 1484555"/>
                <a:gd name="connsiteX2" fmla="*/ 5126 w 1484555"/>
                <a:gd name="connsiteY2" fmla="*/ 285900 h 1484555"/>
                <a:gd name="connsiteX3" fmla="*/ 5126 w 1484555"/>
                <a:gd name="connsiteY3" fmla="*/ 1204065 h 1484555"/>
                <a:gd name="connsiteX4" fmla="*/ 285900 w 1484555"/>
                <a:gd name="connsiteY4" fmla="*/ 1484840 h 1484555"/>
                <a:gd name="connsiteX5" fmla="*/ 1204066 w 1484555"/>
                <a:gd name="connsiteY5" fmla="*/ 1484840 h 1484555"/>
                <a:gd name="connsiteX6" fmla="*/ 1484840 w 1484555"/>
                <a:gd name="connsiteY6" fmla="*/ 1204065 h 1484555"/>
                <a:gd name="connsiteX7" fmla="*/ 1484840 w 1484555"/>
                <a:gd name="connsiteY7" fmla="*/ 286707 h 1484555"/>
                <a:gd name="connsiteX8" fmla="*/ 1204872 w 1484555"/>
                <a:gd name="connsiteY8" fmla="*/ 5126 h 1484555"/>
                <a:gd name="connsiteX9" fmla="*/ 1277487 w 1484555"/>
                <a:gd name="connsiteY9" fmla="*/ 1075781 h 1484555"/>
                <a:gd name="connsiteX10" fmla="*/ 1075781 w 1484555"/>
                <a:gd name="connsiteY10" fmla="*/ 1277486 h 1484555"/>
                <a:gd name="connsiteX11" fmla="*/ 415799 w 1484555"/>
                <a:gd name="connsiteY11" fmla="*/ 1277486 h 1484555"/>
                <a:gd name="connsiteX12" fmla="*/ 214093 w 1484555"/>
                <a:gd name="connsiteY12" fmla="*/ 1075781 h 1484555"/>
                <a:gd name="connsiteX13" fmla="*/ 214093 w 1484555"/>
                <a:gd name="connsiteY13" fmla="*/ 415799 h 1484555"/>
                <a:gd name="connsiteX14" fmla="*/ 415799 w 1484555"/>
                <a:gd name="connsiteY14" fmla="*/ 214093 h 1484555"/>
                <a:gd name="connsiteX15" fmla="*/ 1075781 w 1484555"/>
                <a:gd name="connsiteY15" fmla="*/ 214093 h 1484555"/>
                <a:gd name="connsiteX16" fmla="*/ 1277487 w 1484555"/>
                <a:gd name="connsiteY16" fmla="*/ 415799 h 1484555"/>
                <a:gd name="connsiteX17" fmla="*/ 1277487 w 1484555"/>
                <a:gd name="connsiteY17" fmla="*/ 1075781 h 148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4555" h="1484555">
                  <a:moveTo>
                    <a:pt x="1204872" y="5126"/>
                  </a:moveTo>
                  <a:lnTo>
                    <a:pt x="285900" y="5126"/>
                  </a:lnTo>
                  <a:cubicBezTo>
                    <a:pt x="130990" y="5126"/>
                    <a:pt x="5126" y="131797"/>
                    <a:pt x="5126" y="285900"/>
                  </a:cubicBezTo>
                  <a:lnTo>
                    <a:pt x="5126" y="1204065"/>
                  </a:lnTo>
                  <a:cubicBezTo>
                    <a:pt x="5126" y="1358976"/>
                    <a:pt x="131797" y="1484840"/>
                    <a:pt x="285900" y="1484840"/>
                  </a:cubicBezTo>
                  <a:lnTo>
                    <a:pt x="1204066" y="1484840"/>
                  </a:lnTo>
                  <a:cubicBezTo>
                    <a:pt x="1358976" y="1484840"/>
                    <a:pt x="1484840" y="1358169"/>
                    <a:pt x="1484840" y="1204065"/>
                  </a:cubicBezTo>
                  <a:lnTo>
                    <a:pt x="1484840" y="286707"/>
                  </a:lnTo>
                  <a:cubicBezTo>
                    <a:pt x="1485647" y="131797"/>
                    <a:pt x="1358976" y="5126"/>
                    <a:pt x="1204872" y="5126"/>
                  </a:cubicBezTo>
                  <a:close/>
                  <a:moveTo>
                    <a:pt x="1277487" y="1075781"/>
                  </a:moveTo>
                  <a:cubicBezTo>
                    <a:pt x="1277487" y="1187122"/>
                    <a:pt x="1186315" y="1277486"/>
                    <a:pt x="1075781" y="1277486"/>
                  </a:cubicBezTo>
                  <a:lnTo>
                    <a:pt x="415799" y="1277486"/>
                  </a:lnTo>
                  <a:cubicBezTo>
                    <a:pt x="304457" y="1277486"/>
                    <a:pt x="214093" y="1186315"/>
                    <a:pt x="214093" y="1075781"/>
                  </a:cubicBezTo>
                  <a:lnTo>
                    <a:pt x="214093" y="415799"/>
                  </a:lnTo>
                  <a:cubicBezTo>
                    <a:pt x="214093" y="304457"/>
                    <a:pt x="305264" y="214093"/>
                    <a:pt x="415799" y="214093"/>
                  </a:cubicBezTo>
                  <a:lnTo>
                    <a:pt x="1075781" y="214093"/>
                  </a:lnTo>
                  <a:cubicBezTo>
                    <a:pt x="1187122" y="214093"/>
                    <a:pt x="1277487" y="305264"/>
                    <a:pt x="1277487" y="415799"/>
                  </a:cubicBezTo>
                  <a:lnTo>
                    <a:pt x="1277487" y="1075781"/>
                  </a:lnTo>
                  <a:close/>
                </a:path>
              </a:pathLst>
            </a:custGeom>
            <a:solidFill>
              <a:schemeClr val="bg1">
                <a:lumMod val="75000"/>
              </a:scheme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34" name="任意形状 5"/>
            <p:cNvSpPr/>
            <p:nvPr/>
          </p:nvSpPr>
          <p:spPr>
            <a:xfrm>
              <a:off x="1970" y="4524"/>
              <a:ext cx="2158" cy="2158"/>
            </a:xfrm>
            <a:prstGeom prst="roundRect">
              <a:avLst/>
            </a:prstGeom>
            <a:solidFill>
              <a:schemeClr val="accent5"/>
            </a:solidFill>
            <a:ln w="8068"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grpSp>
      <p:sp>
        <p:nvSpPr>
          <p:cNvPr id="48" name="文本框 47"/>
          <p:cNvSpPr txBox="1"/>
          <p:nvPr/>
        </p:nvSpPr>
        <p:spPr>
          <a:xfrm>
            <a:off x="8535035" y="2978785"/>
            <a:ext cx="2313305" cy="2957830"/>
          </a:xfrm>
          <a:prstGeom prst="rect">
            <a:avLst/>
          </a:prstGeom>
          <a:noFill/>
        </p:spPr>
        <p:txBody>
          <a:bodyPr wrap="square" rtlCol="0">
            <a:spAutoFit/>
          </a:bodyPr>
          <a:lstStyle/>
          <a:p>
            <a:pPr algn="ctr">
              <a:lnSpc>
                <a:spcPct val="150000"/>
              </a:lnSpc>
              <a:defRPr/>
            </a:pPr>
            <a:r>
              <a:rPr lang="zh-CN" altLang="en-US" sz="18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社会治理社会化、法治化、智能化、专业化水平大幅度提升，发展了人民安居乐业、社会安定有序的良好局面，续写了社会长期稳定奇迹</a:t>
            </a:r>
          </a:p>
        </p:txBody>
      </p:sp>
      <p:sp>
        <p:nvSpPr>
          <p:cNvPr id="46" name="文本框 45"/>
          <p:cNvSpPr txBox="1"/>
          <p:nvPr/>
        </p:nvSpPr>
        <p:spPr>
          <a:xfrm>
            <a:off x="2193383" y="1781183"/>
            <a:ext cx="729427" cy="369332"/>
          </a:xfrm>
          <a:prstGeom prst="rect">
            <a:avLst/>
          </a:prstGeom>
          <a:noFill/>
        </p:spPr>
        <p:txBody>
          <a:bodyPr wrap="square" lIns="0" tIns="0" rIns="0" bIns="0" rtlCol="0">
            <a:spAutoFit/>
          </a:bodyPr>
          <a:lstStyle/>
          <a:p>
            <a:pPr algn="ctr"/>
            <a:r>
              <a:rPr lang="zh-CN" altLang="en-US" sz="2400" kern="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历程</a:t>
            </a:r>
          </a:p>
        </p:txBody>
      </p:sp>
      <p:sp>
        <p:nvSpPr>
          <p:cNvPr id="47" name="文本框 46"/>
          <p:cNvSpPr txBox="1"/>
          <p:nvPr/>
        </p:nvSpPr>
        <p:spPr>
          <a:xfrm>
            <a:off x="5760178" y="1781183"/>
            <a:ext cx="729427" cy="369332"/>
          </a:xfrm>
          <a:prstGeom prst="rect">
            <a:avLst/>
          </a:prstGeom>
          <a:noFill/>
        </p:spPr>
        <p:txBody>
          <a:bodyPr wrap="square" lIns="0" tIns="0" rIns="0" bIns="0" rtlCol="0">
            <a:spAutoFit/>
          </a:bodyPr>
          <a:lstStyle/>
          <a:p>
            <a:pPr algn="ctr"/>
            <a:r>
              <a:rPr lang="zh-CN" altLang="en-US" sz="2400" kern="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历程</a:t>
            </a:r>
          </a:p>
        </p:txBody>
      </p:sp>
      <p:sp>
        <p:nvSpPr>
          <p:cNvPr id="49" name="文本框 48"/>
          <p:cNvSpPr txBox="1"/>
          <p:nvPr/>
        </p:nvSpPr>
        <p:spPr>
          <a:xfrm>
            <a:off x="9326973" y="1781183"/>
            <a:ext cx="729427" cy="369332"/>
          </a:xfrm>
          <a:prstGeom prst="rect">
            <a:avLst/>
          </a:prstGeom>
          <a:noFill/>
        </p:spPr>
        <p:txBody>
          <a:bodyPr wrap="square" lIns="0" tIns="0" rIns="0" bIns="0" rtlCol="0">
            <a:spAutoFit/>
          </a:bodyPr>
          <a:lstStyle/>
          <a:p>
            <a:pPr algn="ctr"/>
            <a:r>
              <a:rPr lang="zh-CN" altLang="en-US" sz="2400" kern="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历程</a:t>
            </a:r>
          </a:p>
        </p:txBody>
      </p:sp>
      <p:sp>
        <p:nvSpPr>
          <p:cNvPr id="27"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8"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9"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党和国家取得的历史性成就</a:t>
            </a:r>
          </a:p>
        </p:txBody>
      </p:sp>
    </p:spTree>
  </p:cSld>
  <p:clrMapOvr>
    <a:masterClrMapping/>
  </p:clrMapOvr>
  <p:transition advTm="2000">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549015" y="2169795"/>
            <a:ext cx="5082540" cy="3239770"/>
            <a:chOff x="5298" y="3187"/>
            <a:chExt cx="8603" cy="5484"/>
          </a:xfrm>
        </p:grpSpPr>
        <p:sp>
          <p:nvSpPr>
            <p:cNvPr id="34" name="图形"/>
            <p:cNvSpPr>
              <a:spLocks noChangeArrowheads="1"/>
            </p:cNvSpPr>
            <p:nvPr>
              <p:custDataLst>
                <p:tags r:id="rId2"/>
              </p:custDataLst>
            </p:nvPr>
          </p:nvSpPr>
          <p:spPr bwMode="auto">
            <a:xfrm>
              <a:off x="12581" y="3187"/>
              <a:ext cx="1321" cy="1321"/>
            </a:xfrm>
            <a:prstGeom prst="ellipse">
              <a:avLst/>
            </a:prstGeom>
            <a:solidFill>
              <a:schemeClr val="accent5"/>
            </a:solidFill>
            <a:ln w="12700">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lnSpcReduction="10000"/>
            </a:bodyPr>
            <a:lstStyle/>
            <a:p>
              <a:pPr algn="ctr">
                <a:lnSpc>
                  <a:spcPct val="120000"/>
                </a:lnSpc>
              </a:pPr>
              <a:r>
                <a:rPr lang="en-US" altLang="zh-CN" sz="3200">
                  <a:solidFill>
                    <a:schemeClr val="bg1"/>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rPr>
                <a:t>03</a:t>
              </a:r>
            </a:p>
          </p:txBody>
        </p:sp>
        <p:sp>
          <p:nvSpPr>
            <p:cNvPr id="35" name="图形"/>
            <p:cNvSpPr>
              <a:spLocks noChangeArrowheads="1"/>
            </p:cNvSpPr>
            <p:nvPr>
              <p:custDataLst>
                <p:tags r:id="rId3"/>
              </p:custDataLst>
            </p:nvPr>
          </p:nvSpPr>
          <p:spPr bwMode="auto">
            <a:xfrm>
              <a:off x="7908" y="4238"/>
              <a:ext cx="3392" cy="3392"/>
            </a:xfrm>
            <a:prstGeom prst="ellipse">
              <a:avLst/>
            </a:prstGeom>
            <a:solidFill>
              <a:schemeClr val="accent5"/>
            </a:solidFill>
            <a:ln w="12700">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zh-CN" altLang="en-US" sz="2800">
                  <a:solidFill>
                    <a:schemeClr val="bg1"/>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rPr>
                <a:t>添加标题文本</a:t>
              </a:r>
            </a:p>
          </p:txBody>
        </p:sp>
        <p:sp>
          <p:nvSpPr>
            <p:cNvPr id="36" name="图形"/>
            <p:cNvSpPr>
              <a:spLocks noChangeArrowheads="1"/>
            </p:cNvSpPr>
            <p:nvPr>
              <p:custDataLst>
                <p:tags r:id="rId4"/>
              </p:custDataLst>
            </p:nvPr>
          </p:nvSpPr>
          <p:spPr bwMode="auto">
            <a:xfrm>
              <a:off x="12581" y="7174"/>
              <a:ext cx="1321" cy="1323"/>
            </a:xfrm>
            <a:prstGeom prst="ellipse">
              <a:avLst/>
            </a:prstGeom>
            <a:solidFill>
              <a:schemeClr val="accent5"/>
            </a:solidFill>
            <a:ln w="12700">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lnSpcReduction="10000"/>
            </a:bodyPr>
            <a:lstStyle/>
            <a:p>
              <a:pPr algn="ctr">
                <a:lnSpc>
                  <a:spcPct val="120000"/>
                </a:lnSpc>
              </a:pPr>
              <a:r>
                <a:rPr lang="en-US" altLang="zh-CN" sz="3200">
                  <a:solidFill>
                    <a:schemeClr val="bg1"/>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rPr>
                <a:t>04</a:t>
              </a:r>
            </a:p>
          </p:txBody>
        </p:sp>
        <p:cxnSp>
          <p:nvCxnSpPr>
            <p:cNvPr id="37" name="图形"/>
            <p:cNvCxnSpPr>
              <a:cxnSpLocks noChangeShapeType="1"/>
              <a:stCxn id="35" idx="6"/>
              <a:endCxn id="34" idx="2"/>
            </p:cNvCxnSpPr>
            <p:nvPr>
              <p:custDataLst>
                <p:tags r:id="rId5"/>
              </p:custDataLst>
            </p:nvPr>
          </p:nvCxnSpPr>
          <p:spPr bwMode="auto">
            <a:xfrm flipV="1">
              <a:off x="11300" y="3847"/>
              <a:ext cx="1282" cy="2087"/>
            </a:xfrm>
            <a:prstGeom prst="bentConnector3">
              <a:avLst>
                <a:gd name="adj1" fmla="val 50000"/>
              </a:avLst>
            </a:prstGeom>
            <a:noFill/>
            <a:ln w="28575" cmpd="sng">
              <a:solidFill>
                <a:schemeClr val="accent5"/>
              </a:solidFill>
              <a:prstDash val="sysDot"/>
              <a:miter lim="800000"/>
              <a:tailEnd type="triangle" w="med" len="med"/>
            </a:ln>
            <a:extLst>
              <a:ext uri="{909E8E84-426E-40DD-AFC4-6F175D3DCCD1}">
                <a14:hiddenFill xmlns:a14="http://schemas.microsoft.com/office/drawing/2010/main">
                  <a:noFill/>
                </a14:hiddenFill>
              </a:ext>
            </a:extLst>
          </p:spPr>
        </p:cxnSp>
        <p:cxnSp>
          <p:nvCxnSpPr>
            <p:cNvPr id="38" name="图形"/>
            <p:cNvCxnSpPr>
              <a:cxnSpLocks noChangeShapeType="1"/>
              <a:stCxn id="35" idx="6"/>
              <a:endCxn id="36" idx="2"/>
            </p:cNvCxnSpPr>
            <p:nvPr>
              <p:custDataLst>
                <p:tags r:id="rId6"/>
              </p:custDataLst>
            </p:nvPr>
          </p:nvCxnSpPr>
          <p:spPr bwMode="auto">
            <a:xfrm>
              <a:off x="11300" y="5934"/>
              <a:ext cx="1282" cy="1902"/>
            </a:xfrm>
            <a:prstGeom prst="bentConnector3">
              <a:avLst>
                <a:gd name="adj1" fmla="val 50000"/>
              </a:avLst>
            </a:prstGeom>
            <a:noFill/>
            <a:ln w="28575" cmpd="sng">
              <a:solidFill>
                <a:schemeClr val="accent5"/>
              </a:solidFill>
              <a:prstDash val="sysDot"/>
              <a:miter lim="800000"/>
              <a:tailEnd type="triangle" w="med" len="med"/>
            </a:ln>
            <a:extLst>
              <a:ext uri="{909E8E84-426E-40DD-AFC4-6F175D3DCCD1}">
                <a14:hiddenFill xmlns:a14="http://schemas.microsoft.com/office/drawing/2010/main">
                  <a:noFill/>
                </a14:hiddenFill>
              </a:ext>
            </a:extLst>
          </p:spPr>
        </p:cxnSp>
        <p:sp>
          <p:nvSpPr>
            <p:cNvPr id="39" name="图形"/>
            <p:cNvSpPr>
              <a:spLocks noChangeArrowheads="1"/>
            </p:cNvSpPr>
            <p:nvPr>
              <p:custDataLst>
                <p:tags r:id="rId7"/>
              </p:custDataLst>
            </p:nvPr>
          </p:nvSpPr>
          <p:spPr bwMode="auto">
            <a:xfrm>
              <a:off x="5305" y="3187"/>
              <a:ext cx="1321" cy="1321"/>
            </a:xfrm>
            <a:prstGeom prst="ellipse">
              <a:avLst/>
            </a:prstGeom>
            <a:solidFill>
              <a:schemeClr val="accent5"/>
            </a:solidFill>
            <a:ln w="12700">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lnSpcReduction="10000"/>
            </a:bodyPr>
            <a:lstStyle/>
            <a:p>
              <a:pPr algn="ctr">
                <a:lnSpc>
                  <a:spcPct val="120000"/>
                </a:lnSpc>
              </a:pPr>
              <a:r>
                <a:rPr lang="en-US" altLang="zh-CN" sz="3200">
                  <a:solidFill>
                    <a:schemeClr val="bg1"/>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rPr>
                <a:t>01</a:t>
              </a:r>
            </a:p>
          </p:txBody>
        </p:sp>
        <p:cxnSp>
          <p:nvCxnSpPr>
            <p:cNvPr id="40" name="图形"/>
            <p:cNvCxnSpPr>
              <a:cxnSpLocks noChangeShapeType="1"/>
              <a:stCxn id="35" idx="2"/>
              <a:endCxn id="39" idx="6"/>
            </p:cNvCxnSpPr>
            <p:nvPr>
              <p:custDataLst>
                <p:tags r:id="rId8"/>
              </p:custDataLst>
            </p:nvPr>
          </p:nvCxnSpPr>
          <p:spPr bwMode="auto">
            <a:xfrm rot="10800000">
              <a:off x="6626" y="3847"/>
              <a:ext cx="1282" cy="2087"/>
            </a:xfrm>
            <a:prstGeom prst="bentConnector3">
              <a:avLst>
                <a:gd name="adj1" fmla="val 50000"/>
              </a:avLst>
            </a:prstGeom>
            <a:noFill/>
            <a:ln w="28575" cmpd="sng">
              <a:solidFill>
                <a:schemeClr val="accent5"/>
              </a:solidFill>
              <a:prstDash val="sysDot"/>
              <a:miter lim="800000"/>
              <a:tailEnd type="triangle" w="med" len="med"/>
            </a:ln>
            <a:extLst>
              <a:ext uri="{909E8E84-426E-40DD-AFC4-6F175D3DCCD1}">
                <a14:hiddenFill xmlns:a14="http://schemas.microsoft.com/office/drawing/2010/main">
                  <a:noFill/>
                </a14:hiddenFill>
              </a:ext>
            </a:extLst>
          </p:spPr>
        </p:cxnSp>
        <p:sp>
          <p:nvSpPr>
            <p:cNvPr id="41" name="图形"/>
            <p:cNvSpPr>
              <a:spLocks noChangeArrowheads="1"/>
            </p:cNvSpPr>
            <p:nvPr>
              <p:custDataLst>
                <p:tags r:id="rId9"/>
              </p:custDataLst>
            </p:nvPr>
          </p:nvSpPr>
          <p:spPr bwMode="auto">
            <a:xfrm>
              <a:off x="5298" y="7351"/>
              <a:ext cx="1321" cy="1321"/>
            </a:xfrm>
            <a:prstGeom prst="ellipse">
              <a:avLst/>
            </a:prstGeom>
            <a:solidFill>
              <a:schemeClr val="accent5"/>
            </a:solidFill>
            <a:ln w="12700">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lnSpcReduction="10000"/>
            </a:bodyPr>
            <a:lstStyle/>
            <a:p>
              <a:pPr algn="ctr">
                <a:lnSpc>
                  <a:spcPct val="120000"/>
                </a:lnSpc>
              </a:pPr>
              <a:r>
                <a:rPr lang="en-US" altLang="zh-CN" sz="3200">
                  <a:solidFill>
                    <a:schemeClr val="bg1"/>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rPr>
                <a:t>02</a:t>
              </a:r>
            </a:p>
          </p:txBody>
        </p:sp>
        <p:cxnSp>
          <p:nvCxnSpPr>
            <p:cNvPr id="46" name="图形"/>
            <p:cNvCxnSpPr>
              <a:cxnSpLocks noChangeShapeType="1"/>
              <a:stCxn id="35" idx="2"/>
              <a:endCxn id="41" idx="6"/>
            </p:cNvCxnSpPr>
            <p:nvPr>
              <p:custDataLst>
                <p:tags r:id="rId10"/>
              </p:custDataLst>
            </p:nvPr>
          </p:nvCxnSpPr>
          <p:spPr bwMode="auto">
            <a:xfrm rot="10800000" flipV="1">
              <a:off x="6619" y="5934"/>
              <a:ext cx="1289" cy="2077"/>
            </a:xfrm>
            <a:prstGeom prst="bentConnector3">
              <a:avLst>
                <a:gd name="adj1" fmla="val 50000"/>
              </a:avLst>
            </a:prstGeom>
            <a:noFill/>
            <a:ln w="28575" cmpd="sng">
              <a:solidFill>
                <a:schemeClr val="accent5"/>
              </a:solidFill>
              <a:prstDash val="sysDot"/>
              <a:miter lim="800000"/>
              <a:tailEnd type="triangle" w="med" len="med"/>
            </a:ln>
            <a:extLst>
              <a:ext uri="{909E8E84-426E-40DD-AFC4-6F175D3DCCD1}">
                <a14:hiddenFill xmlns:a14="http://schemas.microsoft.com/office/drawing/2010/main">
                  <a:noFill/>
                </a14:hiddenFill>
              </a:ext>
            </a:extLst>
          </p:spPr>
        </p:cxnSp>
      </p:grpSp>
      <p:sp>
        <p:nvSpPr>
          <p:cNvPr id="20" name="矩形 19"/>
          <p:cNvSpPr/>
          <p:nvPr/>
        </p:nvSpPr>
        <p:spPr>
          <a:xfrm>
            <a:off x="787678" y="2018481"/>
            <a:ext cx="2587414" cy="1162049"/>
          </a:xfrm>
          <a:prstGeom prst="rect">
            <a:avLst/>
          </a:prstGeom>
        </p:spPr>
        <p:txBody>
          <a:bodyPr wrap="square">
            <a:spAutoFit/>
          </a:bodyPr>
          <a:lstStyle/>
          <a:p>
            <a:pPr algn="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文化建设：我国意识形态领域形势发生全局性、根本性转变</a:t>
            </a:r>
          </a:p>
        </p:txBody>
      </p:sp>
      <p:sp>
        <p:nvSpPr>
          <p:cNvPr id="21" name="矩形 20"/>
          <p:cNvSpPr/>
          <p:nvPr/>
        </p:nvSpPr>
        <p:spPr>
          <a:xfrm>
            <a:off x="787678" y="4402456"/>
            <a:ext cx="2587414" cy="1531381"/>
          </a:xfrm>
          <a:prstGeom prst="rect">
            <a:avLst/>
          </a:prstGeom>
        </p:spPr>
        <p:txBody>
          <a:bodyPr wrap="square">
            <a:spAutoFit/>
          </a:bodyPr>
          <a:lstStyle/>
          <a:p>
            <a:pPr algn="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全面依法治国：中国特色社会主义法治体系不断健全，法治中国建设迈出坚实步伐</a:t>
            </a:r>
          </a:p>
        </p:txBody>
      </p:sp>
      <p:sp>
        <p:nvSpPr>
          <p:cNvPr id="22" name="矩形 21"/>
          <p:cNvSpPr/>
          <p:nvPr/>
        </p:nvSpPr>
        <p:spPr>
          <a:xfrm>
            <a:off x="8974246" y="2018481"/>
            <a:ext cx="2587413" cy="792718"/>
          </a:xfrm>
          <a:prstGeom prst="rect">
            <a:avLst/>
          </a:prstGeom>
        </p:spPr>
        <p:txBody>
          <a:bodyPr wrap="square">
            <a:spAutoFit/>
          </a:bodyPr>
          <a:lstStyle/>
          <a:p>
            <a:pPr>
              <a:lnSpc>
                <a:spcPct val="150000"/>
              </a:lnSpc>
              <a:defRPr/>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根本性转变，全党全国各族人民文化自信明显增强</a:t>
            </a:r>
          </a:p>
        </p:txBody>
      </p:sp>
      <p:sp>
        <p:nvSpPr>
          <p:cNvPr id="23" name="矩形 22"/>
          <p:cNvSpPr/>
          <p:nvPr/>
        </p:nvSpPr>
        <p:spPr>
          <a:xfrm>
            <a:off x="8974246" y="4402456"/>
            <a:ext cx="2587413" cy="1531381"/>
          </a:xfrm>
          <a:prstGeom prst="rect">
            <a:avLst/>
          </a:prstGeom>
        </p:spPr>
        <p:txBody>
          <a:bodyPr wrap="square">
            <a:spAutoFit/>
          </a:bodyPr>
          <a:lstStyle/>
          <a:p>
            <a:pP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社会治理社会化、法治化、智能化、专业化水平大幅度提升，发展了人民安居乐业</a:t>
            </a:r>
          </a:p>
        </p:txBody>
      </p:sp>
      <p:sp>
        <p:nvSpPr>
          <p:cNvPr id="17"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8"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9"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党和国家取得的历史性成就</a:t>
            </a: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p:tgtEl>
                                          <p:spTgt spid="21"/>
                                        </p:tgtEl>
                                        <p:attrNameLst>
                                          <p:attrName>ppt_y</p:attrName>
                                        </p:attrNameLst>
                                      </p:cBhvr>
                                      <p:tavLst>
                                        <p:tav tm="0">
                                          <p:val>
                                            <p:strVal val="#ppt_y+#ppt_h*1.125000"/>
                                          </p:val>
                                        </p:tav>
                                        <p:tav tm="100000">
                                          <p:val>
                                            <p:strVal val="#ppt_y"/>
                                          </p:val>
                                        </p:tav>
                                      </p:tavLst>
                                    </p:anim>
                                    <p:animEffect transition="in" filter="wipe(up)">
                                      <p:cBhvr>
                                        <p:cTn id="13" dur="500"/>
                                        <p:tgtEl>
                                          <p:spTgt spid="21"/>
                                        </p:tgtEl>
                                      </p:cBhvr>
                                    </p:animEffect>
                                  </p:child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p:tgtEl>
                                          <p:spTgt spid="22"/>
                                        </p:tgtEl>
                                        <p:attrNameLst>
                                          <p:attrName>ppt_y</p:attrName>
                                        </p:attrNameLst>
                                      </p:cBhvr>
                                      <p:tavLst>
                                        <p:tav tm="0">
                                          <p:val>
                                            <p:strVal val="#ppt_y+#ppt_h*1.125000"/>
                                          </p:val>
                                        </p:tav>
                                        <p:tav tm="100000">
                                          <p:val>
                                            <p:strVal val="#ppt_y"/>
                                          </p:val>
                                        </p:tav>
                                      </p:tavLst>
                                    </p:anim>
                                    <p:animEffect transition="in" filter="wipe(up)">
                                      <p:cBhvr>
                                        <p:cTn id="18" dur="500"/>
                                        <p:tgtEl>
                                          <p:spTgt spid="22"/>
                                        </p:tgtEl>
                                      </p:cBhvr>
                                    </p:animEffect>
                                  </p:childTnLst>
                                </p:cTn>
                              </p:par>
                            </p:childTnLst>
                          </p:cTn>
                        </p:par>
                        <p:par>
                          <p:cTn id="19" fill="hold" nodeType="afterGroup">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p:tgtEl>
                                          <p:spTgt spid="23"/>
                                        </p:tgtEl>
                                        <p:attrNameLst>
                                          <p:attrName>ppt_y</p:attrName>
                                        </p:attrNameLst>
                                      </p:cBhvr>
                                      <p:tavLst>
                                        <p:tav tm="0">
                                          <p:val>
                                            <p:strVal val="#ppt_y+#ppt_h*1.125000"/>
                                          </p:val>
                                        </p:tav>
                                        <p:tav tm="100000">
                                          <p:val>
                                            <p:strVal val="#ppt_y"/>
                                          </p:val>
                                        </p:tav>
                                      </p:tavLst>
                                    </p:anim>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7999"/>
          </a:xfrm>
          <a:prstGeom prst="rect">
            <a:avLst/>
          </a:prstGeom>
          <a:blipFill dpi="0" rotWithShape="1">
            <a:blip r:embed="rId2" cstate="email">
              <a:alphaModFix amt="25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13" name="Oval 1"/>
          <p:cNvSpPr>
            <a:spLocks noChangeArrowheads="1"/>
          </p:cNvSpPr>
          <p:nvPr/>
        </p:nvSpPr>
        <p:spPr bwMode="auto">
          <a:xfrm>
            <a:off x="5365750" y="2681421"/>
            <a:ext cx="1296988" cy="1296988"/>
          </a:xfrm>
          <a:prstGeom prst="ellipse">
            <a:avLst/>
          </a:prstGeom>
          <a:solidFill>
            <a:srgbClr val="BE000C"/>
          </a:solidFill>
          <a:ln>
            <a:noFill/>
          </a:ln>
          <a:effectLst>
            <a:outerShdw blurRad="254000" dist="38100" dir="5400000" algn="t" rotWithShape="0">
              <a:srgbClr val="E3080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Light" panose="020B0300000000000000" pitchFamily="34" charset="-122"/>
            </a:endParaRPr>
          </a:p>
        </p:txBody>
      </p:sp>
      <p:sp>
        <p:nvSpPr>
          <p:cNvPr id="15" name="Oval 45@|1FFC:4308095|FBC:16777215|LFC:16777215|LBC:16777215"/>
          <p:cNvSpPr>
            <a:spLocks noChangeArrowheads="1"/>
          </p:cNvSpPr>
          <p:nvPr/>
        </p:nvSpPr>
        <p:spPr bwMode="auto">
          <a:xfrm rot="18786792">
            <a:off x="7173913" y="1536834"/>
            <a:ext cx="695325" cy="695325"/>
          </a:xfrm>
          <a:prstGeom prst="ellipse">
            <a:avLst/>
          </a:prstGeom>
          <a:solidFill>
            <a:srgbClr val="BE000C"/>
          </a:solidFill>
          <a:ln>
            <a:noFill/>
          </a:ln>
          <a:effectLst>
            <a:outerShdw blurRad="254000" dist="38100" dir="5400000" algn="t" rotWithShape="0">
              <a:srgbClr val="E3080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Light" panose="020B0300000000000000" pitchFamily="34" charset="-122"/>
            </a:endParaRPr>
          </a:p>
        </p:txBody>
      </p:sp>
      <p:sp>
        <p:nvSpPr>
          <p:cNvPr id="16" name="Oval 58@|1FFC:4308095|FBC:16777215|LFC:16777215|LBC:16777215"/>
          <p:cNvSpPr>
            <a:spLocks noChangeArrowheads="1"/>
          </p:cNvSpPr>
          <p:nvPr/>
        </p:nvSpPr>
        <p:spPr bwMode="auto">
          <a:xfrm rot="7432715">
            <a:off x="4241800" y="4514984"/>
            <a:ext cx="693737" cy="693738"/>
          </a:xfrm>
          <a:prstGeom prst="ellipse">
            <a:avLst/>
          </a:prstGeom>
          <a:solidFill>
            <a:srgbClr val="BE000C"/>
          </a:solidFill>
          <a:ln>
            <a:noFill/>
          </a:ln>
          <a:effectLst>
            <a:outerShdw blurRad="254000" dist="38100" dir="5400000" algn="t" rotWithShape="0">
              <a:srgbClr val="E3080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Light" panose="020B0300000000000000" pitchFamily="34" charset="-122"/>
            </a:endParaRPr>
          </a:p>
        </p:txBody>
      </p:sp>
      <p:sp>
        <p:nvSpPr>
          <p:cNvPr id="17" name="Oval 80@|1FFC:2381804|FBC:16777215|LFC:16777215|LBC:16777215"/>
          <p:cNvSpPr>
            <a:spLocks noChangeArrowheads="1"/>
          </p:cNvSpPr>
          <p:nvPr/>
        </p:nvSpPr>
        <p:spPr bwMode="auto">
          <a:xfrm rot="13209507">
            <a:off x="4191000" y="1538421"/>
            <a:ext cx="696913" cy="696913"/>
          </a:xfrm>
          <a:prstGeom prst="ellipse">
            <a:avLst/>
          </a:prstGeom>
          <a:solidFill>
            <a:srgbClr val="BE000C"/>
          </a:solidFill>
          <a:ln>
            <a:noFill/>
          </a:ln>
          <a:effectLst>
            <a:outerShdw blurRad="254000" dist="38100" dir="5400000" algn="t" rotWithShape="0">
              <a:srgbClr val="E3080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Light" panose="020B0300000000000000" pitchFamily="34" charset="-122"/>
            </a:endParaRPr>
          </a:p>
        </p:txBody>
      </p:sp>
      <p:sp>
        <p:nvSpPr>
          <p:cNvPr id="18" name="Oval 87@|1FFC:2381804|FBC:16777215|LFC:16777215|LBC:16777215"/>
          <p:cNvSpPr>
            <a:spLocks noChangeArrowheads="1"/>
          </p:cNvSpPr>
          <p:nvPr/>
        </p:nvSpPr>
        <p:spPr bwMode="auto">
          <a:xfrm rot="2362129">
            <a:off x="7126288" y="4505459"/>
            <a:ext cx="696912" cy="695325"/>
          </a:xfrm>
          <a:prstGeom prst="ellipse">
            <a:avLst/>
          </a:prstGeom>
          <a:solidFill>
            <a:srgbClr val="BE000C"/>
          </a:solidFill>
          <a:ln>
            <a:noFill/>
          </a:ln>
          <a:effectLst>
            <a:outerShdw blurRad="254000" dist="38100" dir="5400000" algn="t" rotWithShape="0">
              <a:srgbClr val="E3080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Light" panose="020B0300000000000000" pitchFamily="34" charset="-122"/>
            </a:endParaRPr>
          </a:p>
        </p:txBody>
      </p:sp>
      <p:sp>
        <p:nvSpPr>
          <p:cNvPr id="19" name="Oval 120@|1FFC:1554685|FBC:16777215|LFC:16777215|LBC:16777215"/>
          <p:cNvSpPr>
            <a:spLocks noChangeArrowheads="1"/>
          </p:cNvSpPr>
          <p:nvPr/>
        </p:nvSpPr>
        <p:spPr bwMode="auto">
          <a:xfrm rot="10509579">
            <a:off x="3276600" y="2965584"/>
            <a:ext cx="696913" cy="695325"/>
          </a:xfrm>
          <a:prstGeom prst="ellipse">
            <a:avLst/>
          </a:prstGeom>
          <a:solidFill>
            <a:srgbClr val="BE000C"/>
          </a:solidFill>
          <a:ln>
            <a:noFill/>
          </a:ln>
          <a:effectLst>
            <a:outerShdw blurRad="254000" dist="38100" dir="5400000" algn="t" rotWithShape="0">
              <a:srgbClr val="E3080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Light" panose="020B0300000000000000" pitchFamily="34" charset="-122"/>
            </a:endParaRPr>
          </a:p>
        </p:txBody>
      </p:sp>
      <p:sp>
        <p:nvSpPr>
          <p:cNvPr id="20" name="Oval 128@|1FFC:1554685|FBC:16777215|LFC:16777215|LBC:16777215"/>
          <p:cNvSpPr>
            <a:spLocks noChangeArrowheads="1"/>
          </p:cNvSpPr>
          <p:nvPr/>
        </p:nvSpPr>
        <p:spPr bwMode="auto">
          <a:xfrm rot="21144170">
            <a:off x="8078788" y="2967171"/>
            <a:ext cx="696912" cy="693738"/>
          </a:xfrm>
          <a:prstGeom prst="ellipse">
            <a:avLst/>
          </a:prstGeom>
          <a:solidFill>
            <a:srgbClr val="BE000C"/>
          </a:solidFill>
          <a:ln>
            <a:noFill/>
          </a:ln>
          <a:effectLst>
            <a:outerShdw blurRad="254000" dist="38100" dir="5400000" algn="t" rotWithShape="0">
              <a:srgbClr val="E3080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Light" panose="020B0300000000000000" pitchFamily="34" charset="-122"/>
            </a:endParaRPr>
          </a:p>
        </p:txBody>
      </p:sp>
      <p:cxnSp>
        <p:nvCxnSpPr>
          <p:cNvPr id="21" name="Straight Connector 74"/>
          <p:cNvCxnSpPr>
            <a:cxnSpLocks noChangeShapeType="1"/>
          </p:cNvCxnSpPr>
          <p:nvPr/>
        </p:nvCxnSpPr>
        <p:spPr bwMode="auto">
          <a:xfrm flipH="1">
            <a:off x="6545263" y="2302009"/>
            <a:ext cx="484187" cy="501650"/>
          </a:xfrm>
          <a:prstGeom prst="line">
            <a:avLst/>
          </a:prstGeom>
          <a:noFill/>
          <a:ln w="12700">
            <a:solidFill>
              <a:schemeClr val="bg1">
                <a:lumMod val="75000"/>
              </a:schemeClr>
            </a:solidFill>
            <a:round/>
            <a:headEnd type="oval" w="med" len="med"/>
            <a:tailEnd type="oval" w="med" len="med"/>
          </a:ln>
          <a:extLst>
            <a:ext uri="{909E8E84-426E-40DD-AFC4-6F175D3DCCD1}">
              <a14:hiddenFill xmlns:a14="http://schemas.microsoft.com/office/drawing/2010/main">
                <a:noFill/>
              </a14:hiddenFill>
            </a:ext>
          </a:extLst>
        </p:spPr>
      </p:cxnSp>
      <p:cxnSp>
        <p:nvCxnSpPr>
          <p:cNvPr id="23" name="Straight Connector 76"/>
          <p:cNvCxnSpPr>
            <a:cxnSpLocks noChangeShapeType="1"/>
          </p:cNvCxnSpPr>
          <p:nvPr/>
        </p:nvCxnSpPr>
        <p:spPr bwMode="auto">
          <a:xfrm>
            <a:off x="5008563" y="2302009"/>
            <a:ext cx="484187" cy="501650"/>
          </a:xfrm>
          <a:prstGeom prst="line">
            <a:avLst/>
          </a:prstGeom>
          <a:noFill/>
          <a:ln w="12700">
            <a:solidFill>
              <a:schemeClr val="bg1">
                <a:lumMod val="75000"/>
              </a:schemeClr>
            </a:solidFill>
            <a:round/>
            <a:headEnd type="oval" w="med" len="med"/>
            <a:tailEnd type="oval" w="med" len="med"/>
          </a:ln>
          <a:extLst>
            <a:ext uri="{909E8E84-426E-40DD-AFC4-6F175D3DCCD1}">
              <a14:hiddenFill xmlns:a14="http://schemas.microsoft.com/office/drawing/2010/main">
                <a:noFill/>
              </a14:hiddenFill>
            </a:ext>
          </a:extLst>
        </p:spPr>
      </p:cxnSp>
      <p:cxnSp>
        <p:nvCxnSpPr>
          <p:cNvPr id="24" name="Straight Connector 77"/>
          <p:cNvCxnSpPr>
            <a:cxnSpLocks noChangeShapeType="1"/>
          </p:cNvCxnSpPr>
          <p:nvPr/>
        </p:nvCxnSpPr>
        <p:spPr bwMode="auto">
          <a:xfrm>
            <a:off x="6545263" y="3883159"/>
            <a:ext cx="484187" cy="504825"/>
          </a:xfrm>
          <a:prstGeom prst="line">
            <a:avLst/>
          </a:prstGeom>
          <a:noFill/>
          <a:ln w="12700">
            <a:solidFill>
              <a:schemeClr val="bg1">
                <a:lumMod val="75000"/>
              </a:schemeClr>
            </a:solidFill>
            <a:round/>
            <a:headEnd type="oval" w="med" len="med"/>
            <a:tailEnd type="oval" w="med" len="med"/>
          </a:ln>
          <a:extLst>
            <a:ext uri="{909E8E84-426E-40DD-AFC4-6F175D3DCCD1}">
              <a14:hiddenFill xmlns:a14="http://schemas.microsoft.com/office/drawing/2010/main">
                <a:noFill/>
              </a14:hiddenFill>
            </a:ext>
          </a:extLst>
        </p:spPr>
      </p:cxnSp>
      <p:cxnSp>
        <p:nvCxnSpPr>
          <p:cNvPr id="25" name="Straight Connector 81"/>
          <p:cNvCxnSpPr>
            <a:cxnSpLocks noChangeShapeType="1"/>
          </p:cNvCxnSpPr>
          <p:nvPr/>
        </p:nvCxnSpPr>
        <p:spPr bwMode="auto">
          <a:xfrm>
            <a:off x="6757988" y="3329121"/>
            <a:ext cx="1130300" cy="0"/>
          </a:xfrm>
          <a:prstGeom prst="line">
            <a:avLst/>
          </a:prstGeom>
          <a:noFill/>
          <a:ln w="12700">
            <a:solidFill>
              <a:schemeClr val="bg1">
                <a:lumMod val="75000"/>
              </a:schemeClr>
            </a:solidFill>
            <a:round/>
            <a:headEnd type="oval" w="med" len="med"/>
            <a:tailEnd type="oval" w="med" len="med"/>
          </a:ln>
          <a:extLst>
            <a:ext uri="{909E8E84-426E-40DD-AFC4-6F175D3DCCD1}">
              <a14:hiddenFill xmlns:a14="http://schemas.microsoft.com/office/drawing/2010/main">
                <a:noFill/>
              </a14:hiddenFill>
            </a:ext>
          </a:extLst>
        </p:spPr>
      </p:cxnSp>
      <p:cxnSp>
        <p:nvCxnSpPr>
          <p:cNvPr id="26" name="Straight Connector 83"/>
          <p:cNvCxnSpPr>
            <a:cxnSpLocks noChangeShapeType="1"/>
          </p:cNvCxnSpPr>
          <p:nvPr/>
        </p:nvCxnSpPr>
        <p:spPr bwMode="auto">
          <a:xfrm>
            <a:off x="4140200" y="3329121"/>
            <a:ext cx="1130300" cy="0"/>
          </a:xfrm>
          <a:prstGeom prst="line">
            <a:avLst/>
          </a:prstGeom>
          <a:noFill/>
          <a:ln w="12700">
            <a:solidFill>
              <a:schemeClr val="bg1">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31" name="文本框 30"/>
          <p:cNvSpPr txBox="1"/>
          <p:nvPr/>
        </p:nvSpPr>
        <p:spPr>
          <a:xfrm>
            <a:off x="8035988" y="1511404"/>
            <a:ext cx="2465325" cy="461665"/>
          </a:xfrm>
          <a:prstGeom prst="rect">
            <a:avLst/>
          </a:prstGeom>
          <a:noFill/>
        </p:spPr>
        <p:txBody>
          <a:bodyPr wrap="square" rtlCol="0">
            <a:spAutoFit/>
          </a:bodyPr>
          <a:lstStyle/>
          <a:p>
            <a:r>
              <a:rPr lang="zh-CN" altLang="en-US" sz="2400" b="1">
                <a:solidFill>
                  <a:schemeClr val="bg2">
                    <a:lumMod val="25000"/>
                  </a:schemeClr>
                </a:solidFill>
                <a:latin typeface="思源黑体 CN Medium" panose="020B0600000000000000" pitchFamily="34" charset="-122"/>
                <a:ea typeface="思源黑体 CN Medium" panose="020B0600000000000000" pitchFamily="34" charset="-122"/>
              </a:rPr>
              <a:t>生态文明建设</a:t>
            </a:r>
          </a:p>
        </p:txBody>
      </p:sp>
      <p:sp>
        <p:nvSpPr>
          <p:cNvPr id="33" name="文本框 32"/>
          <p:cNvSpPr txBox="1"/>
          <p:nvPr/>
        </p:nvSpPr>
        <p:spPr>
          <a:xfrm>
            <a:off x="8035988" y="4387984"/>
            <a:ext cx="2974912" cy="461665"/>
          </a:xfrm>
          <a:prstGeom prst="rect">
            <a:avLst/>
          </a:prstGeom>
          <a:noFill/>
        </p:spPr>
        <p:txBody>
          <a:bodyPr wrap="square" rtlCol="0">
            <a:spAutoFit/>
          </a:bodyPr>
          <a:lstStyle/>
          <a:p>
            <a:r>
              <a:rPr lang="zh-CN" altLang="en-US" sz="2400" b="1">
                <a:solidFill>
                  <a:schemeClr val="bg2">
                    <a:lumMod val="25000"/>
                  </a:schemeClr>
                </a:solidFill>
                <a:latin typeface="思源黑体 CN Medium" panose="020B0600000000000000" pitchFamily="34" charset="-122"/>
                <a:ea typeface="思源黑体 CN Medium" panose="020B0600000000000000" pitchFamily="34" charset="-122"/>
              </a:rPr>
              <a:t>国防和军队建设</a:t>
            </a:r>
          </a:p>
        </p:txBody>
      </p:sp>
      <p:sp>
        <p:nvSpPr>
          <p:cNvPr id="34" name="文本框 33"/>
          <p:cNvSpPr txBox="1"/>
          <p:nvPr/>
        </p:nvSpPr>
        <p:spPr>
          <a:xfrm>
            <a:off x="8966200" y="2881416"/>
            <a:ext cx="1849095" cy="461665"/>
          </a:xfrm>
          <a:prstGeom prst="rect">
            <a:avLst/>
          </a:prstGeom>
          <a:noFill/>
        </p:spPr>
        <p:txBody>
          <a:bodyPr wrap="square" rtlCol="0">
            <a:spAutoFit/>
          </a:bodyPr>
          <a:lstStyle/>
          <a:p>
            <a:r>
              <a:rPr lang="zh-CN" altLang="en-US" sz="2400" b="1">
                <a:solidFill>
                  <a:schemeClr val="bg2">
                    <a:lumMod val="25000"/>
                  </a:schemeClr>
                </a:solidFill>
                <a:latin typeface="思源黑体 CN Medium" panose="020B0600000000000000" pitchFamily="34" charset="-122"/>
                <a:ea typeface="思源黑体 CN Medium" panose="020B0600000000000000" pitchFamily="34" charset="-122"/>
              </a:rPr>
              <a:t>社会建设</a:t>
            </a:r>
          </a:p>
        </p:txBody>
      </p:sp>
      <p:sp>
        <p:nvSpPr>
          <p:cNvPr id="36" name="文本框 35"/>
          <p:cNvSpPr txBox="1"/>
          <p:nvPr/>
        </p:nvSpPr>
        <p:spPr>
          <a:xfrm>
            <a:off x="1903386" y="1511404"/>
            <a:ext cx="2111660" cy="461665"/>
          </a:xfrm>
          <a:prstGeom prst="rect">
            <a:avLst/>
          </a:prstGeom>
          <a:noFill/>
        </p:spPr>
        <p:txBody>
          <a:bodyPr wrap="square" rtlCol="0">
            <a:spAutoFit/>
          </a:bodyPr>
          <a:lstStyle/>
          <a:p>
            <a:pPr algn="r"/>
            <a:r>
              <a:rPr lang="zh-CN" altLang="en-US" sz="2400" b="1">
                <a:solidFill>
                  <a:schemeClr val="bg2">
                    <a:lumMod val="25000"/>
                  </a:schemeClr>
                </a:solidFill>
                <a:latin typeface="思源黑体 CN Medium" panose="020B0600000000000000" pitchFamily="34" charset="-122"/>
                <a:ea typeface="思源黑体 CN Medium" panose="020B0600000000000000" pitchFamily="34" charset="-122"/>
              </a:rPr>
              <a:t>全面依法治国</a:t>
            </a:r>
          </a:p>
        </p:txBody>
      </p:sp>
      <p:sp>
        <p:nvSpPr>
          <p:cNvPr id="38" name="文本框 37"/>
          <p:cNvSpPr txBox="1"/>
          <p:nvPr/>
        </p:nvSpPr>
        <p:spPr>
          <a:xfrm>
            <a:off x="971550" y="4387984"/>
            <a:ext cx="3117030" cy="461665"/>
          </a:xfrm>
          <a:prstGeom prst="rect">
            <a:avLst/>
          </a:prstGeom>
          <a:noFill/>
        </p:spPr>
        <p:txBody>
          <a:bodyPr wrap="square" rtlCol="0">
            <a:spAutoFit/>
          </a:bodyPr>
          <a:lstStyle/>
          <a:p>
            <a:pPr algn="r"/>
            <a:r>
              <a:rPr lang="zh-CN" altLang="en-US" sz="2400" b="1">
                <a:solidFill>
                  <a:schemeClr val="bg2">
                    <a:lumMod val="25000"/>
                  </a:schemeClr>
                </a:solidFill>
                <a:latin typeface="思源黑体 CN Medium" panose="020B0600000000000000" pitchFamily="34" charset="-122"/>
                <a:ea typeface="思源黑体 CN Medium" panose="020B0600000000000000" pitchFamily="34" charset="-122"/>
              </a:rPr>
              <a:t>全面深化改革开放</a:t>
            </a:r>
          </a:p>
        </p:txBody>
      </p:sp>
      <p:sp>
        <p:nvSpPr>
          <p:cNvPr id="39" name="文本框 38"/>
          <p:cNvSpPr txBox="1"/>
          <p:nvPr/>
        </p:nvSpPr>
        <p:spPr>
          <a:xfrm>
            <a:off x="1251712" y="2881416"/>
            <a:ext cx="1849095" cy="461665"/>
          </a:xfrm>
          <a:prstGeom prst="rect">
            <a:avLst/>
          </a:prstGeom>
          <a:noFill/>
        </p:spPr>
        <p:txBody>
          <a:bodyPr wrap="square" rtlCol="0">
            <a:spAutoFit/>
          </a:bodyPr>
          <a:lstStyle/>
          <a:p>
            <a:pPr algn="r"/>
            <a:r>
              <a:rPr lang="zh-CN" altLang="en-US" sz="2400" b="1">
                <a:solidFill>
                  <a:schemeClr val="bg2">
                    <a:lumMod val="25000"/>
                  </a:schemeClr>
                </a:solidFill>
                <a:latin typeface="思源黑体 CN Medium" panose="020B0600000000000000" pitchFamily="34" charset="-122"/>
                <a:ea typeface="思源黑体 CN Medium" panose="020B0600000000000000" pitchFamily="34" charset="-122"/>
              </a:rPr>
              <a:t>经济建设</a:t>
            </a:r>
          </a:p>
        </p:txBody>
      </p:sp>
      <p:sp>
        <p:nvSpPr>
          <p:cNvPr id="42" name="文本框 41"/>
          <p:cNvSpPr txBox="1"/>
          <p:nvPr/>
        </p:nvSpPr>
        <p:spPr>
          <a:xfrm>
            <a:off x="4283836" y="1705348"/>
            <a:ext cx="511666" cy="369332"/>
          </a:xfrm>
          <a:prstGeom prst="rect">
            <a:avLst/>
          </a:prstGeom>
          <a:noFill/>
        </p:spPr>
        <p:txBody>
          <a:bodyPr wrap="square" rtlCol="0">
            <a:spAutoFit/>
          </a:bodyPr>
          <a:lstStyle/>
          <a:p>
            <a:pPr algn="dist"/>
            <a:r>
              <a:rPr lang="en-US" altLang="zh-CN" b="1">
                <a:solidFill>
                  <a:schemeClr val="bg1"/>
                </a:solidFill>
                <a:latin typeface="思源黑体 CN Medium" panose="020B0600000000000000" pitchFamily="34" charset="-122"/>
                <a:ea typeface="思源黑体 CN Medium" panose="020B0600000000000000" pitchFamily="34" charset="-122"/>
              </a:rPr>
              <a:t>01</a:t>
            </a:r>
            <a:endParaRPr lang="zh-CN" altLang="en-US" b="1">
              <a:solidFill>
                <a:schemeClr val="bg1"/>
              </a:solidFill>
              <a:latin typeface="思源黑体 CN Medium" panose="020B0600000000000000" pitchFamily="34" charset="-122"/>
              <a:ea typeface="思源黑体 CN Medium" panose="020B0600000000000000" pitchFamily="34" charset="-122"/>
            </a:endParaRPr>
          </a:p>
        </p:txBody>
      </p:sp>
      <p:sp>
        <p:nvSpPr>
          <p:cNvPr id="43" name="文本框 42"/>
          <p:cNvSpPr txBox="1"/>
          <p:nvPr/>
        </p:nvSpPr>
        <p:spPr>
          <a:xfrm>
            <a:off x="7265742" y="1705348"/>
            <a:ext cx="511666" cy="369332"/>
          </a:xfrm>
          <a:prstGeom prst="rect">
            <a:avLst/>
          </a:prstGeom>
          <a:noFill/>
        </p:spPr>
        <p:txBody>
          <a:bodyPr wrap="square" rtlCol="0">
            <a:spAutoFit/>
          </a:bodyPr>
          <a:lstStyle/>
          <a:p>
            <a:pPr algn="dist"/>
            <a:r>
              <a:rPr lang="en-US" altLang="zh-CN" b="1">
                <a:solidFill>
                  <a:schemeClr val="bg1"/>
                </a:solidFill>
                <a:latin typeface="思源黑体 CN Medium" panose="020B0600000000000000" pitchFamily="34" charset="-122"/>
                <a:ea typeface="思源黑体 CN Medium" panose="020B0600000000000000" pitchFamily="34" charset="-122"/>
              </a:rPr>
              <a:t>01</a:t>
            </a:r>
            <a:endParaRPr lang="zh-CN" altLang="en-US" b="1">
              <a:solidFill>
                <a:schemeClr val="bg1"/>
              </a:solidFill>
              <a:latin typeface="思源黑体 CN Medium" panose="020B0600000000000000" pitchFamily="34" charset="-122"/>
              <a:ea typeface="思源黑体 CN Medium" panose="020B0600000000000000" pitchFamily="34" charset="-122"/>
            </a:endParaRPr>
          </a:p>
        </p:txBody>
      </p:sp>
      <p:sp>
        <p:nvSpPr>
          <p:cNvPr id="44" name="文本框 43"/>
          <p:cNvSpPr txBox="1"/>
          <p:nvPr/>
        </p:nvSpPr>
        <p:spPr>
          <a:xfrm>
            <a:off x="4283836" y="4682909"/>
            <a:ext cx="511666" cy="369332"/>
          </a:xfrm>
          <a:prstGeom prst="rect">
            <a:avLst/>
          </a:prstGeom>
          <a:noFill/>
        </p:spPr>
        <p:txBody>
          <a:bodyPr wrap="square" rtlCol="0">
            <a:spAutoFit/>
          </a:bodyPr>
          <a:lstStyle/>
          <a:p>
            <a:pPr algn="dist"/>
            <a:r>
              <a:rPr lang="en-US" altLang="zh-CN" b="1">
                <a:solidFill>
                  <a:schemeClr val="bg1"/>
                </a:solidFill>
                <a:latin typeface="思源黑体 CN Medium" panose="020B0600000000000000" pitchFamily="34" charset="-122"/>
                <a:ea typeface="思源黑体 CN Medium" panose="020B0600000000000000" pitchFamily="34" charset="-122"/>
              </a:rPr>
              <a:t>03</a:t>
            </a:r>
            <a:endParaRPr lang="zh-CN" altLang="en-US" b="1">
              <a:solidFill>
                <a:schemeClr val="bg1"/>
              </a:solidFill>
              <a:latin typeface="思源黑体 CN Medium" panose="020B0600000000000000" pitchFamily="34" charset="-122"/>
              <a:ea typeface="思源黑体 CN Medium" panose="020B0600000000000000" pitchFamily="34" charset="-122"/>
            </a:endParaRPr>
          </a:p>
        </p:txBody>
      </p:sp>
      <p:sp>
        <p:nvSpPr>
          <p:cNvPr id="45" name="文本框 44"/>
          <p:cNvSpPr txBox="1"/>
          <p:nvPr/>
        </p:nvSpPr>
        <p:spPr>
          <a:xfrm>
            <a:off x="7212528" y="4682909"/>
            <a:ext cx="511666" cy="369332"/>
          </a:xfrm>
          <a:prstGeom prst="rect">
            <a:avLst/>
          </a:prstGeom>
          <a:noFill/>
        </p:spPr>
        <p:txBody>
          <a:bodyPr wrap="square" rtlCol="0">
            <a:spAutoFit/>
          </a:bodyPr>
          <a:lstStyle/>
          <a:p>
            <a:pPr algn="dist"/>
            <a:r>
              <a:rPr lang="en-US" altLang="zh-CN" b="1">
                <a:solidFill>
                  <a:schemeClr val="bg1"/>
                </a:solidFill>
                <a:latin typeface="思源黑体 CN Medium" panose="020B0600000000000000" pitchFamily="34" charset="-122"/>
                <a:ea typeface="思源黑体 CN Medium" panose="020B0600000000000000" pitchFamily="34" charset="-122"/>
              </a:rPr>
              <a:t>03</a:t>
            </a:r>
            <a:endParaRPr lang="zh-CN" altLang="en-US" b="1">
              <a:solidFill>
                <a:schemeClr val="bg1"/>
              </a:solidFill>
              <a:latin typeface="思源黑体 CN Medium" panose="020B0600000000000000" pitchFamily="34" charset="-122"/>
              <a:ea typeface="思源黑体 CN Medium" panose="020B0600000000000000" pitchFamily="34" charset="-122"/>
            </a:endParaRPr>
          </a:p>
        </p:txBody>
      </p:sp>
      <p:sp>
        <p:nvSpPr>
          <p:cNvPr id="46" name="文本框 45"/>
          <p:cNvSpPr txBox="1"/>
          <p:nvPr/>
        </p:nvSpPr>
        <p:spPr>
          <a:xfrm>
            <a:off x="8174889" y="3136254"/>
            <a:ext cx="511666" cy="369332"/>
          </a:xfrm>
          <a:prstGeom prst="rect">
            <a:avLst/>
          </a:prstGeom>
          <a:noFill/>
        </p:spPr>
        <p:txBody>
          <a:bodyPr wrap="square" rtlCol="0">
            <a:spAutoFit/>
          </a:bodyPr>
          <a:lstStyle/>
          <a:p>
            <a:pPr algn="dist"/>
            <a:r>
              <a:rPr lang="en-US" altLang="zh-CN" b="1">
                <a:solidFill>
                  <a:schemeClr val="bg1"/>
                </a:solidFill>
                <a:latin typeface="思源黑体 CN Medium" panose="020B0600000000000000" pitchFamily="34" charset="-122"/>
                <a:ea typeface="思源黑体 CN Medium" panose="020B0600000000000000" pitchFamily="34" charset="-122"/>
              </a:rPr>
              <a:t>02</a:t>
            </a:r>
            <a:endParaRPr lang="zh-CN" altLang="en-US" b="1">
              <a:solidFill>
                <a:schemeClr val="bg1"/>
              </a:solidFill>
              <a:latin typeface="思源黑体 CN Medium" panose="020B0600000000000000" pitchFamily="34" charset="-122"/>
              <a:ea typeface="思源黑体 CN Medium" panose="020B0600000000000000" pitchFamily="34" charset="-122"/>
            </a:endParaRPr>
          </a:p>
        </p:txBody>
      </p:sp>
      <p:sp>
        <p:nvSpPr>
          <p:cNvPr id="47" name="文本框 46"/>
          <p:cNvSpPr txBox="1"/>
          <p:nvPr/>
        </p:nvSpPr>
        <p:spPr>
          <a:xfrm>
            <a:off x="3387234" y="3136254"/>
            <a:ext cx="511666" cy="369332"/>
          </a:xfrm>
          <a:prstGeom prst="rect">
            <a:avLst/>
          </a:prstGeom>
          <a:noFill/>
        </p:spPr>
        <p:txBody>
          <a:bodyPr wrap="square" rtlCol="0">
            <a:spAutoFit/>
          </a:bodyPr>
          <a:lstStyle/>
          <a:p>
            <a:pPr algn="dist"/>
            <a:r>
              <a:rPr lang="en-US" altLang="zh-CN" b="1">
                <a:solidFill>
                  <a:schemeClr val="bg1"/>
                </a:solidFill>
                <a:latin typeface="思源黑体 CN Medium" panose="020B0600000000000000" pitchFamily="34" charset="-122"/>
                <a:ea typeface="思源黑体 CN Medium" panose="020B0600000000000000" pitchFamily="34" charset="-122"/>
              </a:rPr>
              <a:t>02</a:t>
            </a:r>
            <a:endParaRPr lang="zh-CN" altLang="en-US" b="1">
              <a:solidFill>
                <a:schemeClr val="bg1"/>
              </a:solidFill>
              <a:latin typeface="思源黑体 CN Medium" panose="020B0600000000000000" pitchFamily="34" charset="-122"/>
              <a:ea typeface="思源黑体 CN Medium" panose="020B0600000000000000" pitchFamily="34" charset="-122"/>
            </a:endParaRPr>
          </a:p>
        </p:txBody>
      </p:sp>
      <p:cxnSp>
        <p:nvCxnSpPr>
          <p:cNvPr id="48" name="Straight Connector 77"/>
          <p:cNvCxnSpPr>
            <a:cxnSpLocks noChangeShapeType="1"/>
          </p:cNvCxnSpPr>
          <p:nvPr/>
        </p:nvCxnSpPr>
        <p:spPr bwMode="auto">
          <a:xfrm flipH="1">
            <a:off x="4908553" y="3930784"/>
            <a:ext cx="484187" cy="504825"/>
          </a:xfrm>
          <a:prstGeom prst="line">
            <a:avLst/>
          </a:prstGeom>
          <a:noFill/>
          <a:ln w="12700">
            <a:solidFill>
              <a:schemeClr val="bg1">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49" name="矩形 48"/>
          <p:cNvSpPr/>
          <p:nvPr/>
        </p:nvSpPr>
        <p:spPr>
          <a:xfrm>
            <a:off x="5621719" y="2937421"/>
            <a:ext cx="816250" cy="830997"/>
          </a:xfrm>
          <a:prstGeom prst="rect">
            <a:avLst/>
          </a:prstGeom>
        </p:spPr>
        <p:txBody>
          <a:bodyPr wrap="none">
            <a:spAutoFit/>
          </a:bodyPr>
          <a:lstStyle/>
          <a:p>
            <a:pPr algn="ctr"/>
            <a:r>
              <a:rPr lang="zh-CN" altLang="en-US" sz="2400"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百年</a:t>
            </a:r>
            <a:endParaRPr lang="en-US" altLang="zh-CN" sz="2400"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gn="ctr"/>
            <a:r>
              <a:rPr lang="zh-CN" altLang="en-US" sz="2400"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历程</a:t>
            </a:r>
          </a:p>
        </p:txBody>
      </p:sp>
      <p:sp>
        <p:nvSpPr>
          <p:cNvPr id="50"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1"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2"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党和国家取得的历史性成就</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 calcmode="lin" valueType="num">
                                      <p:cBhvr>
                                        <p:cTn id="45" dur="1000" fill="hold"/>
                                        <p:tgtEl>
                                          <p:spTgt spid="20"/>
                                        </p:tgtEl>
                                        <p:attrNameLst>
                                          <p:attrName>style.rotation</p:attrName>
                                        </p:attrNameLst>
                                      </p:cBhvr>
                                      <p:tavLst>
                                        <p:tav tm="0">
                                          <p:val>
                                            <p:fltVal val="90"/>
                                          </p:val>
                                        </p:tav>
                                        <p:tav tm="100000">
                                          <p:val>
                                            <p:fltVal val="0"/>
                                          </p:val>
                                        </p:tav>
                                      </p:tavLst>
                                    </p:anim>
                                    <p:animEffect transition="in" filter="fade">
                                      <p:cBhvr>
                                        <p:cTn id="46" dur="1000"/>
                                        <p:tgtEl>
                                          <p:spTgt spid="20"/>
                                        </p:tgtEl>
                                      </p:cBhvr>
                                    </p:animEffect>
                                  </p:childTnLst>
                                </p:cTn>
                              </p:par>
                              <p:par>
                                <p:cTn id="47" presetID="3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1000" fill="hold"/>
                                        <p:tgtEl>
                                          <p:spTgt spid="21"/>
                                        </p:tgtEl>
                                        <p:attrNameLst>
                                          <p:attrName>ppt_w</p:attrName>
                                        </p:attrNameLst>
                                      </p:cBhvr>
                                      <p:tavLst>
                                        <p:tav tm="0">
                                          <p:val>
                                            <p:fltVal val="0"/>
                                          </p:val>
                                        </p:tav>
                                        <p:tav tm="100000">
                                          <p:val>
                                            <p:strVal val="#ppt_w"/>
                                          </p:val>
                                        </p:tav>
                                      </p:tavLst>
                                    </p:anim>
                                    <p:anim calcmode="lin" valueType="num">
                                      <p:cBhvr>
                                        <p:cTn id="50" dur="1000" fill="hold"/>
                                        <p:tgtEl>
                                          <p:spTgt spid="21"/>
                                        </p:tgtEl>
                                        <p:attrNameLst>
                                          <p:attrName>ppt_h</p:attrName>
                                        </p:attrNameLst>
                                      </p:cBhvr>
                                      <p:tavLst>
                                        <p:tav tm="0">
                                          <p:val>
                                            <p:fltVal val="0"/>
                                          </p:val>
                                        </p:tav>
                                        <p:tav tm="100000">
                                          <p:val>
                                            <p:strVal val="#ppt_h"/>
                                          </p:val>
                                        </p:tav>
                                      </p:tavLst>
                                    </p:anim>
                                    <p:anim calcmode="lin" valueType="num">
                                      <p:cBhvr>
                                        <p:cTn id="51" dur="1000" fill="hold"/>
                                        <p:tgtEl>
                                          <p:spTgt spid="21"/>
                                        </p:tgtEl>
                                        <p:attrNameLst>
                                          <p:attrName>style.rotation</p:attrName>
                                        </p:attrNameLst>
                                      </p:cBhvr>
                                      <p:tavLst>
                                        <p:tav tm="0">
                                          <p:val>
                                            <p:fltVal val="90"/>
                                          </p:val>
                                        </p:tav>
                                        <p:tav tm="100000">
                                          <p:val>
                                            <p:fltVal val="0"/>
                                          </p:val>
                                        </p:tav>
                                      </p:tavLst>
                                    </p:anim>
                                    <p:animEffect transition="in" filter="fade">
                                      <p:cBhvr>
                                        <p:cTn id="52" dur="1000"/>
                                        <p:tgtEl>
                                          <p:spTgt spid="21"/>
                                        </p:tgtEl>
                                      </p:cBhvr>
                                    </p:animEffect>
                                  </p:childTnLst>
                                </p:cTn>
                              </p:par>
                              <p:par>
                                <p:cTn id="53" presetID="3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style.rotation</p:attrName>
                                        </p:attrNameLst>
                                      </p:cBhvr>
                                      <p:tavLst>
                                        <p:tav tm="0">
                                          <p:val>
                                            <p:fltVal val="90"/>
                                          </p:val>
                                        </p:tav>
                                        <p:tav tm="100000">
                                          <p:val>
                                            <p:fltVal val="0"/>
                                          </p:val>
                                        </p:tav>
                                      </p:tavLst>
                                    </p:anim>
                                    <p:animEffect transition="in" filter="fade">
                                      <p:cBhvr>
                                        <p:cTn id="58" dur="1000"/>
                                        <p:tgtEl>
                                          <p:spTgt spid="23"/>
                                        </p:tgtEl>
                                      </p:cBhvr>
                                    </p:animEffect>
                                  </p:childTnLst>
                                </p:cTn>
                              </p:par>
                              <p:par>
                                <p:cTn id="59" presetID="3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par>
                                <p:cTn id="65" presetID="3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fltVal val="0"/>
                                          </p:val>
                                        </p:tav>
                                        <p:tav tm="100000">
                                          <p:val>
                                            <p:strVal val="#ppt_w"/>
                                          </p:val>
                                        </p:tav>
                                      </p:tavLst>
                                    </p:anim>
                                    <p:anim calcmode="lin" valueType="num">
                                      <p:cBhvr>
                                        <p:cTn id="74" dur="1000" fill="hold"/>
                                        <p:tgtEl>
                                          <p:spTgt spid="26"/>
                                        </p:tgtEl>
                                        <p:attrNameLst>
                                          <p:attrName>ppt_h</p:attrName>
                                        </p:attrNameLst>
                                      </p:cBhvr>
                                      <p:tavLst>
                                        <p:tav tm="0">
                                          <p:val>
                                            <p:fltVal val="0"/>
                                          </p:val>
                                        </p:tav>
                                        <p:tav tm="100000">
                                          <p:val>
                                            <p:strVal val="#ppt_h"/>
                                          </p:val>
                                        </p:tav>
                                      </p:tavLst>
                                    </p:anim>
                                    <p:anim calcmode="lin" valueType="num">
                                      <p:cBhvr>
                                        <p:cTn id="75" dur="1000" fill="hold"/>
                                        <p:tgtEl>
                                          <p:spTgt spid="26"/>
                                        </p:tgtEl>
                                        <p:attrNameLst>
                                          <p:attrName>style.rotation</p:attrName>
                                        </p:attrNameLst>
                                      </p:cBhvr>
                                      <p:tavLst>
                                        <p:tav tm="0">
                                          <p:val>
                                            <p:fltVal val="90"/>
                                          </p:val>
                                        </p:tav>
                                        <p:tav tm="100000">
                                          <p:val>
                                            <p:fltVal val="0"/>
                                          </p:val>
                                        </p:tav>
                                      </p:tavLst>
                                    </p:anim>
                                    <p:animEffect transition="in" filter="fade">
                                      <p:cBhvr>
                                        <p:cTn id="76" dur="1000"/>
                                        <p:tgtEl>
                                          <p:spTgt spid="26"/>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1000" fill="hold"/>
                                        <p:tgtEl>
                                          <p:spTgt spid="31"/>
                                        </p:tgtEl>
                                        <p:attrNameLst>
                                          <p:attrName>ppt_w</p:attrName>
                                        </p:attrNameLst>
                                      </p:cBhvr>
                                      <p:tavLst>
                                        <p:tav tm="0">
                                          <p:val>
                                            <p:fltVal val="0"/>
                                          </p:val>
                                        </p:tav>
                                        <p:tav tm="100000">
                                          <p:val>
                                            <p:strVal val="#ppt_w"/>
                                          </p:val>
                                        </p:tav>
                                      </p:tavLst>
                                    </p:anim>
                                    <p:anim calcmode="lin" valueType="num">
                                      <p:cBhvr>
                                        <p:cTn id="80" dur="1000" fill="hold"/>
                                        <p:tgtEl>
                                          <p:spTgt spid="31"/>
                                        </p:tgtEl>
                                        <p:attrNameLst>
                                          <p:attrName>ppt_h</p:attrName>
                                        </p:attrNameLst>
                                      </p:cBhvr>
                                      <p:tavLst>
                                        <p:tav tm="0">
                                          <p:val>
                                            <p:fltVal val="0"/>
                                          </p:val>
                                        </p:tav>
                                        <p:tav tm="100000">
                                          <p:val>
                                            <p:strVal val="#ppt_h"/>
                                          </p:val>
                                        </p:tav>
                                      </p:tavLst>
                                    </p:anim>
                                    <p:anim calcmode="lin" valueType="num">
                                      <p:cBhvr>
                                        <p:cTn id="81" dur="1000" fill="hold"/>
                                        <p:tgtEl>
                                          <p:spTgt spid="31"/>
                                        </p:tgtEl>
                                        <p:attrNameLst>
                                          <p:attrName>style.rotation</p:attrName>
                                        </p:attrNameLst>
                                      </p:cBhvr>
                                      <p:tavLst>
                                        <p:tav tm="0">
                                          <p:val>
                                            <p:fltVal val="90"/>
                                          </p:val>
                                        </p:tav>
                                        <p:tav tm="100000">
                                          <p:val>
                                            <p:fltVal val="0"/>
                                          </p:val>
                                        </p:tav>
                                      </p:tavLst>
                                    </p:anim>
                                    <p:animEffect transition="in" filter="fade">
                                      <p:cBhvr>
                                        <p:cTn id="82" dur="1000"/>
                                        <p:tgtEl>
                                          <p:spTgt spid="3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p:cTn id="85" dur="1000" fill="hold"/>
                                        <p:tgtEl>
                                          <p:spTgt spid="33"/>
                                        </p:tgtEl>
                                        <p:attrNameLst>
                                          <p:attrName>ppt_w</p:attrName>
                                        </p:attrNameLst>
                                      </p:cBhvr>
                                      <p:tavLst>
                                        <p:tav tm="0">
                                          <p:val>
                                            <p:fltVal val="0"/>
                                          </p:val>
                                        </p:tav>
                                        <p:tav tm="100000">
                                          <p:val>
                                            <p:strVal val="#ppt_w"/>
                                          </p:val>
                                        </p:tav>
                                      </p:tavLst>
                                    </p:anim>
                                    <p:anim calcmode="lin" valueType="num">
                                      <p:cBhvr>
                                        <p:cTn id="86" dur="1000" fill="hold"/>
                                        <p:tgtEl>
                                          <p:spTgt spid="33"/>
                                        </p:tgtEl>
                                        <p:attrNameLst>
                                          <p:attrName>ppt_h</p:attrName>
                                        </p:attrNameLst>
                                      </p:cBhvr>
                                      <p:tavLst>
                                        <p:tav tm="0">
                                          <p:val>
                                            <p:fltVal val="0"/>
                                          </p:val>
                                        </p:tav>
                                        <p:tav tm="100000">
                                          <p:val>
                                            <p:strVal val="#ppt_h"/>
                                          </p:val>
                                        </p:tav>
                                      </p:tavLst>
                                    </p:anim>
                                    <p:anim calcmode="lin" valueType="num">
                                      <p:cBhvr>
                                        <p:cTn id="87" dur="1000" fill="hold"/>
                                        <p:tgtEl>
                                          <p:spTgt spid="33"/>
                                        </p:tgtEl>
                                        <p:attrNameLst>
                                          <p:attrName>style.rotation</p:attrName>
                                        </p:attrNameLst>
                                      </p:cBhvr>
                                      <p:tavLst>
                                        <p:tav tm="0">
                                          <p:val>
                                            <p:fltVal val="90"/>
                                          </p:val>
                                        </p:tav>
                                        <p:tav tm="100000">
                                          <p:val>
                                            <p:fltVal val="0"/>
                                          </p:val>
                                        </p:tav>
                                      </p:tavLst>
                                    </p:anim>
                                    <p:animEffect transition="in" filter="fade">
                                      <p:cBhvr>
                                        <p:cTn id="88" dur="1000"/>
                                        <p:tgtEl>
                                          <p:spTgt spid="33"/>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1000" fill="hold"/>
                                        <p:tgtEl>
                                          <p:spTgt spid="34"/>
                                        </p:tgtEl>
                                        <p:attrNameLst>
                                          <p:attrName>ppt_w</p:attrName>
                                        </p:attrNameLst>
                                      </p:cBhvr>
                                      <p:tavLst>
                                        <p:tav tm="0">
                                          <p:val>
                                            <p:fltVal val="0"/>
                                          </p:val>
                                        </p:tav>
                                        <p:tav tm="100000">
                                          <p:val>
                                            <p:strVal val="#ppt_w"/>
                                          </p:val>
                                        </p:tav>
                                      </p:tavLst>
                                    </p:anim>
                                    <p:anim calcmode="lin" valueType="num">
                                      <p:cBhvr>
                                        <p:cTn id="92" dur="1000" fill="hold"/>
                                        <p:tgtEl>
                                          <p:spTgt spid="34"/>
                                        </p:tgtEl>
                                        <p:attrNameLst>
                                          <p:attrName>ppt_h</p:attrName>
                                        </p:attrNameLst>
                                      </p:cBhvr>
                                      <p:tavLst>
                                        <p:tav tm="0">
                                          <p:val>
                                            <p:fltVal val="0"/>
                                          </p:val>
                                        </p:tav>
                                        <p:tav tm="100000">
                                          <p:val>
                                            <p:strVal val="#ppt_h"/>
                                          </p:val>
                                        </p:tav>
                                      </p:tavLst>
                                    </p:anim>
                                    <p:anim calcmode="lin" valueType="num">
                                      <p:cBhvr>
                                        <p:cTn id="93" dur="1000" fill="hold"/>
                                        <p:tgtEl>
                                          <p:spTgt spid="34"/>
                                        </p:tgtEl>
                                        <p:attrNameLst>
                                          <p:attrName>style.rotation</p:attrName>
                                        </p:attrNameLst>
                                      </p:cBhvr>
                                      <p:tavLst>
                                        <p:tav tm="0">
                                          <p:val>
                                            <p:fltVal val="90"/>
                                          </p:val>
                                        </p:tav>
                                        <p:tav tm="100000">
                                          <p:val>
                                            <p:fltVal val="0"/>
                                          </p:val>
                                        </p:tav>
                                      </p:tavLst>
                                    </p:anim>
                                    <p:animEffect transition="in" filter="fade">
                                      <p:cBhvr>
                                        <p:cTn id="94" dur="1000"/>
                                        <p:tgtEl>
                                          <p:spTgt spid="34"/>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1000" fill="hold"/>
                                        <p:tgtEl>
                                          <p:spTgt spid="36"/>
                                        </p:tgtEl>
                                        <p:attrNameLst>
                                          <p:attrName>ppt_w</p:attrName>
                                        </p:attrNameLst>
                                      </p:cBhvr>
                                      <p:tavLst>
                                        <p:tav tm="0">
                                          <p:val>
                                            <p:fltVal val="0"/>
                                          </p:val>
                                        </p:tav>
                                        <p:tav tm="100000">
                                          <p:val>
                                            <p:strVal val="#ppt_w"/>
                                          </p:val>
                                        </p:tav>
                                      </p:tavLst>
                                    </p:anim>
                                    <p:anim calcmode="lin" valueType="num">
                                      <p:cBhvr>
                                        <p:cTn id="98" dur="1000" fill="hold"/>
                                        <p:tgtEl>
                                          <p:spTgt spid="36"/>
                                        </p:tgtEl>
                                        <p:attrNameLst>
                                          <p:attrName>ppt_h</p:attrName>
                                        </p:attrNameLst>
                                      </p:cBhvr>
                                      <p:tavLst>
                                        <p:tav tm="0">
                                          <p:val>
                                            <p:fltVal val="0"/>
                                          </p:val>
                                        </p:tav>
                                        <p:tav tm="100000">
                                          <p:val>
                                            <p:strVal val="#ppt_h"/>
                                          </p:val>
                                        </p:tav>
                                      </p:tavLst>
                                    </p:anim>
                                    <p:anim calcmode="lin" valueType="num">
                                      <p:cBhvr>
                                        <p:cTn id="99" dur="1000" fill="hold"/>
                                        <p:tgtEl>
                                          <p:spTgt spid="36"/>
                                        </p:tgtEl>
                                        <p:attrNameLst>
                                          <p:attrName>style.rotation</p:attrName>
                                        </p:attrNameLst>
                                      </p:cBhvr>
                                      <p:tavLst>
                                        <p:tav tm="0">
                                          <p:val>
                                            <p:fltVal val="90"/>
                                          </p:val>
                                        </p:tav>
                                        <p:tav tm="100000">
                                          <p:val>
                                            <p:fltVal val="0"/>
                                          </p:val>
                                        </p:tav>
                                      </p:tavLst>
                                    </p:anim>
                                    <p:animEffect transition="in" filter="fade">
                                      <p:cBhvr>
                                        <p:cTn id="100" dur="1000"/>
                                        <p:tgtEl>
                                          <p:spTgt spid="36"/>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1000" fill="hold"/>
                                        <p:tgtEl>
                                          <p:spTgt spid="38"/>
                                        </p:tgtEl>
                                        <p:attrNameLst>
                                          <p:attrName>ppt_w</p:attrName>
                                        </p:attrNameLst>
                                      </p:cBhvr>
                                      <p:tavLst>
                                        <p:tav tm="0">
                                          <p:val>
                                            <p:fltVal val="0"/>
                                          </p:val>
                                        </p:tav>
                                        <p:tav tm="100000">
                                          <p:val>
                                            <p:strVal val="#ppt_w"/>
                                          </p:val>
                                        </p:tav>
                                      </p:tavLst>
                                    </p:anim>
                                    <p:anim calcmode="lin" valueType="num">
                                      <p:cBhvr>
                                        <p:cTn id="104" dur="1000" fill="hold"/>
                                        <p:tgtEl>
                                          <p:spTgt spid="38"/>
                                        </p:tgtEl>
                                        <p:attrNameLst>
                                          <p:attrName>ppt_h</p:attrName>
                                        </p:attrNameLst>
                                      </p:cBhvr>
                                      <p:tavLst>
                                        <p:tav tm="0">
                                          <p:val>
                                            <p:fltVal val="0"/>
                                          </p:val>
                                        </p:tav>
                                        <p:tav tm="100000">
                                          <p:val>
                                            <p:strVal val="#ppt_h"/>
                                          </p:val>
                                        </p:tav>
                                      </p:tavLst>
                                    </p:anim>
                                    <p:anim calcmode="lin" valueType="num">
                                      <p:cBhvr>
                                        <p:cTn id="105" dur="1000" fill="hold"/>
                                        <p:tgtEl>
                                          <p:spTgt spid="38"/>
                                        </p:tgtEl>
                                        <p:attrNameLst>
                                          <p:attrName>style.rotation</p:attrName>
                                        </p:attrNameLst>
                                      </p:cBhvr>
                                      <p:tavLst>
                                        <p:tav tm="0">
                                          <p:val>
                                            <p:fltVal val="90"/>
                                          </p:val>
                                        </p:tav>
                                        <p:tav tm="100000">
                                          <p:val>
                                            <p:fltVal val="0"/>
                                          </p:val>
                                        </p:tav>
                                      </p:tavLst>
                                    </p:anim>
                                    <p:animEffect transition="in" filter="fade">
                                      <p:cBhvr>
                                        <p:cTn id="106" dur="1000"/>
                                        <p:tgtEl>
                                          <p:spTgt spid="38"/>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p:cTn id="109" dur="1000" fill="hold"/>
                                        <p:tgtEl>
                                          <p:spTgt spid="39"/>
                                        </p:tgtEl>
                                        <p:attrNameLst>
                                          <p:attrName>ppt_w</p:attrName>
                                        </p:attrNameLst>
                                      </p:cBhvr>
                                      <p:tavLst>
                                        <p:tav tm="0">
                                          <p:val>
                                            <p:fltVal val="0"/>
                                          </p:val>
                                        </p:tav>
                                        <p:tav tm="100000">
                                          <p:val>
                                            <p:strVal val="#ppt_w"/>
                                          </p:val>
                                        </p:tav>
                                      </p:tavLst>
                                    </p:anim>
                                    <p:anim calcmode="lin" valueType="num">
                                      <p:cBhvr>
                                        <p:cTn id="110" dur="1000" fill="hold"/>
                                        <p:tgtEl>
                                          <p:spTgt spid="39"/>
                                        </p:tgtEl>
                                        <p:attrNameLst>
                                          <p:attrName>ppt_h</p:attrName>
                                        </p:attrNameLst>
                                      </p:cBhvr>
                                      <p:tavLst>
                                        <p:tav tm="0">
                                          <p:val>
                                            <p:fltVal val="0"/>
                                          </p:val>
                                        </p:tav>
                                        <p:tav tm="100000">
                                          <p:val>
                                            <p:strVal val="#ppt_h"/>
                                          </p:val>
                                        </p:tav>
                                      </p:tavLst>
                                    </p:anim>
                                    <p:anim calcmode="lin" valueType="num">
                                      <p:cBhvr>
                                        <p:cTn id="111" dur="1000" fill="hold"/>
                                        <p:tgtEl>
                                          <p:spTgt spid="39"/>
                                        </p:tgtEl>
                                        <p:attrNameLst>
                                          <p:attrName>style.rotation</p:attrName>
                                        </p:attrNameLst>
                                      </p:cBhvr>
                                      <p:tavLst>
                                        <p:tav tm="0">
                                          <p:val>
                                            <p:fltVal val="90"/>
                                          </p:val>
                                        </p:tav>
                                        <p:tav tm="100000">
                                          <p:val>
                                            <p:fltVal val="0"/>
                                          </p:val>
                                        </p:tav>
                                      </p:tavLst>
                                    </p:anim>
                                    <p:animEffect transition="in" filter="fade">
                                      <p:cBhvr>
                                        <p:cTn id="112" dur="1000"/>
                                        <p:tgtEl>
                                          <p:spTgt spid="39"/>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1000" fill="hold"/>
                                        <p:tgtEl>
                                          <p:spTgt spid="42"/>
                                        </p:tgtEl>
                                        <p:attrNameLst>
                                          <p:attrName>ppt_w</p:attrName>
                                        </p:attrNameLst>
                                      </p:cBhvr>
                                      <p:tavLst>
                                        <p:tav tm="0">
                                          <p:val>
                                            <p:fltVal val="0"/>
                                          </p:val>
                                        </p:tav>
                                        <p:tav tm="100000">
                                          <p:val>
                                            <p:strVal val="#ppt_w"/>
                                          </p:val>
                                        </p:tav>
                                      </p:tavLst>
                                    </p:anim>
                                    <p:anim calcmode="lin" valueType="num">
                                      <p:cBhvr>
                                        <p:cTn id="116" dur="1000" fill="hold"/>
                                        <p:tgtEl>
                                          <p:spTgt spid="42"/>
                                        </p:tgtEl>
                                        <p:attrNameLst>
                                          <p:attrName>ppt_h</p:attrName>
                                        </p:attrNameLst>
                                      </p:cBhvr>
                                      <p:tavLst>
                                        <p:tav tm="0">
                                          <p:val>
                                            <p:fltVal val="0"/>
                                          </p:val>
                                        </p:tav>
                                        <p:tav tm="100000">
                                          <p:val>
                                            <p:strVal val="#ppt_h"/>
                                          </p:val>
                                        </p:tav>
                                      </p:tavLst>
                                    </p:anim>
                                    <p:anim calcmode="lin" valueType="num">
                                      <p:cBhvr>
                                        <p:cTn id="117" dur="1000" fill="hold"/>
                                        <p:tgtEl>
                                          <p:spTgt spid="42"/>
                                        </p:tgtEl>
                                        <p:attrNameLst>
                                          <p:attrName>style.rotation</p:attrName>
                                        </p:attrNameLst>
                                      </p:cBhvr>
                                      <p:tavLst>
                                        <p:tav tm="0">
                                          <p:val>
                                            <p:fltVal val="90"/>
                                          </p:val>
                                        </p:tav>
                                        <p:tav tm="100000">
                                          <p:val>
                                            <p:fltVal val="0"/>
                                          </p:val>
                                        </p:tav>
                                      </p:tavLst>
                                    </p:anim>
                                    <p:animEffect transition="in" filter="fade">
                                      <p:cBhvr>
                                        <p:cTn id="118" dur="1000"/>
                                        <p:tgtEl>
                                          <p:spTgt spid="4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 calcmode="lin" valueType="num">
                                      <p:cBhvr>
                                        <p:cTn id="121" dur="1000" fill="hold"/>
                                        <p:tgtEl>
                                          <p:spTgt spid="43"/>
                                        </p:tgtEl>
                                        <p:attrNameLst>
                                          <p:attrName>ppt_w</p:attrName>
                                        </p:attrNameLst>
                                      </p:cBhvr>
                                      <p:tavLst>
                                        <p:tav tm="0">
                                          <p:val>
                                            <p:fltVal val="0"/>
                                          </p:val>
                                        </p:tav>
                                        <p:tav tm="100000">
                                          <p:val>
                                            <p:strVal val="#ppt_w"/>
                                          </p:val>
                                        </p:tav>
                                      </p:tavLst>
                                    </p:anim>
                                    <p:anim calcmode="lin" valueType="num">
                                      <p:cBhvr>
                                        <p:cTn id="122" dur="1000" fill="hold"/>
                                        <p:tgtEl>
                                          <p:spTgt spid="43"/>
                                        </p:tgtEl>
                                        <p:attrNameLst>
                                          <p:attrName>ppt_h</p:attrName>
                                        </p:attrNameLst>
                                      </p:cBhvr>
                                      <p:tavLst>
                                        <p:tav tm="0">
                                          <p:val>
                                            <p:fltVal val="0"/>
                                          </p:val>
                                        </p:tav>
                                        <p:tav tm="100000">
                                          <p:val>
                                            <p:strVal val="#ppt_h"/>
                                          </p:val>
                                        </p:tav>
                                      </p:tavLst>
                                    </p:anim>
                                    <p:anim calcmode="lin" valueType="num">
                                      <p:cBhvr>
                                        <p:cTn id="123" dur="1000" fill="hold"/>
                                        <p:tgtEl>
                                          <p:spTgt spid="43"/>
                                        </p:tgtEl>
                                        <p:attrNameLst>
                                          <p:attrName>style.rotation</p:attrName>
                                        </p:attrNameLst>
                                      </p:cBhvr>
                                      <p:tavLst>
                                        <p:tav tm="0">
                                          <p:val>
                                            <p:fltVal val="90"/>
                                          </p:val>
                                        </p:tav>
                                        <p:tav tm="100000">
                                          <p:val>
                                            <p:fltVal val="0"/>
                                          </p:val>
                                        </p:tav>
                                      </p:tavLst>
                                    </p:anim>
                                    <p:animEffect transition="in" filter="fade">
                                      <p:cBhvr>
                                        <p:cTn id="124" dur="1000"/>
                                        <p:tgtEl>
                                          <p:spTgt spid="4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p:cTn id="127" dur="1000" fill="hold"/>
                                        <p:tgtEl>
                                          <p:spTgt spid="44"/>
                                        </p:tgtEl>
                                        <p:attrNameLst>
                                          <p:attrName>ppt_w</p:attrName>
                                        </p:attrNameLst>
                                      </p:cBhvr>
                                      <p:tavLst>
                                        <p:tav tm="0">
                                          <p:val>
                                            <p:fltVal val="0"/>
                                          </p:val>
                                        </p:tav>
                                        <p:tav tm="100000">
                                          <p:val>
                                            <p:strVal val="#ppt_w"/>
                                          </p:val>
                                        </p:tav>
                                      </p:tavLst>
                                    </p:anim>
                                    <p:anim calcmode="lin" valueType="num">
                                      <p:cBhvr>
                                        <p:cTn id="128" dur="1000" fill="hold"/>
                                        <p:tgtEl>
                                          <p:spTgt spid="44"/>
                                        </p:tgtEl>
                                        <p:attrNameLst>
                                          <p:attrName>ppt_h</p:attrName>
                                        </p:attrNameLst>
                                      </p:cBhvr>
                                      <p:tavLst>
                                        <p:tav tm="0">
                                          <p:val>
                                            <p:fltVal val="0"/>
                                          </p:val>
                                        </p:tav>
                                        <p:tav tm="100000">
                                          <p:val>
                                            <p:strVal val="#ppt_h"/>
                                          </p:val>
                                        </p:tav>
                                      </p:tavLst>
                                    </p:anim>
                                    <p:anim calcmode="lin" valueType="num">
                                      <p:cBhvr>
                                        <p:cTn id="129" dur="1000" fill="hold"/>
                                        <p:tgtEl>
                                          <p:spTgt spid="44"/>
                                        </p:tgtEl>
                                        <p:attrNameLst>
                                          <p:attrName>style.rotation</p:attrName>
                                        </p:attrNameLst>
                                      </p:cBhvr>
                                      <p:tavLst>
                                        <p:tav tm="0">
                                          <p:val>
                                            <p:fltVal val="90"/>
                                          </p:val>
                                        </p:tav>
                                        <p:tav tm="100000">
                                          <p:val>
                                            <p:fltVal val="0"/>
                                          </p:val>
                                        </p:tav>
                                      </p:tavLst>
                                    </p:anim>
                                    <p:animEffect transition="in" filter="fade">
                                      <p:cBhvr>
                                        <p:cTn id="130" dur="1000"/>
                                        <p:tgtEl>
                                          <p:spTgt spid="44"/>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45"/>
                                        </p:tgtEl>
                                        <p:attrNameLst>
                                          <p:attrName>style.visibility</p:attrName>
                                        </p:attrNameLst>
                                      </p:cBhvr>
                                      <p:to>
                                        <p:strVal val="visible"/>
                                      </p:to>
                                    </p:set>
                                    <p:anim calcmode="lin" valueType="num">
                                      <p:cBhvr>
                                        <p:cTn id="133" dur="1000" fill="hold"/>
                                        <p:tgtEl>
                                          <p:spTgt spid="45"/>
                                        </p:tgtEl>
                                        <p:attrNameLst>
                                          <p:attrName>ppt_w</p:attrName>
                                        </p:attrNameLst>
                                      </p:cBhvr>
                                      <p:tavLst>
                                        <p:tav tm="0">
                                          <p:val>
                                            <p:fltVal val="0"/>
                                          </p:val>
                                        </p:tav>
                                        <p:tav tm="100000">
                                          <p:val>
                                            <p:strVal val="#ppt_w"/>
                                          </p:val>
                                        </p:tav>
                                      </p:tavLst>
                                    </p:anim>
                                    <p:anim calcmode="lin" valueType="num">
                                      <p:cBhvr>
                                        <p:cTn id="134" dur="1000" fill="hold"/>
                                        <p:tgtEl>
                                          <p:spTgt spid="45"/>
                                        </p:tgtEl>
                                        <p:attrNameLst>
                                          <p:attrName>ppt_h</p:attrName>
                                        </p:attrNameLst>
                                      </p:cBhvr>
                                      <p:tavLst>
                                        <p:tav tm="0">
                                          <p:val>
                                            <p:fltVal val="0"/>
                                          </p:val>
                                        </p:tav>
                                        <p:tav tm="100000">
                                          <p:val>
                                            <p:strVal val="#ppt_h"/>
                                          </p:val>
                                        </p:tav>
                                      </p:tavLst>
                                    </p:anim>
                                    <p:anim calcmode="lin" valueType="num">
                                      <p:cBhvr>
                                        <p:cTn id="135" dur="1000" fill="hold"/>
                                        <p:tgtEl>
                                          <p:spTgt spid="45"/>
                                        </p:tgtEl>
                                        <p:attrNameLst>
                                          <p:attrName>style.rotation</p:attrName>
                                        </p:attrNameLst>
                                      </p:cBhvr>
                                      <p:tavLst>
                                        <p:tav tm="0">
                                          <p:val>
                                            <p:fltVal val="90"/>
                                          </p:val>
                                        </p:tav>
                                        <p:tav tm="100000">
                                          <p:val>
                                            <p:fltVal val="0"/>
                                          </p:val>
                                        </p:tav>
                                      </p:tavLst>
                                    </p:anim>
                                    <p:animEffect transition="in" filter="fade">
                                      <p:cBhvr>
                                        <p:cTn id="136" dur="1000"/>
                                        <p:tgtEl>
                                          <p:spTgt spid="45"/>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1000" fill="hold"/>
                                        <p:tgtEl>
                                          <p:spTgt spid="46"/>
                                        </p:tgtEl>
                                        <p:attrNameLst>
                                          <p:attrName>ppt_w</p:attrName>
                                        </p:attrNameLst>
                                      </p:cBhvr>
                                      <p:tavLst>
                                        <p:tav tm="0">
                                          <p:val>
                                            <p:fltVal val="0"/>
                                          </p:val>
                                        </p:tav>
                                        <p:tav tm="100000">
                                          <p:val>
                                            <p:strVal val="#ppt_w"/>
                                          </p:val>
                                        </p:tav>
                                      </p:tavLst>
                                    </p:anim>
                                    <p:anim calcmode="lin" valueType="num">
                                      <p:cBhvr>
                                        <p:cTn id="140" dur="1000" fill="hold"/>
                                        <p:tgtEl>
                                          <p:spTgt spid="46"/>
                                        </p:tgtEl>
                                        <p:attrNameLst>
                                          <p:attrName>ppt_h</p:attrName>
                                        </p:attrNameLst>
                                      </p:cBhvr>
                                      <p:tavLst>
                                        <p:tav tm="0">
                                          <p:val>
                                            <p:fltVal val="0"/>
                                          </p:val>
                                        </p:tav>
                                        <p:tav tm="100000">
                                          <p:val>
                                            <p:strVal val="#ppt_h"/>
                                          </p:val>
                                        </p:tav>
                                      </p:tavLst>
                                    </p:anim>
                                    <p:anim calcmode="lin" valueType="num">
                                      <p:cBhvr>
                                        <p:cTn id="141" dur="1000" fill="hold"/>
                                        <p:tgtEl>
                                          <p:spTgt spid="46"/>
                                        </p:tgtEl>
                                        <p:attrNameLst>
                                          <p:attrName>style.rotation</p:attrName>
                                        </p:attrNameLst>
                                      </p:cBhvr>
                                      <p:tavLst>
                                        <p:tav tm="0">
                                          <p:val>
                                            <p:fltVal val="90"/>
                                          </p:val>
                                        </p:tav>
                                        <p:tav tm="100000">
                                          <p:val>
                                            <p:fltVal val="0"/>
                                          </p:val>
                                        </p:tav>
                                      </p:tavLst>
                                    </p:anim>
                                    <p:animEffect transition="in" filter="fade">
                                      <p:cBhvr>
                                        <p:cTn id="142" dur="1000"/>
                                        <p:tgtEl>
                                          <p:spTgt spid="46"/>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 calcmode="lin" valueType="num">
                                      <p:cBhvr>
                                        <p:cTn id="145" dur="1000" fill="hold"/>
                                        <p:tgtEl>
                                          <p:spTgt spid="47"/>
                                        </p:tgtEl>
                                        <p:attrNameLst>
                                          <p:attrName>ppt_w</p:attrName>
                                        </p:attrNameLst>
                                      </p:cBhvr>
                                      <p:tavLst>
                                        <p:tav tm="0">
                                          <p:val>
                                            <p:fltVal val="0"/>
                                          </p:val>
                                        </p:tav>
                                        <p:tav tm="100000">
                                          <p:val>
                                            <p:strVal val="#ppt_w"/>
                                          </p:val>
                                        </p:tav>
                                      </p:tavLst>
                                    </p:anim>
                                    <p:anim calcmode="lin" valueType="num">
                                      <p:cBhvr>
                                        <p:cTn id="146" dur="1000" fill="hold"/>
                                        <p:tgtEl>
                                          <p:spTgt spid="47"/>
                                        </p:tgtEl>
                                        <p:attrNameLst>
                                          <p:attrName>ppt_h</p:attrName>
                                        </p:attrNameLst>
                                      </p:cBhvr>
                                      <p:tavLst>
                                        <p:tav tm="0">
                                          <p:val>
                                            <p:fltVal val="0"/>
                                          </p:val>
                                        </p:tav>
                                        <p:tav tm="100000">
                                          <p:val>
                                            <p:strVal val="#ppt_h"/>
                                          </p:val>
                                        </p:tav>
                                      </p:tavLst>
                                    </p:anim>
                                    <p:anim calcmode="lin" valueType="num">
                                      <p:cBhvr>
                                        <p:cTn id="147" dur="1000" fill="hold"/>
                                        <p:tgtEl>
                                          <p:spTgt spid="47"/>
                                        </p:tgtEl>
                                        <p:attrNameLst>
                                          <p:attrName>style.rotation</p:attrName>
                                        </p:attrNameLst>
                                      </p:cBhvr>
                                      <p:tavLst>
                                        <p:tav tm="0">
                                          <p:val>
                                            <p:fltVal val="90"/>
                                          </p:val>
                                        </p:tav>
                                        <p:tav tm="100000">
                                          <p:val>
                                            <p:fltVal val="0"/>
                                          </p:val>
                                        </p:tav>
                                      </p:tavLst>
                                    </p:anim>
                                    <p:animEffect transition="in" filter="fade">
                                      <p:cBhvr>
                                        <p:cTn id="148" dur="1000"/>
                                        <p:tgtEl>
                                          <p:spTgt spid="47"/>
                                        </p:tgtEl>
                                      </p:cBhvr>
                                    </p:animEffect>
                                  </p:childTnLst>
                                </p:cTn>
                              </p:par>
                              <p:par>
                                <p:cTn id="149" presetID="31" presetClass="entr" presetSubtype="0" fill="hold" nodeType="withEffect">
                                  <p:stCondLst>
                                    <p:cond delay="0"/>
                                  </p:stCondLst>
                                  <p:childTnLst>
                                    <p:set>
                                      <p:cBhvr>
                                        <p:cTn id="150" dur="1" fill="hold">
                                          <p:stCondLst>
                                            <p:cond delay="0"/>
                                          </p:stCondLst>
                                        </p:cTn>
                                        <p:tgtEl>
                                          <p:spTgt spid="48"/>
                                        </p:tgtEl>
                                        <p:attrNameLst>
                                          <p:attrName>style.visibility</p:attrName>
                                        </p:attrNameLst>
                                      </p:cBhvr>
                                      <p:to>
                                        <p:strVal val="visible"/>
                                      </p:to>
                                    </p:set>
                                    <p:anim calcmode="lin" valueType="num">
                                      <p:cBhvr>
                                        <p:cTn id="151" dur="1000" fill="hold"/>
                                        <p:tgtEl>
                                          <p:spTgt spid="48"/>
                                        </p:tgtEl>
                                        <p:attrNameLst>
                                          <p:attrName>ppt_w</p:attrName>
                                        </p:attrNameLst>
                                      </p:cBhvr>
                                      <p:tavLst>
                                        <p:tav tm="0">
                                          <p:val>
                                            <p:fltVal val="0"/>
                                          </p:val>
                                        </p:tav>
                                        <p:tav tm="100000">
                                          <p:val>
                                            <p:strVal val="#ppt_w"/>
                                          </p:val>
                                        </p:tav>
                                      </p:tavLst>
                                    </p:anim>
                                    <p:anim calcmode="lin" valueType="num">
                                      <p:cBhvr>
                                        <p:cTn id="152" dur="1000" fill="hold"/>
                                        <p:tgtEl>
                                          <p:spTgt spid="48"/>
                                        </p:tgtEl>
                                        <p:attrNameLst>
                                          <p:attrName>ppt_h</p:attrName>
                                        </p:attrNameLst>
                                      </p:cBhvr>
                                      <p:tavLst>
                                        <p:tav tm="0">
                                          <p:val>
                                            <p:fltVal val="0"/>
                                          </p:val>
                                        </p:tav>
                                        <p:tav tm="100000">
                                          <p:val>
                                            <p:strVal val="#ppt_h"/>
                                          </p:val>
                                        </p:tav>
                                      </p:tavLst>
                                    </p:anim>
                                    <p:anim calcmode="lin" valueType="num">
                                      <p:cBhvr>
                                        <p:cTn id="153" dur="1000" fill="hold"/>
                                        <p:tgtEl>
                                          <p:spTgt spid="48"/>
                                        </p:tgtEl>
                                        <p:attrNameLst>
                                          <p:attrName>style.rotation</p:attrName>
                                        </p:attrNameLst>
                                      </p:cBhvr>
                                      <p:tavLst>
                                        <p:tav tm="0">
                                          <p:val>
                                            <p:fltVal val="90"/>
                                          </p:val>
                                        </p:tav>
                                        <p:tav tm="100000">
                                          <p:val>
                                            <p:fltVal val="0"/>
                                          </p:val>
                                        </p:tav>
                                      </p:tavLst>
                                    </p:anim>
                                    <p:animEffect transition="in" filter="fade">
                                      <p:cBhvr>
                                        <p:cTn id="154" dur="1000"/>
                                        <p:tgtEl>
                                          <p:spTgt spid="48"/>
                                        </p:tgtEl>
                                      </p:cBhvr>
                                    </p:animEffect>
                                  </p:childTnLst>
                                </p:cTn>
                              </p:par>
                              <p:par>
                                <p:cTn id="155" presetID="53" presetClass="entr" presetSubtype="0" fill="hold" grpId="0" nodeType="withEffect">
                                  <p:stCondLst>
                                    <p:cond delay="500"/>
                                  </p:stCondLst>
                                  <p:childTnLst>
                                    <p:set>
                                      <p:cBhvr>
                                        <p:cTn id="156" dur="1" fill="hold">
                                          <p:stCondLst>
                                            <p:cond delay="0"/>
                                          </p:stCondLst>
                                        </p:cTn>
                                        <p:tgtEl>
                                          <p:spTgt spid="49"/>
                                        </p:tgtEl>
                                        <p:attrNameLst>
                                          <p:attrName>style.visibility</p:attrName>
                                        </p:attrNameLst>
                                      </p:cBhvr>
                                      <p:to>
                                        <p:strVal val="visible"/>
                                      </p:to>
                                    </p:set>
                                    <p:anim calcmode="lin" valueType="num">
                                      <p:cBhvr>
                                        <p:cTn id="157" dur="500" fill="hold"/>
                                        <p:tgtEl>
                                          <p:spTgt spid="49"/>
                                        </p:tgtEl>
                                        <p:attrNameLst>
                                          <p:attrName>ppt_w</p:attrName>
                                        </p:attrNameLst>
                                      </p:cBhvr>
                                      <p:tavLst>
                                        <p:tav tm="0">
                                          <p:val>
                                            <p:fltVal val="0"/>
                                          </p:val>
                                        </p:tav>
                                        <p:tav tm="100000">
                                          <p:val>
                                            <p:strVal val="#ppt_w"/>
                                          </p:val>
                                        </p:tav>
                                      </p:tavLst>
                                    </p:anim>
                                    <p:anim calcmode="lin" valueType="num">
                                      <p:cBhvr>
                                        <p:cTn id="158" dur="500" fill="hold"/>
                                        <p:tgtEl>
                                          <p:spTgt spid="49"/>
                                        </p:tgtEl>
                                        <p:attrNameLst>
                                          <p:attrName>ppt_h</p:attrName>
                                        </p:attrNameLst>
                                      </p:cBhvr>
                                      <p:tavLst>
                                        <p:tav tm="0">
                                          <p:val>
                                            <p:fltVal val="0"/>
                                          </p:val>
                                        </p:tav>
                                        <p:tav tm="100000">
                                          <p:val>
                                            <p:strVal val="#ppt_h"/>
                                          </p:val>
                                        </p:tav>
                                      </p:tavLst>
                                    </p:anim>
                                    <p:animEffect transition="in" filter="fade">
                                      <p:cBhvr>
                                        <p:cTn id="1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P spid="31" grpId="0"/>
      <p:bldP spid="33" grpId="0"/>
      <p:bldP spid="34" grpId="0"/>
      <p:bldP spid="36" grpId="0"/>
      <p:bldP spid="38" grpId="0"/>
      <p:bldP spid="39" grpId="0"/>
      <p:bldP spid="42" grpId="0"/>
      <p:bldP spid="43" grpId="0"/>
      <p:bldP spid="44" grpId="0"/>
      <p:bldP spid="45" grpId="0"/>
      <p:bldP spid="46" grpId="0"/>
      <p:bldP spid="47"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7923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0" y="0"/>
            <a:ext cx="12192002" cy="6858000"/>
          </a:xfrm>
          <a:prstGeom prst="rect">
            <a:avLst/>
          </a:prstGeom>
        </p:spPr>
      </p:pic>
      <p:sp>
        <p:nvSpPr>
          <p:cNvPr id="6" name="圆角矩形 2"/>
          <p:cNvSpPr/>
          <p:nvPr/>
        </p:nvSpPr>
        <p:spPr>
          <a:xfrm>
            <a:off x="5189838" y="2116183"/>
            <a:ext cx="1812324" cy="518983"/>
          </a:xfrm>
          <a:prstGeom prst="roundRect">
            <a:avLst>
              <a:gd name="adj" fmla="val 50000"/>
            </a:avLst>
          </a:prstGeom>
          <a:solidFill>
            <a:schemeClr val="bg1"/>
          </a:solidFill>
          <a:ln>
            <a:noFill/>
          </a:ln>
          <a:effectLst>
            <a:outerShdw blurRad="63500" sx="102000" sy="102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第一部分</a:t>
            </a:r>
          </a:p>
        </p:txBody>
      </p:sp>
      <p:sp>
        <p:nvSpPr>
          <p:cNvPr id="15" name="文本框 14"/>
          <p:cNvSpPr txBox="1"/>
          <p:nvPr/>
        </p:nvSpPr>
        <p:spPr>
          <a:xfrm>
            <a:off x="2315862" y="2846715"/>
            <a:ext cx="9677400" cy="950966"/>
          </a:xfrm>
          <a:prstGeom prst="rect">
            <a:avLst/>
          </a:prstGeom>
          <a:noFill/>
        </p:spPr>
        <p:txBody>
          <a:bodyPr wrap="square" rtlCol="0">
            <a:spAutoFit/>
          </a:bodyPr>
          <a:lstStyle/>
          <a:p>
            <a:pPr>
              <a:lnSpc>
                <a:spcPct val="140000"/>
              </a:lnSpc>
            </a:pPr>
            <a:r>
              <a:rPr lang="zh-CN" altLang="en-US" sz="4400" b="1" dirty="0">
                <a:solidFill>
                  <a:schemeClr val="bg1"/>
                </a:solidFill>
                <a:effectLst>
                  <a:outerShdw blurRad="50800" dist="38100" dir="5400000" algn="t" rotWithShape="0">
                    <a:prstClr val="black">
                      <a:alpha val="21000"/>
                    </a:prstClr>
                  </a:outerShdw>
                </a:effectLst>
                <a:latin typeface="字魂110号-武林江湖体" panose="00000500000000000000" pitchFamily="2" charset="-122"/>
                <a:ea typeface="字魂110号-武林江湖体" panose="00000500000000000000" pitchFamily="2" charset="-122"/>
                <a:sym typeface="思源黑体 CN Medium" panose="020B0600000000000000" pitchFamily="34" charset="-122"/>
              </a:rPr>
              <a:t>百年奋斗历史意义和历史经验</a:t>
            </a:r>
          </a:p>
        </p:txBody>
      </p:sp>
      <p:sp>
        <p:nvSpPr>
          <p:cNvPr id="16" name="矩形 15"/>
          <p:cNvSpPr/>
          <p:nvPr/>
        </p:nvSpPr>
        <p:spPr>
          <a:xfrm>
            <a:off x="3243707" y="3875881"/>
            <a:ext cx="5704587" cy="617348"/>
          </a:xfrm>
          <a:prstGeom prst="rect">
            <a:avLst/>
          </a:prstGeom>
        </p:spPr>
        <p:txBody>
          <a:bodyPr wrap="square">
            <a:spAutoFit/>
          </a:bodyPr>
          <a:lstStyle/>
          <a:p>
            <a:pPr algn="ctr">
              <a:lnSpc>
                <a:spcPct val="150000"/>
              </a:lnSpc>
            </a:pPr>
            <a:r>
              <a:rPr lang="zh-CN" altLang="en-US"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没有共产党就没有新中国，是党带领祖国和人民取得一次次的成功和进步，是党带领我们建设小康，走向繁荣富强</a:t>
            </a:r>
            <a:endParaRPr lang="en-US" altLang="zh-CN"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 name="文本框 1"/>
          <p:cNvSpPr txBox="1"/>
          <p:nvPr/>
        </p:nvSpPr>
        <p:spPr>
          <a:xfrm>
            <a:off x="5628443" y="1455938"/>
            <a:ext cx="1491448" cy="200055"/>
          </a:xfrm>
          <a:prstGeom prst="rect">
            <a:avLst/>
          </a:prstGeom>
          <a:noFill/>
        </p:spPr>
        <p:txBody>
          <a:bodyPr wrap="square" rtlCol="0">
            <a:spAutoFit/>
          </a:bodyPr>
          <a:lstStyle/>
          <a:p>
            <a:r>
              <a:rPr lang="en-US" altLang="zh-CN" sz="700" dirty="0">
                <a:solidFill>
                  <a:srgbClr val="BE000C"/>
                </a:solidFill>
              </a:rPr>
              <a:t>https://www.ypppt.com/</a:t>
            </a:r>
            <a:endParaRPr lang="zh-CN" altLang="en-US" sz="700" dirty="0">
              <a:solidFill>
                <a:srgbClr val="BE000C"/>
              </a:solidFill>
            </a:endParaRP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249027" y="1812911"/>
            <a:ext cx="2473300" cy="3529344"/>
          </a:xfrm>
          <a:prstGeom prst="rect">
            <a:avLst/>
          </a:prstGeom>
        </p:spPr>
      </p:pic>
      <p:sp>
        <p:nvSpPr>
          <p:cNvPr id="12" name="矩形 11"/>
          <p:cNvSpPr/>
          <p:nvPr/>
        </p:nvSpPr>
        <p:spPr>
          <a:xfrm>
            <a:off x="748145" y="1783287"/>
            <a:ext cx="2580270" cy="3626913"/>
          </a:xfrm>
          <a:prstGeom prst="rect">
            <a:avLst/>
          </a:prstGeom>
          <a:gradFill>
            <a:gsLst>
              <a:gs pos="0">
                <a:schemeClr val="bg1"/>
              </a:gs>
              <a:gs pos="100000">
                <a:schemeClr val="bg1">
                  <a:alpha val="0"/>
                </a:schemeClr>
              </a:gs>
            </a:gsLst>
            <a:lin ang="5400000" scaled="1"/>
          </a:gradFill>
          <a:ln w="28575">
            <a:gradFill>
              <a:gsLst>
                <a:gs pos="10000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14" name="矩形 13"/>
          <p:cNvSpPr/>
          <p:nvPr/>
        </p:nvSpPr>
        <p:spPr>
          <a:xfrm>
            <a:off x="878236" y="2494974"/>
            <a:ext cx="2441133" cy="2967031"/>
          </a:xfrm>
          <a:prstGeom prst="rect">
            <a:avLst/>
          </a:prstGeom>
        </p:spPr>
        <p:txBody>
          <a:bodyPr wrap="square">
            <a:spAutoFit/>
          </a:bodyPr>
          <a:lstStyle/>
          <a:p>
            <a:pPr algn="ctr">
              <a:lnSpc>
                <a:spcPct val="150000"/>
              </a:lnSpc>
            </a:pPr>
            <a:r>
              <a:rPr lang="zh-CN" altLang="en-US" sz="1400" dirty="0">
                <a:solidFill>
                  <a:schemeClr val="bg2">
                    <a:lumMod val="25000"/>
                  </a:schemeClr>
                </a:solidFill>
                <a:latin typeface="思源黑体 CN Medium" panose="020B0600000000000000" pitchFamily="34" charset="-122"/>
                <a:ea typeface="思源黑体 CN Medium" panose="020B0600000000000000" pitchFamily="34" charset="-122"/>
              </a:rPr>
              <a:t>党的百年奋斗从根本上改变了中国人民的前途命运，中国人民彻底摆脱了被欺负、被压迫、被奴役的命运，成为国家、社会和自己命运的主人，中国人民对美好生活的向往不断变为现实；党的百年奋斗开辟了实现中华民族伟大复兴的正确道路</a:t>
            </a:r>
          </a:p>
        </p:txBody>
      </p:sp>
      <p:sp>
        <p:nvSpPr>
          <p:cNvPr id="15" name="矩形 14"/>
          <p:cNvSpPr/>
          <p:nvPr/>
        </p:nvSpPr>
        <p:spPr>
          <a:xfrm>
            <a:off x="3702571" y="2067305"/>
            <a:ext cx="2580270" cy="3626913"/>
          </a:xfrm>
          <a:prstGeom prst="rect">
            <a:avLst/>
          </a:prstGeom>
          <a:gradFill>
            <a:gsLst>
              <a:gs pos="0">
                <a:schemeClr val="bg1"/>
              </a:gs>
              <a:gs pos="100000">
                <a:schemeClr val="bg1">
                  <a:alpha val="0"/>
                </a:schemeClr>
              </a:gs>
            </a:gsLst>
            <a:lin ang="5400000" scaled="1"/>
          </a:gradFill>
          <a:ln w="28575">
            <a:gradFill>
              <a:gsLst>
                <a:gs pos="10000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17" name="矩形 16"/>
          <p:cNvSpPr/>
          <p:nvPr/>
        </p:nvSpPr>
        <p:spPr>
          <a:xfrm>
            <a:off x="3863246" y="2901981"/>
            <a:ext cx="2178965" cy="1351204"/>
          </a:xfrm>
          <a:prstGeom prst="rect">
            <a:avLst/>
          </a:prstGeom>
        </p:spPr>
        <p:txBody>
          <a:bodyPr wrap="square">
            <a:spAutoFit/>
          </a:bodyPr>
          <a:lstStyle/>
          <a:p>
            <a:pPr algn="ctr">
              <a:lnSpc>
                <a:spcPct val="150000"/>
              </a:lnSpc>
            </a:pPr>
            <a:r>
              <a:rPr lang="zh-CN" altLang="en-US" sz="1400" dirty="0">
                <a:solidFill>
                  <a:schemeClr val="bg2">
                    <a:lumMod val="25000"/>
                  </a:schemeClr>
                </a:solidFill>
                <a:latin typeface="思源黑体 CN Medium" panose="020B0600000000000000" pitchFamily="34" charset="-122"/>
                <a:ea typeface="思源黑体 CN Medium" panose="020B0600000000000000" pitchFamily="34" charset="-122"/>
              </a:rPr>
              <a:t>党的百年奋斗深刻影响了世界历史进程，党领导人民成功走出中国式现代化道路</a:t>
            </a:r>
          </a:p>
        </p:txBody>
      </p:sp>
      <p:sp>
        <p:nvSpPr>
          <p:cNvPr id="18" name="矩形 17"/>
          <p:cNvSpPr/>
          <p:nvPr/>
        </p:nvSpPr>
        <p:spPr>
          <a:xfrm>
            <a:off x="6651512" y="1783287"/>
            <a:ext cx="2580270" cy="3626913"/>
          </a:xfrm>
          <a:prstGeom prst="rect">
            <a:avLst/>
          </a:prstGeom>
          <a:gradFill>
            <a:gsLst>
              <a:gs pos="0">
                <a:schemeClr val="bg1"/>
              </a:gs>
              <a:gs pos="100000">
                <a:schemeClr val="bg1">
                  <a:alpha val="0"/>
                </a:schemeClr>
              </a:gs>
            </a:gsLst>
            <a:lin ang="5400000" scaled="1"/>
          </a:gradFill>
          <a:ln w="28575">
            <a:gradFill>
              <a:gsLst>
                <a:gs pos="10000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0" name="矩形 19"/>
          <p:cNvSpPr/>
          <p:nvPr/>
        </p:nvSpPr>
        <p:spPr>
          <a:xfrm>
            <a:off x="6929766" y="2901981"/>
            <a:ext cx="2178965" cy="1028038"/>
          </a:xfrm>
          <a:prstGeom prst="rect">
            <a:avLst/>
          </a:prstGeom>
        </p:spPr>
        <p:txBody>
          <a:bodyPr wrap="square">
            <a:spAutoFit/>
          </a:bodyPr>
          <a:lstStyle/>
          <a:p>
            <a:pPr algn="ctr">
              <a:lnSpc>
                <a:spcPct val="150000"/>
              </a:lnSpc>
            </a:pPr>
            <a:r>
              <a:rPr lang="zh-CN" altLang="en-US" sz="1400" dirty="0">
                <a:solidFill>
                  <a:schemeClr val="bg2">
                    <a:lumMod val="25000"/>
                  </a:schemeClr>
                </a:solidFill>
                <a:latin typeface="思源黑体 CN Medium" panose="020B0600000000000000" pitchFamily="34" charset="-122"/>
                <a:ea typeface="思源黑体 CN Medium" panose="020B0600000000000000" pitchFamily="34" charset="-122"/>
              </a:rPr>
              <a:t>创造了人类文明新形态，拓展了发展中国家走向现代化的途径；</a:t>
            </a:r>
          </a:p>
        </p:txBody>
      </p:sp>
      <p:grpSp>
        <p:nvGrpSpPr>
          <p:cNvPr id="21" name="组合 20"/>
          <p:cNvGrpSpPr/>
          <p:nvPr/>
        </p:nvGrpSpPr>
        <p:grpSpPr>
          <a:xfrm>
            <a:off x="1863085" y="1984926"/>
            <a:ext cx="350389" cy="402126"/>
            <a:chOff x="2733098" y="4187405"/>
            <a:chExt cx="484675" cy="556238"/>
          </a:xfrm>
          <a:solidFill>
            <a:srgbClr val="BE000C"/>
          </a:solidFill>
        </p:grpSpPr>
        <p:sp>
          <p:nvSpPr>
            <p:cNvPr id="22" name="Oval 302"/>
            <p:cNvSpPr>
              <a:spLocks noChangeArrowheads="1"/>
            </p:cNvSpPr>
            <p:nvPr/>
          </p:nvSpPr>
          <p:spPr bwMode="auto">
            <a:xfrm>
              <a:off x="2849117" y="4187405"/>
              <a:ext cx="84574" cy="107344"/>
            </a:xfrm>
            <a:prstGeom prst="ellipse">
              <a:avLst/>
            </a:pr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3"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4"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8">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5"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6"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7"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8"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9"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0"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1"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2"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3"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4"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5"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6"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7"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8" name="Oval 318"/>
            <p:cNvSpPr>
              <a:spLocks noChangeArrowheads="1"/>
            </p:cNvSpPr>
            <p:nvPr/>
          </p:nvSpPr>
          <p:spPr bwMode="auto">
            <a:xfrm>
              <a:off x="2999832" y="4525702"/>
              <a:ext cx="112766" cy="112766"/>
            </a:xfrm>
            <a:prstGeom prst="ellipse">
              <a:avLst/>
            </a:pr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grpSp>
      <p:cxnSp>
        <p:nvCxnSpPr>
          <p:cNvPr id="59" name="直接连接符 58"/>
          <p:cNvCxnSpPr/>
          <p:nvPr/>
        </p:nvCxnSpPr>
        <p:spPr>
          <a:xfrm>
            <a:off x="1288277" y="2387052"/>
            <a:ext cx="1500007" cy="0"/>
          </a:xfrm>
          <a:prstGeom prst="line">
            <a:avLst/>
          </a:prstGeom>
          <a:ln>
            <a:gradFill flip="none" rotWithShape="1">
              <a:gsLst>
                <a:gs pos="0">
                  <a:schemeClr val="bg1"/>
                </a:gs>
                <a:gs pos="50000">
                  <a:srgbClr val="E30802"/>
                </a:gs>
                <a:gs pos="100000">
                  <a:schemeClr val="bg1"/>
                </a:gs>
              </a:gsLst>
              <a:lin ang="0" scaled="1"/>
            </a:gradFill>
          </a:ln>
          <a:effectLst>
            <a:outerShdw blurRad="190500" dist="38100" dir="5400000" algn="t" rotWithShape="0">
              <a:srgbClr val="E30802">
                <a:alpha val="16000"/>
              </a:srgbClr>
            </a:outerShdw>
          </a:effectLst>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4786157" y="2343939"/>
            <a:ext cx="413098" cy="281408"/>
            <a:chOff x="4895160" y="4287159"/>
            <a:chExt cx="571418" cy="389258"/>
          </a:xfrm>
          <a:solidFill>
            <a:srgbClr val="BE000C"/>
          </a:solidFill>
        </p:grpSpPr>
        <p:sp>
          <p:nvSpPr>
            <p:cNvPr id="4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1" name="Rectangle 328"/>
            <p:cNvSpPr>
              <a:spLocks noChangeArrowheads="1"/>
            </p:cNvSpPr>
            <p:nvPr/>
          </p:nvSpPr>
          <p:spPr bwMode="auto">
            <a:xfrm>
              <a:off x="4953712" y="4417273"/>
              <a:ext cx="315527" cy="59636"/>
            </a:xfrm>
            <a:prstGeom prst="rect">
              <a:avLst/>
            </a:pr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2" name="Rectangle 329"/>
            <p:cNvSpPr>
              <a:spLocks noChangeArrowheads="1"/>
            </p:cNvSpPr>
            <p:nvPr/>
          </p:nvSpPr>
          <p:spPr bwMode="auto">
            <a:xfrm>
              <a:off x="4953712" y="4501847"/>
              <a:ext cx="99754" cy="105176"/>
            </a:xfrm>
            <a:prstGeom prst="rect">
              <a:avLst/>
            </a:pr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3" name="Rectangle 330"/>
            <p:cNvSpPr>
              <a:spLocks noChangeArrowheads="1"/>
            </p:cNvSpPr>
            <p:nvPr/>
          </p:nvSpPr>
          <p:spPr bwMode="auto">
            <a:xfrm>
              <a:off x="5071899" y="4505100"/>
              <a:ext cx="107344" cy="13011"/>
            </a:xfrm>
            <a:prstGeom prst="rect">
              <a:avLst/>
            </a:pr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4" name="Rectangle 331"/>
            <p:cNvSpPr>
              <a:spLocks noChangeArrowheads="1"/>
            </p:cNvSpPr>
            <p:nvPr/>
          </p:nvSpPr>
          <p:spPr bwMode="auto">
            <a:xfrm>
              <a:off x="5071899" y="4548471"/>
              <a:ext cx="107344" cy="13011"/>
            </a:xfrm>
            <a:prstGeom prst="rect">
              <a:avLst/>
            </a:pr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5" name="Rectangle 332"/>
            <p:cNvSpPr>
              <a:spLocks noChangeArrowheads="1"/>
            </p:cNvSpPr>
            <p:nvPr/>
          </p:nvSpPr>
          <p:spPr bwMode="auto">
            <a:xfrm>
              <a:off x="5071899" y="4589674"/>
              <a:ext cx="107344" cy="15180"/>
            </a:xfrm>
            <a:prstGeom prst="rect">
              <a:avLst/>
            </a:pr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6"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7"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8"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grpSp>
      <p:cxnSp>
        <p:nvCxnSpPr>
          <p:cNvPr id="60" name="直接连接符 59"/>
          <p:cNvCxnSpPr/>
          <p:nvPr/>
        </p:nvCxnSpPr>
        <p:spPr>
          <a:xfrm>
            <a:off x="4242703" y="2625347"/>
            <a:ext cx="1500007" cy="0"/>
          </a:xfrm>
          <a:prstGeom prst="line">
            <a:avLst/>
          </a:prstGeom>
          <a:ln>
            <a:gradFill flip="none" rotWithShape="1">
              <a:gsLst>
                <a:gs pos="0">
                  <a:schemeClr val="bg1"/>
                </a:gs>
                <a:gs pos="50000">
                  <a:srgbClr val="E30802"/>
                </a:gs>
                <a:gs pos="100000">
                  <a:schemeClr val="bg1"/>
                </a:gs>
              </a:gsLst>
              <a:lin ang="0" scaled="1"/>
            </a:gradFill>
          </a:ln>
          <a:effectLst>
            <a:outerShdw blurRad="190500" dist="38100" dir="5400000" algn="t" rotWithShape="0">
              <a:srgbClr val="E30802">
                <a:alpha val="16000"/>
              </a:srgbClr>
            </a:outerShdw>
          </a:effectLst>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7788008" y="1984926"/>
            <a:ext cx="316683" cy="281409"/>
            <a:chOff x="6007636" y="4287159"/>
            <a:chExt cx="438051" cy="389258"/>
          </a:xfrm>
          <a:solidFill>
            <a:srgbClr val="BE000C"/>
          </a:solidFill>
        </p:grpSpPr>
        <p:sp>
          <p:nvSpPr>
            <p:cNvPr id="50"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1"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2"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3"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4"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5"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6"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7"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8" name="Freeform 832"/>
            <p:cNvSpPr/>
            <p:nvPr/>
          </p:nvSpPr>
          <p:spPr bwMode="auto">
            <a:xfrm>
              <a:off x="6058597" y="4412936"/>
              <a:ext cx="161559" cy="2017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grpSp>
      <p:cxnSp>
        <p:nvCxnSpPr>
          <p:cNvPr id="61" name="直接连接符 60"/>
          <p:cNvCxnSpPr/>
          <p:nvPr/>
        </p:nvCxnSpPr>
        <p:spPr>
          <a:xfrm>
            <a:off x="7197128" y="2266335"/>
            <a:ext cx="1500007" cy="0"/>
          </a:xfrm>
          <a:prstGeom prst="line">
            <a:avLst/>
          </a:prstGeom>
          <a:ln>
            <a:gradFill flip="none" rotWithShape="1">
              <a:gsLst>
                <a:gs pos="0">
                  <a:schemeClr val="bg1"/>
                </a:gs>
                <a:gs pos="50000">
                  <a:srgbClr val="E30802"/>
                </a:gs>
                <a:gs pos="100000">
                  <a:schemeClr val="bg1"/>
                </a:gs>
              </a:gsLst>
              <a:lin ang="0" scaled="1"/>
            </a:gradFill>
          </a:ln>
          <a:effectLst>
            <a:outerShdw blurRad="190500" dist="38100" dir="5400000" algn="t" rotWithShape="0">
              <a:srgbClr val="E30802">
                <a:alpha val="16000"/>
              </a:srgbClr>
            </a:outerShdw>
          </a:effectLst>
        </p:spPr>
        <p:style>
          <a:lnRef idx="1">
            <a:schemeClr val="accent1"/>
          </a:lnRef>
          <a:fillRef idx="0">
            <a:schemeClr val="accent1"/>
          </a:fillRef>
          <a:effectRef idx="0">
            <a:schemeClr val="accent1"/>
          </a:effectRef>
          <a:fontRef idx="minor">
            <a:schemeClr val="tx1"/>
          </a:fontRef>
        </p:style>
      </p:cxnSp>
      <p:sp>
        <p:nvSpPr>
          <p:cNvPr id="69"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0"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1"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百年奋斗历史意义和历史经验</a:t>
            </a:r>
          </a:p>
        </p:txBody>
      </p:sp>
      <p:pic>
        <p:nvPicPr>
          <p:cNvPr id="72" name="图片 7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213074" y="4253185"/>
            <a:ext cx="1556914" cy="1333976"/>
          </a:xfrm>
          <a:prstGeom prst="rect">
            <a:avLst/>
          </a:prstGeom>
        </p:spPr>
      </p:pic>
      <p:pic>
        <p:nvPicPr>
          <p:cNvPr id="73" name="图片 7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181610" y="4025168"/>
            <a:ext cx="1556914" cy="1333976"/>
          </a:xfrm>
          <a:prstGeom prst="rect">
            <a:avLst/>
          </a:prstGeom>
        </p:spPr>
      </p:pic>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1000"/>
                                        <p:tgtEl>
                                          <p:spTgt spid="60"/>
                                        </p:tgtEl>
                                      </p:cBhvr>
                                    </p:animEffect>
                                    <p:anim calcmode="lin" valueType="num">
                                      <p:cBhvr>
                                        <p:cTn id="41" dur="1000" fill="hold"/>
                                        <p:tgtEl>
                                          <p:spTgt spid="60"/>
                                        </p:tgtEl>
                                        <p:attrNameLst>
                                          <p:attrName>ppt_x</p:attrName>
                                        </p:attrNameLst>
                                      </p:cBhvr>
                                      <p:tavLst>
                                        <p:tav tm="0">
                                          <p:val>
                                            <p:strVal val="#ppt_x"/>
                                          </p:val>
                                        </p:tav>
                                        <p:tav tm="100000">
                                          <p:val>
                                            <p:strVal val="#ppt_x"/>
                                          </p:val>
                                        </p:tav>
                                      </p:tavLst>
                                    </p:anim>
                                    <p:anim calcmode="lin" valueType="num">
                                      <p:cBhvr>
                                        <p:cTn id="4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ppt_x"/>
                                          </p:val>
                                        </p:tav>
                                        <p:tav tm="100000">
                                          <p:val>
                                            <p:strVal val="#ppt_x"/>
                                          </p:val>
                                        </p:tav>
                                      </p:tavLst>
                                    </p:anim>
                                    <p:anim calcmode="lin" valueType="num">
                                      <p:cBhvr additive="base">
                                        <p:cTn id="6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animBg="1"/>
      <p:bldP spid="17" grpId="0"/>
      <p:bldP spid="18"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129577" y="2861106"/>
            <a:ext cx="7932847" cy="2613855"/>
            <a:chOff x="2115138" y="2144461"/>
            <a:chExt cx="7932847" cy="2613855"/>
          </a:xfrm>
        </p:grpSpPr>
        <p:grpSp>
          <p:nvGrpSpPr>
            <p:cNvPr id="12" name="ïS1íḓe"/>
            <p:cNvGrpSpPr/>
            <p:nvPr/>
          </p:nvGrpSpPr>
          <p:grpSpPr>
            <a:xfrm rot="18945294">
              <a:off x="2115138" y="3210272"/>
              <a:ext cx="496376" cy="496374"/>
              <a:chOff x="6844265" y="4734713"/>
              <a:chExt cx="410200" cy="410198"/>
            </a:xfrm>
          </p:grpSpPr>
          <p:sp>
            <p:nvSpPr>
              <p:cNvPr id="24" name="ïŝḻïḍe"/>
              <p:cNvSpPr/>
              <p:nvPr/>
            </p:nvSpPr>
            <p:spPr>
              <a:xfrm>
                <a:off x="6844265" y="4734713"/>
                <a:ext cx="410200" cy="410198"/>
              </a:xfrm>
              <a:prstGeom prst="ellipse">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5" name="ïṥḻïḓè"/>
              <p:cNvSpPr/>
              <p:nvPr/>
            </p:nvSpPr>
            <p:spPr>
              <a:xfrm>
                <a:off x="6960365" y="4868892"/>
                <a:ext cx="178001" cy="148188"/>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8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5" name="ïsḷiḑè"/>
            <p:cNvGrpSpPr/>
            <p:nvPr/>
          </p:nvGrpSpPr>
          <p:grpSpPr>
            <a:xfrm rot="18945294">
              <a:off x="3976415" y="3213212"/>
              <a:ext cx="487947" cy="496374"/>
              <a:chOff x="6844265" y="4734713"/>
              <a:chExt cx="410200" cy="410198"/>
            </a:xfrm>
          </p:grpSpPr>
          <p:sp>
            <p:nvSpPr>
              <p:cNvPr id="18" name="ïślîďè"/>
              <p:cNvSpPr/>
              <p:nvPr/>
            </p:nvSpPr>
            <p:spPr>
              <a:xfrm>
                <a:off x="6844265" y="4734713"/>
                <a:ext cx="410200" cy="410198"/>
              </a:xfrm>
              <a:prstGeom prst="ellipse">
                <a:avLst/>
              </a:prstGeom>
              <a:gradFill>
                <a:gsLst>
                  <a:gs pos="0">
                    <a:schemeClr val="accent6">
                      <a:lumMod val="60000"/>
                      <a:lumOff val="40000"/>
                    </a:schemeClr>
                  </a:gs>
                  <a:gs pos="60000">
                    <a:schemeClr val="accent6"/>
                  </a:gs>
                </a:gsLst>
                <a:lin ang="2700000" scaled="0"/>
              </a:gradFill>
              <a:ln w="57150" cap="rnd">
                <a:noFill/>
                <a:prstDash val="solid"/>
                <a:round/>
              </a:ln>
              <a:effectLst>
                <a:outerShdw blurRad="508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9" name="íṣ1îdè"/>
              <p:cNvSpPr/>
              <p:nvPr/>
            </p:nvSpPr>
            <p:spPr>
              <a:xfrm>
                <a:off x="6960365" y="4855582"/>
                <a:ext cx="178001" cy="162108"/>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9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3" name="îšḻidé"/>
            <p:cNvGrpSpPr/>
            <p:nvPr/>
          </p:nvGrpSpPr>
          <p:grpSpPr>
            <a:xfrm rot="8194310">
              <a:off x="7677755" y="3210373"/>
              <a:ext cx="496376" cy="496374"/>
              <a:chOff x="6844265" y="4734713"/>
              <a:chExt cx="410200" cy="410198"/>
            </a:xfrm>
          </p:grpSpPr>
          <p:sp>
            <p:nvSpPr>
              <p:cNvPr id="22" name="iŝļíďê"/>
              <p:cNvSpPr/>
              <p:nvPr/>
            </p:nvSpPr>
            <p:spPr>
              <a:xfrm>
                <a:off x="6844265" y="4734713"/>
                <a:ext cx="410200" cy="410198"/>
              </a:xfrm>
              <a:prstGeom prst="ellipse">
                <a:avLst/>
              </a:prstGeom>
              <a:gradFill>
                <a:gsLst>
                  <a:gs pos="0">
                    <a:schemeClr val="accent4">
                      <a:lumMod val="60000"/>
                      <a:lumOff val="40000"/>
                    </a:schemeClr>
                  </a:gs>
                  <a:gs pos="60000">
                    <a:schemeClr val="accent4"/>
                  </a:gs>
                </a:gsLst>
                <a:lin ang="2700000" scaled="0"/>
              </a:gradFill>
              <a:ln w="57150" cap="rnd">
                <a:noFill/>
                <a:prstDash val="solid"/>
                <a:round/>
              </a:ln>
              <a:effectLst>
                <a:outerShdw blurRad="508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3" name="íšḻïḑè"/>
              <p:cNvSpPr/>
              <p:nvPr/>
            </p:nvSpPr>
            <p:spPr>
              <a:xfrm>
                <a:off x="6960365" y="4875291"/>
                <a:ext cx="178001" cy="141741"/>
              </a:xfrm>
              <a:custGeom>
                <a:avLst/>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7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4" name="îṩ1íḓè"/>
            <p:cNvGrpSpPr/>
            <p:nvPr/>
          </p:nvGrpSpPr>
          <p:grpSpPr>
            <a:xfrm rot="8194310">
              <a:off x="5829263" y="3214768"/>
              <a:ext cx="483592" cy="496374"/>
              <a:chOff x="6844265" y="4734713"/>
              <a:chExt cx="410200" cy="410198"/>
            </a:xfrm>
          </p:grpSpPr>
          <p:sp>
            <p:nvSpPr>
              <p:cNvPr id="20" name="íṥļïḋê"/>
              <p:cNvSpPr/>
              <p:nvPr/>
            </p:nvSpPr>
            <p:spPr>
              <a:xfrm>
                <a:off x="6844265" y="4734713"/>
                <a:ext cx="410200" cy="410198"/>
              </a:xfrm>
              <a:prstGeom prst="ellipse">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ïṩlíḑe"/>
              <p:cNvSpPr/>
              <p:nvPr/>
            </p:nvSpPr>
            <p:spPr>
              <a:xfrm>
                <a:off x="6960365" y="4873062"/>
                <a:ext cx="178001" cy="133500"/>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6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31" name="iS1îḓè"/>
            <p:cNvSpPr/>
            <p:nvPr/>
          </p:nvSpPr>
          <p:spPr>
            <a:xfrm rot="13813131" flipH="1">
              <a:off x="4218646" y="2184392"/>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2" name="iS1îḓè"/>
            <p:cNvSpPr/>
            <p:nvPr/>
          </p:nvSpPr>
          <p:spPr>
            <a:xfrm rot="3394242" flipH="1">
              <a:off x="2245556" y="2892057"/>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3" name="iS1îḓè"/>
            <p:cNvSpPr/>
            <p:nvPr/>
          </p:nvSpPr>
          <p:spPr>
            <a:xfrm rot="3085924" flipH="1">
              <a:off x="6043993" y="2910273"/>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37" name="îṩ1íḓè"/>
            <p:cNvGrpSpPr/>
            <p:nvPr/>
          </p:nvGrpSpPr>
          <p:grpSpPr>
            <a:xfrm rot="8194310">
              <a:off x="9564393" y="3214768"/>
              <a:ext cx="483592" cy="496374"/>
              <a:chOff x="6844265" y="4734713"/>
              <a:chExt cx="410200" cy="410198"/>
            </a:xfrm>
          </p:grpSpPr>
          <p:sp>
            <p:nvSpPr>
              <p:cNvPr id="38" name="íṥļïḋê"/>
              <p:cNvSpPr/>
              <p:nvPr/>
            </p:nvSpPr>
            <p:spPr>
              <a:xfrm>
                <a:off x="6844265" y="4734713"/>
                <a:ext cx="410200" cy="410198"/>
              </a:xfrm>
              <a:prstGeom prst="ellipse">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9" name="ïṩlíḑe"/>
              <p:cNvSpPr/>
              <p:nvPr/>
            </p:nvSpPr>
            <p:spPr>
              <a:xfrm>
                <a:off x="6960365" y="4873062"/>
                <a:ext cx="178001" cy="133500"/>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6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40" name="iS1îḓè"/>
            <p:cNvSpPr/>
            <p:nvPr/>
          </p:nvSpPr>
          <p:spPr>
            <a:xfrm rot="13813131" flipH="1">
              <a:off x="7953776" y="2146293"/>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41" name="Aichitds11-2"/>
          <p:cNvSpPr/>
          <p:nvPr/>
        </p:nvSpPr>
        <p:spPr>
          <a:xfrm>
            <a:off x="8290601" y="31890"/>
            <a:ext cx="2340036" cy="536093"/>
          </a:xfrm>
          <a:prstGeom prst="snip2DiagRect">
            <a:avLst>
              <a:gd name="adj1" fmla="val 0"/>
              <a:gd name="adj2" fmla="val 0"/>
            </a:avLst>
          </a:prstGeom>
          <a:noFill/>
          <a:ln w="12700" cap="flat" cmpd="sng" algn="ctr">
            <a:noFill/>
            <a:prstDash val="solid"/>
            <a:miter lim="800000"/>
          </a:ln>
          <a:effectLst/>
        </p:spPr>
        <p:txBody>
          <a:bodyPr rtlCol="0" anchor="ctr"/>
          <a:lstStyle/>
          <a:p>
            <a:pPr algn="ctr" defTabSz="914400">
              <a:defRPr/>
            </a:pPr>
            <a:endParaRPr lang="zh-CN" altLang="en-US" sz="2135" b="1" kern="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2" name="Aichitds14"/>
          <p:cNvSpPr/>
          <p:nvPr/>
        </p:nvSpPr>
        <p:spPr>
          <a:xfrm>
            <a:off x="1090755" y="5074492"/>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坚持党的领导</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6" name="Aichitds14"/>
          <p:cNvSpPr/>
          <p:nvPr/>
        </p:nvSpPr>
        <p:spPr>
          <a:xfrm>
            <a:off x="4839950" y="5074492"/>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坚持理论创新</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9" name="Aichitds11-2"/>
          <p:cNvSpPr/>
          <p:nvPr/>
        </p:nvSpPr>
        <p:spPr>
          <a:xfrm>
            <a:off x="8290601" y="717498"/>
            <a:ext cx="2340036" cy="536093"/>
          </a:xfrm>
          <a:prstGeom prst="snip2DiagRect">
            <a:avLst>
              <a:gd name="adj1" fmla="val 0"/>
              <a:gd name="adj2" fmla="val 0"/>
            </a:avLst>
          </a:prstGeom>
          <a:noFill/>
          <a:ln w="12700" cap="flat" cmpd="sng" algn="ctr">
            <a:noFill/>
            <a:prstDash val="solid"/>
            <a:miter lim="800000"/>
          </a:ln>
          <a:effectLst/>
        </p:spPr>
        <p:txBody>
          <a:bodyPr rtlCol="0" anchor="ctr"/>
          <a:lstStyle/>
          <a:p>
            <a:pPr algn="ctr" defTabSz="914400">
              <a:defRPr/>
            </a:pPr>
            <a:endParaRPr lang="zh-CN" altLang="en-US" sz="2135" b="1" kern="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0" name="Aichitds14"/>
          <p:cNvSpPr/>
          <p:nvPr/>
        </p:nvSpPr>
        <p:spPr>
          <a:xfrm>
            <a:off x="2972570" y="2740811"/>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坚持胸怀天下</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4" name="Aichitds14"/>
          <p:cNvSpPr/>
          <p:nvPr/>
        </p:nvSpPr>
        <p:spPr>
          <a:xfrm>
            <a:off x="6690010" y="2740811"/>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坚持敢于斗争</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8" name="Aichitds14"/>
          <p:cNvSpPr/>
          <p:nvPr/>
        </p:nvSpPr>
        <p:spPr>
          <a:xfrm>
            <a:off x="8589145" y="5074492"/>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坚持中国道路</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9" name="矩形 58"/>
          <p:cNvSpPr/>
          <p:nvPr/>
        </p:nvSpPr>
        <p:spPr>
          <a:xfrm>
            <a:off x="2567682" y="1783731"/>
            <a:ext cx="7056637" cy="574773"/>
          </a:xfrm>
          <a:prstGeom prst="rect">
            <a:avLst/>
          </a:prstGeom>
        </p:spPr>
        <p:txBody>
          <a:bodyPr wrap="square">
            <a:spAutoFit/>
          </a:bodyPr>
          <a:lstStyle/>
          <a:p>
            <a:pPr defTabSz="914400">
              <a:lnSpc>
                <a:spcPct val="120000"/>
              </a:lnSpc>
              <a:defRPr/>
            </a:pPr>
            <a:r>
              <a:rPr lang="zh-CN" altLang="en-US" sz="280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党领导人民进行伟大奋斗的宝贵历史经验</a:t>
            </a:r>
          </a:p>
        </p:txBody>
      </p:sp>
      <p:sp>
        <p:nvSpPr>
          <p:cNvPr id="34"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5"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6"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百年奋斗历史意义和历史经验</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129577" y="2857057"/>
            <a:ext cx="7932847" cy="2613855"/>
            <a:chOff x="2115138" y="2144461"/>
            <a:chExt cx="7932847" cy="2613855"/>
          </a:xfrm>
        </p:grpSpPr>
        <p:grpSp>
          <p:nvGrpSpPr>
            <p:cNvPr id="12" name="ïS1íḓe"/>
            <p:cNvGrpSpPr/>
            <p:nvPr/>
          </p:nvGrpSpPr>
          <p:grpSpPr>
            <a:xfrm rot="18945294">
              <a:off x="2115138" y="3210272"/>
              <a:ext cx="496376" cy="496374"/>
              <a:chOff x="6844265" y="4734713"/>
              <a:chExt cx="410200" cy="410198"/>
            </a:xfrm>
          </p:grpSpPr>
          <p:sp>
            <p:nvSpPr>
              <p:cNvPr id="24" name="ïŝḻïḍe"/>
              <p:cNvSpPr/>
              <p:nvPr/>
            </p:nvSpPr>
            <p:spPr>
              <a:xfrm>
                <a:off x="6844265" y="4734713"/>
                <a:ext cx="410200" cy="410198"/>
              </a:xfrm>
              <a:prstGeom prst="ellipse">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5" name="ïṥḻïḓè"/>
              <p:cNvSpPr/>
              <p:nvPr/>
            </p:nvSpPr>
            <p:spPr>
              <a:xfrm>
                <a:off x="6960365" y="4868892"/>
                <a:ext cx="178001" cy="148188"/>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8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5" name="ïsḷiḑè"/>
            <p:cNvGrpSpPr/>
            <p:nvPr/>
          </p:nvGrpSpPr>
          <p:grpSpPr>
            <a:xfrm rot="18945294">
              <a:off x="3976415" y="3213212"/>
              <a:ext cx="487947" cy="496374"/>
              <a:chOff x="6844265" y="4734713"/>
              <a:chExt cx="410200" cy="410198"/>
            </a:xfrm>
          </p:grpSpPr>
          <p:sp>
            <p:nvSpPr>
              <p:cNvPr id="18" name="ïślîďè"/>
              <p:cNvSpPr/>
              <p:nvPr/>
            </p:nvSpPr>
            <p:spPr>
              <a:xfrm>
                <a:off x="6844265" y="4734713"/>
                <a:ext cx="410200" cy="410198"/>
              </a:xfrm>
              <a:prstGeom prst="ellipse">
                <a:avLst/>
              </a:prstGeom>
              <a:gradFill>
                <a:gsLst>
                  <a:gs pos="0">
                    <a:schemeClr val="accent6">
                      <a:lumMod val="60000"/>
                      <a:lumOff val="40000"/>
                    </a:schemeClr>
                  </a:gs>
                  <a:gs pos="60000">
                    <a:schemeClr val="accent6"/>
                  </a:gs>
                </a:gsLst>
                <a:lin ang="2700000" scaled="0"/>
              </a:gradFill>
              <a:ln w="57150" cap="rnd">
                <a:noFill/>
                <a:prstDash val="solid"/>
                <a:round/>
              </a:ln>
              <a:effectLst>
                <a:outerShdw blurRad="508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9" name="íṣ1îdè"/>
              <p:cNvSpPr/>
              <p:nvPr/>
            </p:nvSpPr>
            <p:spPr>
              <a:xfrm>
                <a:off x="6960365" y="4855582"/>
                <a:ext cx="178001" cy="162108"/>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9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3" name="îšḻidé"/>
            <p:cNvGrpSpPr/>
            <p:nvPr/>
          </p:nvGrpSpPr>
          <p:grpSpPr>
            <a:xfrm rot="8194310">
              <a:off x="7677755" y="3210373"/>
              <a:ext cx="496376" cy="496374"/>
              <a:chOff x="6844265" y="4734713"/>
              <a:chExt cx="410200" cy="410198"/>
            </a:xfrm>
          </p:grpSpPr>
          <p:sp>
            <p:nvSpPr>
              <p:cNvPr id="22" name="iŝļíďê"/>
              <p:cNvSpPr/>
              <p:nvPr/>
            </p:nvSpPr>
            <p:spPr>
              <a:xfrm>
                <a:off x="6844265" y="4734713"/>
                <a:ext cx="410200" cy="410198"/>
              </a:xfrm>
              <a:prstGeom prst="ellipse">
                <a:avLst/>
              </a:prstGeom>
              <a:gradFill>
                <a:gsLst>
                  <a:gs pos="0">
                    <a:schemeClr val="accent4">
                      <a:lumMod val="60000"/>
                      <a:lumOff val="40000"/>
                    </a:schemeClr>
                  </a:gs>
                  <a:gs pos="60000">
                    <a:schemeClr val="accent4"/>
                  </a:gs>
                </a:gsLst>
                <a:lin ang="2700000" scaled="0"/>
              </a:gradFill>
              <a:ln w="57150" cap="rnd">
                <a:noFill/>
                <a:prstDash val="solid"/>
                <a:round/>
              </a:ln>
              <a:effectLst>
                <a:outerShdw blurRad="508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3" name="íšḻïḑè"/>
              <p:cNvSpPr/>
              <p:nvPr/>
            </p:nvSpPr>
            <p:spPr>
              <a:xfrm>
                <a:off x="6960365" y="4875291"/>
                <a:ext cx="178001" cy="141741"/>
              </a:xfrm>
              <a:custGeom>
                <a:avLst/>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7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4" name="îṩ1íḓè"/>
            <p:cNvGrpSpPr/>
            <p:nvPr/>
          </p:nvGrpSpPr>
          <p:grpSpPr>
            <a:xfrm rot="8194310">
              <a:off x="5829263" y="3214768"/>
              <a:ext cx="483592" cy="496374"/>
              <a:chOff x="6844265" y="4734713"/>
              <a:chExt cx="410200" cy="410198"/>
            </a:xfrm>
          </p:grpSpPr>
          <p:sp>
            <p:nvSpPr>
              <p:cNvPr id="20" name="íṥļïḋê"/>
              <p:cNvSpPr/>
              <p:nvPr/>
            </p:nvSpPr>
            <p:spPr>
              <a:xfrm>
                <a:off x="6844265" y="4734713"/>
                <a:ext cx="410200" cy="410198"/>
              </a:xfrm>
              <a:prstGeom prst="ellipse">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ïṩlíḑe"/>
              <p:cNvSpPr/>
              <p:nvPr/>
            </p:nvSpPr>
            <p:spPr>
              <a:xfrm>
                <a:off x="6960365" y="4873062"/>
                <a:ext cx="178001" cy="133500"/>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6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31" name="iS1îḓè"/>
            <p:cNvSpPr/>
            <p:nvPr/>
          </p:nvSpPr>
          <p:spPr>
            <a:xfrm rot="13813131" flipH="1">
              <a:off x="4218646" y="2184392"/>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2" name="iS1îḓè"/>
            <p:cNvSpPr/>
            <p:nvPr/>
          </p:nvSpPr>
          <p:spPr>
            <a:xfrm rot="3394242" flipH="1">
              <a:off x="2245556" y="2892057"/>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3" name="iS1îḓè"/>
            <p:cNvSpPr/>
            <p:nvPr/>
          </p:nvSpPr>
          <p:spPr>
            <a:xfrm rot="3085924" flipH="1">
              <a:off x="6043993" y="2910273"/>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37" name="îṩ1íḓè"/>
            <p:cNvGrpSpPr/>
            <p:nvPr/>
          </p:nvGrpSpPr>
          <p:grpSpPr>
            <a:xfrm rot="8194310">
              <a:off x="9564393" y="3214768"/>
              <a:ext cx="483592" cy="496374"/>
              <a:chOff x="6844265" y="4734713"/>
              <a:chExt cx="410200" cy="410198"/>
            </a:xfrm>
          </p:grpSpPr>
          <p:sp>
            <p:nvSpPr>
              <p:cNvPr id="38" name="íṥļïḋê"/>
              <p:cNvSpPr/>
              <p:nvPr/>
            </p:nvSpPr>
            <p:spPr>
              <a:xfrm>
                <a:off x="6844265" y="4734713"/>
                <a:ext cx="410200" cy="410198"/>
              </a:xfrm>
              <a:prstGeom prst="ellipse">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9" name="ïṩlíḑe"/>
              <p:cNvSpPr/>
              <p:nvPr/>
            </p:nvSpPr>
            <p:spPr>
              <a:xfrm>
                <a:off x="6960365" y="4873062"/>
                <a:ext cx="178001" cy="133500"/>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6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40" name="iS1îḓè"/>
            <p:cNvSpPr/>
            <p:nvPr/>
          </p:nvSpPr>
          <p:spPr>
            <a:xfrm rot="13813131" flipH="1">
              <a:off x="7953776" y="2146293"/>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41" name="Aichitds11-2"/>
          <p:cNvSpPr/>
          <p:nvPr/>
        </p:nvSpPr>
        <p:spPr>
          <a:xfrm>
            <a:off x="8290601" y="31890"/>
            <a:ext cx="2340036" cy="536093"/>
          </a:xfrm>
          <a:prstGeom prst="snip2DiagRect">
            <a:avLst>
              <a:gd name="adj1" fmla="val 0"/>
              <a:gd name="adj2" fmla="val 0"/>
            </a:avLst>
          </a:prstGeom>
          <a:noFill/>
          <a:ln w="12700" cap="flat" cmpd="sng" algn="ctr">
            <a:noFill/>
            <a:prstDash val="solid"/>
            <a:miter lim="800000"/>
          </a:ln>
          <a:effectLst/>
        </p:spPr>
        <p:txBody>
          <a:bodyPr rtlCol="0" anchor="ctr"/>
          <a:lstStyle/>
          <a:p>
            <a:pPr algn="ctr" defTabSz="914400">
              <a:defRPr/>
            </a:pPr>
            <a:endParaRPr lang="zh-CN" altLang="en-US" sz="2135" b="1" kern="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4" name="Aichitds14"/>
          <p:cNvSpPr/>
          <p:nvPr/>
        </p:nvSpPr>
        <p:spPr>
          <a:xfrm>
            <a:off x="953725" y="5035004"/>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坚持人民至上</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8" name="Aichitds14"/>
          <p:cNvSpPr/>
          <p:nvPr/>
        </p:nvSpPr>
        <p:spPr>
          <a:xfrm>
            <a:off x="4808991" y="5035004"/>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坚持独立自主</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9" name="Aichitds11-2"/>
          <p:cNvSpPr/>
          <p:nvPr/>
        </p:nvSpPr>
        <p:spPr>
          <a:xfrm>
            <a:off x="8290601" y="717498"/>
            <a:ext cx="2340036" cy="536093"/>
          </a:xfrm>
          <a:prstGeom prst="snip2DiagRect">
            <a:avLst>
              <a:gd name="adj1" fmla="val 0"/>
              <a:gd name="adj2" fmla="val 0"/>
            </a:avLst>
          </a:prstGeom>
          <a:noFill/>
          <a:ln w="12700" cap="flat" cmpd="sng" algn="ctr">
            <a:noFill/>
            <a:prstDash val="solid"/>
            <a:miter lim="800000"/>
          </a:ln>
          <a:effectLst/>
        </p:spPr>
        <p:txBody>
          <a:bodyPr rtlCol="0" anchor="ctr"/>
          <a:lstStyle/>
          <a:p>
            <a:pPr algn="ctr" defTabSz="914400">
              <a:defRPr/>
            </a:pPr>
            <a:endParaRPr lang="zh-CN" altLang="en-US" sz="2135" b="1" kern="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2" name="Aichitds14"/>
          <p:cNvSpPr/>
          <p:nvPr/>
        </p:nvSpPr>
        <p:spPr>
          <a:xfrm>
            <a:off x="2996657" y="2653865"/>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坚持开拓创新</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6" name="Aichitds14"/>
          <p:cNvSpPr/>
          <p:nvPr/>
        </p:nvSpPr>
        <p:spPr>
          <a:xfrm>
            <a:off x="6687663" y="2653865"/>
            <a:ext cx="2574019" cy="451219"/>
          </a:xfrm>
          <a:prstGeom prst="snip2DiagRect">
            <a:avLst>
              <a:gd name="adj1" fmla="val 0"/>
              <a:gd name="adj2" fmla="val 0"/>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坚持统一战线</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7" name="Aichitds14"/>
          <p:cNvSpPr/>
          <p:nvPr/>
        </p:nvSpPr>
        <p:spPr>
          <a:xfrm>
            <a:off x="8664256" y="5035004"/>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坚持自我革命</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0" name="矩形 59"/>
          <p:cNvSpPr/>
          <p:nvPr/>
        </p:nvSpPr>
        <p:spPr>
          <a:xfrm>
            <a:off x="2567682" y="1783731"/>
            <a:ext cx="7056637" cy="574773"/>
          </a:xfrm>
          <a:prstGeom prst="rect">
            <a:avLst/>
          </a:prstGeom>
        </p:spPr>
        <p:txBody>
          <a:bodyPr wrap="square">
            <a:spAutoFit/>
          </a:bodyPr>
          <a:lstStyle/>
          <a:p>
            <a:pPr defTabSz="914400">
              <a:lnSpc>
                <a:spcPct val="120000"/>
              </a:lnSpc>
              <a:defRPr/>
            </a:pPr>
            <a:r>
              <a:rPr lang="zh-CN" altLang="en-US" sz="280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党领导人民进行伟大奋斗的宝贵历史经验</a:t>
            </a:r>
          </a:p>
        </p:txBody>
      </p:sp>
      <p:sp>
        <p:nvSpPr>
          <p:cNvPr id="34"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5"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6"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百年奋斗历史意义和历史经验</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0" y="-124191"/>
            <a:ext cx="12192002" cy="7620000"/>
          </a:xfrm>
          <a:prstGeom prst="rect">
            <a:avLst/>
          </a:prstGeom>
        </p:spPr>
      </p:pic>
      <p:sp>
        <p:nvSpPr>
          <p:cNvPr id="6" name="圆角矩形 2"/>
          <p:cNvSpPr/>
          <p:nvPr/>
        </p:nvSpPr>
        <p:spPr>
          <a:xfrm>
            <a:off x="5189838" y="2116183"/>
            <a:ext cx="1812324" cy="518983"/>
          </a:xfrm>
          <a:prstGeom prst="roundRect">
            <a:avLst>
              <a:gd name="adj" fmla="val 50000"/>
            </a:avLst>
          </a:prstGeom>
          <a:solidFill>
            <a:schemeClr val="bg1"/>
          </a:solidFill>
          <a:ln>
            <a:noFill/>
          </a:ln>
          <a:effectLst>
            <a:outerShdw blurRad="63500" sx="102000" sy="102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第二部分</a:t>
            </a:r>
          </a:p>
        </p:txBody>
      </p:sp>
      <p:sp>
        <p:nvSpPr>
          <p:cNvPr id="15" name="文本框 14"/>
          <p:cNvSpPr txBox="1"/>
          <p:nvPr/>
        </p:nvSpPr>
        <p:spPr>
          <a:xfrm>
            <a:off x="2315862" y="2846715"/>
            <a:ext cx="9677400" cy="950966"/>
          </a:xfrm>
          <a:prstGeom prst="rect">
            <a:avLst/>
          </a:prstGeom>
          <a:noFill/>
        </p:spPr>
        <p:txBody>
          <a:bodyPr wrap="square" rtlCol="0">
            <a:spAutoFit/>
          </a:bodyPr>
          <a:lstStyle/>
          <a:p>
            <a:pPr>
              <a:lnSpc>
                <a:spcPct val="140000"/>
              </a:lnSpc>
            </a:pPr>
            <a:r>
              <a:rPr lang="zh-CN" altLang="en-US" sz="4400" b="1" dirty="0">
                <a:solidFill>
                  <a:schemeClr val="bg1"/>
                </a:solidFill>
                <a:effectLst>
                  <a:outerShdw blurRad="50800" dist="38100" dir="5400000" algn="t" rotWithShape="0">
                    <a:prstClr val="black">
                      <a:alpha val="21000"/>
                    </a:prstClr>
                  </a:outerShdw>
                </a:effectLst>
                <a:latin typeface="字魂110号-武林江湖体" panose="00000500000000000000" pitchFamily="2" charset="-122"/>
                <a:ea typeface="字魂110号-武林江湖体" panose="00000500000000000000" pitchFamily="2" charset="-122"/>
                <a:sym typeface="思源黑体 CN Medium" panose="020B0600000000000000" pitchFamily="34" charset="-122"/>
              </a:rPr>
              <a:t>总结党的重大成就和历史经验</a:t>
            </a:r>
          </a:p>
        </p:txBody>
      </p:sp>
      <p:sp>
        <p:nvSpPr>
          <p:cNvPr id="16" name="矩形 15"/>
          <p:cNvSpPr/>
          <p:nvPr/>
        </p:nvSpPr>
        <p:spPr>
          <a:xfrm>
            <a:off x="3243707" y="3875881"/>
            <a:ext cx="5704587" cy="617348"/>
          </a:xfrm>
          <a:prstGeom prst="rect">
            <a:avLst/>
          </a:prstGeom>
        </p:spPr>
        <p:txBody>
          <a:bodyPr wrap="square">
            <a:spAutoFit/>
          </a:bodyPr>
          <a:lstStyle/>
          <a:p>
            <a:pPr algn="ctr">
              <a:lnSpc>
                <a:spcPct val="150000"/>
              </a:lnSpc>
            </a:pPr>
            <a:r>
              <a:rPr lang="zh-CN" altLang="en-US"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没有共产党就没有新中国，是党带领祖国和人民取得一次次的成功和进步，是党带领我们建设小康，走向繁荣富强</a:t>
            </a:r>
            <a:endParaRPr lang="en-US" altLang="zh-CN"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414781" y="2387601"/>
            <a:ext cx="9363287" cy="2799926"/>
            <a:chOff x="1502" y="2831"/>
            <a:chExt cx="11059" cy="3307"/>
          </a:xfrm>
        </p:grpSpPr>
        <p:sp>
          <p:nvSpPr>
            <p:cNvPr id="23" name="TextBox 29"/>
            <p:cNvSpPr txBox="1"/>
            <p:nvPr/>
          </p:nvSpPr>
          <p:spPr>
            <a:xfrm>
              <a:off x="9643" y="2831"/>
              <a:ext cx="2918" cy="1034"/>
            </a:xfrm>
            <a:prstGeom prst="rect">
              <a:avLst/>
            </a:prstGeom>
            <a:noFill/>
          </p:spPr>
          <p:txBody>
            <a:bodyPr wrap="square" lIns="0" tIns="0" rIns="0" bIns="0" rtlCol="0">
              <a:spAutoFit/>
            </a:bodyPr>
            <a:lstStyle/>
            <a:p>
              <a:pPr algn="l">
                <a:lnSpc>
                  <a:spcPct val="150000"/>
                </a:lnSpc>
              </a:pPr>
              <a:r>
                <a:rPr lang="zh-CN" altLang="en-US" sz="20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锻造了日臻成熟的马克思主义政党</a:t>
              </a:r>
            </a:p>
          </p:txBody>
        </p:sp>
        <p:sp>
          <p:nvSpPr>
            <p:cNvPr id="24" name="TextBox 29"/>
            <p:cNvSpPr txBox="1"/>
            <p:nvPr/>
          </p:nvSpPr>
          <p:spPr>
            <a:xfrm>
              <a:off x="9643" y="5104"/>
              <a:ext cx="2917" cy="1034"/>
            </a:xfrm>
            <a:prstGeom prst="rect">
              <a:avLst/>
            </a:prstGeom>
            <a:noFill/>
          </p:spPr>
          <p:txBody>
            <a:bodyPr wrap="square" lIns="0" tIns="0" rIns="0" bIns="0" rtlCol="0">
              <a:spAutoFit/>
            </a:bodyPr>
            <a:lstStyle/>
            <a:p>
              <a:pPr algn="l">
                <a:lnSpc>
                  <a:spcPct val="150000"/>
                </a:lnSpc>
              </a:pPr>
              <a:r>
                <a:rPr lang="zh-CN" altLang="en-US" sz="20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高扬了科学社会主义的伟大旗帜</a:t>
              </a:r>
            </a:p>
          </p:txBody>
        </p:sp>
        <p:sp>
          <p:nvSpPr>
            <p:cNvPr id="25" name="TextBox 29"/>
            <p:cNvSpPr txBox="1"/>
            <p:nvPr/>
          </p:nvSpPr>
          <p:spPr>
            <a:xfrm>
              <a:off x="1502" y="5104"/>
              <a:ext cx="2967" cy="1034"/>
            </a:xfrm>
            <a:prstGeom prst="rect">
              <a:avLst/>
            </a:prstGeom>
            <a:noFill/>
          </p:spPr>
          <p:txBody>
            <a:bodyPr wrap="square" lIns="0" tIns="0" rIns="0" bIns="0" rtlCol="0">
              <a:spAutoFit/>
            </a:bodyPr>
            <a:lstStyle/>
            <a:p>
              <a:pPr algn="r">
                <a:lnSpc>
                  <a:spcPct val="150000"/>
                </a:lnSpc>
              </a:pPr>
              <a:r>
                <a:rPr lang="zh-CN" altLang="en-US" sz="20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引领了中华民族伟大复兴的历史进程</a:t>
              </a:r>
              <a:endParaRPr lang="zh-CN" altLang="en-US" sz="2000">
                <a:solidFill>
                  <a:schemeClr val="bg2">
                    <a:lumMod val="25000"/>
                  </a:schemeClr>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思源黑体 CN Medium" panose="020B0600000000000000" pitchFamily="34" charset="-122"/>
              </a:endParaRPr>
            </a:p>
          </p:txBody>
        </p:sp>
        <p:sp>
          <p:nvSpPr>
            <p:cNvPr id="26" name="TextBox 29"/>
            <p:cNvSpPr txBox="1"/>
            <p:nvPr/>
          </p:nvSpPr>
          <p:spPr>
            <a:xfrm>
              <a:off x="1552" y="2831"/>
              <a:ext cx="2917" cy="1034"/>
            </a:xfrm>
            <a:prstGeom prst="rect">
              <a:avLst/>
            </a:prstGeom>
            <a:noFill/>
          </p:spPr>
          <p:txBody>
            <a:bodyPr wrap="square" lIns="0" tIns="0" rIns="0" bIns="0" rtlCol="0">
              <a:spAutoFit/>
            </a:bodyPr>
            <a:lstStyle/>
            <a:p>
              <a:pPr algn="r">
                <a:lnSpc>
                  <a:spcPct val="150000"/>
                </a:lnSpc>
              </a:pPr>
              <a:r>
                <a:rPr lang="zh-CN" altLang="en-US" sz="2000" dirty="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取得了马克思主义中国化的丰硕理论成果</a:t>
              </a:r>
            </a:p>
          </p:txBody>
        </p:sp>
      </p:grpSp>
      <p:pic>
        <p:nvPicPr>
          <p:cNvPr id="9" name="图片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31267" y="1620769"/>
            <a:ext cx="2929466" cy="3929308"/>
          </a:xfrm>
          <a:prstGeom prst="rect">
            <a:avLst/>
          </a:prstGeom>
        </p:spPr>
      </p:pic>
      <p:sp>
        <p:nvSpPr>
          <p:cNvPr id="10"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1"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总结党的重大成就和历史经验</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500"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strVal val="#ppt_w+.3"/>
                                          </p:val>
                                        </p:tav>
                                        <p:tav tm="100000">
                                          <p:val>
                                            <p:strVal val="#ppt_w"/>
                                          </p:val>
                                        </p:tav>
                                      </p:tavLst>
                                    </p:anim>
                                    <p:anim calcmode="lin" valueType="num">
                                      <p:cBhvr>
                                        <p:cTn id="8" dur="500" fill="hold"/>
                                        <p:tgtEl>
                                          <p:spTgt spid="27"/>
                                        </p:tgtEl>
                                        <p:attrNameLst>
                                          <p:attrName>ppt_h</p:attrName>
                                        </p:attrNameLst>
                                      </p:cBhvr>
                                      <p:tavLst>
                                        <p:tav tm="0">
                                          <p:val>
                                            <p:strVal val="#ppt_h"/>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1031013" y="4970755"/>
            <a:ext cx="10151337" cy="1351524"/>
          </a:xfrm>
          <a:prstGeom prst="rect">
            <a:avLst/>
          </a:prstGeom>
        </p:spPr>
        <p:txBody>
          <a:bodyPr wrap="square">
            <a:spAutoFit/>
          </a:bodyPr>
          <a:lstStyle/>
          <a:p>
            <a:pPr>
              <a:lnSpc>
                <a:spcPct val="150000"/>
              </a:lnSpc>
              <a:spcBef>
                <a:spcPts val="1200"/>
              </a:spcBef>
            </a:pPr>
            <a:r>
              <a:rPr lang="zh-CN" altLang="en-US" sz="1400" dirty="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科学理论是思想建党的前提和基础。中国共产党把马克思主义基本原理同中国革命、建设和改革的具体实际相结合，推进马克思主义中国化，用中国化的马克思主义武装全党和教育人民。百年来，党推进马克思主义中国化实现了一次次历史性飞跃，取得了来源于实践、又指导实践并被实践证明是科学的毛泽东思想、邓小平理论、“三个代表”重要思想、科学发展观和习近平新时代中国特色社会主义思想，实现了党的指导思想的与时俱进。</a:t>
            </a:r>
          </a:p>
        </p:txBody>
      </p:sp>
      <p:sp>
        <p:nvSpPr>
          <p:cNvPr id="7" name="矩形 6"/>
          <p:cNvSpPr/>
          <p:nvPr/>
        </p:nvSpPr>
        <p:spPr>
          <a:xfrm>
            <a:off x="1116109" y="1925630"/>
            <a:ext cx="4607787" cy="1179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 name="TextBox 46"/>
          <p:cNvSpPr txBox="1"/>
          <p:nvPr/>
        </p:nvSpPr>
        <p:spPr>
          <a:xfrm>
            <a:off x="1828690" y="2130756"/>
            <a:ext cx="3012939" cy="738664"/>
          </a:xfrm>
          <a:prstGeom prst="rect">
            <a:avLst/>
          </a:prstGeom>
          <a:noFill/>
        </p:spPr>
        <p:txBody>
          <a:bodyPr wrap="square" tIns="0" bIns="0" rtlCol="0" anchor="t">
            <a:spAutoFit/>
          </a:bodyPr>
          <a:lstStyle/>
          <a:p>
            <a:pPr algn="l">
              <a:lnSpc>
                <a:spcPct val="100000"/>
              </a:lnSpc>
            </a:pPr>
            <a:r>
              <a:rPr lang="zh-CN" altLang="en-US" sz="2400" b="1" kern="0"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取得了马克思主义中国化的丰硕理论成果</a:t>
            </a:r>
            <a:endParaRPr lang="zh-CN" altLang="en-US" sz="2400" b="1" kern="0" dirty="0">
              <a:solidFill>
                <a:schemeClr val="bg1"/>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endParaRPr>
          </a:p>
        </p:txBody>
      </p:sp>
      <p:sp>
        <p:nvSpPr>
          <p:cNvPr id="15" name="矩形 14"/>
          <p:cNvSpPr/>
          <p:nvPr/>
        </p:nvSpPr>
        <p:spPr>
          <a:xfrm>
            <a:off x="1116109" y="3380992"/>
            <a:ext cx="4607787" cy="1179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6" name="TextBox 46"/>
          <p:cNvSpPr txBox="1"/>
          <p:nvPr/>
        </p:nvSpPr>
        <p:spPr>
          <a:xfrm>
            <a:off x="1828690" y="3586118"/>
            <a:ext cx="3012939" cy="738664"/>
          </a:xfrm>
          <a:prstGeom prst="rect">
            <a:avLst/>
          </a:prstGeom>
          <a:noFill/>
        </p:spPr>
        <p:txBody>
          <a:bodyPr wrap="square" tIns="0" bIns="0" rtlCol="0" anchor="t">
            <a:spAutoFit/>
          </a:bodyPr>
          <a:lstStyle/>
          <a:p>
            <a:r>
              <a:rPr lang="zh-CN" altLang="en-US" sz="2400" b="1" kern="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引领了中华民族伟大复兴的历史进程</a:t>
            </a:r>
          </a:p>
        </p:txBody>
      </p:sp>
      <p:pic>
        <p:nvPicPr>
          <p:cNvPr id="9" name="图片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928949" y="2130756"/>
            <a:ext cx="4934666" cy="2316680"/>
          </a:xfrm>
          <a:prstGeom prst="rect">
            <a:avLst/>
          </a:prstGeom>
        </p:spPr>
      </p:pic>
      <p:sp>
        <p:nvSpPr>
          <p:cNvPr id="10"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1"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3"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总结党的重大成就和历史经验</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nodeType="afterGroup">
                            <p:stCondLst>
                              <p:cond delay="2000"/>
                            </p:stCondLst>
                            <p:childTnLst>
                              <p:par>
                                <p:cTn id="20" presetID="2" presetClass="entr" presetSubtype="4" decel="10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ppt_x"/>
                                          </p:val>
                                        </p:tav>
                                        <p:tav tm="100000">
                                          <p:val>
                                            <p:strVal val="#ppt_x"/>
                                          </p:val>
                                        </p:tav>
                                      </p:tavLst>
                                    </p:anim>
                                    <p:anim calcmode="lin" valueType="num">
                                      <p:cBhvr additive="base">
                                        <p:cTn id="23" dur="1000" fill="hold"/>
                                        <p:tgtEl>
                                          <p:spTgt spid="15"/>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2" grpId="0"/>
      <p:bldP spid="15" grpId="0" animBg="1"/>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FILL_FORE_SCHEMECOLOR_INDEX" val="5"/>
  <p:tag name="KSO_WM_UNIT_FILL_TYPE" val="1"/>
  <p:tag name="KSO_WM_UNIT_ID" val="diagram20171553_3*n_h_i*1_2_5"/>
  <p:tag name="KSO_WM_UNIT_INDEX" val="1_2_5"/>
  <p:tag name="KSO_WM_UNIT_LAYERLEVEL" val="1_1_1"/>
  <p:tag name="KSO_WM_UNIT_LINE_FILL_TYPE" val="2"/>
  <p:tag name="KSO_WM_UNIT_LINE_FORE_SCHEMECOLOR_INDEX" val="14"/>
  <p:tag name="KSO_WM_UNIT_TEXT_FILL_FORE_SCHEMECOLOR_INDEX" val="14"/>
  <p:tag name="KSO_WM_UNIT_TEXT_FILL_TYPE" val="1"/>
  <p:tag name="KSO_WM_UNIT_TYPE" val="n_h_i"/>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ID" val="diagram20171553_3*n_h_i*1_2_6"/>
  <p:tag name="KSO_WM_UNIT_INDEX" val="1_2_6"/>
  <p:tag name="KSO_WM_UNIT_LAYERLEVEL" val="1_1_1"/>
  <p:tag name="KSO_WM_UNIT_LINE_FILL_TYPE" val="2"/>
  <p:tag name="KSO_WM_UNIT_LINE_FORE_SCHEMECOLOR_INDEX" val="14"/>
  <p:tag name="KSO_WM_UNIT_TYPE" val="n_h_i"/>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FILL_FORE_SCHEMECOLOR_INDEX" val="7"/>
  <p:tag name="KSO_WM_UNIT_FILL_TYPE" val="1"/>
  <p:tag name="KSO_WM_UNIT_ID" val="diagram20171553_3*n_h_i*1_2_7"/>
  <p:tag name="KSO_WM_UNIT_INDEX" val="1_2_7"/>
  <p:tag name="KSO_WM_UNIT_LAYERLEVEL" val="1_1_1"/>
  <p:tag name="KSO_WM_UNIT_LINE_FILL_TYPE" val="2"/>
  <p:tag name="KSO_WM_UNIT_LINE_FORE_SCHEMECOLOR_INDEX" val="14"/>
  <p:tag name="KSO_WM_UNIT_TEXT_FILL_FORE_SCHEMECOLOR_INDEX" val="14"/>
  <p:tag name="KSO_WM_UNIT_TEXT_FILL_TYPE" val="1"/>
  <p:tag name="KSO_WM_UNIT_TYPE" val="n_h_i"/>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ID" val="diagram20171553_3*n_h_i*1_2_8"/>
  <p:tag name="KSO_WM_UNIT_INDEX" val="1_2_8"/>
  <p:tag name="KSO_WM_UNIT_LAYERLEVEL" val="1_1_1"/>
  <p:tag name="KSO_WM_UNIT_LINE_FILL_TYPE" val="2"/>
  <p:tag name="KSO_WM_UNIT_LINE_FORE_SCHEMECOLOR_INDEX" val="14"/>
  <p:tag name="KSO_WM_UNIT_TYPE" val="n_h_i"/>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FILL_FORE_SCHEMECOLOR_INDEX" val="5"/>
  <p:tag name="KSO_WM_UNIT_FILL_TYPE" val="1"/>
  <p:tag name="KSO_WM_UNIT_ID" val="diagram20171553_3*n_h_i*1_2_1"/>
  <p:tag name="KSO_WM_UNIT_INDEX" val="1_2_1"/>
  <p:tag name="KSO_WM_UNIT_LAYERLEVEL" val="1_1_1"/>
  <p:tag name="KSO_WM_UNIT_LINE_FILL_TYPE" val="2"/>
  <p:tag name="KSO_WM_UNIT_LINE_FORE_SCHEMECOLOR_INDEX" val="14"/>
  <p:tag name="KSO_WM_UNIT_TEXT_FILL_FORE_SCHEMECOLOR_INDEX" val="14"/>
  <p:tag name="KSO_WM_UNIT_TEXT_FILL_TYPE" val="1"/>
  <p:tag name="KSO_WM_UNIT_TYPE" val="n_h_i"/>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COMPATIBLE" val="0"/>
  <p:tag name="KSO_WM_UNIT_FILL_FORE_SCHEMECOLOR_INDEX" val="8"/>
  <p:tag name="KSO_WM_UNIT_FILL_TYPE" val="1"/>
  <p:tag name="KSO_WM_UNIT_HIGHLIGHT" val="0"/>
  <p:tag name="KSO_WM_UNIT_ID" val="diagram20171553_3*n_h_a*1_1_1"/>
  <p:tag name="KSO_WM_UNIT_INDEX" val="1_1_1"/>
  <p:tag name="KSO_WM_UNIT_LAYERLEVEL" val="1_1_1"/>
  <p:tag name="KSO_WM_UNIT_LINE_FILL_TYPE" val="2"/>
  <p:tag name="KSO_WM_UNIT_LINE_FORE_SCHEMECOLOR_INDEX" val="8"/>
  <p:tag name="KSO_WM_UNIT_PRESET_TEXT_INDEX" val="3"/>
  <p:tag name="KSO_WM_UNIT_PRESET_TEXT_LEN" val="17"/>
  <p:tag name="KSO_WM_UNIT_TEXT_FILL_FORE_SCHEMECOLOR_INDEX" val="14"/>
  <p:tag name="KSO_WM_UNIT_TEXT_FILL_TYPE" val="1"/>
  <p:tag name="KSO_WM_UNIT_TYPE" val="n_h_a"/>
  <p:tag name="KSO_WM_UNIT_VALUE" val="30"/>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FILL_FORE_SCHEMECOLOR_INDEX" val="6"/>
  <p:tag name="KSO_WM_UNIT_FILL_TYPE" val="1"/>
  <p:tag name="KSO_WM_UNIT_ID" val="diagram20171553_3*n_h_i*1_2_2"/>
  <p:tag name="KSO_WM_UNIT_INDEX" val="1_2_2"/>
  <p:tag name="KSO_WM_UNIT_LAYERLEVEL" val="1_1_1"/>
  <p:tag name="KSO_WM_UNIT_LINE_FILL_TYPE" val="2"/>
  <p:tag name="KSO_WM_UNIT_LINE_FORE_SCHEMECOLOR_INDEX" val="14"/>
  <p:tag name="KSO_WM_UNIT_TEXT_FILL_FORE_SCHEMECOLOR_INDEX" val="14"/>
  <p:tag name="KSO_WM_UNIT_TEXT_FILL_TYPE" val="1"/>
  <p:tag name="KSO_WM_UNIT_TYPE" val="n_h_i"/>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ID" val="diagram20171553_3*n_h_i*1_2_3"/>
  <p:tag name="KSO_WM_UNIT_INDEX" val="1_2_3"/>
  <p:tag name="KSO_WM_UNIT_LAYERLEVEL" val="1_1_1"/>
  <p:tag name="KSO_WM_UNIT_LINE_FILL_TYPE" val="2"/>
  <p:tag name="KSO_WM_UNIT_LINE_FORE_SCHEMECOLOR_INDEX" val="14"/>
  <p:tag name="KSO_WM_UNIT_TYPE" val="n_h_i"/>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ID" val="diagram20171553_3*n_h_i*1_2_4"/>
  <p:tag name="KSO_WM_UNIT_INDEX" val="1_2_4"/>
  <p:tag name="KSO_WM_UNIT_LAYERLEVEL" val="1_1_1"/>
  <p:tag name="KSO_WM_UNIT_LINE_FILL_TYPE" val="2"/>
  <p:tag name="KSO_WM_UNIT_LINE_FORE_SCHEMECOLOR_INDEX" val="14"/>
  <p:tag name="KSO_WM_UNIT_TYPE" val="n_h_i"/>
</p:tagLst>
</file>

<file path=ppt/theme/theme1.xml><?xml version="1.0" encoding="utf-8"?>
<a:theme xmlns:a="http://schemas.openxmlformats.org/drawingml/2006/main" name="第一PPT模板网-WWW.1PPT.COM​​">
  <a:themeElements>
    <a:clrScheme name="自定义 118">
      <a:dk1>
        <a:srgbClr val="3A3838"/>
      </a:dk1>
      <a:lt1>
        <a:sysClr val="window" lastClr="FFFFFF"/>
      </a:lt1>
      <a:dk2>
        <a:srgbClr val="3A3838"/>
      </a:dk2>
      <a:lt2>
        <a:srgbClr val="E7E6E6"/>
      </a:lt2>
      <a:accent1>
        <a:srgbClr val="BE000C"/>
      </a:accent1>
      <a:accent2>
        <a:srgbClr val="BE000C"/>
      </a:accent2>
      <a:accent3>
        <a:srgbClr val="BE000C"/>
      </a:accent3>
      <a:accent4>
        <a:srgbClr val="BE000C"/>
      </a:accent4>
      <a:accent5>
        <a:srgbClr val="BE000C"/>
      </a:accent5>
      <a:accent6>
        <a:srgbClr val="BE000C"/>
      </a:accent6>
      <a:hlink>
        <a:srgbClr val="0563C1"/>
      </a:hlink>
      <a:folHlink>
        <a:srgbClr val="954F72"/>
      </a:folHlink>
    </a:clrScheme>
    <a:fontScheme name="自定义 78">
      <a:majorFont>
        <a:latin typeface="思源黑体 CN Medium"/>
        <a:ea typeface="思源黑体 CN Medium"/>
        <a:cs typeface="Arial"/>
      </a:majorFont>
      <a:minorFont>
        <a:latin typeface="思源黑体 CN Medium"/>
        <a:ea typeface="思源黑体 CN Medium"/>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1618</Words>
  <Application>Microsoft Office PowerPoint</Application>
  <PresentationFormat>宽屏</PresentationFormat>
  <Paragraphs>141</Paragraphs>
  <Slides>24</Slides>
  <Notes>3</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24</vt:i4>
      </vt:variant>
    </vt:vector>
  </HeadingPairs>
  <TitlesOfParts>
    <vt:vector size="44" baseType="lpstr">
      <vt:lpstr>Meiryo</vt:lpstr>
      <vt:lpstr>阿里巴巴普惠体 Light</vt:lpstr>
      <vt:lpstr>华文黑体</vt:lpstr>
      <vt:lpstr>明兰_UI_TC</vt:lpstr>
      <vt:lpstr>思源黑体 Bold</vt:lpstr>
      <vt:lpstr>思源黑体 CN Bold</vt:lpstr>
      <vt:lpstr>思源黑体 CN Light</vt:lpstr>
      <vt:lpstr>思源黑体 CN Medium</vt:lpstr>
      <vt:lpstr>思源黑体 CN Normal</vt:lpstr>
      <vt:lpstr>思源黑体旧字形 Normal</vt:lpstr>
      <vt:lpstr>宋体</vt:lpstr>
      <vt:lpstr>微软雅黑</vt:lpstr>
      <vt:lpstr>字魂105号-简雅黑</vt:lpstr>
      <vt:lpstr>字魂110号-武林江湖体</vt:lpstr>
      <vt:lpstr>字魂36号-正文宋楷</vt:lpstr>
      <vt:lpstr>Arial</vt:lpstr>
      <vt:lpstr>Calibri</vt:lpstr>
      <vt:lpstr>Calibri Light</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5</cp:revision>
  <cp:lastPrinted>2022-04-22T14:12:31Z</cp:lastPrinted>
  <dcterms:created xsi:type="dcterms:W3CDTF">2022-04-22T14:12:31Z</dcterms:created>
  <dcterms:modified xsi:type="dcterms:W3CDTF">2023-03-07T08:31:57Z</dcterms:modified>
</cp:coreProperties>
</file>