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1.xml" ContentType="application/vnd.openxmlformats-officedocument.themeOverride+xml"/>
  <Override PartName="/ppt/notesSlides/notesSlide5.xml" ContentType="application/vnd.openxmlformats-officedocument.presentationml.notesSlide+xml"/>
  <Override PartName="/ppt/theme/themeOverride2.xml" ContentType="application/vnd.openxmlformats-officedocument.themeOverride+xml"/>
  <Override PartName="/ppt/notesSlides/notesSlide6.xml" ContentType="application/vnd.openxmlformats-officedocument.presentationml.notesSlide+xml"/>
  <Override PartName="/ppt/theme/themeOverride3.xml" ContentType="application/vnd.openxmlformats-officedocument.themeOverride+xml"/>
  <Override PartName="/ppt/notesSlides/notesSlide7.xml" ContentType="application/vnd.openxmlformats-officedocument.presentationml.notesSlide+xml"/>
  <Override PartName="/ppt/theme/themeOverride4.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heme/themeOverride5.xml" ContentType="application/vnd.openxmlformats-officedocument.themeOverride+xml"/>
  <Override PartName="/ppt/notesSlides/notesSlide10.xml" ContentType="application/vnd.openxmlformats-officedocument.presentationml.notesSlide+xml"/>
  <Override PartName="/ppt/theme/themeOverride6.xml" ContentType="application/vnd.openxmlformats-officedocument.themeOverride+xml"/>
  <Override PartName="/ppt/notesSlides/notesSlide11.xml" ContentType="application/vnd.openxmlformats-officedocument.presentationml.notesSlide+xml"/>
  <Override PartName="/ppt/theme/themeOverride7.xml" ContentType="application/vnd.openxmlformats-officedocument.themeOverride+xml"/>
  <Override PartName="/ppt/notesSlides/notesSlide12.xml" ContentType="application/vnd.openxmlformats-officedocument.presentationml.notesSlide+xml"/>
  <Override PartName="/ppt/theme/themeOverride8.xml" ContentType="application/vnd.openxmlformats-officedocument.themeOverride+xml"/>
  <Override PartName="/ppt/notesSlides/notesSlide13.xml" ContentType="application/vnd.openxmlformats-officedocument.presentationml.notesSlide+xml"/>
  <Override PartName="/ppt/theme/themeOverride9.xml" ContentType="application/vnd.openxmlformats-officedocument.themeOverr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1" r:id="rId2"/>
    <p:sldMasterId id="2147483654" r:id="rId3"/>
  </p:sldMasterIdLst>
  <p:notesMasterIdLst>
    <p:notesMasterId r:id="rId24"/>
  </p:notesMasterIdLst>
  <p:sldIdLst>
    <p:sldId id="462" r:id="rId4"/>
    <p:sldId id="608" r:id="rId5"/>
    <p:sldId id="609" r:id="rId6"/>
    <p:sldId id="464" r:id="rId7"/>
    <p:sldId id="294" r:id="rId8"/>
    <p:sldId id="610" r:id="rId9"/>
    <p:sldId id="611" r:id="rId10"/>
    <p:sldId id="612" r:id="rId11"/>
    <p:sldId id="613" r:id="rId12"/>
    <p:sldId id="295" r:id="rId13"/>
    <p:sldId id="614" r:id="rId14"/>
    <p:sldId id="615" r:id="rId15"/>
    <p:sldId id="616" r:id="rId16"/>
    <p:sldId id="617" r:id="rId17"/>
    <p:sldId id="618" r:id="rId18"/>
    <p:sldId id="472" r:id="rId19"/>
    <p:sldId id="619" r:id="rId20"/>
    <p:sldId id="620" r:id="rId21"/>
    <p:sldId id="621" r:id="rId22"/>
    <p:sldId id="622" r:id="rId23"/>
  </p:sldIdLst>
  <p:sldSz cx="12190413" cy="6858000"/>
  <p:notesSz cx="6858000" cy="9144000"/>
  <p:custDataLst>
    <p:tags r:id="rId25"/>
  </p:custDataLst>
  <p:defaultTextStyle>
    <a:defPPr>
      <a:defRPr lang="zh-CN"/>
    </a:defPPr>
    <a:lvl1pPr marL="0" lvl="0" indent="0" algn="l" defTabSz="914400" rtl="0" eaLnBrk="1" fontAlgn="base" latinLnBrk="0" hangingPunct="1">
      <a:lnSpc>
        <a:spcPct val="100000"/>
      </a:lnSpc>
      <a:spcBef>
        <a:spcPct val="0"/>
      </a:spcBef>
      <a:spcAft>
        <a:spcPct val="0"/>
      </a:spcAft>
      <a:buNone/>
      <a:defRPr kern="1200">
        <a:solidFill>
          <a:schemeClr val="tx1"/>
        </a:solidFill>
        <a:latin typeface="Calibri"/>
        <a:ea typeface="微软雅黑Light"/>
        <a:cs typeface="+mn-cs"/>
      </a:defRPr>
    </a:lvl1pPr>
    <a:lvl2pPr marL="457200" lvl="1" indent="0" algn="l" defTabSz="914400" rtl="0" eaLnBrk="1" fontAlgn="base" latinLnBrk="0" hangingPunct="1">
      <a:lnSpc>
        <a:spcPct val="100000"/>
      </a:lnSpc>
      <a:spcBef>
        <a:spcPct val="0"/>
      </a:spcBef>
      <a:spcAft>
        <a:spcPct val="0"/>
      </a:spcAft>
      <a:buNone/>
      <a:defRPr sz="1800" kern="1200">
        <a:solidFill>
          <a:schemeClr val="tx1"/>
        </a:solidFill>
        <a:latin typeface="Calibri"/>
        <a:ea typeface="微软雅黑Light"/>
        <a:cs typeface="+mn-cs"/>
      </a:defRPr>
    </a:lvl2pPr>
    <a:lvl3pPr marL="914400" lvl="2" indent="0" algn="l" defTabSz="914400" rtl="0" eaLnBrk="1" fontAlgn="base" latinLnBrk="0" hangingPunct="1">
      <a:lnSpc>
        <a:spcPct val="100000"/>
      </a:lnSpc>
      <a:spcBef>
        <a:spcPct val="0"/>
      </a:spcBef>
      <a:spcAft>
        <a:spcPct val="0"/>
      </a:spcAft>
      <a:buNone/>
      <a:defRPr sz="1800" kern="1200">
        <a:solidFill>
          <a:schemeClr val="tx1"/>
        </a:solidFill>
        <a:latin typeface="Calibri"/>
        <a:ea typeface="微软雅黑Light"/>
        <a:cs typeface="+mn-cs"/>
      </a:defRPr>
    </a:lvl3pPr>
    <a:lvl4pPr marL="1371600" lvl="3" indent="0" algn="l" defTabSz="914400" rtl="0" eaLnBrk="1" fontAlgn="base" latinLnBrk="0" hangingPunct="1">
      <a:lnSpc>
        <a:spcPct val="100000"/>
      </a:lnSpc>
      <a:spcBef>
        <a:spcPct val="0"/>
      </a:spcBef>
      <a:spcAft>
        <a:spcPct val="0"/>
      </a:spcAft>
      <a:buNone/>
      <a:defRPr sz="1800" kern="1200">
        <a:solidFill>
          <a:schemeClr val="tx1"/>
        </a:solidFill>
        <a:latin typeface="Calibri"/>
        <a:ea typeface="微软雅黑Light"/>
        <a:cs typeface="+mn-cs"/>
      </a:defRPr>
    </a:lvl4pPr>
    <a:lvl5pPr marL="1828800" lvl="4" indent="0" algn="l" defTabSz="914400" rtl="0" eaLnBrk="1" fontAlgn="base" latinLnBrk="0" hangingPunct="1">
      <a:lnSpc>
        <a:spcPct val="100000"/>
      </a:lnSpc>
      <a:spcBef>
        <a:spcPct val="0"/>
      </a:spcBef>
      <a:spcAft>
        <a:spcPct val="0"/>
      </a:spcAft>
      <a:buNone/>
      <a:defRPr sz="1800" kern="1200">
        <a:solidFill>
          <a:schemeClr val="tx1"/>
        </a:solidFill>
        <a:latin typeface="Calibri"/>
        <a:ea typeface="微软雅黑Light"/>
        <a:cs typeface="+mn-cs"/>
      </a:defRPr>
    </a:lvl5pPr>
    <a:lvl6pPr marL="2286000" lvl="5" indent="0" algn="l" defTabSz="914400" rtl="0" eaLnBrk="1" fontAlgn="base" latinLnBrk="0" hangingPunct="1">
      <a:lnSpc>
        <a:spcPct val="100000"/>
      </a:lnSpc>
      <a:spcBef>
        <a:spcPct val="0"/>
      </a:spcBef>
      <a:spcAft>
        <a:spcPct val="0"/>
      </a:spcAft>
      <a:buNone/>
      <a:defRPr sz="1800" kern="1200">
        <a:solidFill>
          <a:schemeClr val="tx1"/>
        </a:solidFill>
        <a:latin typeface="Calibri"/>
        <a:ea typeface="微软雅黑Light"/>
        <a:cs typeface="+mn-cs"/>
      </a:defRPr>
    </a:lvl6pPr>
    <a:lvl7pPr marL="2743200" lvl="6" indent="0" algn="l" defTabSz="914400" rtl="0" eaLnBrk="1" fontAlgn="base" latinLnBrk="0" hangingPunct="1">
      <a:lnSpc>
        <a:spcPct val="100000"/>
      </a:lnSpc>
      <a:spcBef>
        <a:spcPct val="0"/>
      </a:spcBef>
      <a:spcAft>
        <a:spcPct val="0"/>
      </a:spcAft>
      <a:buNone/>
      <a:defRPr sz="1800" kern="1200">
        <a:solidFill>
          <a:schemeClr val="tx1"/>
        </a:solidFill>
        <a:latin typeface="Calibri"/>
        <a:ea typeface="微软雅黑Light"/>
        <a:cs typeface="+mn-cs"/>
      </a:defRPr>
    </a:lvl7pPr>
    <a:lvl8pPr marL="3200400" lvl="7" indent="0" algn="l" defTabSz="914400" rtl="0" eaLnBrk="1" fontAlgn="base" latinLnBrk="0" hangingPunct="1">
      <a:lnSpc>
        <a:spcPct val="100000"/>
      </a:lnSpc>
      <a:spcBef>
        <a:spcPct val="0"/>
      </a:spcBef>
      <a:spcAft>
        <a:spcPct val="0"/>
      </a:spcAft>
      <a:buNone/>
      <a:defRPr sz="1800" kern="1200">
        <a:solidFill>
          <a:schemeClr val="tx1"/>
        </a:solidFill>
        <a:latin typeface="Calibri"/>
        <a:ea typeface="微软雅黑Light"/>
        <a:cs typeface="+mn-cs"/>
      </a:defRPr>
    </a:lvl8pPr>
    <a:lvl9pPr marL="3657600" lvl="8" indent="0" algn="l" defTabSz="914400" rtl="0" eaLnBrk="1" fontAlgn="base" latinLnBrk="0" hangingPunct="1">
      <a:lnSpc>
        <a:spcPct val="100000"/>
      </a:lnSpc>
      <a:spcBef>
        <a:spcPct val="0"/>
      </a:spcBef>
      <a:spcAft>
        <a:spcPct val="0"/>
      </a:spcAft>
      <a:buNone/>
      <a:defRPr sz="1800" kern="1200">
        <a:solidFill>
          <a:schemeClr val="tx1"/>
        </a:solidFill>
        <a:latin typeface="Calibri"/>
        <a:ea typeface="微软雅黑Light"/>
        <a:cs typeface="+mn-cs"/>
      </a:defRPr>
    </a:lvl9pPr>
  </p:defaultTextStyle>
  <p:extLst>
    <p:ext uri="{EFAFB233-063F-42B5-8137-9DF3F51BA10A}">
      <p15:sldGuideLst xmlns:p15="http://schemas.microsoft.com/office/powerpoint/2012/main">
        <p15:guide id="1" orient="horz" pos="4122">
          <p15:clr>
            <a:srgbClr val="A4A3A4"/>
          </p15:clr>
        </p15:guide>
        <p15:guide id="2" pos="3902">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96314" autoAdjust="0"/>
  </p:normalViewPr>
  <p:slideViewPr>
    <p:cSldViewPr showGuides="1">
      <p:cViewPr varScale="1">
        <p:scale>
          <a:sx n="108" d="100"/>
          <a:sy n="108" d="100"/>
        </p:scale>
        <p:origin x="738" y="114"/>
      </p:cViewPr>
      <p:guideLst>
        <p:guide orient="horz" pos="4122"/>
        <p:guide pos="3902"/>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6" cy="72006"/>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fontAlgn="auto"/>
            <a:endParaRPr lang="zh-CN" altLang="en-US" strike="noStrike" noProof="1"/>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fontAlgn="auto"/>
            <a:fld id="{233BDC60-DBA4-4989-A228-CDCABF5A49DB}" type="datetimeFigureOut">
              <a:rPr lang="zh-CN" altLang="en-US" strike="noStrike" noProof="1" smtClean="0">
                <a:latin typeface="+mn-lt"/>
                <a:ea typeface="+mn-ea"/>
                <a:cs typeface="+mn-cs"/>
              </a:rPr>
              <a:t>2023/3/7</a:t>
            </a:fld>
            <a:endParaRPr lang="zh-CN" altLang="en-US" strike="noStrike" noProof="1"/>
          </a:p>
        </p:txBody>
      </p:sp>
      <p:sp>
        <p:nvSpPr>
          <p:cNvPr id="4100" name="幻灯片图像占位符 3"/>
          <p:cNvSpPr>
            <a:spLocks noGrp="1" noRot="1" noChangeAspect="1"/>
          </p:cNvSpPr>
          <p:nvPr>
            <p:ph type="sldImg" idx="6"/>
          </p:nvPr>
        </p:nvSpPr>
        <p:spPr>
          <a:xfrm>
            <a:off x="382588" y="685800"/>
            <a:ext cx="6092825" cy="3429000"/>
          </a:xfrm>
          <a:prstGeom prst="rect">
            <a:avLst/>
          </a:prstGeom>
          <a:noFill/>
          <a:ln w="12700" cap="flat" cmpd="sng">
            <a:solidFill>
              <a:srgbClr val="000000"/>
            </a:solidFill>
            <a:prstDash val="solid"/>
            <a:round/>
            <a:headEnd type="none" w="med" len="med"/>
            <a:tailEnd type="none" w="med" len="med"/>
          </a:ln>
        </p:spPr>
      </p:sp>
      <p:sp>
        <p:nvSpPr>
          <p:cNvPr id="4101" name="备注占位符 4"/>
          <p:cNvSpPr>
            <a:spLocks noGrp="1"/>
          </p:cNvSpPr>
          <p:nvPr>
            <p:ph type="body" sz="quarter" idx="7"/>
          </p:nvPr>
        </p:nvSpPr>
        <p:spPr>
          <a:xfrm>
            <a:off x="685800" y="4343400"/>
            <a:ext cx="5486400" cy="4114800"/>
          </a:xfrm>
          <a:prstGeom prst="rect">
            <a:avLst/>
          </a:prstGeom>
          <a:noFill/>
          <a:ln w="9525">
            <a:noFill/>
          </a:ln>
        </p:spPr>
        <p:txBody>
          <a:bodyPr lIns="91440" tIns="45720" rIns="91440" bIns="45720" anchor="t"/>
          <a:lstStyle/>
          <a:p>
            <a:pPr lvl="0"/>
            <a:r>
              <a:rPr lang="zh-CN" altLang="en-US"/>
              <a:t>单击此处编辑母版文本样式</a:t>
            </a:r>
          </a:p>
          <a:p>
            <a:pPr lvl="1" indent="0"/>
            <a:r>
              <a:rPr lang="zh-CN" altLang="en-US"/>
              <a:t>第二级</a:t>
            </a:r>
          </a:p>
          <a:p>
            <a:pPr lvl="2" indent="0"/>
            <a:r>
              <a:rPr lang="zh-CN" altLang="en-US"/>
              <a:t>第三级</a:t>
            </a:r>
          </a:p>
          <a:p>
            <a:pPr lvl="3" indent="0"/>
            <a:r>
              <a:rPr lang="zh-CN" altLang="en-US"/>
              <a:t>第四级</a:t>
            </a:r>
          </a:p>
          <a:p>
            <a:pPr lvl="4" indent="0"/>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fontAlgn="auto"/>
            <a:endParaRPr lang="zh-CN" altLang="en-US" strike="noStrike" noProof="1"/>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fontAlgn="auto"/>
            <a:fld id="{F139F0EF-58EC-4A7D-AFBC-0AB492A46A1C}" type="slidenum">
              <a:rPr lang="zh-CN" altLang="en-US" strike="noStrike" noProof="1" smtClean="0">
                <a:latin typeface="+mn-lt"/>
                <a:ea typeface="+mn-ea"/>
                <a:cs typeface="+mn-cs"/>
              </a:rPr>
              <a:t>‹#›</a:t>
            </a:fld>
            <a:endParaRPr lang="zh-CN" altLang="en-US" strike="noStrike" noProof="1"/>
          </a:p>
        </p:txBody>
      </p:sp>
    </p:spTree>
    <p:extLst>
      <p:ext uri="{BB962C8B-B14F-4D97-AF65-F5344CB8AC3E}">
        <p14:creationId xmlns:p14="http://schemas.microsoft.com/office/powerpoint/2010/main" val="223457762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9997256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幻灯片图像占位符 1"/>
          <p:cNvSpPr>
            <a:spLocks noGrp="1" noRot="1" noChangeAspect="1"/>
          </p:cNvSpPr>
          <p:nvPr>
            <p:ph type="sldImg"/>
          </p:nvPr>
        </p:nvSpPr>
        <p:spPr/>
      </p:sp>
      <p:sp>
        <p:nvSpPr>
          <p:cNvPr id="18434" name="备注占位符 2"/>
          <p:cNvSpPr>
            <a:spLocks noGrp="1"/>
          </p:cNvSpPr>
          <p:nvPr>
            <p:ph type="body" idx="1"/>
          </p:nvPr>
        </p:nvSpPr>
        <p:spPr/>
        <p:txBody>
          <a:bodyPr lIns="91440" tIns="45720" rIns="91440" bIns="45720" anchor="t"/>
          <a:lstStyle/>
          <a:p>
            <a:pPr lvl="0"/>
            <a:r>
              <a:rPr lang="en-US" altLang="zh-CN" dirty="0" smtClean="0"/>
              <a:t>https://www.ypppt.com/</a:t>
            </a:r>
            <a:endParaRPr lang="zh-CN" altLang="en-US" dirty="0"/>
          </a:p>
        </p:txBody>
      </p:sp>
      <p:sp>
        <p:nvSpPr>
          <p:cNvPr id="18435" name="灯片编号占位符 3"/>
          <p:cNvSpPr>
            <a:spLocks noGrp="1"/>
          </p:cNvSpPr>
          <p:nvPr>
            <p:ph type="sldNum" sz="quarter" idx="10"/>
          </p:nvPr>
        </p:nvSpPr>
        <p:spPr>
          <a:xfrm>
            <a:off x="3884613" y="8685213"/>
            <a:ext cx="2971800" cy="457200"/>
          </a:xfrm>
          <a:prstGeom prst="rect">
            <a:avLst/>
          </a:prstGeom>
          <a:noFill/>
          <a:ln w="9525">
            <a:noFill/>
          </a:ln>
        </p:spPr>
        <p:txBody>
          <a:bodyPr lIns="91440" tIns="45720" rIns="91440" bIns="45720" anchor="b"/>
          <a:lstStyle/>
          <a:p>
            <a:pPr lvl="0" algn="r"/>
            <a:fld id="{9A0DB2DC-4C9A-4742-B13C-FB6460FD3503}" type="slidenum">
              <a:rPr lang="zh-CN" altLang="en-US" sz="1200">
                <a:latin typeface="Calibri"/>
                <a:ea typeface="宋体" panose="02010600030101010101" pitchFamily="2" charset="-122"/>
              </a:rPr>
              <a:t>10</a:t>
            </a:fld>
            <a:endParaRPr lang="zh-CN" altLang="en-US" sz="1200">
              <a:latin typeface="Calibri"/>
              <a:ea typeface="宋体" panose="02010600030101010101" pitchFamily="2" charset="-122"/>
            </a:endParaRPr>
          </a:p>
        </p:txBody>
      </p:sp>
    </p:spTree>
    <p:extLst>
      <p:ext uri="{BB962C8B-B14F-4D97-AF65-F5344CB8AC3E}">
        <p14:creationId xmlns:p14="http://schemas.microsoft.com/office/powerpoint/2010/main" val="12368223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幻灯片图像占位符 1"/>
          <p:cNvSpPr>
            <a:spLocks noGrp="1" noRot="1" noChangeAspect="1"/>
          </p:cNvSpPr>
          <p:nvPr>
            <p:ph type="sldImg"/>
          </p:nvPr>
        </p:nvSpPr>
        <p:spPr/>
      </p:sp>
      <p:sp>
        <p:nvSpPr>
          <p:cNvPr id="18434" name="备注占位符 2"/>
          <p:cNvSpPr>
            <a:spLocks noGrp="1"/>
          </p:cNvSpPr>
          <p:nvPr>
            <p:ph type="body" idx="1"/>
          </p:nvPr>
        </p:nvSpPr>
        <p:spPr/>
        <p:txBody>
          <a:bodyPr lIns="91440" tIns="45720" rIns="91440" bIns="45720" anchor="t"/>
          <a:lstStyle/>
          <a:p>
            <a:pPr lvl="0"/>
            <a:endParaRPr lang="zh-CN" altLang="en-US"/>
          </a:p>
        </p:txBody>
      </p:sp>
      <p:sp>
        <p:nvSpPr>
          <p:cNvPr id="18435" name="灯片编号占位符 3"/>
          <p:cNvSpPr>
            <a:spLocks noGrp="1"/>
          </p:cNvSpPr>
          <p:nvPr>
            <p:ph type="sldNum" sz="quarter" idx="10"/>
          </p:nvPr>
        </p:nvSpPr>
        <p:spPr>
          <a:xfrm>
            <a:off x="3884613" y="8685213"/>
            <a:ext cx="2971800" cy="457200"/>
          </a:xfrm>
          <a:prstGeom prst="rect">
            <a:avLst/>
          </a:prstGeom>
          <a:noFill/>
          <a:ln w="9525">
            <a:noFill/>
          </a:ln>
        </p:spPr>
        <p:txBody>
          <a:bodyPr lIns="91440" tIns="45720" rIns="91440" bIns="45720" anchor="b"/>
          <a:lstStyle/>
          <a:p>
            <a:pPr lvl="0" algn="r"/>
            <a:fld id="{9A0DB2DC-4C9A-4742-B13C-FB6460FD3503}" type="slidenum">
              <a:rPr lang="zh-CN" altLang="en-US" sz="1200">
                <a:latin typeface="Calibri"/>
                <a:ea typeface="宋体" panose="02010600030101010101" pitchFamily="2" charset="-122"/>
              </a:rPr>
              <a:t>11</a:t>
            </a:fld>
            <a:endParaRPr lang="zh-CN" altLang="en-US" sz="1200">
              <a:latin typeface="Calibri"/>
              <a:ea typeface="宋体" panose="02010600030101010101" pitchFamily="2" charset="-122"/>
            </a:endParaRPr>
          </a:p>
        </p:txBody>
      </p:sp>
    </p:spTree>
    <p:extLst>
      <p:ext uri="{BB962C8B-B14F-4D97-AF65-F5344CB8AC3E}">
        <p14:creationId xmlns:p14="http://schemas.microsoft.com/office/powerpoint/2010/main" val="800955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幻灯片图像占位符 1"/>
          <p:cNvSpPr>
            <a:spLocks noGrp="1" noRot="1" noChangeAspect="1"/>
          </p:cNvSpPr>
          <p:nvPr>
            <p:ph type="sldImg"/>
          </p:nvPr>
        </p:nvSpPr>
        <p:spPr/>
      </p:sp>
      <p:sp>
        <p:nvSpPr>
          <p:cNvPr id="18434" name="备注占位符 2"/>
          <p:cNvSpPr>
            <a:spLocks noGrp="1"/>
          </p:cNvSpPr>
          <p:nvPr>
            <p:ph type="body" idx="1"/>
          </p:nvPr>
        </p:nvSpPr>
        <p:spPr/>
        <p:txBody>
          <a:bodyPr lIns="91440" tIns="45720" rIns="91440" bIns="45720" anchor="t"/>
          <a:lstStyle/>
          <a:p>
            <a:pPr lvl="0"/>
            <a:endParaRPr lang="zh-CN" altLang="en-US"/>
          </a:p>
        </p:txBody>
      </p:sp>
      <p:sp>
        <p:nvSpPr>
          <p:cNvPr id="18435" name="灯片编号占位符 3"/>
          <p:cNvSpPr>
            <a:spLocks noGrp="1"/>
          </p:cNvSpPr>
          <p:nvPr>
            <p:ph type="sldNum" sz="quarter" idx="10"/>
          </p:nvPr>
        </p:nvSpPr>
        <p:spPr>
          <a:xfrm>
            <a:off x="3884613" y="8685213"/>
            <a:ext cx="2971800" cy="457200"/>
          </a:xfrm>
          <a:prstGeom prst="rect">
            <a:avLst/>
          </a:prstGeom>
          <a:noFill/>
          <a:ln w="9525">
            <a:noFill/>
          </a:ln>
        </p:spPr>
        <p:txBody>
          <a:bodyPr lIns="91440" tIns="45720" rIns="91440" bIns="45720" anchor="b"/>
          <a:lstStyle/>
          <a:p>
            <a:pPr lvl="0" algn="r"/>
            <a:fld id="{9A0DB2DC-4C9A-4742-B13C-FB6460FD3503}" type="slidenum">
              <a:rPr lang="zh-CN" altLang="en-US" sz="1200">
                <a:latin typeface="Calibri"/>
                <a:ea typeface="宋体" panose="02010600030101010101" pitchFamily="2" charset="-122"/>
              </a:rPr>
              <a:t>12</a:t>
            </a:fld>
            <a:endParaRPr lang="zh-CN" altLang="en-US" sz="1200">
              <a:latin typeface="Calibri"/>
              <a:ea typeface="宋体" panose="02010600030101010101" pitchFamily="2" charset="-122"/>
            </a:endParaRPr>
          </a:p>
        </p:txBody>
      </p:sp>
    </p:spTree>
    <p:extLst>
      <p:ext uri="{BB962C8B-B14F-4D97-AF65-F5344CB8AC3E}">
        <p14:creationId xmlns:p14="http://schemas.microsoft.com/office/powerpoint/2010/main" val="2085838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幻灯片图像占位符 1"/>
          <p:cNvSpPr>
            <a:spLocks noGrp="1" noRot="1" noChangeAspect="1"/>
          </p:cNvSpPr>
          <p:nvPr>
            <p:ph type="sldImg"/>
          </p:nvPr>
        </p:nvSpPr>
        <p:spPr/>
      </p:sp>
      <p:sp>
        <p:nvSpPr>
          <p:cNvPr id="18434" name="备注占位符 2"/>
          <p:cNvSpPr>
            <a:spLocks noGrp="1"/>
          </p:cNvSpPr>
          <p:nvPr>
            <p:ph type="body" idx="1"/>
          </p:nvPr>
        </p:nvSpPr>
        <p:spPr/>
        <p:txBody>
          <a:bodyPr lIns="91440" tIns="45720" rIns="91440" bIns="45720" anchor="t"/>
          <a:lstStyle/>
          <a:p>
            <a:pPr lvl="0"/>
            <a:endParaRPr lang="zh-CN" altLang="en-US"/>
          </a:p>
        </p:txBody>
      </p:sp>
      <p:sp>
        <p:nvSpPr>
          <p:cNvPr id="18435" name="灯片编号占位符 3"/>
          <p:cNvSpPr>
            <a:spLocks noGrp="1"/>
          </p:cNvSpPr>
          <p:nvPr>
            <p:ph type="sldNum" sz="quarter" idx="10"/>
          </p:nvPr>
        </p:nvSpPr>
        <p:spPr>
          <a:xfrm>
            <a:off x="3884613" y="8685213"/>
            <a:ext cx="2971800" cy="457200"/>
          </a:xfrm>
          <a:prstGeom prst="rect">
            <a:avLst/>
          </a:prstGeom>
          <a:noFill/>
          <a:ln w="9525">
            <a:noFill/>
          </a:ln>
        </p:spPr>
        <p:txBody>
          <a:bodyPr lIns="91440" tIns="45720" rIns="91440" bIns="45720" anchor="b"/>
          <a:lstStyle/>
          <a:p>
            <a:pPr lvl="0" algn="r"/>
            <a:fld id="{9A0DB2DC-4C9A-4742-B13C-FB6460FD3503}" type="slidenum">
              <a:rPr lang="zh-CN" altLang="en-US" sz="1200">
                <a:latin typeface="Calibri"/>
                <a:ea typeface="宋体" panose="02010600030101010101" pitchFamily="2" charset="-122"/>
              </a:rPr>
              <a:t>13</a:t>
            </a:fld>
            <a:endParaRPr lang="zh-CN" altLang="en-US" sz="1200">
              <a:latin typeface="Calibri"/>
              <a:ea typeface="宋体" panose="02010600030101010101" pitchFamily="2" charset="-122"/>
            </a:endParaRPr>
          </a:p>
        </p:txBody>
      </p:sp>
    </p:spTree>
    <p:extLst>
      <p:ext uri="{BB962C8B-B14F-4D97-AF65-F5344CB8AC3E}">
        <p14:creationId xmlns:p14="http://schemas.microsoft.com/office/powerpoint/2010/main" val="25183171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幻灯片图像占位符 1"/>
          <p:cNvSpPr>
            <a:spLocks noGrp="1" noRot="1" noChangeAspect="1"/>
          </p:cNvSpPr>
          <p:nvPr>
            <p:ph type="sldImg"/>
          </p:nvPr>
        </p:nvSpPr>
        <p:spPr/>
      </p:sp>
      <p:sp>
        <p:nvSpPr>
          <p:cNvPr id="18434" name="备注占位符 2"/>
          <p:cNvSpPr>
            <a:spLocks noGrp="1"/>
          </p:cNvSpPr>
          <p:nvPr>
            <p:ph type="body" idx="1"/>
          </p:nvPr>
        </p:nvSpPr>
        <p:spPr/>
        <p:txBody>
          <a:bodyPr lIns="91440" tIns="45720" rIns="91440" bIns="45720" anchor="t"/>
          <a:lstStyle/>
          <a:p>
            <a:pPr lvl="0"/>
            <a:endParaRPr lang="zh-CN" altLang="en-US"/>
          </a:p>
        </p:txBody>
      </p:sp>
      <p:sp>
        <p:nvSpPr>
          <p:cNvPr id="18435" name="灯片编号占位符 3"/>
          <p:cNvSpPr>
            <a:spLocks noGrp="1"/>
          </p:cNvSpPr>
          <p:nvPr>
            <p:ph type="sldNum" sz="quarter" idx="10"/>
          </p:nvPr>
        </p:nvSpPr>
        <p:spPr>
          <a:xfrm>
            <a:off x="3884613" y="8685213"/>
            <a:ext cx="2971800" cy="457200"/>
          </a:xfrm>
          <a:prstGeom prst="rect">
            <a:avLst/>
          </a:prstGeom>
          <a:noFill/>
          <a:ln w="9525">
            <a:noFill/>
          </a:ln>
        </p:spPr>
        <p:txBody>
          <a:bodyPr lIns="91440" tIns="45720" rIns="91440" bIns="45720" anchor="b"/>
          <a:lstStyle/>
          <a:p>
            <a:pPr lvl="0" algn="r"/>
            <a:fld id="{9A0DB2DC-4C9A-4742-B13C-FB6460FD3503}" type="slidenum">
              <a:rPr lang="zh-CN" altLang="en-US" sz="1200">
                <a:latin typeface="Calibri"/>
                <a:ea typeface="宋体" panose="02010600030101010101" pitchFamily="2" charset="-122"/>
              </a:rPr>
              <a:t>14</a:t>
            </a:fld>
            <a:endParaRPr lang="zh-CN" altLang="en-US" sz="1200">
              <a:latin typeface="Calibri"/>
              <a:ea typeface="宋体" panose="02010600030101010101" pitchFamily="2" charset="-122"/>
            </a:endParaRPr>
          </a:p>
        </p:txBody>
      </p:sp>
    </p:spTree>
    <p:extLst>
      <p:ext uri="{BB962C8B-B14F-4D97-AF65-F5344CB8AC3E}">
        <p14:creationId xmlns:p14="http://schemas.microsoft.com/office/powerpoint/2010/main" val="31105382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7891722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幻灯片图像占位符 1"/>
          <p:cNvSpPr>
            <a:spLocks noGrp="1" noRot="1" noChangeAspect="1"/>
          </p:cNvSpPr>
          <p:nvPr>
            <p:ph type="sldImg"/>
          </p:nvPr>
        </p:nvSpPr>
        <p:spPr/>
      </p:sp>
      <p:sp>
        <p:nvSpPr>
          <p:cNvPr id="47106" name="备注占位符 2"/>
          <p:cNvSpPr>
            <a:spLocks noGrp="1"/>
          </p:cNvSpPr>
          <p:nvPr>
            <p:ph type="body" idx="1"/>
          </p:nvPr>
        </p:nvSpPr>
        <p:spPr/>
        <p:txBody>
          <a:bodyPr lIns="91440" tIns="45720" rIns="91440" bIns="45720" anchor="t"/>
          <a:lstStyle/>
          <a:p>
            <a:pPr lvl="0"/>
            <a:endParaRPr lang="zh-CN" altLang="en-US"/>
          </a:p>
        </p:txBody>
      </p:sp>
      <p:sp>
        <p:nvSpPr>
          <p:cNvPr id="47107" name="灯片编号占位符 3"/>
          <p:cNvSpPr>
            <a:spLocks noGrp="1"/>
          </p:cNvSpPr>
          <p:nvPr>
            <p:ph type="sldNum" sz="quarter" idx="10"/>
          </p:nvPr>
        </p:nvSpPr>
        <p:spPr>
          <a:xfrm>
            <a:off x="3884613" y="8685213"/>
            <a:ext cx="2971800" cy="457200"/>
          </a:xfrm>
          <a:prstGeom prst="rect">
            <a:avLst/>
          </a:prstGeom>
          <a:noFill/>
          <a:ln w="9525">
            <a:noFill/>
          </a:ln>
        </p:spPr>
        <p:txBody>
          <a:bodyPr lIns="91440" tIns="45720" rIns="91440" bIns="45720" anchor="b"/>
          <a:lstStyle/>
          <a:p>
            <a:pPr lvl="0" algn="r"/>
            <a:fld id="{9A0DB2DC-4C9A-4742-B13C-FB6460FD3503}" type="slidenum">
              <a:rPr lang="zh-CN" altLang="en-US" sz="1200">
                <a:latin typeface="Calibri"/>
                <a:ea typeface="宋体" panose="02010600030101010101" pitchFamily="2" charset="-122"/>
              </a:rPr>
              <a:t>16</a:t>
            </a:fld>
            <a:endParaRPr lang="zh-CN" altLang="en-US" sz="1200">
              <a:latin typeface="Calibri"/>
              <a:ea typeface="宋体" panose="02010600030101010101" pitchFamily="2" charset="-122"/>
            </a:endParaRPr>
          </a:p>
        </p:txBody>
      </p:sp>
    </p:spTree>
    <p:extLst>
      <p:ext uri="{BB962C8B-B14F-4D97-AF65-F5344CB8AC3E}">
        <p14:creationId xmlns:p14="http://schemas.microsoft.com/office/powerpoint/2010/main" val="27792351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幻灯片图像占位符 1"/>
          <p:cNvSpPr>
            <a:spLocks noGrp="1" noRot="1" noChangeAspect="1"/>
          </p:cNvSpPr>
          <p:nvPr>
            <p:ph type="sldImg"/>
          </p:nvPr>
        </p:nvSpPr>
        <p:spPr/>
      </p:sp>
      <p:sp>
        <p:nvSpPr>
          <p:cNvPr id="47106" name="备注占位符 2"/>
          <p:cNvSpPr>
            <a:spLocks noGrp="1"/>
          </p:cNvSpPr>
          <p:nvPr>
            <p:ph type="body" idx="1"/>
          </p:nvPr>
        </p:nvSpPr>
        <p:spPr/>
        <p:txBody>
          <a:bodyPr lIns="91440" tIns="45720" rIns="91440" bIns="45720" anchor="t"/>
          <a:lstStyle/>
          <a:p>
            <a:pPr lvl="0"/>
            <a:endParaRPr lang="zh-CN" altLang="en-US"/>
          </a:p>
        </p:txBody>
      </p:sp>
      <p:sp>
        <p:nvSpPr>
          <p:cNvPr id="47107" name="灯片编号占位符 3"/>
          <p:cNvSpPr>
            <a:spLocks noGrp="1"/>
          </p:cNvSpPr>
          <p:nvPr>
            <p:ph type="sldNum" sz="quarter" idx="10"/>
          </p:nvPr>
        </p:nvSpPr>
        <p:spPr>
          <a:xfrm>
            <a:off x="3884613" y="8685213"/>
            <a:ext cx="2971800" cy="457200"/>
          </a:xfrm>
          <a:prstGeom prst="rect">
            <a:avLst/>
          </a:prstGeom>
          <a:noFill/>
          <a:ln w="9525">
            <a:noFill/>
          </a:ln>
        </p:spPr>
        <p:txBody>
          <a:bodyPr lIns="91440" tIns="45720" rIns="91440" bIns="45720" anchor="b"/>
          <a:lstStyle/>
          <a:p>
            <a:pPr lvl="0" algn="r"/>
            <a:fld id="{9A0DB2DC-4C9A-4742-B13C-FB6460FD3503}" type="slidenum">
              <a:rPr lang="zh-CN" altLang="en-US" sz="1200">
                <a:latin typeface="Calibri"/>
                <a:ea typeface="宋体" panose="02010600030101010101" pitchFamily="2" charset="-122"/>
              </a:rPr>
              <a:t>17</a:t>
            </a:fld>
            <a:endParaRPr lang="zh-CN" altLang="en-US" sz="1200">
              <a:latin typeface="Calibri"/>
              <a:ea typeface="宋体" panose="02010600030101010101" pitchFamily="2" charset="-122"/>
            </a:endParaRPr>
          </a:p>
        </p:txBody>
      </p:sp>
    </p:spTree>
    <p:extLst>
      <p:ext uri="{BB962C8B-B14F-4D97-AF65-F5344CB8AC3E}">
        <p14:creationId xmlns:p14="http://schemas.microsoft.com/office/powerpoint/2010/main" val="39845768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幻灯片图像占位符 1"/>
          <p:cNvSpPr>
            <a:spLocks noGrp="1" noRot="1" noChangeAspect="1"/>
          </p:cNvSpPr>
          <p:nvPr>
            <p:ph type="sldImg"/>
          </p:nvPr>
        </p:nvSpPr>
        <p:spPr/>
      </p:sp>
      <p:sp>
        <p:nvSpPr>
          <p:cNvPr id="47106" name="备注占位符 2"/>
          <p:cNvSpPr>
            <a:spLocks noGrp="1"/>
          </p:cNvSpPr>
          <p:nvPr>
            <p:ph type="body" idx="1"/>
          </p:nvPr>
        </p:nvSpPr>
        <p:spPr/>
        <p:txBody>
          <a:bodyPr lIns="91440" tIns="45720" rIns="91440" bIns="45720" anchor="t"/>
          <a:lstStyle/>
          <a:p>
            <a:pPr lvl="0"/>
            <a:endParaRPr lang="zh-CN" altLang="en-US"/>
          </a:p>
        </p:txBody>
      </p:sp>
      <p:sp>
        <p:nvSpPr>
          <p:cNvPr id="47107" name="灯片编号占位符 3"/>
          <p:cNvSpPr>
            <a:spLocks noGrp="1"/>
          </p:cNvSpPr>
          <p:nvPr>
            <p:ph type="sldNum" sz="quarter" idx="10"/>
          </p:nvPr>
        </p:nvSpPr>
        <p:spPr>
          <a:xfrm>
            <a:off x="3884613" y="8685213"/>
            <a:ext cx="2971800" cy="457200"/>
          </a:xfrm>
          <a:prstGeom prst="rect">
            <a:avLst/>
          </a:prstGeom>
          <a:noFill/>
          <a:ln w="9525">
            <a:noFill/>
          </a:ln>
        </p:spPr>
        <p:txBody>
          <a:bodyPr lIns="91440" tIns="45720" rIns="91440" bIns="45720" anchor="b"/>
          <a:lstStyle/>
          <a:p>
            <a:pPr lvl="0" algn="r"/>
            <a:fld id="{9A0DB2DC-4C9A-4742-B13C-FB6460FD3503}" type="slidenum">
              <a:rPr lang="zh-CN" altLang="en-US" sz="1200">
                <a:latin typeface="Calibri"/>
                <a:ea typeface="宋体" panose="02010600030101010101" pitchFamily="2" charset="-122"/>
              </a:rPr>
              <a:t>18</a:t>
            </a:fld>
            <a:endParaRPr lang="zh-CN" altLang="en-US" sz="1200">
              <a:latin typeface="Calibri"/>
              <a:ea typeface="宋体" panose="02010600030101010101" pitchFamily="2" charset="-122"/>
            </a:endParaRPr>
          </a:p>
        </p:txBody>
      </p:sp>
    </p:spTree>
    <p:extLst>
      <p:ext uri="{BB962C8B-B14F-4D97-AF65-F5344CB8AC3E}">
        <p14:creationId xmlns:p14="http://schemas.microsoft.com/office/powerpoint/2010/main" val="37459207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幻灯片图像占位符 1"/>
          <p:cNvSpPr>
            <a:spLocks noGrp="1" noRot="1" noChangeAspect="1"/>
          </p:cNvSpPr>
          <p:nvPr>
            <p:ph type="sldImg"/>
          </p:nvPr>
        </p:nvSpPr>
        <p:spPr/>
      </p:sp>
      <p:sp>
        <p:nvSpPr>
          <p:cNvPr id="47106" name="备注占位符 2"/>
          <p:cNvSpPr>
            <a:spLocks noGrp="1"/>
          </p:cNvSpPr>
          <p:nvPr>
            <p:ph type="body" idx="1"/>
          </p:nvPr>
        </p:nvSpPr>
        <p:spPr/>
        <p:txBody>
          <a:bodyPr lIns="91440" tIns="45720" rIns="91440" bIns="45720" anchor="t"/>
          <a:lstStyle/>
          <a:p>
            <a:pPr lvl="0"/>
            <a:endParaRPr lang="zh-CN" altLang="en-US"/>
          </a:p>
        </p:txBody>
      </p:sp>
      <p:sp>
        <p:nvSpPr>
          <p:cNvPr id="47107" name="灯片编号占位符 3"/>
          <p:cNvSpPr>
            <a:spLocks noGrp="1"/>
          </p:cNvSpPr>
          <p:nvPr>
            <p:ph type="sldNum" sz="quarter" idx="10"/>
          </p:nvPr>
        </p:nvSpPr>
        <p:spPr>
          <a:xfrm>
            <a:off x="3884613" y="8685213"/>
            <a:ext cx="2971800" cy="457200"/>
          </a:xfrm>
          <a:prstGeom prst="rect">
            <a:avLst/>
          </a:prstGeom>
          <a:noFill/>
          <a:ln w="9525">
            <a:noFill/>
          </a:ln>
        </p:spPr>
        <p:txBody>
          <a:bodyPr lIns="91440" tIns="45720" rIns="91440" bIns="45720" anchor="b"/>
          <a:lstStyle/>
          <a:p>
            <a:pPr lvl="0" algn="r"/>
            <a:fld id="{9A0DB2DC-4C9A-4742-B13C-FB6460FD3503}" type="slidenum">
              <a:rPr lang="zh-CN" altLang="en-US" sz="1200">
                <a:latin typeface="Calibri"/>
                <a:ea typeface="宋体" panose="02010600030101010101" pitchFamily="2" charset="-122"/>
              </a:rPr>
              <a:t>19</a:t>
            </a:fld>
            <a:endParaRPr lang="zh-CN" altLang="en-US" sz="1200">
              <a:latin typeface="Calibri"/>
              <a:ea typeface="宋体" panose="02010600030101010101" pitchFamily="2" charset="-122"/>
            </a:endParaRPr>
          </a:p>
        </p:txBody>
      </p:sp>
    </p:spTree>
    <p:extLst>
      <p:ext uri="{BB962C8B-B14F-4D97-AF65-F5344CB8AC3E}">
        <p14:creationId xmlns:p14="http://schemas.microsoft.com/office/powerpoint/2010/main" val="992864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9944522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20</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41685124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798764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8891435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幻灯片图像占位符 1"/>
          <p:cNvSpPr>
            <a:spLocks noGrp="1" noRot="1" noChangeAspect="1"/>
          </p:cNvSpPr>
          <p:nvPr>
            <p:ph type="sldImg"/>
          </p:nvPr>
        </p:nvSpPr>
        <p:spPr/>
      </p:sp>
      <p:sp>
        <p:nvSpPr>
          <p:cNvPr id="14338" name="备注占位符 2"/>
          <p:cNvSpPr>
            <a:spLocks noGrp="1"/>
          </p:cNvSpPr>
          <p:nvPr>
            <p:ph type="body" idx="1"/>
          </p:nvPr>
        </p:nvSpPr>
        <p:spPr/>
        <p:txBody>
          <a:bodyPr lIns="91440" tIns="45720" rIns="91440" bIns="45720" anchor="t"/>
          <a:lstStyle/>
          <a:p>
            <a:pPr lvl="0"/>
            <a:endParaRPr lang="zh-CN" altLang="en-US"/>
          </a:p>
        </p:txBody>
      </p:sp>
      <p:sp>
        <p:nvSpPr>
          <p:cNvPr id="14339" name="灯片编号占位符 3"/>
          <p:cNvSpPr>
            <a:spLocks noGrp="1"/>
          </p:cNvSpPr>
          <p:nvPr>
            <p:ph type="sldNum" sz="quarter" idx="10"/>
          </p:nvPr>
        </p:nvSpPr>
        <p:spPr>
          <a:xfrm>
            <a:off x="3884613" y="8685213"/>
            <a:ext cx="2971800" cy="457200"/>
          </a:xfrm>
          <a:prstGeom prst="rect">
            <a:avLst/>
          </a:prstGeom>
          <a:noFill/>
          <a:ln w="9525">
            <a:noFill/>
          </a:ln>
        </p:spPr>
        <p:txBody>
          <a:bodyPr lIns="91440" tIns="45720" rIns="91440" bIns="45720" anchor="b"/>
          <a:lstStyle/>
          <a:p>
            <a:pPr lvl="0" algn="r"/>
            <a:fld id="{9A0DB2DC-4C9A-4742-B13C-FB6460FD3503}" type="slidenum">
              <a:rPr lang="zh-CN" altLang="en-US" sz="1200">
                <a:latin typeface="Calibri"/>
                <a:ea typeface="宋体" panose="02010600030101010101" pitchFamily="2" charset="-122"/>
              </a:rPr>
              <a:t>5</a:t>
            </a:fld>
            <a:endParaRPr lang="zh-CN" altLang="en-US" sz="1200">
              <a:latin typeface="Calibri"/>
              <a:ea typeface="宋体" panose="02010600030101010101" pitchFamily="2" charset="-122"/>
            </a:endParaRPr>
          </a:p>
        </p:txBody>
      </p:sp>
    </p:spTree>
    <p:extLst>
      <p:ext uri="{BB962C8B-B14F-4D97-AF65-F5344CB8AC3E}">
        <p14:creationId xmlns:p14="http://schemas.microsoft.com/office/powerpoint/2010/main" val="21004009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幻灯片图像占位符 1"/>
          <p:cNvSpPr>
            <a:spLocks noGrp="1" noRot="1" noChangeAspect="1"/>
          </p:cNvSpPr>
          <p:nvPr>
            <p:ph type="sldImg"/>
          </p:nvPr>
        </p:nvSpPr>
        <p:spPr/>
      </p:sp>
      <p:sp>
        <p:nvSpPr>
          <p:cNvPr id="14338" name="备注占位符 2"/>
          <p:cNvSpPr>
            <a:spLocks noGrp="1"/>
          </p:cNvSpPr>
          <p:nvPr>
            <p:ph type="body" idx="1"/>
          </p:nvPr>
        </p:nvSpPr>
        <p:spPr/>
        <p:txBody>
          <a:bodyPr lIns="91440" tIns="45720" rIns="91440" bIns="45720" anchor="t"/>
          <a:lstStyle/>
          <a:p>
            <a:pPr lvl="0"/>
            <a:endParaRPr lang="zh-CN" altLang="en-US"/>
          </a:p>
        </p:txBody>
      </p:sp>
      <p:sp>
        <p:nvSpPr>
          <p:cNvPr id="14339" name="灯片编号占位符 3"/>
          <p:cNvSpPr>
            <a:spLocks noGrp="1"/>
          </p:cNvSpPr>
          <p:nvPr>
            <p:ph type="sldNum" sz="quarter" idx="10"/>
          </p:nvPr>
        </p:nvSpPr>
        <p:spPr>
          <a:xfrm>
            <a:off x="3884613" y="8685213"/>
            <a:ext cx="2971800" cy="457200"/>
          </a:xfrm>
          <a:prstGeom prst="rect">
            <a:avLst/>
          </a:prstGeom>
          <a:noFill/>
          <a:ln w="9525">
            <a:noFill/>
          </a:ln>
        </p:spPr>
        <p:txBody>
          <a:bodyPr lIns="91440" tIns="45720" rIns="91440" bIns="45720" anchor="b"/>
          <a:lstStyle/>
          <a:p>
            <a:pPr lvl="0" algn="r"/>
            <a:fld id="{9A0DB2DC-4C9A-4742-B13C-FB6460FD3503}" type="slidenum">
              <a:rPr lang="zh-CN" altLang="en-US" sz="1200">
                <a:latin typeface="Calibri"/>
                <a:ea typeface="宋体" panose="02010600030101010101" pitchFamily="2" charset="-122"/>
              </a:rPr>
              <a:t>6</a:t>
            </a:fld>
            <a:endParaRPr lang="zh-CN" altLang="en-US" sz="1200">
              <a:latin typeface="Calibri"/>
              <a:ea typeface="宋体" panose="02010600030101010101" pitchFamily="2" charset="-122"/>
            </a:endParaRPr>
          </a:p>
        </p:txBody>
      </p:sp>
    </p:spTree>
    <p:extLst>
      <p:ext uri="{BB962C8B-B14F-4D97-AF65-F5344CB8AC3E}">
        <p14:creationId xmlns:p14="http://schemas.microsoft.com/office/powerpoint/2010/main" val="21040642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幻灯片图像占位符 1"/>
          <p:cNvSpPr>
            <a:spLocks noGrp="1" noRot="1" noChangeAspect="1"/>
          </p:cNvSpPr>
          <p:nvPr>
            <p:ph type="sldImg"/>
          </p:nvPr>
        </p:nvSpPr>
        <p:spPr/>
      </p:sp>
      <p:sp>
        <p:nvSpPr>
          <p:cNvPr id="14338" name="备注占位符 2"/>
          <p:cNvSpPr>
            <a:spLocks noGrp="1"/>
          </p:cNvSpPr>
          <p:nvPr>
            <p:ph type="body" idx="1"/>
          </p:nvPr>
        </p:nvSpPr>
        <p:spPr/>
        <p:txBody>
          <a:bodyPr lIns="91440" tIns="45720" rIns="91440" bIns="45720" anchor="t"/>
          <a:lstStyle/>
          <a:p>
            <a:pPr lvl="0"/>
            <a:endParaRPr lang="zh-CN" altLang="en-US"/>
          </a:p>
        </p:txBody>
      </p:sp>
      <p:sp>
        <p:nvSpPr>
          <p:cNvPr id="14339" name="灯片编号占位符 3"/>
          <p:cNvSpPr>
            <a:spLocks noGrp="1"/>
          </p:cNvSpPr>
          <p:nvPr>
            <p:ph type="sldNum" sz="quarter" idx="10"/>
          </p:nvPr>
        </p:nvSpPr>
        <p:spPr>
          <a:xfrm>
            <a:off x="3884613" y="8685213"/>
            <a:ext cx="2971800" cy="457200"/>
          </a:xfrm>
          <a:prstGeom prst="rect">
            <a:avLst/>
          </a:prstGeom>
          <a:noFill/>
          <a:ln w="9525">
            <a:noFill/>
          </a:ln>
        </p:spPr>
        <p:txBody>
          <a:bodyPr lIns="91440" tIns="45720" rIns="91440" bIns="45720" anchor="b"/>
          <a:lstStyle/>
          <a:p>
            <a:pPr lvl="0" algn="r"/>
            <a:fld id="{9A0DB2DC-4C9A-4742-B13C-FB6460FD3503}" type="slidenum">
              <a:rPr lang="zh-CN" altLang="en-US" sz="1200">
                <a:latin typeface="Calibri"/>
                <a:ea typeface="宋体" panose="02010600030101010101" pitchFamily="2" charset="-122"/>
              </a:rPr>
              <a:t>7</a:t>
            </a:fld>
            <a:endParaRPr lang="zh-CN" altLang="en-US" sz="1200">
              <a:latin typeface="Calibri"/>
              <a:ea typeface="宋体" panose="02010600030101010101" pitchFamily="2" charset="-122"/>
            </a:endParaRPr>
          </a:p>
        </p:txBody>
      </p:sp>
    </p:spTree>
    <p:extLst>
      <p:ext uri="{BB962C8B-B14F-4D97-AF65-F5344CB8AC3E}">
        <p14:creationId xmlns:p14="http://schemas.microsoft.com/office/powerpoint/2010/main" val="17537032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幻灯片图像占位符 1"/>
          <p:cNvSpPr>
            <a:spLocks noGrp="1" noRot="1" noChangeAspect="1"/>
          </p:cNvSpPr>
          <p:nvPr>
            <p:ph type="sldImg"/>
          </p:nvPr>
        </p:nvSpPr>
        <p:spPr/>
      </p:sp>
      <p:sp>
        <p:nvSpPr>
          <p:cNvPr id="14338" name="备注占位符 2"/>
          <p:cNvSpPr>
            <a:spLocks noGrp="1"/>
          </p:cNvSpPr>
          <p:nvPr>
            <p:ph type="body" idx="1"/>
          </p:nvPr>
        </p:nvSpPr>
        <p:spPr/>
        <p:txBody>
          <a:bodyPr lIns="91440" tIns="45720" rIns="91440" bIns="45720" anchor="t"/>
          <a:lstStyle/>
          <a:p>
            <a:pPr lvl="0"/>
            <a:endParaRPr lang="zh-CN" altLang="en-US"/>
          </a:p>
        </p:txBody>
      </p:sp>
      <p:sp>
        <p:nvSpPr>
          <p:cNvPr id="14339" name="灯片编号占位符 3"/>
          <p:cNvSpPr>
            <a:spLocks noGrp="1"/>
          </p:cNvSpPr>
          <p:nvPr>
            <p:ph type="sldNum" sz="quarter" idx="10"/>
          </p:nvPr>
        </p:nvSpPr>
        <p:spPr>
          <a:xfrm>
            <a:off x="3884613" y="8685213"/>
            <a:ext cx="2971800" cy="457200"/>
          </a:xfrm>
          <a:prstGeom prst="rect">
            <a:avLst/>
          </a:prstGeom>
          <a:noFill/>
          <a:ln w="9525">
            <a:noFill/>
          </a:ln>
        </p:spPr>
        <p:txBody>
          <a:bodyPr lIns="91440" tIns="45720" rIns="91440" bIns="45720" anchor="b"/>
          <a:lstStyle/>
          <a:p>
            <a:pPr lvl="0" algn="r"/>
            <a:fld id="{9A0DB2DC-4C9A-4742-B13C-FB6460FD3503}" type="slidenum">
              <a:rPr lang="zh-CN" altLang="en-US" sz="1200">
                <a:latin typeface="Calibri"/>
                <a:ea typeface="宋体" panose="02010600030101010101" pitchFamily="2" charset="-122"/>
              </a:rPr>
              <a:t>8</a:t>
            </a:fld>
            <a:endParaRPr lang="zh-CN" altLang="en-US" sz="1200">
              <a:latin typeface="Calibri"/>
              <a:ea typeface="宋体" panose="02010600030101010101" pitchFamily="2" charset="-122"/>
            </a:endParaRPr>
          </a:p>
        </p:txBody>
      </p:sp>
    </p:spTree>
    <p:extLst>
      <p:ext uri="{BB962C8B-B14F-4D97-AF65-F5344CB8AC3E}">
        <p14:creationId xmlns:p14="http://schemas.microsoft.com/office/powerpoint/2010/main" val="30778086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357864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2.xml"/><Relationship Id="rId5" Type="http://schemas.openxmlformats.org/officeDocument/2006/relationships/tags" Target="../tags/tag12.xml"/><Relationship Id="rId4" Type="http://schemas.openxmlformats.org/officeDocument/2006/relationships/tags" Target="../tags/tag1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atin typeface="微软雅黑" panose="020B0503020204020204" pitchFamily="34" charset="-122"/>
                <a:ea typeface="微软雅黑" panose="020B0503020204020204" pitchFamily="34" charset="-122"/>
              </a:defRPr>
            </a:lvl1pPr>
          </a:lstStyle>
          <a:p>
            <a:pPr fontAlgn="auto"/>
            <a:r>
              <a:rPr lang="zh-CN" altLang="en-US" strike="noStrike" noProof="1"/>
              <a:t>单击此处编辑母版标题样式</a:t>
            </a:r>
          </a:p>
        </p:txBody>
      </p:sp>
      <p:sp>
        <p:nvSpPr>
          <p:cNvPr id="3" name="内容占位符 2"/>
          <p:cNvSpPr>
            <a:spLocks noGrp="1"/>
          </p:cNvSpPr>
          <p:nvPr>
            <p:ph idx="1"/>
          </p:nvPr>
        </p:nvSpPr>
        <p:spPr/>
        <p:txBody>
          <a:bodyPr/>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a:latin typeface="微软雅黑" panose="020B0503020204020204" pitchFamily="34" charset="-122"/>
                <a:ea typeface="微软雅黑" panose="020B0503020204020204" pitchFamily="34" charset="-122"/>
              </a:defRPr>
            </a:lvl4pPr>
            <a:lvl5pPr>
              <a:defRPr>
                <a:latin typeface="微软雅黑" panose="020B0503020204020204" pitchFamily="34" charset="-122"/>
                <a:ea typeface="微软雅黑" panose="020B0503020204020204" pitchFamily="34" charset="-122"/>
              </a:defRPr>
            </a:lvl5pPr>
          </a:lstStyle>
          <a:p>
            <a:pPr lvl="0" fontAlgn="auto"/>
            <a:r>
              <a:rPr lang="zh-CN" altLang="en-US" strike="noStrike" noProof="1"/>
              <a:t>单击此处编辑母版文本样式</a:t>
            </a:r>
          </a:p>
          <a:p>
            <a:pPr lvl="1" fontAlgn="auto"/>
            <a:r>
              <a:rPr lang="zh-CN" altLang="en-US" strike="noStrike" noProof="1"/>
              <a:t>第二级</a:t>
            </a:r>
          </a:p>
          <a:p>
            <a:pPr lvl="2" fontAlgn="auto"/>
            <a:r>
              <a:rPr lang="zh-CN" altLang="en-US" strike="noStrike" noProof="1"/>
              <a:t>第三级</a:t>
            </a:r>
          </a:p>
          <a:p>
            <a:pPr lvl="3" fontAlgn="auto"/>
            <a:r>
              <a:rPr lang="zh-CN" altLang="en-US" strike="noStrike" noProof="1"/>
              <a:t>第四级</a:t>
            </a:r>
          </a:p>
          <a:p>
            <a:pPr lvl="4" fontAlgn="auto"/>
            <a:r>
              <a:rPr lang="zh-CN" altLang="en-US" strike="noStrike" noProof="1"/>
              <a:t>第五级</a:t>
            </a:r>
          </a:p>
        </p:txBody>
      </p:sp>
      <p:sp>
        <p:nvSpPr>
          <p:cNvPr id="4" name="日期占位符 3"/>
          <p:cNvSpPr>
            <a:spLocks noGrp="1"/>
          </p:cNvSpPr>
          <p:nvPr>
            <p:ph type="dt" sz="half" idx="10"/>
          </p:nvPr>
        </p:nvSpPr>
        <p:spPr/>
        <p:txBody>
          <a:bodyPr/>
          <a:lstStyle>
            <a:lvl1pPr>
              <a:defRPr>
                <a:latin typeface="微软雅黑" panose="020B0503020204020204" pitchFamily="34" charset="-122"/>
                <a:ea typeface="微软雅黑" panose="020B0503020204020204" pitchFamily="34" charset="-122"/>
              </a:defRPr>
            </a:lvl1pPr>
          </a:lstStyle>
          <a:p>
            <a:pPr fontAlgn="auto"/>
            <a:fld id="{85FA10BB-AEF7-4DF5-9E16-392E58035930}" type="datetimeFigureOut">
              <a:rPr lang="zh-CN" altLang="en-US" strike="noStrike" noProof="1" smtClean="0">
                <a:cs typeface="+mn-cs"/>
              </a:rPr>
              <a:t>2023/3/7</a:t>
            </a:fld>
            <a:endParaRPr lang="zh-CN" altLang="en-US" strike="noStrike" noProof="1"/>
          </a:p>
        </p:txBody>
      </p:sp>
      <p:sp>
        <p:nvSpPr>
          <p:cNvPr id="5" name="页脚占位符 4"/>
          <p:cNvSpPr>
            <a:spLocks noGrp="1"/>
          </p:cNvSpPr>
          <p:nvPr>
            <p:ph type="ftr" sz="quarter" idx="11"/>
          </p:nvPr>
        </p:nvSpPr>
        <p:spPr/>
        <p:txBody>
          <a:bodyPr/>
          <a:lstStyle>
            <a:lvl1pPr>
              <a:defRPr>
                <a:latin typeface="微软雅黑" panose="020B0503020204020204" pitchFamily="34" charset="-122"/>
                <a:ea typeface="微软雅黑" panose="020B0503020204020204" pitchFamily="34" charset="-122"/>
              </a:defRPr>
            </a:lvl1pPr>
          </a:lstStyle>
          <a:p>
            <a:pPr fontAlgn="auto"/>
            <a:endParaRPr lang="zh-CN" altLang="en-US" strike="noStrike" noProof="1"/>
          </a:p>
        </p:txBody>
      </p:sp>
      <p:sp>
        <p:nvSpPr>
          <p:cNvPr id="6" name="灯片编号占位符 5"/>
          <p:cNvSpPr>
            <a:spLocks noGrp="1"/>
          </p:cNvSpPr>
          <p:nvPr>
            <p:ph type="sldNum" sz="quarter" idx="12"/>
          </p:nvPr>
        </p:nvSpPr>
        <p:spPr/>
        <p:txBody>
          <a:bodyPr/>
          <a:lstStyle>
            <a:lvl1pPr>
              <a:defRPr>
                <a:latin typeface="微软雅黑" panose="020B0503020204020204" pitchFamily="34" charset="-122"/>
                <a:ea typeface="微软雅黑" panose="020B0503020204020204" pitchFamily="34" charset="-122"/>
              </a:defRPr>
            </a:lvl1pPr>
          </a:lstStyle>
          <a:p>
            <a:pPr fontAlgn="auto"/>
            <a:fld id="{36AF9F84-AD12-4AA1-B1AA-EB202EA49B5E}" type="slidenum">
              <a:rPr lang="zh-CN" altLang="en-US" strike="noStrike" noProof="1" smtClean="0">
                <a:cs typeface="+mn-cs"/>
              </a:rPr>
              <a:t>‹#›</a:t>
            </a:fld>
            <a:endParaRPr lang="zh-CN" altLang="en-US" strike="noStrike" noProof="1"/>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34212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020777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679" y="457200"/>
            <a:ext cx="3931725"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2513" y="987426"/>
            <a:ext cx="6171397"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679" y="2057400"/>
            <a:ext cx="3931725" cy="3811588"/>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33923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679" y="457200"/>
            <a:ext cx="3931725"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2513" y="987426"/>
            <a:ext cx="6171397" cy="4873625"/>
          </a:xfrm>
        </p:spPr>
        <p:txBody>
          <a:bodyPr anchor="t"/>
          <a:lstStyle>
            <a:lvl1pPr marL="0" indent="0">
              <a:buNone/>
              <a:defRPr sz="3200"/>
            </a:lvl1pPr>
            <a:lvl2pPr marL="457154" indent="0">
              <a:buNone/>
              <a:defRPr sz="2800"/>
            </a:lvl2pPr>
            <a:lvl3pPr marL="914309" indent="0">
              <a:buNone/>
              <a:defRPr sz="2400"/>
            </a:lvl3pPr>
            <a:lvl4pPr marL="1371463" indent="0">
              <a:buNone/>
              <a:defRPr sz="2000"/>
            </a:lvl4pPr>
            <a:lvl5pPr marL="1828617" indent="0">
              <a:buNone/>
              <a:defRPr sz="2000"/>
            </a:lvl5pPr>
            <a:lvl6pPr marL="2285771" indent="0">
              <a:buNone/>
              <a:defRPr sz="2000"/>
            </a:lvl6pPr>
            <a:lvl7pPr marL="2742926" indent="0">
              <a:buNone/>
              <a:defRPr sz="2000"/>
            </a:lvl7pPr>
            <a:lvl8pPr marL="3200080" indent="0">
              <a:buNone/>
              <a:defRPr sz="2000"/>
            </a:lvl8pPr>
            <a:lvl9pPr marL="3657234"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679" y="2057400"/>
            <a:ext cx="3931725" cy="3811588"/>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19740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283634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3764" y="365125"/>
            <a:ext cx="2628558"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091" y="365125"/>
            <a:ext cx="7733293"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45540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10" name="矩形 9"/>
          <p:cNvSpPr/>
          <p:nvPr userDrawn="1"/>
        </p:nvSpPr>
        <p:spPr>
          <a:xfrm>
            <a:off x="-42545" y="396875"/>
            <a:ext cx="12249785" cy="558165"/>
          </a:xfrm>
          <a:prstGeom prst="rect">
            <a:avLst/>
          </a:prstGeom>
          <a:gradFill>
            <a:gsLst>
              <a:gs pos="0">
                <a:srgbClr val="E30000"/>
              </a:gs>
              <a:gs pos="100000">
                <a:srgbClr val="760303"/>
              </a:gs>
            </a:gsLst>
            <a:lin ang="10800000" scaled="0"/>
          </a:gradFill>
          <a:ln w="9" cap="flat">
            <a:noFill/>
            <a:prstDash val="solid"/>
            <a:miter lim="800000"/>
          </a:ln>
          <a:effectLst>
            <a:outerShdw blurRad="50800" dist="38100" dir="8100000" algn="tr" rotWithShape="0">
              <a:prstClr val="black">
                <a:alpha val="40000"/>
              </a:prstClr>
            </a:outerShdw>
          </a:effectLst>
        </p:spPr>
        <p:txBody>
          <a:bodyPr vert="horz" wrap="square" lIns="121916" tIns="60957" rIns="121916" bIns="60957" numCol="1" anchor="t" anchorCtr="0" compatLnSpc="1"/>
          <a:lstStyle/>
          <a:p>
            <a:endParaRPr lang="zh-CN" altLang="en-US">
              <a:solidFill>
                <a:schemeClr val="tx1"/>
              </a:solidFill>
            </a:endParaRPr>
          </a:p>
        </p:txBody>
      </p:sp>
      <p:pic>
        <p:nvPicPr>
          <p:cNvPr id="25" name="图片 20"/>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2862" y="6276975"/>
            <a:ext cx="12238037" cy="608013"/>
          </a:xfrm>
          <a:prstGeom prst="rect">
            <a:avLst/>
          </a:prstGeom>
          <a:noFill/>
          <a:ln w="9525">
            <a:noFill/>
          </a:ln>
        </p:spPr>
      </p:pic>
      <p:pic>
        <p:nvPicPr>
          <p:cNvPr id="17" name="图片 1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53035" y="106045"/>
            <a:ext cx="1044575" cy="104457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1000"/>
                                        <p:tgtEl>
                                          <p:spTgt spid="25"/>
                                        </p:tgtEl>
                                      </p:cBhvr>
                                    </p:animEffect>
                                    <p:anim calcmode="lin" valueType="num">
                                      <p:cBhvr>
                                        <p:cTn id="8" dur="1000" fill="hold"/>
                                        <p:tgtEl>
                                          <p:spTgt spid="25"/>
                                        </p:tgtEl>
                                        <p:attrNameLst>
                                          <p:attrName>ppt_x</p:attrName>
                                        </p:attrNameLst>
                                      </p:cBhvr>
                                      <p:tavLst>
                                        <p:tav tm="0">
                                          <p:val>
                                            <p:strVal val="#ppt_x"/>
                                          </p:val>
                                        </p:tav>
                                        <p:tav tm="100000">
                                          <p:val>
                                            <p:strVal val="#ppt_x"/>
                                          </p:val>
                                        </p:tav>
                                      </p:tavLst>
                                    </p:anim>
                                    <p:anim calcmode="lin" valueType="num">
                                      <p:cBhvr>
                                        <p:cTn id="9" dur="1000" fill="hold"/>
                                        <p:tgtEl>
                                          <p:spTgt spid="25"/>
                                        </p:tgtEl>
                                        <p:attrNameLst>
                                          <p:attrName>ppt_y</p:attrName>
                                        </p:attrNameLst>
                                      </p:cBhvr>
                                      <p:tavLst>
                                        <p:tav tm="0">
                                          <p:val>
                                            <p:strVal val="#ppt_y+.1"/>
                                          </p:val>
                                        </p:tav>
                                        <p:tav tm="100000">
                                          <p:val>
                                            <p:strVal val="#ppt_y"/>
                                          </p:val>
                                        </p:tav>
                                      </p:tavLst>
                                    </p:anim>
                                  </p:childTnLst>
                                </p:cTn>
                              </p:par>
                              <p:par>
                                <p:cTn id="10" presetID="2" presetClass="entr" presetSubtype="8" fill="hold" grpId="0" nodeType="withEffect">
                                  <p:stCondLst>
                                    <p:cond delay="40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300" fill="hold"/>
                                        <p:tgtEl>
                                          <p:spTgt spid="10"/>
                                        </p:tgtEl>
                                        <p:attrNameLst>
                                          <p:attrName>ppt_x</p:attrName>
                                        </p:attrNameLst>
                                      </p:cBhvr>
                                      <p:tavLst>
                                        <p:tav tm="0">
                                          <p:val>
                                            <p:strVal val="0-#ppt_w/2"/>
                                          </p:val>
                                        </p:tav>
                                        <p:tav tm="100000">
                                          <p:val>
                                            <p:strVal val="#ppt_x"/>
                                          </p:val>
                                        </p:tav>
                                      </p:tavLst>
                                    </p:anim>
                                    <p:anim calcmode="lin" valueType="num">
                                      <p:cBhvr additive="base">
                                        <p:cTn id="13" dur="3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1198613" y="914400"/>
            <a:ext cx="9797669" cy="2570400"/>
          </a:xfrm>
        </p:spPr>
        <p:txBody>
          <a:bodyPr lIns="90000" tIns="46800" rIns="90000" bIns="46800" anchor="b" anchorCtr="0">
            <a:normAutofit/>
          </a:bodyPr>
          <a:lstStyle>
            <a:lvl1pPr algn="ctr">
              <a:defRPr sz="6000"/>
            </a:lvl1pPr>
          </a:lstStyle>
          <a:p>
            <a:r>
              <a:rPr lang="zh-CN" altLang="en-US"/>
              <a:t>单击此处编辑标题</a:t>
            </a:r>
          </a:p>
        </p:txBody>
      </p:sp>
      <p:sp>
        <p:nvSpPr>
          <p:cNvPr id="3" name="副标题 2"/>
          <p:cNvSpPr>
            <a:spLocks noGrp="1"/>
          </p:cNvSpPr>
          <p:nvPr>
            <p:ph type="subTitle" idx="1" hasCustomPrompt="1"/>
            <p:custDataLst>
              <p:tags r:id="rId2"/>
            </p:custDataLst>
          </p:nvPr>
        </p:nvSpPr>
        <p:spPr>
          <a:xfrm>
            <a:off x="1198613" y="3560400"/>
            <a:ext cx="9797669"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2023/3/7</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1"/>
        </a:solidFill>
        <a:effectLst/>
      </p:bgPr>
    </p:bg>
    <p:spTree>
      <p:nvGrpSpPr>
        <p:cNvPr id="1" name=""/>
        <p:cNvGrpSpPr/>
        <p:nvPr/>
      </p:nvGrpSpPr>
      <p:grpSpPr>
        <a:xfrm>
          <a:off x="0" y="0"/>
          <a:ext cx="0" cy="0"/>
          <a:chOff x="0" y="0"/>
          <a:chExt cx="0" cy="0"/>
        </a:xfrm>
      </p:grpSpPr>
      <p:sp>
        <p:nvSpPr>
          <p:cNvPr id="6" name="文本框 5"/>
          <p:cNvSpPr txBox="1"/>
          <p:nvPr userDrawn="1"/>
        </p:nvSpPr>
        <p:spPr>
          <a:xfrm>
            <a:off x="1050714" y="667109"/>
            <a:ext cx="10443593" cy="1245235"/>
          </a:xfrm>
          <a:prstGeom prst="rect">
            <a:avLst/>
          </a:prstGeom>
          <a:noFill/>
        </p:spPr>
        <p:txBody>
          <a:bodyPr wrap="square" rtlCol="0">
            <a:spAutoFit/>
            <a:scene3d>
              <a:camera prst="orthographicFront"/>
              <a:lightRig rig="threePt" dir="t"/>
            </a:scene3d>
            <a:sp3d contourW="12700"/>
          </a:bodyPr>
          <a:lstStyle/>
          <a:p>
            <a:pPr algn="ctr">
              <a:lnSpc>
                <a:spcPct val="150000"/>
              </a:lnSpc>
            </a:pPr>
            <a:r>
              <a:rPr lang="zh-CN" altLang="en-US" sz="3200" b="1">
                <a:noFill/>
                <a:latin typeface="+mn-ea"/>
              </a:rPr>
              <a:t>版权声明</a:t>
            </a:r>
          </a:p>
          <a:p>
            <a:pPr algn="just">
              <a:lnSpc>
                <a:spcPct val="150000"/>
              </a:lnSpc>
            </a:pPr>
            <a:endParaRPr lang="zh-CN" altLang="en-US" sz="1400">
              <a:noFill/>
              <a:latin typeface="+mn-ea"/>
            </a:endParaRPr>
          </a:p>
          <a:p>
            <a:pPr algn="just">
              <a:lnSpc>
                <a:spcPct val="150000"/>
              </a:lnSpc>
            </a:pPr>
            <a:r>
              <a:rPr lang="zh-CN" altLang="en-US" sz="100">
                <a:noFill/>
                <a:latin typeface="+mn-ea"/>
              </a:rPr>
              <a:t>感谢您</a:t>
            </a:r>
            <a:r>
              <a:rPr lang="zh-CN" altLang="en-US" sz="100" smtClean="0">
                <a:noFill/>
                <a:latin typeface="+mn-ea"/>
              </a:rPr>
              <a:t>下载办图网平台</a:t>
            </a:r>
            <a:r>
              <a:rPr lang="zh-CN" altLang="en-US" sz="100">
                <a:noFill/>
                <a:latin typeface="+mn-ea"/>
              </a:rPr>
              <a:t>上提供的</a:t>
            </a:r>
            <a:r>
              <a:rPr lang="en-US" altLang="zh-CN" sz="100">
                <a:noFill/>
                <a:latin typeface="+mn-ea"/>
              </a:rPr>
              <a:t>PPT</a:t>
            </a:r>
            <a:r>
              <a:rPr lang="zh-CN" altLang="en-US" sz="100">
                <a:noFill/>
                <a:latin typeface="+mn-ea"/>
              </a:rPr>
              <a:t>作品，为了您</a:t>
            </a:r>
            <a:r>
              <a:rPr lang="zh-CN" altLang="en-US" sz="100" smtClean="0">
                <a:noFill/>
                <a:latin typeface="+mn-ea"/>
              </a:rPr>
              <a:t>和办图网以及</a:t>
            </a:r>
            <a:r>
              <a:rPr lang="zh-CN" altLang="en-US" sz="100">
                <a:noFill/>
                <a:latin typeface="+mn-ea"/>
              </a:rPr>
              <a:t>原创作者的利益，请勿复制、传播、销售，否则将承担法律责任</a:t>
            </a:r>
            <a:r>
              <a:rPr lang="zh-CN" altLang="en-US" sz="100" smtClean="0">
                <a:noFill/>
                <a:latin typeface="+mn-ea"/>
              </a:rPr>
              <a:t>！办图网将</a:t>
            </a:r>
            <a:r>
              <a:rPr lang="zh-CN" altLang="en-US" sz="100">
                <a:noFill/>
                <a:latin typeface="+mn-ea"/>
              </a:rPr>
              <a:t>对作品进行维权，按照传播下载次数进行十倍的索取赔偿！</a:t>
            </a:r>
            <a:endParaRPr lang="en-US" altLang="zh-CN" sz="100">
              <a:noFill/>
              <a:latin typeface="+mn-ea"/>
            </a:endParaRPr>
          </a:p>
          <a:p>
            <a:pPr algn="just">
              <a:lnSpc>
                <a:spcPct val="150000"/>
              </a:lnSpc>
            </a:pPr>
            <a:endParaRPr lang="zh-CN" altLang="en-US" sz="100">
              <a:noFill/>
              <a:latin typeface="+mn-ea"/>
            </a:endParaRPr>
          </a:p>
          <a:p>
            <a:pPr algn="just">
              <a:lnSpc>
                <a:spcPct val="150000"/>
              </a:lnSpc>
            </a:pPr>
            <a:r>
              <a:rPr lang="en-US" altLang="zh-CN" sz="100">
                <a:noFill/>
                <a:latin typeface="+mn-ea"/>
              </a:rPr>
              <a:t>1.</a:t>
            </a:r>
            <a:r>
              <a:rPr lang="zh-CN" altLang="en-US" sz="100" smtClean="0">
                <a:noFill/>
                <a:latin typeface="+mn-ea"/>
              </a:rPr>
              <a:t>在办图网出售</a:t>
            </a:r>
            <a:r>
              <a:rPr lang="zh-CN" altLang="en-US" sz="100">
                <a:noFill/>
                <a:latin typeface="+mn-ea"/>
              </a:rPr>
              <a:t>的</a:t>
            </a:r>
            <a:r>
              <a:rPr lang="en-US" altLang="zh-CN" sz="100">
                <a:noFill/>
                <a:latin typeface="+mn-ea"/>
              </a:rPr>
              <a:t>PPT</a:t>
            </a:r>
            <a:r>
              <a:rPr lang="zh-CN" altLang="en-US" sz="100">
                <a:noFill/>
                <a:latin typeface="+mn-ea"/>
              </a:rPr>
              <a:t>模板是免版税类（</a:t>
            </a:r>
            <a:r>
              <a:rPr lang="en-US" altLang="zh-CN" sz="100">
                <a:noFill/>
                <a:latin typeface="+mn-ea"/>
              </a:rPr>
              <a:t>RF</a:t>
            </a:r>
            <a:r>
              <a:rPr lang="zh-CN" altLang="en-US" sz="100">
                <a:noFill/>
                <a:latin typeface="+mn-ea"/>
              </a:rPr>
              <a:t>：</a:t>
            </a:r>
            <a:r>
              <a:rPr lang="en-US" altLang="zh-CN" sz="100">
                <a:noFill/>
                <a:latin typeface="+mn-ea"/>
              </a:rPr>
              <a:t>Royalty-Free</a:t>
            </a:r>
            <a:r>
              <a:rPr lang="zh-CN" altLang="en-US" sz="100">
                <a:noFill/>
                <a:latin typeface="+mn-ea"/>
              </a:rPr>
              <a:t>）正版受</a:t>
            </a:r>
            <a:r>
              <a:rPr lang="en-US" altLang="zh-CN" sz="100" smtClean="0">
                <a:noFill/>
                <a:latin typeface="+mn-ea"/>
              </a:rPr>
              <a:t>《</a:t>
            </a:r>
            <a:r>
              <a:rPr lang="zh-CN" altLang="en-US" sz="100">
                <a:noFill/>
                <a:latin typeface="+mn-ea"/>
              </a:rPr>
              <a:t>中华人民共和国著作权法</a:t>
            </a:r>
            <a:r>
              <a:rPr lang="en-US" altLang="zh-CN" sz="100" smtClean="0">
                <a:noFill/>
                <a:latin typeface="+mn-ea"/>
              </a:rPr>
              <a:t>》</a:t>
            </a:r>
            <a:r>
              <a:rPr lang="zh-CN" altLang="en-US" sz="100">
                <a:noFill/>
                <a:latin typeface="+mn-ea"/>
              </a:rPr>
              <a:t>和</a:t>
            </a:r>
            <a:r>
              <a:rPr lang="en-US" altLang="zh-CN" sz="100">
                <a:noFill/>
                <a:latin typeface="+mn-ea"/>
              </a:rPr>
              <a:t>《</a:t>
            </a:r>
            <a:r>
              <a:rPr lang="zh-CN" altLang="en-US" sz="100">
                <a:noFill/>
                <a:latin typeface="+mn-ea"/>
              </a:rPr>
              <a:t>世界版权公约</a:t>
            </a:r>
            <a:r>
              <a:rPr lang="en-US" altLang="zh-CN" sz="100">
                <a:noFill/>
                <a:latin typeface="+mn-ea"/>
              </a:rPr>
              <a:t>》</a:t>
            </a:r>
            <a:r>
              <a:rPr lang="zh-CN" altLang="en-US" sz="100">
                <a:noFill/>
                <a:latin typeface="+mn-ea"/>
              </a:rPr>
              <a:t>的保护，作品的所有权、版权和著作权</a:t>
            </a:r>
            <a:r>
              <a:rPr lang="zh-CN" altLang="en-US" sz="100" smtClean="0">
                <a:noFill/>
                <a:latin typeface="+mn-ea"/>
              </a:rPr>
              <a:t>归办图网所有</a:t>
            </a:r>
            <a:r>
              <a:rPr lang="zh-CN" altLang="en-US" sz="100">
                <a:noFill/>
                <a:latin typeface="+mn-ea"/>
              </a:rPr>
              <a:t>，您下载的是</a:t>
            </a:r>
            <a:r>
              <a:rPr lang="en-US" altLang="zh-CN" sz="100">
                <a:noFill/>
                <a:latin typeface="+mn-ea"/>
              </a:rPr>
              <a:t>PPT</a:t>
            </a:r>
            <a:r>
              <a:rPr lang="zh-CN" altLang="en-US" sz="100">
                <a:noFill/>
                <a:latin typeface="+mn-ea"/>
              </a:rPr>
              <a:t>模板素材的使用权。</a:t>
            </a:r>
          </a:p>
          <a:p>
            <a:pPr algn="just">
              <a:lnSpc>
                <a:spcPct val="150000"/>
              </a:lnSpc>
            </a:pPr>
            <a:r>
              <a:rPr lang="en-US" altLang="zh-CN" sz="100">
                <a:noFill/>
                <a:latin typeface="+mn-ea"/>
              </a:rPr>
              <a:t>2.</a:t>
            </a:r>
            <a:r>
              <a:rPr lang="zh-CN" altLang="en-US" sz="100">
                <a:noFill/>
                <a:latin typeface="+mn-ea"/>
              </a:rPr>
              <a:t>不得</a:t>
            </a:r>
            <a:r>
              <a:rPr lang="zh-CN" altLang="en-US" sz="100" smtClean="0">
                <a:noFill/>
                <a:latin typeface="+mn-ea"/>
              </a:rPr>
              <a:t>将办图网的</a:t>
            </a:r>
            <a:r>
              <a:rPr lang="en-US" altLang="zh-CN" sz="100">
                <a:noFill/>
                <a:latin typeface="+mn-ea"/>
              </a:rPr>
              <a:t>PPT</a:t>
            </a:r>
            <a:r>
              <a:rPr lang="zh-CN" altLang="en-US" sz="100">
                <a:noFill/>
                <a:latin typeface="+mn-ea"/>
              </a:rPr>
              <a:t>模板、</a:t>
            </a:r>
            <a:r>
              <a:rPr lang="en-US" altLang="zh-CN" sz="100">
                <a:noFill/>
                <a:latin typeface="+mn-ea"/>
              </a:rPr>
              <a:t>PPT</a:t>
            </a:r>
            <a:r>
              <a:rPr lang="zh-CN" altLang="en-US" sz="100">
                <a:noFill/>
                <a:latin typeface="+mn-ea"/>
              </a:rPr>
              <a:t>素材，本身用于再出售，或者出租、出借、转让、分销、发布或者作为礼物供他人使用，不得转授权、出卖、转让本协议或者本协议中的权利。</a:t>
            </a:r>
          </a:p>
        </p:txBody>
      </p:sp>
      <p:sp>
        <p:nvSpPr>
          <p:cNvPr id="8" name="文本框 7"/>
          <p:cNvSpPr txBox="1"/>
          <p:nvPr userDrawn="1"/>
        </p:nvSpPr>
        <p:spPr>
          <a:xfrm>
            <a:off x="1050714" y="5336327"/>
            <a:ext cx="7295941" cy="398780"/>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rtlCol="0">
            <a:spAutoFit/>
            <a:scene3d>
              <a:camera prst="orthographicFront"/>
              <a:lightRig rig="threePt" dir="t"/>
            </a:scene3d>
            <a:sp3d contourW="12700"/>
          </a:bodyPr>
          <a:lstStyle/>
          <a:p>
            <a:pPr algn="just"/>
            <a:r>
              <a:rPr lang="zh-CN" altLang="en-US" sz="2000" b="1">
                <a:noFill/>
                <a:latin typeface="+mn-ea"/>
              </a:rPr>
              <a:t>更多精品</a:t>
            </a:r>
            <a:r>
              <a:rPr lang="en-US" altLang="zh-CN" sz="2000" b="1">
                <a:noFill/>
                <a:latin typeface="+mn-ea"/>
              </a:rPr>
              <a:t>PPT</a:t>
            </a:r>
            <a:r>
              <a:rPr lang="zh-CN" altLang="en-US" sz="2000" b="1">
                <a:noFill/>
                <a:latin typeface="+mn-ea"/>
              </a:rPr>
              <a:t>模板</a:t>
            </a:r>
            <a:r>
              <a:rPr lang="zh-CN" altLang="en-US" sz="2000" b="1" smtClean="0">
                <a:noFill/>
                <a:latin typeface="+mn-ea"/>
              </a:rPr>
              <a:t>：</a:t>
            </a:r>
            <a:r>
              <a:rPr lang="en-US" altLang="zh-CN" sz="2000" b="1" smtClean="0">
                <a:noFill/>
                <a:latin typeface="+mn-ea"/>
              </a:rPr>
              <a:t>www.888ppt.com</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bldLvl="0" animBg="1"/>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3802" y="1122363"/>
            <a:ext cx="9142810" cy="2387600"/>
          </a:xfrm>
        </p:spPr>
        <p:txBody>
          <a:bodyPr anchor="b"/>
          <a:lstStyle>
            <a:lvl1pPr algn="ctr">
              <a:defRPr sz="5999"/>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3802" y="3602038"/>
            <a:ext cx="9142810" cy="1655762"/>
          </a:xfrm>
        </p:spPr>
        <p:txBody>
          <a:bodyPr/>
          <a:lstStyle>
            <a:lvl1pPr marL="0" indent="0" algn="ctr">
              <a:buNone/>
              <a:defRPr sz="2400"/>
            </a:lvl1pPr>
            <a:lvl2pPr marL="457154" indent="0" algn="ctr">
              <a:buNone/>
              <a:defRPr sz="2000"/>
            </a:lvl2pPr>
            <a:lvl3pPr marL="914309" indent="0" algn="ctr">
              <a:buNone/>
              <a:defRPr sz="1800"/>
            </a:lvl3pPr>
            <a:lvl4pPr marL="1371463" indent="0" algn="ctr">
              <a:buNone/>
              <a:defRPr sz="1600"/>
            </a:lvl4pPr>
            <a:lvl5pPr marL="1828617" indent="0" algn="ctr">
              <a:buNone/>
              <a:defRPr sz="1600"/>
            </a:lvl5pPr>
            <a:lvl6pPr marL="2285771" indent="0" algn="ctr">
              <a:buNone/>
              <a:defRPr sz="1600"/>
            </a:lvl6pPr>
            <a:lvl7pPr marL="2742926" indent="0" algn="ctr">
              <a:buNone/>
              <a:defRPr sz="1600"/>
            </a:lvl7pPr>
            <a:lvl8pPr marL="3200080" indent="0" algn="ctr">
              <a:buNone/>
              <a:defRPr sz="1600"/>
            </a:lvl8pPr>
            <a:lvl9pPr marL="3657234"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21572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01433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742" y="1709739"/>
            <a:ext cx="10514231" cy="2852737"/>
          </a:xfrm>
        </p:spPr>
        <p:txBody>
          <a:bodyPr anchor="b"/>
          <a:lstStyle>
            <a:lvl1pPr>
              <a:defRPr sz="5999"/>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742" y="4589464"/>
            <a:ext cx="10514231" cy="1500187"/>
          </a:xfrm>
        </p:spPr>
        <p:txBody>
          <a:bodyPr/>
          <a:lstStyle>
            <a:lvl1pPr marL="0" indent="0">
              <a:buNone/>
              <a:defRPr sz="2400">
                <a:solidFill>
                  <a:schemeClr val="tx1">
                    <a:tint val="75000"/>
                  </a:schemeClr>
                </a:solidFill>
              </a:defRPr>
            </a:lvl1pPr>
            <a:lvl2pPr marL="457154" indent="0">
              <a:buNone/>
              <a:defRPr sz="2000">
                <a:solidFill>
                  <a:schemeClr val="tx1">
                    <a:tint val="75000"/>
                  </a:schemeClr>
                </a:solidFill>
              </a:defRPr>
            </a:lvl2pPr>
            <a:lvl3pPr marL="914309" indent="0">
              <a:buNone/>
              <a:defRPr sz="1800">
                <a:solidFill>
                  <a:schemeClr val="tx1">
                    <a:tint val="75000"/>
                  </a:schemeClr>
                </a:solidFill>
              </a:defRPr>
            </a:lvl3pPr>
            <a:lvl4pPr marL="1371463" indent="0">
              <a:buNone/>
              <a:defRPr sz="1600">
                <a:solidFill>
                  <a:schemeClr val="tx1">
                    <a:tint val="75000"/>
                  </a:schemeClr>
                </a:solidFill>
              </a:defRPr>
            </a:lvl4pPr>
            <a:lvl5pPr marL="1828617" indent="0">
              <a:buNone/>
              <a:defRPr sz="1600">
                <a:solidFill>
                  <a:schemeClr val="tx1">
                    <a:tint val="75000"/>
                  </a:schemeClr>
                </a:solidFill>
              </a:defRPr>
            </a:lvl5pPr>
            <a:lvl6pPr marL="2285771" indent="0">
              <a:buNone/>
              <a:defRPr sz="1600">
                <a:solidFill>
                  <a:schemeClr val="tx1">
                    <a:tint val="75000"/>
                  </a:schemeClr>
                </a:solidFill>
              </a:defRPr>
            </a:lvl6pPr>
            <a:lvl7pPr marL="2742926" indent="0">
              <a:buNone/>
              <a:defRPr sz="1600">
                <a:solidFill>
                  <a:schemeClr val="tx1">
                    <a:tint val="75000"/>
                  </a:schemeClr>
                </a:solidFill>
              </a:defRPr>
            </a:lvl7pPr>
            <a:lvl8pPr marL="3200080" indent="0">
              <a:buNone/>
              <a:defRPr sz="1600">
                <a:solidFill>
                  <a:schemeClr val="tx1">
                    <a:tint val="75000"/>
                  </a:schemeClr>
                </a:solidFill>
              </a:defRPr>
            </a:lvl8pPr>
            <a:lvl9pPr marL="3657234"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70745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091" y="1825625"/>
            <a:ext cx="5180926"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1396" y="1825625"/>
            <a:ext cx="5180926"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08543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679" y="365126"/>
            <a:ext cx="10514231"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679" y="1681163"/>
            <a:ext cx="5157116" cy="823912"/>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679" y="2505075"/>
            <a:ext cx="5157116"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1397" y="1681163"/>
            <a:ext cx="5182513" cy="823912"/>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1397" y="2505075"/>
            <a:ext cx="5182513"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115586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file:///D:\qq&#25991;&#20214;\712321467\Image\C2C\Image2\%7b75232B38-A165-1FB7-499C-2E1C792CACB5%7d.png" TargetMode="External"/></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6.xml"/><Relationship Id="rId3" Type="http://schemas.openxmlformats.org/officeDocument/2006/relationships/theme" Target="../theme/theme2.xml"/><Relationship Id="rId7" Type="http://schemas.openxmlformats.org/officeDocument/2006/relationships/tags" Target="../tags/tag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tags" Target="../tags/tag4.xml"/><Relationship Id="rId5" Type="http://schemas.openxmlformats.org/officeDocument/2006/relationships/tags" Target="../tags/tag3.xml"/><Relationship Id="rId10" Type="http://schemas.openxmlformats.org/officeDocument/2006/relationships/image" Target="file:///D:\qq&#25991;&#20214;\712321467\Image\C2C\Image2\%7b75232B38-A165-1FB7-499C-2E1C792CACB5%7d.png" TargetMode="External"/><Relationship Id="rId4" Type="http://schemas.openxmlformats.org/officeDocument/2006/relationships/tags" Target="../tags/tag2.xml"/><Relationship Id="rId9" Type="http://schemas.openxmlformats.org/officeDocument/2006/relationships/tags" Target="../tags/tag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a:xfrm>
            <a:off x="609600" y="274638"/>
            <a:ext cx="10971213" cy="1143000"/>
          </a:xfrm>
          <a:prstGeom prst="rect">
            <a:avLst/>
          </a:prstGeom>
          <a:noFill/>
          <a:ln w="9525">
            <a:noFill/>
          </a:ln>
        </p:spPr>
        <p:txBody>
          <a:bodyPr lIns="91440" tIns="45720" rIns="91440" bIns="45720" anchor="ctr"/>
          <a:lstStyle/>
          <a:p>
            <a:pPr lvl="0"/>
            <a:r>
              <a:rPr lang="zh-CN" altLang="en-US"/>
              <a:t>单击此处编辑母版标题样式</a:t>
            </a:r>
          </a:p>
        </p:txBody>
      </p:sp>
      <p:sp>
        <p:nvSpPr>
          <p:cNvPr id="1027" name="文本占位符 2"/>
          <p:cNvSpPr>
            <a:spLocks noGrp="1"/>
          </p:cNvSpPr>
          <p:nvPr>
            <p:ph type="body" idx="5"/>
          </p:nvPr>
        </p:nvSpPr>
        <p:spPr>
          <a:xfrm>
            <a:off x="609600" y="1600200"/>
            <a:ext cx="10971213" cy="4525963"/>
          </a:xfrm>
          <a:prstGeom prst="rect">
            <a:avLst/>
          </a:prstGeom>
          <a:noFill/>
          <a:ln w="9525">
            <a:noFill/>
          </a:ln>
        </p:spPr>
        <p:txBody>
          <a:bodyPr lIns="91440" tIns="45720" rIns="91440" bIns="45720" anchor="t"/>
          <a:lstStyle/>
          <a:p>
            <a:pPr lvl="0" indent="-342900"/>
            <a:r>
              <a:rPr lang="zh-CN" altLang="en-US"/>
              <a:t>单击此处编辑母版文本样式</a:t>
            </a:r>
          </a:p>
          <a:p>
            <a:pPr lvl="1" indent="-285750"/>
            <a:r>
              <a:rPr lang="zh-CN" altLang="en-US"/>
              <a:t>第二级</a:t>
            </a:r>
          </a:p>
          <a:p>
            <a:pPr lvl="2" indent="-228600"/>
            <a:r>
              <a:rPr lang="zh-CN" altLang="en-US"/>
              <a:t>第三级</a:t>
            </a:r>
          </a:p>
          <a:p>
            <a:pPr lvl="3" indent="-228600"/>
            <a:r>
              <a:rPr lang="zh-CN" altLang="en-US"/>
              <a:t>第四级</a:t>
            </a:r>
          </a:p>
          <a:p>
            <a:pPr lvl="4" indent="-228600"/>
            <a:r>
              <a:rPr lang="zh-CN" altLang="en-US"/>
              <a:t>第五级</a:t>
            </a:r>
          </a:p>
        </p:txBody>
      </p:sp>
      <p:sp>
        <p:nvSpPr>
          <p:cNvPr id="4" name="日期占位符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latin typeface="微软雅黑" panose="020B0503020204020204" pitchFamily="34" charset="-122"/>
                <a:ea typeface="微软雅黑" panose="020B0503020204020204" pitchFamily="34" charset="-122"/>
              </a:defRPr>
            </a:lvl1pPr>
          </a:lstStyle>
          <a:p>
            <a:pPr fontAlgn="auto"/>
            <a:fld id="{85FA10BB-AEF7-4DF5-9E16-392E58035930}" type="datetimeFigureOut">
              <a:rPr lang="zh-CN" altLang="en-US" strike="noStrike" noProof="1" smtClean="0">
                <a:cs typeface="+mn-cs"/>
              </a:rPr>
              <a:t>2023/3/7</a:t>
            </a:fld>
            <a:endParaRPr lang="zh-CN" altLang="en-US" strike="noStrike" noProof="1"/>
          </a:p>
        </p:txBody>
      </p:sp>
      <p:sp>
        <p:nvSpPr>
          <p:cNvPr id="5" name="页脚占位符 4"/>
          <p:cNvSpPr>
            <a:spLocks noGrp="1"/>
          </p:cNvSpPr>
          <p:nvPr>
            <p:ph type="ftr" sz="quarter" idx="3"/>
          </p:nvPr>
        </p:nvSpPr>
        <p:spPr>
          <a:xfrm>
            <a:off x="4165600" y="6356350"/>
            <a:ext cx="3859213" cy="365125"/>
          </a:xfrm>
          <a:prstGeom prst="rect">
            <a:avLst/>
          </a:prstGeom>
        </p:spPr>
        <p:txBody>
          <a:bodyPr vert="horz" lIns="91440" tIns="45720" rIns="91440" bIns="45720" rtlCol="0" anchor="ctr"/>
          <a:lstStyle>
            <a:lvl1pPr algn="ctr">
              <a:defRPr sz="1200">
                <a:solidFill>
                  <a:schemeClr val="tx1">
                    <a:tint val="75000"/>
                  </a:schemeClr>
                </a:solidFill>
                <a:latin typeface="微软雅黑" panose="020B0503020204020204" pitchFamily="34" charset="-122"/>
                <a:ea typeface="微软雅黑" panose="020B0503020204020204" pitchFamily="34" charset="-122"/>
              </a:defRPr>
            </a:lvl1pPr>
          </a:lstStyle>
          <a:p>
            <a:pPr fontAlgn="auto"/>
            <a:endParaRPr lang="zh-CN" altLang="en-US" strike="noStrike" noProof="1"/>
          </a:p>
        </p:txBody>
      </p:sp>
      <p:sp>
        <p:nvSpPr>
          <p:cNvPr id="6" name="灯片编号占位符 5"/>
          <p:cNvSpPr>
            <a:spLocks noGrp="1"/>
          </p:cNvSpPr>
          <p:nvPr>
            <p:ph type="sldNum" sz="quarter" idx="4"/>
          </p:nvPr>
        </p:nvSpPr>
        <p:spPr>
          <a:xfrm>
            <a:off x="8736013" y="6356350"/>
            <a:ext cx="2844800" cy="365125"/>
          </a:xfrm>
          <a:prstGeom prst="rect">
            <a:avLst/>
          </a:prstGeom>
        </p:spPr>
        <p:txBody>
          <a:bodyPr vert="horz" lIns="91440" tIns="45720" rIns="91440" bIns="45720" rtlCol="0" anchor="ctr"/>
          <a:lstStyle>
            <a:lvl1pPr algn="r">
              <a:defRPr sz="1200">
                <a:solidFill>
                  <a:schemeClr val="tx1">
                    <a:tint val="75000"/>
                  </a:schemeClr>
                </a:solidFill>
                <a:latin typeface="微软雅黑" panose="020B0503020204020204" pitchFamily="34" charset="-122"/>
                <a:ea typeface="微软雅黑" panose="020B0503020204020204" pitchFamily="34" charset="-122"/>
              </a:defRPr>
            </a:lvl1pPr>
          </a:lstStyle>
          <a:p>
            <a:pPr fontAlgn="auto"/>
            <a:fld id="{36AF9F84-AD12-4AA1-B1AA-EB202EA49B5E}" type="slidenum">
              <a:rPr lang="zh-CN" altLang="en-US" strike="noStrike" noProof="1" smtClean="0">
                <a:cs typeface="+mn-cs"/>
              </a:rPr>
              <a:t>‹#›</a:t>
            </a:fld>
            <a:endParaRPr lang="zh-CN" altLang="en-US" strike="noStrike" noProof="1"/>
          </a:p>
        </p:txBody>
      </p:sp>
      <p:pic>
        <p:nvPicPr>
          <p:cNvPr id="1028" name="图片 1073743875" descr="学科网 zxxk.com"/>
          <p:cNvPicPr>
            <a:picLocks noChangeAspect="1"/>
          </p:cNvPicPr>
          <p:nvPr/>
        </p:nvPicPr>
        <p:blipFill>
          <a:blip r:link="rId4"/>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p:txStyles>
    <p:titleStyle>
      <a:lvl1pPr algn="ctr" defTabSz="914400" rtl="0" eaLnBrk="1" latinLnBrk="0" hangingPunct="1">
        <a:spcBef>
          <a:spcPct val="0"/>
        </a:spcBef>
        <a:buNone/>
        <a:defRPr sz="4400" kern="1200">
          <a:solidFill>
            <a:schemeClr val="tx1"/>
          </a:solidFill>
          <a:latin typeface="微软雅黑" panose="020B0503020204020204" pitchFamily="34" charset="-122"/>
          <a:ea typeface="微软雅黑" panose="020B0503020204020204" pitchFamily="34" charset="-122"/>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微软雅黑" panose="020B0503020204020204" pitchFamily="34" charset="-122"/>
          <a:ea typeface="微软雅黑" panose="020B0503020204020204" pitchFamily="34" charset="-122"/>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5"/>
            </p:custDataLst>
          </p:nvPr>
        </p:nvSpPr>
        <p:spPr>
          <a:xfrm>
            <a:off x="608305" y="608400"/>
            <a:ext cx="10967486" cy="705600"/>
          </a:xfrm>
          <a:prstGeom prst="rect">
            <a:avLst/>
          </a:prstGeom>
        </p:spPr>
        <p:txBody>
          <a:bodyPr vert="horz" lIns="90170" tIns="46990" rIns="90170" bIns="46990" rtlCol="0" anchor="ctr" anchorCtr="0">
            <a:normAutofit/>
          </a:bodyPr>
          <a:lstStyle/>
          <a:p>
            <a:r>
              <a:rPr lang="zh-CN" altLang="en-US"/>
              <a:t>单击此处编辑母版标题样式</a:t>
            </a:r>
          </a:p>
        </p:txBody>
      </p:sp>
      <p:sp>
        <p:nvSpPr>
          <p:cNvPr id="3" name="文本占位符 2"/>
          <p:cNvSpPr>
            <a:spLocks noGrp="1"/>
          </p:cNvSpPr>
          <p:nvPr>
            <p:ph type="body" idx="1"/>
            <p:custDataLst>
              <p:tags r:id="rId6"/>
            </p:custDataLst>
          </p:nvPr>
        </p:nvSpPr>
        <p:spPr>
          <a:xfrm>
            <a:off x="608305" y="1490400"/>
            <a:ext cx="10967486" cy="4759200"/>
          </a:xfrm>
          <a:prstGeom prst="rect">
            <a:avLst/>
          </a:prstGeo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custDataLst>
              <p:tags r:id="rId7"/>
            </p:custDataLst>
          </p:nvPr>
        </p:nvSpPr>
        <p:spPr>
          <a:xfrm>
            <a:off x="611904" y="6314400"/>
            <a:ext cx="2699578"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t>2023/3/7</a:t>
            </a:fld>
            <a:endParaRPr lang="zh-CN" altLang="en-US"/>
          </a:p>
        </p:txBody>
      </p:sp>
      <p:sp>
        <p:nvSpPr>
          <p:cNvPr id="5" name="页脚占位符 4"/>
          <p:cNvSpPr>
            <a:spLocks noGrp="1"/>
          </p:cNvSpPr>
          <p:nvPr>
            <p:ph type="ftr" sz="quarter" idx="3"/>
            <p:custDataLst>
              <p:tags r:id="rId8"/>
            </p:custDataLst>
          </p:nvPr>
        </p:nvSpPr>
        <p:spPr>
          <a:xfrm>
            <a:off x="4115357" y="6314400"/>
            <a:ext cx="3959381"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4"/>
            <p:custDataLst>
              <p:tags r:id="rId9"/>
            </p:custDataLst>
          </p:nvPr>
        </p:nvSpPr>
        <p:spPr>
          <a:xfrm>
            <a:off x="8876213" y="6314400"/>
            <a:ext cx="2699578"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t>‹#›</a:t>
            </a:fld>
            <a:endParaRPr lang="zh-CN" altLang="en-US"/>
          </a:p>
        </p:txBody>
      </p:sp>
      <p:pic>
        <p:nvPicPr>
          <p:cNvPr id="7" name="图片 1073743875" descr="学科网 zxxk.com"/>
          <p:cNvPicPr>
            <a:picLocks noChangeAspect="1"/>
          </p:cNvPicPr>
          <p:nvPr/>
        </p:nvPicPr>
        <p:blipFill>
          <a:blip r:link="rId10"/>
          <a:stretch>
            <a:fillRect/>
          </a:stretch>
        </p:blipFill>
        <p:spPr>
          <a:xfrm>
            <a:off x="838200" y="365125"/>
            <a:ext cx="9525" cy="9525"/>
          </a:xfrm>
          <a:prstGeom prst="rect">
            <a:avLst/>
          </a:prstGeom>
          <a:noFill/>
          <a:ln>
            <a:noFill/>
            <a:miter lim="800000"/>
          </a:ln>
        </p:spPr>
      </p:pic>
    </p:spTree>
    <p:custDataLst>
      <p:tags r:id="rId4"/>
    </p:custDataLst>
  </p:cSld>
  <p:clrMap bg1="lt1" tx1="dk1" bg2="lt2" tx2="dk2" accent1="accent1" accent2="accent2" accent3="accent3" accent4="accent4" accent5="accent5" accent6="accent6" hlink="hlink" folHlink="folHlink"/>
  <p:sldLayoutIdLst>
    <p:sldLayoutId id="2147483652" r:id="rId1"/>
    <p:sldLayoutId id="2147483653" r:id="rId2"/>
  </p:sldLayoutIdLst>
  <p:transition/>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091" y="365126"/>
            <a:ext cx="10514231"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091" y="1825625"/>
            <a:ext cx="10514231"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091" y="6356351"/>
            <a:ext cx="2742843"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16E5758D-A3C3-4E88-8AC0-22500507BD7E}" type="datetimeFigureOut">
              <a:rPr lang="zh-CN" altLang="en-US" smtClean="0">
                <a:solidFill>
                  <a:prstClr val="black">
                    <a:tint val="75000"/>
                  </a:prstClr>
                </a:solidFill>
                <a:ea typeface="宋体" panose="02010600030101010101" pitchFamily="2" charset="-122"/>
              </a:rPr>
              <a:pPr fontAlgn="auto">
                <a:spcBef>
                  <a:spcPts val="0"/>
                </a:spcBef>
                <a:spcAft>
                  <a:spcPts val="0"/>
                </a:spcAft>
              </a:pPr>
              <a:t>2023/3/7</a:t>
            </a:fld>
            <a:endParaRPr lang="zh-CN" altLang="en-US">
              <a:solidFill>
                <a:prstClr val="black">
                  <a:tint val="75000"/>
                </a:prstClr>
              </a:solidFill>
              <a:ea typeface="宋体" panose="02010600030101010101" pitchFamily="2" charset="-122"/>
            </a:endParaRPr>
          </a:p>
        </p:txBody>
      </p:sp>
      <p:sp>
        <p:nvSpPr>
          <p:cNvPr id="5" name="Footer Placeholder 4"/>
          <p:cNvSpPr>
            <a:spLocks noGrp="1"/>
          </p:cNvSpPr>
          <p:nvPr>
            <p:ph type="ftr" sz="quarter" idx="3"/>
          </p:nvPr>
        </p:nvSpPr>
        <p:spPr>
          <a:xfrm>
            <a:off x="4038075" y="6356351"/>
            <a:ext cx="411426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zh-CN" altLang="en-US">
              <a:solidFill>
                <a:prstClr val="black">
                  <a:tint val="75000"/>
                </a:prstClr>
              </a:solidFill>
              <a:ea typeface="宋体" panose="02010600030101010101" pitchFamily="2" charset="-122"/>
            </a:endParaRPr>
          </a:p>
        </p:txBody>
      </p:sp>
      <p:sp>
        <p:nvSpPr>
          <p:cNvPr id="6" name="Slide Number Placeholder 5"/>
          <p:cNvSpPr>
            <a:spLocks noGrp="1"/>
          </p:cNvSpPr>
          <p:nvPr>
            <p:ph type="sldNum" sz="quarter" idx="4"/>
          </p:nvPr>
        </p:nvSpPr>
        <p:spPr>
          <a:xfrm>
            <a:off x="8609479" y="6356351"/>
            <a:ext cx="2742843"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AA4E786F-588D-4932-A7B2-AE3451FA4ACA}" type="slidenum">
              <a:rPr lang="zh-CN" altLang="en-US" smtClean="0">
                <a:solidFill>
                  <a:prstClr val="black">
                    <a:tint val="75000"/>
                  </a:prstClr>
                </a:solidFill>
                <a:ea typeface="宋体" panose="02010600030101010101" pitchFamily="2" charset="-122"/>
              </a:rPr>
              <a:pPr fontAlgn="auto">
                <a:spcBef>
                  <a:spcPts val="0"/>
                </a:spcBef>
                <a:spcAft>
                  <a:spcPts val="0"/>
                </a:spcAft>
              </a:pPr>
              <a:t>‹#›</a:t>
            </a:fld>
            <a:endParaRPr lang="zh-CN" altLang="en-US">
              <a:solidFill>
                <a:prstClr val="black">
                  <a:tint val="75000"/>
                </a:prstClr>
              </a:solidFill>
              <a:ea typeface="宋体" panose="02010600030101010101" pitchFamily="2" charset="-122"/>
            </a:endParaRPr>
          </a:p>
        </p:txBody>
      </p:sp>
    </p:spTree>
    <p:extLst>
      <p:ext uri="{BB962C8B-B14F-4D97-AF65-F5344CB8AC3E}">
        <p14:creationId xmlns:p14="http://schemas.microsoft.com/office/powerpoint/2010/main" val="406612381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xStyles>
    <p:titleStyle>
      <a:lvl1pPr algn="l" defTabSz="914309"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77" indent="-228577" algn="l" defTabSz="914309"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31" indent="-228577" algn="l" defTabSz="914309"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886" indent="-228577" algn="l" defTabSz="914309"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40"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194"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349"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03"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657"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811"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09" rtl="0" eaLnBrk="1" latinLnBrk="0" hangingPunct="1">
        <a:defRPr sz="1800" kern="1200">
          <a:solidFill>
            <a:schemeClr val="tx1"/>
          </a:solidFill>
          <a:latin typeface="+mn-lt"/>
          <a:ea typeface="+mn-ea"/>
          <a:cs typeface="+mn-cs"/>
        </a:defRPr>
      </a:lvl1pPr>
      <a:lvl2pPr marL="457154"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3" algn="l" defTabSz="914309" rtl="0" eaLnBrk="1" latinLnBrk="0" hangingPunct="1">
        <a:defRPr sz="1800" kern="1200">
          <a:solidFill>
            <a:schemeClr val="tx1"/>
          </a:solidFill>
          <a:latin typeface="+mn-lt"/>
          <a:ea typeface="+mn-ea"/>
          <a:cs typeface="+mn-cs"/>
        </a:defRPr>
      </a:lvl4pPr>
      <a:lvl5pPr marL="1828617" algn="l" defTabSz="914309" rtl="0" eaLnBrk="1" latinLnBrk="0" hangingPunct="1">
        <a:defRPr sz="1800" kern="1200">
          <a:solidFill>
            <a:schemeClr val="tx1"/>
          </a:solidFill>
          <a:latin typeface="+mn-lt"/>
          <a:ea typeface="+mn-ea"/>
          <a:cs typeface="+mn-cs"/>
        </a:defRPr>
      </a:lvl5pPr>
      <a:lvl6pPr marL="2285771"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4" algn="l" defTabSz="91430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20.xml"/><Relationship Id="rId13" Type="http://schemas.openxmlformats.org/officeDocument/2006/relationships/image" Target="../media/image5.png"/><Relationship Id="rId3" Type="http://schemas.openxmlformats.org/officeDocument/2006/relationships/tags" Target="../tags/tag15.xml"/><Relationship Id="rId7" Type="http://schemas.openxmlformats.org/officeDocument/2006/relationships/tags" Target="../tags/tag19.xml"/><Relationship Id="rId12" Type="http://schemas.openxmlformats.org/officeDocument/2006/relationships/image" Target="../media/image4.png"/><Relationship Id="rId17" Type="http://schemas.openxmlformats.org/officeDocument/2006/relationships/image" Target="../media/image9.png"/><Relationship Id="rId2" Type="http://schemas.openxmlformats.org/officeDocument/2006/relationships/tags" Target="../tags/tag14.xml"/><Relationship Id="rId16" Type="http://schemas.openxmlformats.org/officeDocument/2006/relationships/image" Target="../media/image8.png"/><Relationship Id="rId1" Type="http://schemas.openxmlformats.org/officeDocument/2006/relationships/tags" Target="../tags/tag13.xml"/><Relationship Id="rId6" Type="http://schemas.openxmlformats.org/officeDocument/2006/relationships/tags" Target="../tags/tag18.xml"/><Relationship Id="rId11" Type="http://schemas.openxmlformats.org/officeDocument/2006/relationships/image" Target="../media/image3.png"/><Relationship Id="rId5" Type="http://schemas.openxmlformats.org/officeDocument/2006/relationships/tags" Target="../tags/tag17.xml"/><Relationship Id="rId15" Type="http://schemas.openxmlformats.org/officeDocument/2006/relationships/image" Target="../media/image7.png"/><Relationship Id="rId10" Type="http://schemas.openxmlformats.org/officeDocument/2006/relationships/notesSlide" Target="../notesSlides/notesSlide1.xml"/><Relationship Id="rId4" Type="http://schemas.openxmlformats.org/officeDocument/2006/relationships/tags" Target="../tags/tag16.xml"/><Relationship Id="rId9" Type="http://schemas.openxmlformats.org/officeDocument/2006/relationships/slideLayout" Target="../slideLayouts/slideLayout1.xml"/><Relationship Id="rId1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hemeOverride" Target="../theme/themeOverride9.xml"/><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17.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image" Target="../media/image11.png"/></Relationships>
</file>

<file path=ppt/slides/_rels/slide20.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0.xml"/><Relationship Id="rId1" Type="http://schemas.openxmlformats.org/officeDocument/2006/relationships/slideLayout" Target="../slideLayouts/slideLayout11.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4.xml"/><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矩形 32"/>
          <p:cNvSpPr/>
          <p:nvPr/>
        </p:nvSpPr>
        <p:spPr>
          <a:xfrm>
            <a:off x="22225" y="1900555"/>
            <a:ext cx="12136755" cy="1014730"/>
          </a:xfrm>
          <a:prstGeom prst="rect">
            <a:avLst/>
          </a:prstGeom>
          <a:ln>
            <a:noFill/>
          </a:ln>
          <a:effectLst/>
        </p:spPr>
        <p:txBody>
          <a:bodyPr wrap="square" lIns="91440" tIns="45720" rIns="91440" bIns="45720">
            <a:spAutoFit/>
          </a:bodyPr>
          <a:lstStyle/>
          <a:p>
            <a:pPr algn="ctr" defTabSz="913765"/>
            <a:r>
              <a:rPr lang="zh-CN" altLang="en-US" sz="6000" b="1" kern="0" dirty="0">
                <a:solidFill>
                  <a:srgbClr val="D6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书写党领导青年运动</a:t>
            </a:r>
            <a:r>
              <a:rPr lang="zh-CN" altLang="en-US" sz="6000" b="1" kern="0" dirty="0" smtClean="0">
                <a:solidFill>
                  <a:srgbClr val="D6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的篇</a:t>
            </a:r>
            <a:r>
              <a:rPr lang="zh-CN" altLang="en-US" sz="6000" b="1" kern="0" dirty="0">
                <a:solidFill>
                  <a:srgbClr val="D6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章</a:t>
            </a:r>
          </a:p>
        </p:txBody>
      </p:sp>
      <p:sp>
        <p:nvSpPr>
          <p:cNvPr id="34" name="TextBox 8"/>
          <p:cNvSpPr txBox="1"/>
          <p:nvPr/>
        </p:nvSpPr>
        <p:spPr>
          <a:xfrm>
            <a:off x="2564875" y="3181350"/>
            <a:ext cx="7448550" cy="398780"/>
          </a:xfrm>
          <a:prstGeom prst="rect">
            <a:avLst/>
          </a:prstGeom>
          <a:noFill/>
          <a:effectLst/>
        </p:spPr>
        <p:txBody>
          <a:bodyPr wrap="square" lIns="91440" tIns="45720" rIns="91440" bIns="45720" rtlCol="0">
            <a:spAutoFit/>
          </a:bodyPr>
          <a:lstStyle/>
          <a:p>
            <a:pPr algn="dist" defTabSz="913765">
              <a:defRPr/>
            </a:pPr>
            <a:r>
              <a:rPr lang="en-US" altLang="zh-CN" sz="2000" kern="0">
                <a:solidFill>
                  <a:srgbClr val="D60000"/>
                </a:solidFill>
                <a:latin typeface="微软雅黑" panose="020B0503020204020204" pitchFamily="34" charset="-122"/>
                <a:ea typeface="微软雅黑" panose="020B0503020204020204" pitchFamily="34" charset="-122"/>
              </a:rPr>
              <a:t>——</a:t>
            </a:r>
            <a:r>
              <a:rPr sz="2000" kern="0">
                <a:solidFill>
                  <a:srgbClr val="D60000"/>
                </a:solidFill>
                <a:latin typeface="微软雅黑" panose="020B0503020204020204" pitchFamily="34" charset="-122"/>
                <a:ea typeface="微软雅黑" panose="020B0503020204020204" pitchFamily="34" charset="-122"/>
              </a:rPr>
              <a:t>团员干部学习教育专题团课课件</a:t>
            </a:r>
            <a:r>
              <a:rPr lang="en-US" altLang="zh-CN" sz="2000" kern="0">
                <a:solidFill>
                  <a:srgbClr val="D60000"/>
                </a:solidFill>
                <a:latin typeface="微软雅黑" panose="020B0503020204020204" pitchFamily="34" charset="-122"/>
                <a:ea typeface="微软雅黑" panose="020B0503020204020204" pitchFamily="34" charset="-122"/>
              </a:rPr>
              <a:t>—</a:t>
            </a:r>
            <a:r>
              <a:rPr lang="en-US" altLang="zh-CN" sz="2000" kern="0">
                <a:solidFill>
                  <a:srgbClr val="D60000"/>
                </a:solidFill>
                <a:latin typeface="微软雅黑" panose="020B0503020204020204" pitchFamily="34" charset="-122"/>
                <a:ea typeface="微软雅黑" panose="020B0503020204020204" pitchFamily="34" charset="-122"/>
                <a:sym typeface="+mn-ea"/>
              </a:rPr>
              <a:t>—</a:t>
            </a:r>
          </a:p>
        </p:txBody>
      </p:sp>
      <p:grpSp>
        <p:nvGrpSpPr>
          <p:cNvPr id="18" name="组合 17"/>
          <p:cNvGrpSpPr/>
          <p:nvPr/>
        </p:nvGrpSpPr>
        <p:grpSpPr>
          <a:xfrm>
            <a:off x="-11226" y="4653560"/>
            <a:ext cx="12203861" cy="2225479"/>
            <a:chOff x="-18" y="7240"/>
            <a:chExt cx="19237" cy="3561"/>
          </a:xfrm>
        </p:grpSpPr>
        <p:grpSp>
          <p:nvGrpSpPr>
            <p:cNvPr id="19" name="组合 18"/>
            <p:cNvGrpSpPr/>
            <p:nvPr/>
          </p:nvGrpSpPr>
          <p:grpSpPr>
            <a:xfrm>
              <a:off x="0" y="7240"/>
              <a:ext cx="19200" cy="3447"/>
              <a:chOff x="0" y="7305"/>
              <a:chExt cx="19200" cy="4129"/>
            </a:xfrm>
          </p:grpSpPr>
          <p:pic>
            <p:nvPicPr>
              <p:cNvPr id="5" name="图片 4" descr="城市建筑绘制"/>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0" y="7305"/>
                <a:ext cx="19200" cy="3495"/>
              </a:xfrm>
              <a:prstGeom prst="rect">
                <a:avLst/>
              </a:prstGeom>
            </p:spPr>
          </p:pic>
          <p:pic>
            <p:nvPicPr>
              <p:cNvPr id="21" name="图片 20" descr="1 拷贝 12"/>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0" y="9486"/>
                <a:ext cx="19200" cy="1948"/>
              </a:xfrm>
              <a:prstGeom prst="rect">
                <a:avLst/>
              </a:prstGeom>
            </p:spPr>
          </p:pic>
        </p:grpSp>
        <p:pic>
          <p:nvPicPr>
            <p:cNvPr id="22" name="图片 21"/>
            <p:cNvPicPr>
              <a:picLocks noChangeAspect="1"/>
            </p:cNvPicPr>
            <p:nvPr/>
          </p:nvPicPr>
          <p:blipFill>
            <a:blip r:embed="rId13" cstate="email">
              <a:extLst>
                <a:ext uri="{28A0092B-C50C-407E-A947-70E740481C1C}">
                  <a14:useLocalDpi xmlns:a14="http://schemas.microsoft.com/office/drawing/2010/main"/>
                </a:ext>
              </a:extLst>
            </a:blip>
            <a:srcRect/>
            <a:stretch>
              <a:fillRect/>
            </a:stretch>
          </p:blipFill>
          <p:spPr>
            <a:xfrm>
              <a:off x="-18" y="7921"/>
              <a:ext cx="19237" cy="2880"/>
            </a:xfrm>
            <a:prstGeom prst="rect">
              <a:avLst/>
            </a:prstGeom>
          </p:spPr>
        </p:pic>
      </p:grpSp>
      <p:pic>
        <p:nvPicPr>
          <p:cNvPr id="6" name="图片 5"/>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11430" y="4077335"/>
            <a:ext cx="2430145" cy="2820670"/>
          </a:xfrm>
          <a:prstGeom prst="rect">
            <a:avLst/>
          </a:prstGeom>
        </p:spPr>
      </p:pic>
      <p:pic>
        <p:nvPicPr>
          <p:cNvPr id="13" name="图片 12"/>
          <p:cNvPicPr>
            <a:picLocks noChangeAspect="1"/>
          </p:cNvPicPr>
          <p:nvPr/>
        </p:nvPicPr>
        <p:blipFill>
          <a:blip r:embed="rId15" cstate="email">
            <a:extLst>
              <a:ext uri="{28A0092B-C50C-407E-A947-70E740481C1C}">
                <a14:useLocalDpi xmlns:a14="http://schemas.microsoft.com/office/drawing/2010/main"/>
              </a:ext>
            </a:extLst>
          </a:blip>
          <a:srcRect/>
          <a:stretch>
            <a:fillRect/>
          </a:stretch>
        </p:blipFill>
        <p:spPr>
          <a:xfrm>
            <a:off x="10309860" y="2916555"/>
            <a:ext cx="1882775" cy="3964305"/>
          </a:xfrm>
          <a:prstGeom prst="rect">
            <a:avLst/>
          </a:prstGeom>
        </p:spPr>
      </p:pic>
      <p:grpSp>
        <p:nvGrpSpPr>
          <p:cNvPr id="8" name="PA-10229"/>
          <p:cNvGrpSpPr/>
          <p:nvPr>
            <p:custDataLst>
              <p:tags r:id="rId1"/>
            </p:custDataLst>
          </p:nvPr>
        </p:nvGrpSpPr>
        <p:grpSpPr>
          <a:xfrm>
            <a:off x="3608524" y="4153528"/>
            <a:ext cx="416937" cy="416934"/>
            <a:chOff x="891974" y="4415843"/>
            <a:chExt cx="450443" cy="450443"/>
          </a:xfrm>
        </p:grpSpPr>
        <p:sp>
          <p:nvSpPr>
            <p:cNvPr id="7" name="PA-椭圆 20"/>
            <p:cNvSpPr/>
            <p:nvPr>
              <p:custDataLst>
                <p:tags r:id="rId7"/>
              </p:custDataLst>
            </p:nvPr>
          </p:nvSpPr>
          <p:spPr>
            <a:xfrm>
              <a:off x="891974" y="4415843"/>
              <a:ext cx="450443" cy="450443"/>
            </a:xfrm>
            <a:prstGeom prst="ellipse">
              <a:avLst/>
            </a:prstGeom>
            <a:noFill/>
            <a:ln w="12700" cap="flat" cmpd="sng" algn="ctr">
              <a:solidFill>
                <a:srgbClr val="C00000"/>
              </a:solid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1pPr>
              <a:lvl2pPr marL="4572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2pPr>
              <a:lvl3pPr marL="9144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3pPr>
              <a:lvl4pPr marL="13716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4pPr>
              <a:lvl5pPr marL="18288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5pPr>
              <a:lvl6pPr marL="22860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6pPr>
              <a:lvl7pPr marL="27432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7pPr>
              <a:lvl8pPr marL="32004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8pPr>
              <a:lvl9pPr marL="36576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字魂58号-创中黑" panose="00000500000000000000" charset="-122"/>
                <a:ea typeface="字魂58号-创中黑" panose="00000500000000000000" charset="-122"/>
                <a:cs typeface="等线" panose="02010600030101010101" charset="-122"/>
                <a:sym typeface="思源黑体 CN Normal" panose="020B0400000000000000" pitchFamily="34" charset="-122"/>
              </a:endParaRPr>
            </a:p>
          </p:txBody>
        </p:sp>
        <p:sp>
          <p:nvSpPr>
            <p:cNvPr id="11" name="PA-椭圆 39"/>
            <p:cNvSpPr/>
            <p:nvPr>
              <p:custDataLst>
                <p:tags r:id="rId8"/>
              </p:custDataLst>
            </p:nvPr>
          </p:nvSpPr>
          <p:spPr>
            <a:xfrm>
              <a:off x="993275" y="4502064"/>
              <a:ext cx="247839" cy="278000"/>
            </a:xfrm>
            <a:custGeom>
              <a:avLst/>
              <a:gdLst>
                <a:gd name="connsiteX0" fmla="*/ 199932 w 300038"/>
                <a:gd name="connsiteY0" fmla="*/ 273051 h 336551"/>
                <a:gd name="connsiteX1" fmla="*/ 192088 w 300038"/>
                <a:gd name="connsiteY1" fmla="*/ 280989 h 336551"/>
                <a:gd name="connsiteX2" fmla="*/ 192088 w 300038"/>
                <a:gd name="connsiteY2" fmla="*/ 306124 h 336551"/>
                <a:gd name="connsiteX3" fmla="*/ 199932 w 300038"/>
                <a:gd name="connsiteY3" fmla="*/ 312739 h 336551"/>
                <a:gd name="connsiteX4" fmla="*/ 250919 w 300038"/>
                <a:gd name="connsiteY4" fmla="*/ 312739 h 336551"/>
                <a:gd name="connsiteX5" fmla="*/ 258763 w 300038"/>
                <a:gd name="connsiteY5" fmla="*/ 306124 h 336551"/>
                <a:gd name="connsiteX6" fmla="*/ 258763 w 300038"/>
                <a:gd name="connsiteY6" fmla="*/ 280989 h 336551"/>
                <a:gd name="connsiteX7" fmla="*/ 250919 w 300038"/>
                <a:gd name="connsiteY7" fmla="*/ 273051 h 336551"/>
                <a:gd name="connsiteX8" fmla="*/ 199932 w 300038"/>
                <a:gd name="connsiteY8" fmla="*/ 273051 h 336551"/>
                <a:gd name="connsiteX9" fmla="*/ 101328 w 300038"/>
                <a:gd name="connsiteY9" fmla="*/ 196851 h 336551"/>
                <a:gd name="connsiteX10" fmla="*/ 107908 w 300038"/>
                <a:gd name="connsiteY10" fmla="*/ 196851 h 336551"/>
                <a:gd name="connsiteX11" fmla="*/ 111856 w 300038"/>
                <a:gd name="connsiteY11" fmla="*/ 202123 h 336551"/>
                <a:gd name="connsiteX12" fmla="*/ 128964 w 300038"/>
                <a:gd name="connsiteY12" fmla="*/ 248250 h 336551"/>
                <a:gd name="connsiteX13" fmla="*/ 131595 w 300038"/>
                <a:gd name="connsiteY13" fmla="*/ 239025 h 336551"/>
                <a:gd name="connsiteX14" fmla="*/ 126332 w 300038"/>
                <a:gd name="connsiteY14" fmla="*/ 225845 h 336551"/>
                <a:gd name="connsiteX15" fmla="*/ 127648 w 300038"/>
                <a:gd name="connsiteY15" fmla="*/ 217938 h 336551"/>
                <a:gd name="connsiteX16" fmla="*/ 132911 w 300038"/>
                <a:gd name="connsiteY16" fmla="*/ 215302 h 336551"/>
                <a:gd name="connsiteX17" fmla="*/ 167126 w 300038"/>
                <a:gd name="connsiteY17" fmla="*/ 215302 h 336551"/>
                <a:gd name="connsiteX18" fmla="*/ 172390 w 300038"/>
                <a:gd name="connsiteY18" fmla="*/ 217938 h 336551"/>
                <a:gd name="connsiteX19" fmla="*/ 173706 w 300038"/>
                <a:gd name="connsiteY19" fmla="*/ 225845 h 336551"/>
                <a:gd name="connsiteX20" fmla="*/ 168442 w 300038"/>
                <a:gd name="connsiteY20" fmla="*/ 239025 h 336551"/>
                <a:gd name="connsiteX21" fmla="*/ 171074 w 300038"/>
                <a:gd name="connsiteY21" fmla="*/ 248250 h 336551"/>
                <a:gd name="connsiteX22" fmla="*/ 188182 w 300038"/>
                <a:gd name="connsiteY22" fmla="*/ 202123 h 336551"/>
                <a:gd name="connsiteX23" fmla="*/ 192130 w 300038"/>
                <a:gd name="connsiteY23" fmla="*/ 196851 h 336551"/>
                <a:gd name="connsiteX24" fmla="*/ 198710 w 300038"/>
                <a:gd name="connsiteY24" fmla="*/ 196851 h 336551"/>
                <a:gd name="connsiteX25" fmla="*/ 265823 w 300038"/>
                <a:gd name="connsiteY25" fmla="*/ 224527 h 336551"/>
                <a:gd name="connsiteX26" fmla="*/ 300038 w 300038"/>
                <a:gd name="connsiteY26" fmla="*/ 274609 h 336551"/>
                <a:gd name="connsiteX27" fmla="*/ 300038 w 300038"/>
                <a:gd name="connsiteY27" fmla="*/ 328643 h 336551"/>
                <a:gd name="connsiteX28" fmla="*/ 292142 w 300038"/>
                <a:gd name="connsiteY28" fmla="*/ 336551 h 336551"/>
                <a:gd name="connsiteX29" fmla="*/ 7896 w 300038"/>
                <a:gd name="connsiteY29" fmla="*/ 336551 h 336551"/>
                <a:gd name="connsiteX30" fmla="*/ 0 w 300038"/>
                <a:gd name="connsiteY30" fmla="*/ 328643 h 336551"/>
                <a:gd name="connsiteX31" fmla="*/ 0 w 300038"/>
                <a:gd name="connsiteY31" fmla="*/ 274609 h 336551"/>
                <a:gd name="connsiteX32" fmla="*/ 34215 w 300038"/>
                <a:gd name="connsiteY32" fmla="*/ 224527 h 336551"/>
                <a:gd name="connsiteX33" fmla="*/ 101328 w 300038"/>
                <a:gd name="connsiteY33" fmla="*/ 196851 h 336551"/>
                <a:gd name="connsiteX34" fmla="*/ 155328 w 300038"/>
                <a:gd name="connsiteY34" fmla="*/ 0 h 336551"/>
                <a:gd name="connsiteX35" fmla="*/ 201775 w 300038"/>
                <a:gd name="connsiteY35" fmla="*/ 15854 h 336551"/>
                <a:gd name="connsiteX36" fmla="*/ 223008 w 300038"/>
                <a:gd name="connsiteY36" fmla="*/ 79268 h 336551"/>
                <a:gd name="connsiteX37" fmla="*/ 224335 w 300038"/>
                <a:gd name="connsiteY37" fmla="*/ 93801 h 336551"/>
                <a:gd name="connsiteX38" fmla="*/ 229643 w 300038"/>
                <a:gd name="connsiteY38" fmla="*/ 100407 h 336551"/>
                <a:gd name="connsiteX39" fmla="*/ 232297 w 300038"/>
                <a:gd name="connsiteY39" fmla="*/ 125508 h 336551"/>
                <a:gd name="connsiteX40" fmla="*/ 208410 w 300038"/>
                <a:gd name="connsiteY40" fmla="*/ 151931 h 336551"/>
                <a:gd name="connsiteX41" fmla="*/ 185850 w 300038"/>
                <a:gd name="connsiteY41" fmla="*/ 183639 h 336551"/>
                <a:gd name="connsiteX42" fmla="*/ 172579 w 300038"/>
                <a:gd name="connsiteY42" fmla="*/ 192887 h 336551"/>
                <a:gd name="connsiteX43" fmla="*/ 150019 w 300038"/>
                <a:gd name="connsiteY43" fmla="*/ 196850 h 336551"/>
                <a:gd name="connsiteX44" fmla="*/ 127459 w 300038"/>
                <a:gd name="connsiteY44" fmla="*/ 192887 h 336551"/>
                <a:gd name="connsiteX45" fmla="*/ 114189 w 300038"/>
                <a:gd name="connsiteY45" fmla="*/ 183639 h 336551"/>
                <a:gd name="connsiteX46" fmla="*/ 91629 w 300038"/>
                <a:gd name="connsiteY46" fmla="*/ 151931 h 336551"/>
                <a:gd name="connsiteX47" fmla="*/ 67742 w 300038"/>
                <a:gd name="connsiteY47" fmla="*/ 125508 h 336551"/>
                <a:gd name="connsiteX48" fmla="*/ 70396 w 300038"/>
                <a:gd name="connsiteY48" fmla="*/ 100407 h 336551"/>
                <a:gd name="connsiteX49" fmla="*/ 75704 w 300038"/>
                <a:gd name="connsiteY49" fmla="*/ 93801 h 336551"/>
                <a:gd name="connsiteX50" fmla="*/ 77031 w 300038"/>
                <a:gd name="connsiteY50" fmla="*/ 85874 h 336551"/>
                <a:gd name="connsiteX51" fmla="*/ 74377 w 300038"/>
                <a:gd name="connsiteY51" fmla="*/ 50203 h 336551"/>
                <a:gd name="connsiteX52" fmla="*/ 103572 w 300038"/>
                <a:gd name="connsiteY52" fmla="*/ 27744 h 336551"/>
                <a:gd name="connsiteX53" fmla="*/ 119497 w 300038"/>
                <a:gd name="connsiteY53" fmla="*/ 10569 h 336551"/>
                <a:gd name="connsiteX54" fmla="*/ 155328 w 300038"/>
                <a:gd name="connsiteY54" fmla="*/ 0 h 336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00038" h="336551">
                  <a:moveTo>
                    <a:pt x="199932" y="273051"/>
                  </a:moveTo>
                  <a:cubicBezTo>
                    <a:pt x="194703" y="273051"/>
                    <a:pt x="192088" y="277020"/>
                    <a:pt x="192088" y="280989"/>
                  </a:cubicBezTo>
                  <a:cubicBezTo>
                    <a:pt x="192088" y="306124"/>
                    <a:pt x="192088" y="306124"/>
                    <a:pt x="192088" y="306124"/>
                  </a:cubicBezTo>
                  <a:cubicBezTo>
                    <a:pt x="192088" y="310093"/>
                    <a:pt x="194703" y="312739"/>
                    <a:pt x="199932" y="312739"/>
                  </a:cubicBezTo>
                  <a:cubicBezTo>
                    <a:pt x="250919" y="312739"/>
                    <a:pt x="250919" y="312739"/>
                    <a:pt x="250919" y="312739"/>
                  </a:cubicBezTo>
                  <a:cubicBezTo>
                    <a:pt x="254841" y="312739"/>
                    <a:pt x="258763" y="310093"/>
                    <a:pt x="258763" y="306124"/>
                  </a:cubicBezTo>
                  <a:lnTo>
                    <a:pt x="258763" y="280989"/>
                  </a:lnTo>
                  <a:cubicBezTo>
                    <a:pt x="258763" y="277020"/>
                    <a:pt x="254841" y="273051"/>
                    <a:pt x="250919" y="273051"/>
                  </a:cubicBezTo>
                  <a:cubicBezTo>
                    <a:pt x="199932" y="273051"/>
                    <a:pt x="199932" y="273051"/>
                    <a:pt x="199932" y="273051"/>
                  </a:cubicBezTo>
                  <a:close/>
                  <a:moveTo>
                    <a:pt x="101328" y="196851"/>
                  </a:moveTo>
                  <a:cubicBezTo>
                    <a:pt x="103960" y="196851"/>
                    <a:pt x="105276" y="196851"/>
                    <a:pt x="107908" y="196851"/>
                  </a:cubicBezTo>
                  <a:cubicBezTo>
                    <a:pt x="109224" y="198169"/>
                    <a:pt x="110540" y="199487"/>
                    <a:pt x="111856" y="202123"/>
                  </a:cubicBezTo>
                  <a:cubicBezTo>
                    <a:pt x="128964" y="248250"/>
                    <a:pt x="128964" y="248250"/>
                    <a:pt x="128964" y="248250"/>
                  </a:cubicBezTo>
                  <a:cubicBezTo>
                    <a:pt x="131595" y="239025"/>
                    <a:pt x="131595" y="239025"/>
                    <a:pt x="131595" y="239025"/>
                  </a:cubicBezTo>
                  <a:cubicBezTo>
                    <a:pt x="126332" y="225845"/>
                    <a:pt x="126332" y="225845"/>
                    <a:pt x="126332" y="225845"/>
                  </a:cubicBezTo>
                  <a:cubicBezTo>
                    <a:pt x="125016" y="223209"/>
                    <a:pt x="126332" y="220574"/>
                    <a:pt x="127648" y="217938"/>
                  </a:cubicBezTo>
                  <a:cubicBezTo>
                    <a:pt x="128964" y="216620"/>
                    <a:pt x="131595" y="215302"/>
                    <a:pt x="132911" y="215302"/>
                  </a:cubicBezTo>
                  <a:cubicBezTo>
                    <a:pt x="167126" y="215302"/>
                    <a:pt x="167126" y="215302"/>
                    <a:pt x="167126" y="215302"/>
                  </a:cubicBezTo>
                  <a:cubicBezTo>
                    <a:pt x="168442" y="215302"/>
                    <a:pt x="171074" y="216620"/>
                    <a:pt x="172390" y="217938"/>
                  </a:cubicBezTo>
                  <a:cubicBezTo>
                    <a:pt x="173706" y="220574"/>
                    <a:pt x="175022" y="223209"/>
                    <a:pt x="173706" y="225845"/>
                  </a:cubicBezTo>
                  <a:cubicBezTo>
                    <a:pt x="168442" y="239025"/>
                    <a:pt x="168442" y="239025"/>
                    <a:pt x="168442" y="239025"/>
                  </a:cubicBezTo>
                  <a:cubicBezTo>
                    <a:pt x="171074" y="248250"/>
                    <a:pt x="171074" y="248250"/>
                    <a:pt x="171074" y="248250"/>
                  </a:cubicBezTo>
                  <a:cubicBezTo>
                    <a:pt x="188182" y="202123"/>
                    <a:pt x="188182" y="202123"/>
                    <a:pt x="188182" y="202123"/>
                  </a:cubicBezTo>
                  <a:cubicBezTo>
                    <a:pt x="189498" y="199487"/>
                    <a:pt x="190814" y="198169"/>
                    <a:pt x="192130" y="196851"/>
                  </a:cubicBezTo>
                  <a:cubicBezTo>
                    <a:pt x="194762" y="196851"/>
                    <a:pt x="196078" y="196851"/>
                    <a:pt x="198710" y="196851"/>
                  </a:cubicBezTo>
                  <a:cubicBezTo>
                    <a:pt x="265823" y="224527"/>
                    <a:pt x="265823" y="224527"/>
                    <a:pt x="265823" y="224527"/>
                  </a:cubicBezTo>
                  <a:cubicBezTo>
                    <a:pt x="286879" y="232435"/>
                    <a:pt x="300038" y="252204"/>
                    <a:pt x="300038" y="274609"/>
                  </a:cubicBezTo>
                  <a:cubicBezTo>
                    <a:pt x="300038" y="328643"/>
                    <a:pt x="300038" y="328643"/>
                    <a:pt x="300038" y="328643"/>
                  </a:cubicBezTo>
                  <a:cubicBezTo>
                    <a:pt x="300038" y="332597"/>
                    <a:pt x="296090" y="336551"/>
                    <a:pt x="292142" y="336551"/>
                  </a:cubicBezTo>
                  <a:cubicBezTo>
                    <a:pt x="7896" y="336551"/>
                    <a:pt x="7896" y="336551"/>
                    <a:pt x="7896" y="336551"/>
                  </a:cubicBezTo>
                  <a:cubicBezTo>
                    <a:pt x="3948" y="336551"/>
                    <a:pt x="0" y="332597"/>
                    <a:pt x="0" y="328643"/>
                  </a:cubicBezTo>
                  <a:cubicBezTo>
                    <a:pt x="0" y="274609"/>
                    <a:pt x="0" y="274609"/>
                    <a:pt x="0" y="274609"/>
                  </a:cubicBezTo>
                  <a:cubicBezTo>
                    <a:pt x="0" y="252204"/>
                    <a:pt x="13159" y="232435"/>
                    <a:pt x="34215" y="224527"/>
                  </a:cubicBezTo>
                  <a:cubicBezTo>
                    <a:pt x="101328" y="196851"/>
                    <a:pt x="101328" y="196851"/>
                    <a:pt x="101328" y="196851"/>
                  </a:cubicBezTo>
                  <a:close/>
                  <a:moveTo>
                    <a:pt x="155328" y="0"/>
                  </a:moveTo>
                  <a:cubicBezTo>
                    <a:pt x="171252" y="0"/>
                    <a:pt x="187177" y="5285"/>
                    <a:pt x="201775" y="15854"/>
                  </a:cubicBezTo>
                  <a:cubicBezTo>
                    <a:pt x="225662" y="34350"/>
                    <a:pt x="223008" y="72663"/>
                    <a:pt x="223008" y="79268"/>
                  </a:cubicBezTo>
                  <a:cubicBezTo>
                    <a:pt x="223008" y="84553"/>
                    <a:pt x="224335" y="89838"/>
                    <a:pt x="224335" y="93801"/>
                  </a:cubicBezTo>
                  <a:cubicBezTo>
                    <a:pt x="225662" y="95122"/>
                    <a:pt x="228316" y="96443"/>
                    <a:pt x="229643" y="100407"/>
                  </a:cubicBezTo>
                  <a:cubicBezTo>
                    <a:pt x="234951" y="107012"/>
                    <a:pt x="234951" y="114939"/>
                    <a:pt x="232297" y="125508"/>
                  </a:cubicBezTo>
                  <a:cubicBezTo>
                    <a:pt x="226989" y="146647"/>
                    <a:pt x="215045" y="150610"/>
                    <a:pt x="208410" y="151931"/>
                  </a:cubicBezTo>
                  <a:cubicBezTo>
                    <a:pt x="204429" y="159858"/>
                    <a:pt x="195139" y="175712"/>
                    <a:pt x="185850" y="183639"/>
                  </a:cubicBezTo>
                  <a:cubicBezTo>
                    <a:pt x="183196" y="187602"/>
                    <a:pt x="177888" y="190244"/>
                    <a:pt x="172579" y="192887"/>
                  </a:cubicBezTo>
                  <a:cubicBezTo>
                    <a:pt x="164617" y="195529"/>
                    <a:pt x="157982" y="196850"/>
                    <a:pt x="150019" y="196850"/>
                  </a:cubicBezTo>
                  <a:cubicBezTo>
                    <a:pt x="142057" y="196850"/>
                    <a:pt x="135422" y="195529"/>
                    <a:pt x="127459" y="192887"/>
                  </a:cubicBezTo>
                  <a:cubicBezTo>
                    <a:pt x="122151" y="190244"/>
                    <a:pt x="116843" y="187602"/>
                    <a:pt x="114189" y="183639"/>
                  </a:cubicBezTo>
                  <a:cubicBezTo>
                    <a:pt x="104900" y="175712"/>
                    <a:pt x="95610" y="159858"/>
                    <a:pt x="91629" y="151931"/>
                  </a:cubicBezTo>
                  <a:cubicBezTo>
                    <a:pt x="84994" y="150610"/>
                    <a:pt x="73050" y="146647"/>
                    <a:pt x="67742" y="125508"/>
                  </a:cubicBezTo>
                  <a:cubicBezTo>
                    <a:pt x="65088" y="114939"/>
                    <a:pt x="65088" y="107012"/>
                    <a:pt x="70396" y="100407"/>
                  </a:cubicBezTo>
                  <a:cubicBezTo>
                    <a:pt x="71723" y="96443"/>
                    <a:pt x="74377" y="95122"/>
                    <a:pt x="75704" y="93801"/>
                  </a:cubicBezTo>
                  <a:cubicBezTo>
                    <a:pt x="75704" y="91159"/>
                    <a:pt x="75704" y="88516"/>
                    <a:pt x="77031" y="85874"/>
                  </a:cubicBezTo>
                  <a:cubicBezTo>
                    <a:pt x="73050" y="80590"/>
                    <a:pt x="67742" y="68699"/>
                    <a:pt x="74377" y="50203"/>
                  </a:cubicBezTo>
                  <a:cubicBezTo>
                    <a:pt x="81013" y="30386"/>
                    <a:pt x="95610" y="27744"/>
                    <a:pt x="103572" y="27744"/>
                  </a:cubicBezTo>
                  <a:cubicBezTo>
                    <a:pt x="106227" y="22459"/>
                    <a:pt x="111535" y="17175"/>
                    <a:pt x="119497" y="10569"/>
                  </a:cubicBezTo>
                  <a:cubicBezTo>
                    <a:pt x="128786" y="3963"/>
                    <a:pt x="142057" y="0"/>
                    <a:pt x="155328" y="0"/>
                  </a:cubicBezTo>
                  <a:close/>
                </a:path>
              </a:pathLst>
            </a:custGeom>
            <a:solidFill>
              <a:srgbClr val="C0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1pPr>
              <a:lvl2pPr marL="4572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2pPr>
              <a:lvl3pPr marL="9144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3pPr>
              <a:lvl4pPr marL="13716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4pPr>
              <a:lvl5pPr marL="18288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5pPr>
              <a:lvl6pPr marL="22860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6pPr>
              <a:lvl7pPr marL="27432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7pPr>
              <a:lvl8pPr marL="32004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8pPr>
              <a:lvl9pPr marL="36576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字魂58号-创中黑" panose="00000500000000000000" charset="-122"/>
                <a:ea typeface="字魂58号-创中黑" panose="00000500000000000000" charset="-122"/>
                <a:cs typeface="等线" panose="02010600030101010101" charset="-122"/>
                <a:sym typeface="思源黑体 CN Normal" panose="020B0400000000000000" pitchFamily="34" charset="-122"/>
              </a:endParaRPr>
            </a:p>
          </p:txBody>
        </p:sp>
      </p:grpSp>
      <p:sp>
        <p:nvSpPr>
          <p:cNvPr id="12" name="PA-102210"/>
          <p:cNvSpPr txBox="1"/>
          <p:nvPr>
            <p:custDataLst>
              <p:tags r:id="rId2"/>
            </p:custDataLst>
          </p:nvPr>
        </p:nvSpPr>
        <p:spPr>
          <a:xfrm>
            <a:off x="4079331" y="4220807"/>
            <a:ext cx="589280" cy="337185"/>
          </a:xfrm>
          <a:prstGeom prst="rect">
            <a:avLst/>
          </a:prstGeom>
          <a:noFill/>
        </p:spPr>
        <p:txBody>
          <a:bodyPr wrap="none" rtlCol="0">
            <a:spAutoFit/>
            <a:scene3d>
              <a:camera prst="orthographicFront"/>
              <a:lightRig rig="threePt" dir="t"/>
            </a:scene3d>
            <a:sp3d contourW="12700"/>
          </a:bodyPr>
          <a:lstStyle/>
          <a:p>
            <a:pPr lvl="0">
              <a:defRPr/>
            </a:pPr>
            <a:r>
              <a:rPr kumimoji="0" lang="zh-CN" sz="1600" i="0" u="none" strike="noStrike" kern="0" cap="none" normalizeH="0" baseline="0" noProof="0" smtClean="0">
                <a:ln>
                  <a:noFill/>
                </a:ln>
                <a:solidFill>
                  <a:srgbClr val="0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思源黑体 CN Normal" panose="020B0400000000000000" pitchFamily="34" charset="-122"/>
              </a:rPr>
              <a:t>学校</a:t>
            </a:r>
          </a:p>
        </p:txBody>
      </p:sp>
      <p:grpSp>
        <p:nvGrpSpPr>
          <p:cNvPr id="14" name="PA-102211"/>
          <p:cNvGrpSpPr/>
          <p:nvPr>
            <p:custDataLst>
              <p:tags r:id="rId3"/>
            </p:custDataLst>
          </p:nvPr>
        </p:nvGrpSpPr>
        <p:grpSpPr>
          <a:xfrm>
            <a:off x="6080682" y="4153528"/>
            <a:ext cx="416937" cy="416934"/>
            <a:chOff x="891974" y="4415843"/>
            <a:chExt cx="450443" cy="450443"/>
          </a:xfrm>
        </p:grpSpPr>
        <p:sp>
          <p:nvSpPr>
            <p:cNvPr id="15" name="PA-椭圆 24"/>
            <p:cNvSpPr/>
            <p:nvPr>
              <p:custDataLst>
                <p:tags r:id="rId5"/>
              </p:custDataLst>
            </p:nvPr>
          </p:nvSpPr>
          <p:spPr>
            <a:xfrm>
              <a:off x="891974" y="4415843"/>
              <a:ext cx="450443" cy="450443"/>
            </a:xfrm>
            <a:prstGeom prst="ellipse">
              <a:avLst/>
            </a:prstGeom>
            <a:noFill/>
            <a:ln w="12700" cap="flat" cmpd="sng" algn="ctr">
              <a:solidFill>
                <a:srgbClr val="C00000"/>
              </a:solid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1pPr>
              <a:lvl2pPr marL="4572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2pPr>
              <a:lvl3pPr marL="9144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3pPr>
              <a:lvl4pPr marL="13716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4pPr>
              <a:lvl5pPr marL="18288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5pPr>
              <a:lvl6pPr marL="22860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6pPr>
              <a:lvl7pPr marL="27432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7pPr>
              <a:lvl8pPr marL="32004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8pPr>
              <a:lvl9pPr marL="36576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字魂58号-创中黑" panose="00000500000000000000" charset="-122"/>
                <a:ea typeface="字魂58号-创中黑" panose="00000500000000000000" charset="-122"/>
                <a:cs typeface="等线" panose="02010600030101010101" charset="-122"/>
                <a:sym typeface="思源黑体 CN Normal" panose="020B0400000000000000" pitchFamily="34" charset="-122"/>
              </a:endParaRPr>
            </a:p>
          </p:txBody>
        </p:sp>
        <p:sp>
          <p:nvSpPr>
            <p:cNvPr id="16" name="PA-椭圆 44"/>
            <p:cNvSpPr/>
            <p:nvPr>
              <p:custDataLst>
                <p:tags r:id="rId6"/>
              </p:custDataLst>
            </p:nvPr>
          </p:nvSpPr>
          <p:spPr>
            <a:xfrm>
              <a:off x="978196" y="4510710"/>
              <a:ext cx="278000" cy="260708"/>
            </a:xfrm>
            <a:custGeom>
              <a:avLst/>
              <a:gdLst>
                <a:gd name="connsiteX0" fmla="*/ 249749 w 331788"/>
                <a:gd name="connsiteY0" fmla="*/ 163513 h 311151"/>
                <a:gd name="connsiteX1" fmla="*/ 243291 w 331788"/>
                <a:gd name="connsiteY1" fmla="*/ 171424 h 311151"/>
                <a:gd name="connsiteX2" fmla="*/ 243291 w 331788"/>
                <a:gd name="connsiteY2" fmla="*/ 218888 h 311151"/>
                <a:gd name="connsiteX3" fmla="*/ 238125 w 331788"/>
                <a:gd name="connsiteY3" fmla="*/ 229435 h 311151"/>
                <a:gd name="connsiteX4" fmla="*/ 249749 w 331788"/>
                <a:gd name="connsiteY4" fmla="*/ 241301 h 311151"/>
                <a:gd name="connsiteX5" fmla="*/ 260081 w 331788"/>
                <a:gd name="connsiteY5" fmla="*/ 236027 h 311151"/>
                <a:gd name="connsiteX6" fmla="*/ 288495 w 331788"/>
                <a:gd name="connsiteY6" fmla="*/ 236027 h 311151"/>
                <a:gd name="connsiteX7" fmla="*/ 307868 w 331788"/>
                <a:gd name="connsiteY7" fmla="*/ 236027 h 311151"/>
                <a:gd name="connsiteX8" fmla="*/ 314325 w 331788"/>
                <a:gd name="connsiteY8" fmla="*/ 229435 h 311151"/>
                <a:gd name="connsiteX9" fmla="*/ 307868 w 331788"/>
                <a:gd name="connsiteY9" fmla="*/ 221525 h 311151"/>
                <a:gd name="connsiteX10" fmla="*/ 260081 w 331788"/>
                <a:gd name="connsiteY10" fmla="*/ 221525 h 311151"/>
                <a:gd name="connsiteX11" fmla="*/ 257498 w 331788"/>
                <a:gd name="connsiteY11" fmla="*/ 218888 h 311151"/>
                <a:gd name="connsiteX12" fmla="*/ 257498 w 331788"/>
                <a:gd name="connsiteY12" fmla="*/ 171424 h 311151"/>
                <a:gd name="connsiteX13" fmla="*/ 249749 w 331788"/>
                <a:gd name="connsiteY13" fmla="*/ 163513 h 311151"/>
                <a:gd name="connsiteX14" fmla="*/ 250178 w 331788"/>
                <a:gd name="connsiteY14" fmla="*/ 147638 h 311151"/>
                <a:gd name="connsiteX15" fmla="*/ 289040 w 331788"/>
                <a:gd name="connsiteY15" fmla="*/ 158020 h 311151"/>
                <a:gd name="connsiteX16" fmla="*/ 331788 w 331788"/>
                <a:gd name="connsiteY16" fmla="*/ 229395 h 311151"/>
                <a:gd name="connsiteX17" fmla="*/ 250178 w 331788"/>
                <a:gd name="connsiteY17" fmla="*/ 311151 h 311151"/>
                <a:gd name="connsiteX18" fmla="*/ 175044 w 331788"/>
                <a:gd name="connsiteY18" fmla="*/ 260540 h 311151"/>
                <a:gd name="connsiteX19" fmla="*/ 169863 w 331788"/>
                <a:gd name="connsiteY19" fmla="*/ 229395 h 311151"/>
                <a:gd name="connsiteX20" fmla="*/ 250178 w 331788"/>
                <a:gd name="connsiteY20" fmla="*/ 147638 h 311151"/>
                <a:gd name="connsiteX21" fmla="*/ 22336 w 331788"/>
                <a:gd name="connsiteY21" fmla="*/ 44450 h 311151"/>
                <a:gd name="connsiteX22" fmla="*/ 15875 w 331788"/>
                <a:gd name="connsiteY22" fmla="*/ 49630 h 311151"/>
                <a:gd name="connsiteX23" fmla="*/ 15875 w 331788"/>
                <a:gd name="connsiteY23" fmla="*/ 93663 h 311151"/>
                <a:gd name="connsiteX24" fmla="*/ 273050 w 331788"/>
                <a:gd name="connsiteY24" fmla="*/ 93663 h 311151"/>
                <a:gd name="connsiteX25" fmla="*/ 273050 w 331788"/>
                <a:gd name="connsiteY25" fmla="*/ 49630 h 311151"/>
                <a:gd name="connsiteX26" fmla="*/ 267881 w 331788"/>
                <a:gd name="connsiteY26" fmla="*/ 44450 h 311151"/>
                <a:gd name="connsiteX27" fmla="*/ 245911 w 331788"/>
                <a:gd name="connsiteY27" fmla="*/ 44450 h 311151"/>
                <a:gd name="connsiteX28" fmla="*/ 245911 w 331788"/>
                <a:gd name="connsiteY28" fmla="*/ 53515 h 311151"/>
                <a:gd name="connsiteX29" fmla="*/ 231695 w 331788"/>
                <a:gd name="connsiteY29" fmla="*/ 67761 h 311151"/>
                <a:gd name="connsiteX30" fmla="*/ 212310 w 331788"/>
                <a:gd name="connsiteY30" fmla="*/ 67761 h 311151"/>
                <a:gd name="connsiteX31" fmla="*/ 198094 w 331788"/>
                <a:gd name="connsiteY31" fmla="*/ 53515 h 311151"/>
                <a:gd name="connsiteX32" fmla="*/ 198094 w 331788"/>
                <a:gd name="connsiteY32" fmla="*/ 44450 h 311151"/>
                <a:gd name="connsiteX33" fmla="*/ 168370 w 331788"/>
                <a:gd name="connsiteY33" fmla="*/ 44450 h 311151"/>
                <a:gd name="connsiteX34" fmla="*/ 168370 w 331788"/>
                <a:gd name="connsiteY34" fmla="*/ 53515 h 311151"/>
                <a:gd name="connsiteX35" fmla="*/ 154155 w 331788"/>
                <a:gd name="connsiteY35" fmla="*/ 67761 h 311151"/>
                <a:gd name="connsiteX36" fmla="*/ 134770 w 331788"/>
                <a:gd name="connsiteY36" fmla="*/ 67761 h 311151"/>
                <a:gd name="connsiteX37" fmla="*/ 120554 w 331788"/>
                <a:gd name="connsiteY37" fmla="*/ 53515 h 311151"/>
                <a:gd name="connsiteX38" fmla="*/ 120554 w 331788"/>
                <a:gd name="connsiteY38" fmla="*/ 44450 h 311151"/>
                <a:gd name="connsiteX39" fmla="*/ 92123 w 331788"/>
                <a:gd name="connsiteY39" fmla="*/ 44450 h 311151"/>
                <a:gd name="connsiteX40" fmla="*/ 92123 w 331788"/>
                <a:gd name="connsiteY40" fmla="*/ 53515 h 311151"/>
                <a:gd name="connsiteX41" fmla="*/ 77907 w 331788"/>
                <a:gd name="connsiteY41" fmla="*/ 67761 h 311151"/>
                <a:gd name="connsiteX42" fmla="*/ 58522 w 331788"/>
                <a:gd name="connsiteY42" fmla="*/ 67761 h 311151"/>
                <a:gd name="connsiteX43" fmla="*/ 44306 w 331788"/>
                <a:gd name="connsiteY43" fmla="*/ 53515 h 311151"/>
                <a:gd name="connsiteX44" fmla="*/ 44306 w 331788"/>
                <a:gd name="connsiteY44" fmla="*/ 44450 h 311151"/>
                <a:gd name="connsiteX45" fmla="*/ 22336 w 331788"/>
                <a:gd name="connsiteY45" fmla="*/ 44450 h 311151"/>
                <a:gd name="connsiteX46" fmla="*/ 58303 w 331788"/>
                <a:gd name="connsiteY46" fmla="*/ 0 h 311151"/>
                <a:gd name="connsiteX47" fmla="*/ 77737 w 331788"/>
                <a:gd name="connsiteY47" fmla="*/ 0 h 311151"/>
                <a:gd name="connsiteX48" fmla="*/ 91989 w 331788"/>
                <a:gd name="connsiteY48" fmla="*/ 14248 h 311151"/>
                <a:gd name="connsiteX49" fmla="*/ 91989 w 331788"/>
                <a:gd name="connsiteY49" fmla="*/ 29791 h 311151"/>
                <a:gd name="connsiteX50" fmla="*/ 120493 w 331788"/>
                <a:gd name="connsiteY50" fmla="*/ 29791 h 311151"/>
                <a:gd name="connsiteX51" fmla="*/ 120493 w 331788"/>
                <a:gd name="connsiteY51" fmla="*/ 14248 h 311151"/>
                <a:gd name="connsiteX52" fmla="*/ 134745 w 331788"/>
                <a:gd name="connsiteY52" fmla="*/ 0 h 311151"/>
                <a:gd name="connsiteX53" fmla="*/ 154179 w 331788"/>
                <a:gd name="connsiteY53" fmla="*/ 0 h 311151"/>
                <a:gd name="connsiteX54" fmla="*/ 168431 w 331788"/>
                <a:gd name="connsiteY54" fmla="*/ 14248 h 311151"/>
                <a:gd name="connsiteX55" fmla="*/ 168431 w 331788"/>
                <a:gd name="connsiteY55" fmla="*/ 29791 h 311151"/>
                <a:gd name="connsiteX56" fmla="*/ 198231 w 331788"/>
                <a:gd name="connsiteY56" fmla="*/ 29791 h 311151"/>
                <a:gd name="connsiteX57" fmla="*/ 198231 w 331788"/>
                <a:gd name="connsiteY57" fmla="*/ 14248 h 311151"/>
                <a:gd name="connsiteX58" fmla="*/ 212483 w 331788"/>
                <a:gd name="connsiteY58" fmla="*/ 0 h 311151"/>
                <a:gd name="connsiteX59" fmla="*/ 231917 w 331788"/>
                <a:gd name="connsiteY59" fmla="*/ 0 h 311151"/>
                <a:gd name="connsiteX60" fmla="*/ 246170 w 331788"/>
                <a:gd name="connsiteY60" fmla="*/ 14248 h 311151"/>
                <a:gd name="connsiteX61" fmla="*/ 246170 w 331788"/>
                <a:gd name="connsiteY61" fmla="*/ 29791 h 311151"/>
                <a:gd name="connsiteX62" fmla="*/ 268195 w 331788"/>
                <a:gd name="connsiteY62" fmla="*/ 29791 h 311151"/>
                <a:gd name="connsiteX63" fmla="*/ 288925 w 331788"/>
                <a:gd name="connsiteY63" fmla="*/ 50516 h 311151"/>
                <a:gd name="connsiteX64" fmla="*/ 288925 w 331788"/>
                <a:gd name="connsiteY64" fmla="*/ 146366 h 311151"/>
                <a:gd name="connsiteX65" fmla="*/ 286334 w 331788"/>
                <a:gd name="connsiteY65" fmla="*/ 143775 h 311151"/>
                <a:gd name="connsiteX66" fmla="*/ 250056 w 331788"/>
                <a:gd name="connsiteY66" fmla="*/ 137299 h 311151"/>
                <a:gd name="connsiteX67" fmla="*/ 215074 w 331788"/>
                <a:gd name="connsiteY67" fmla="*/ 143775 h 311151"/>
                <a:gd name="connsiteX68" fmla="*/ 185275 w 331788"/>
                <a:gd name="connsiteY68" fmla="*/ 164500 h 311151"/>
                <a:gd name="connsiteX69" fmla="*/ 165840 w 331788"/>
                <a:gd name="connsiteY69" fmla="*/ 192996 h 311151"/>
                <a:gd name="connsiteX70" fmla="*/ 158066 w 331788"/>
                <a:gd name="connsiteY70" fmla="*/ 229264 h 311151"/>
                <a:gd name="connsiteX71" fmla="*/ 163249 w 331788"/>
                <a:gd name="connsiteY71" fmla="*/ 260350 h 311151"/>
                <a:gd name="connsiteX72" fmla="*/ 22025 w 331788"/>
                <a:gd name="connsiteY72" fmla="*/ 260350 h 311151"/>
                <a:gd name="connsiteX73" fmla="*/ 0 w 331788"/>
                <a:gd name="connsiteY73" fmla="*/ 238330 h 311151"/>
                <a:gd name="connsiteX74" fmla="*/ 0 w 331788"/>
                <a:gd name="connsiteY74" fmla="*/ 50516 h 311151"/>
                <a:gd name="connsiteX75" fmla="*/ 22025 w 331788"/>
                <a:gd name="connsiteY75" fmla="*/ 29791 h 311151"/>
                <a:gd name="connsiteX76" fmla="*/ 44051 w 331788"/>
                <a:gd name="connsiteY76" fmla="*/ 29791 h 311151"/>
                <a:gd name="connsiteX77" fmla="*/ 44051 w 331788"/>
                <a:gd name="connsiteY77" fmla="*/ 14248 h 311151"/>
                <a:gd name="connsiteX78" fmla="*/ 58303 w 331788"/>
                <a:gd name="connsiteY78" fmla="*/ 0 h 311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331788" h="311151">
                  <a:moveTo>
                    <a:pt x="249749" y="163513"/>
                  </a:moveTo>
                  <a:cubicBezTo>
                    <a:pt x="245874" y="163513"/>
                    <a:pt x="243291" y="167468"/>
                    <a:pt x="243291" y="171424"/>
                  </a:cubicBezTo>
                  <a:cubicBezTo>
                    <a:pt x="243291" y="171424"/>
                    <a:pt x="243291" y="171424"/>
                    <a:pt x="243291" y="218888"/>
                  </a:cubicBezTo>
                  <a:cubicBezTo>
                    <a:pt x="239417" y="221525"/>
                    <a:pt x="238125" y="225480"/>
                    <a:pt x="238125" y="229435"/>
                  </a:cubicBezTo>
                  <a:cubicBezTo>
                    <a:pt x="238125" y="236027"/>
                    <a:pt x="243291" y="241301"/>
                    <a:pt x="249749" y="241301"/>
                  </a:cubicBezTo>
                  <a:cubicBezTo>
                    <a:pt x="253624" y="241301"/>
                    <a:pt x="257498" y="239983"/>
                    <a:pt x="260081" y="236027"/>
                  </a:cubicBezTo>
                  <a:cubicBezTo>
                    <a:pt x="260081" y="236027"/>
                    <a:pt x="260081" y="236027"/>
                    <a:pt x="288495" y="236027"/>
                  </a:cubicBezTo>
                  <a:lnTo>
                    <a:pt x="307868" y="236027"/>
                  </a:lnTo>
                  <a:cubicBezTo>
                    <a:pt x="311742" y="236027"/>
                    <a:pt x="314325" y="233390"/>
                    <a:pt x="314325" y="229435"/>
                  </a:cubicBezTo>
                  <a:cubicBezTo>
                    <a:pt x="314325" y="225480"/>
                    <a:pt x="311742" y="221525"/>
                    <a:pt x="307868" y="221525"/>
                  </a:cubicBezTo>
                  <a:cubicBezTo>
                    <a:pt x="307868" y="221525"/>
                    <a:pt x="307868" y="221525"/>
                    <a:pt x="260081" y="221525"/>
                  </a:cubicBezTo>
                  <a:cubicBezTo>
                    <a:pt x="258790" y="221525"/>
                    <a:pt x="257498" y="220206"/>
                    <a:pt x="257498" y="218888"/>
                  </a:cubicBezTo>
                  <a:cubicBezTo>
                    <a:pt x="257498" y="218888"/>
                    <a:pt x="257498" y="218888"/>
                    <a:pt x="257498" y="171424"/>
                  </a:cubicBezTo>
                  <a:cubicBezTo>
                    <a:pt x="257498" y="167468"/>
                    <a:pt x="253624" y="163513"/>
                    <a:pt x="249749" y="163513"/>
                  </a:cubicBezTo>
                  <a:close/>
                  <a:moveTo>
                    <a:pt x="250178" y="147638"/>
                  </a:moveTo>
                  <a:cubicBezTo>
                    <a:pt x="264427" y="147638"/>
                    <a:pt x="277381" y="151531"/>
                    <a:pt x="289040" y="158020"/>
                  </a:cubicBezTo>
                  <a:cubicBezTo>
                    <a:pt x="314948" y="172295"/>
                    <a:pt x="331788" y="198249"/>
                    <a:pt x="331788" y="229395"/>
                  </a:cubicBezTo>
                  <a:cubicBezTo>
                    <a:pt x="331788" y="274815"/>
                    <a:pt x="295517" y="311151"/>
                    <a:pt x="250178" y="311151"/>
                  </a:cubicBezTo>
                  <a:cubicBezTo>
                    <a:pt x="216497" y="311151"/>
                    <a:pt x="186703" y="289090"/>
                    <a:pt x="175044" y="260540"/>
                  </a:cubicBezTo>
                  <a:cubicBezTo>
                    <a:pt x="171158" y="250158"/>
                    <a:pt x="169863" y="239776"/>
                    <a:pt x="169863" y="229395"/>
                  </a:cubicBezTo>
                  <a:cubicBezTo>
                    <a:pt x="169863" y="183974"/>
                    <a:pt x="206134" y="147638"/>
                    <a:pt x="250178" y="147638"/>
                  </a:cubicBezTo>
                  <a:close/>
                  <a:moveTo>
                    <a:pt x="22336" y="44450"/>
                  </a:moveTo>
                  <a:cubicBezTo>
                    <a:pt x="18459" y="44450"/>
                    <a:pt x="15875" y="47040"/>
                    <a:pt x="15875" y="49630"/>
                  </a:cubicBezTo>
                  <a:lnTo>
                    <a:pt x="15875" y="93663"/>
                  </a:lnTo>
                  <a:cubicBezTo>
                    <a:pt x="15875" y="93663"/>
                    <a:pt x="15875" y="93663"/>
                    <a:pt x="273050" y="93663"/>
                  </a:cubicBezTo>
                  <a:cubicBezTo>
                    <a:pt x="273050" y="93663"/>
                    <a:pt x="273050" y="93663"/>
                    <a:pt x="273050" y="49630"/>
                  </a:cubicBezTo>
                  <a:cubicBezTo>
                    <a:pt x="273050" y="47040"/>
                    <a:pt x="270466" y="44450"/>
                    <a:pt x="267881" y="44450"/>
                  </a:cubicBezTo>
                  <a:cubicBezTo>
                    <a:pt x="267881" y="44450"/>
                    <a:pt x="267881" y="44450"/>
                    <a:pt x="245911" y="44450"/>
                  </a:cubicBezTo>
                  <a:cubicBezTo>
                    <a:pt x="245911" y="44450"/>
                    <a:pt x="245911" y="44450"/>
                    <a:pt x="245911" y="53515"/>
                  </a:cubicBezTo>
                  <a:cubicBezTo>
                    <a:pt x="245911" y="61286"/>
                    <a:pt x="239449" y="67761"/>
                    <a:pt x="231695" y="67761"/>
                  </a:cubicBezTo>
                  <a:cubicBezTo>
                    <a:pt x="231695" y="67761"/>
                    <a:pt x="231695" y="67761"/>
                    <a:pt x="212310" y="67761"/>
                  </a:cubicBezTo>
                  <a:cubicBezTo>
                    <a:pt x="204556" y="67761"/>
                    <a:pt x="198094" y="61286"/>
                    <a:pt x="198094" y="53515"/>
                  </a:cubicBezTo>
                  <a:cubicBezTo>
                    <a:pt x="198094" y="53515"/>
                    <a:pt x="198094" y="53515"/>
                    <a:pt x="198094" y="44450"/>
                  </a:cubicBezTo>
                  <a:cubicBezTo>
                    <a:pt x="198094" y="44450"/>
                    <a:pt x="198094" y="44450"/>
                    <a:pt x="168370" y="44450"/>
                  </a:cubicBezTo>
                  <a:cubicBezTo>
                    <a:pt x="168370" y="44450"/>
                    <a:pt x="168370" y="44450"/>
                    <a:pt x="168370" y="53515"/>
                  </a:cubicBezTo>
                  <a:cubicBezTo>
                    <a:pt x="168370" y="61286"/>
                    <a:pt x="161909" y="67761"/>
                    <a:pt x="154155" y="67761"/>
                  </a:cubicBezTo>
                  <a:cubicBezTo>
                    <a:pt x="154155" y="67761"/>
                    <a:pt x="154155" y="67761"/>
                    <a:pt x="134770" y="67761"/>
                  </a:cubicBezTo>
                  <a:cubicBezTo>
                    <a:pt x="127016" y="67761"/>
                    <a:pt x="120554" y="61286"/>
                    <a:pt x="120554" y="53515"/>
                  </a:cubicBezTo>
                  <a:cubicBezTo>
                    <a:pt x="120554" y="53515"/>
                    <a:pt x="120554" y="53515"/>
                    <a:pt x="120554" y="44450"/>
                  </a:cubicBezTo>
                  <a:cubicBezTo>
                    <a:pt x="120554" y="44450"/>
                    <a:pt x="120554" y="44450"/>
                    <a:pt x="92123" y="44450"/>
                  </a:cubicBezTo>
                  <a:cubicBezTo>
                    <a:pt x="92123" y="44450"/>
                    <a:pt x="92123" y="44450"/>
                    <a:pt x="92123" y="53515"/>
                  </a:cubicBezTo>
                  <a:cubicBezTo>
                    <a:pt x="92123" y="61286"/>
                    <a:pt x="85661" y="67761"/>
                    <a:pt x="77907" y="67761"/>
                  </a:cubicBezTo>
                  <a:cubicBezTo>
                    <a:pt x="77907" y="67761"/>
                    <a:pt x="77907" y="67761"/>
                    <a:pt x="58522" y="67761"/>
                  </a:cubicBezTo>
                  <a:cubicBezTo>
                    <a:pt x="50768" y="67761"/>
                    <a:pt x="44306" y="61286"/>
                    <a:pt x="44306" y="53515"/>
                  </a:cubicBezTo>
                  <a:cubicBezTo>
                    <a:pt x="44306" y="53515"/>
                    <a:pt x="44306" y="53515"/>
                    <a:pt x="44306" y="44450"/>
                  </a:cubicBezTo>
                  <a:cubicBezTo>
                    <a:pt x="44306" y="44450"/>
                    <a:pt x="44306" y="44450"/>
                    <a:pt x="22336" y="44450"/>
                  </a:cubicBezTo>
                  <a:close/>
                  <a:moveTo>
                    <a:pt x="58303" y="0"/>
                  </a:moveTo>
                  <a:cubicBezTo>
                    <a:pt x="58303" y="0"/>
                    <a:pt x="58303" y="0"/>
                    <a:pt x="77737" y="0"/>
                  </a:cubicBezTo>
                  <a:cubicBezTo>
                    <a:pt x="85511" y="0"/>
                    <a:pt x="91989" y="6476"/>
                    <a:pt x="91989" y="14248"/>
                  </a:cubicBezTo>
                  <a:cubicBezTo>
                    <a:pt x="91989" y="14248"/>
                    <a:pt x="91989" y="14248"/>
                    <a:pt x="91989" y="29791"/>
                  </a:cubicBezTo>
                  <a:cubicBezTo>
                    <a:pt x="91989" y="29791"/>
                    <a:pt x="91989" y="29791"/>
                    <a:pt x="120493" y="29791"/>
                  </a:cubicBezTo>
                  <a:cubicBezTo>
                    <a:pt x="120493" y="29791"/>
                    <a:pt x="120493" y="29791"/>
                    <a:pt x="120493" y="14248"/>
                  </a:cubicBezTo>
                  <a:cubicBezTo>
                    <a:pt x="120493" y="6476"/>
                    <a:pt x="126971" y="0"/>
                    <a:pt x="134745" y="0"/>
                  </a:cubicBezTo>
                  <a:cubicBezTo>
                    <a:pt x="134745" y="0"/>
                    <a:pt x="134745" y="0"/>
                    <a:pt x="154179" y="0"/>
                  </a:cubicBezTo>
                  <a:cubicBezTo>
                    <a:pt x="161953" y="0"/>
                    <a:pt x="168431" y="6476"/>
                    <a:pt x="168431" y="14248"/>
                  </a:cubicBezTo>
                  <a:cubicBezTo>
                    <a:pt x="168431" y="14248"/>
                    <a:pt x="168431" y="14248"/>
                    <a:pt x="168431" y="29791"/>
                  </a:cubicBezTo>
                  <a:cubicBezTo>
                    <a:pt x="168431" y="29791"/>
                    <a:pt x="168431" y="29791"/>
                    <a:pt x="198231" y="29791"/>
                  </a:cubicBezTo>
                  <a:cubicBezTo>
                    <a:pt x="198231" y="29791"/>
                    <a:pt x="198231" y="29791"/>
                    <a:pt x="198231" y="14248"/>
                  </a:cubicBezTo>
                  <a:cubicBezTo>
                    <a:pt x="198231" y="6476"/>
                    <a:pt x="204709" y="0"/>
                    <a:pt x="212483" y="0"/>
                  </a:cubicBezTo>
                  <a:cubicBezTo>
                    <a:pt x="212483" y="0"/>
                    <a:pt x="212483" y="0"/>
                    <a:pt x="231917" y="0"/>
                  </a:cubicBezTo>
                  <a:cubicBezTo>
                    <a:pt x="239691" y="0"/>
                    <a:pt x="246170" y="6476"/>
                    <a:pt x="246170" y="14248"/>
                  </a:cubicBezTo>
                  <a:cubicBezTo>
                    <a:pt x="246170" y="14248"/>
                    <a:pt x="246170" y="14248"/>
                    <a:pt x="246170" y="29791"/>
                  </a:cubicBezTo>
                  <a:cubicBezTo>
                    <a:pt x="246170" y="29791"/>
                    <a:pt x="246170" y="29791"/>
                    <a:pt x="268195" y="29791"/>
                  </a:cubicBezTo>
                  <a:cubicBezTo>
                    <a:pt x="279856" y="29791"/>
                    <a:pt x="288925" y="38858"/>
                    <a:pt x="288925" y="50516"/>
                  </a:cubicBezTo>
                  <a:cubicBezTo>
                    <a:pt x="288925" y="50516"/>
                    <a:pt x="288925" y="50516"/>
                    <a:pt x="288925" y="146366"/>
                  </a:cubicBezTo>
                  <a:cubicBezTo>
                    <a:pt x="288925" y="145071"/>
                    <a:pt x="287630" y="145071"/>
                    <a:pt x="286334" y="143775"/>
                  </a:cubicBezTo>
                  <a:cubicBezTo>
                    <a:pt x="274673" y="139889"/>
                    <a:pt x="263013" y="137299"/>
                    <a:pt x="250056" y="137299"/>
                  </a:cubicBezTo>
                  <a:cubicBezTo>
                    <a:pt x="238396" y="137299"/>
                    <a:pt x="225439" y="139889"/>
                    <a:pt x="215074" y="143775"/>
                  </a:cubicBezTo>
                  <a:cubicBezTo>
                    <a:pt x="203413" y="148956"/>
                    <a:pt x="194344" y="155433"/>
                    <a:pt x="185275" y="164500"/>
                  </a:cubicBezTo>
                  <a:cubicBezTo>
                    <a:pt x="177501" y="172272"/>
                    <a:pt x="169727" y="182634"/>
                    <a:pt x="165840" y="192996"/>
                  </a:cubicBezTo>
                  <a:cubicBezTo>
                    <a:pt x="160658" y="204653"/>
                    <a:pt x="158066" y="216311"/>
                    <a:pt x="158066" y="229264"/>
                  </a:cubicBezTo>
                  <a:cubicBezTo>
                    <a:pt x="158066" y="239626"/>
                    <a:pt x="160658" y="249988"/>
                    <a:pt x="163249" y="260350"/>
                  </a:cubicBezTo>
                  <a:cubicBezTo>
                    <a:pt x="163249" y="260350"/>
                    <a:pt x="163249" y="260350"/>
                    <a:pt x="22025" y="260350"/>
                  </a:cubicBezTo>
                  <a:cubicBezTo>
                    <a:pt x="9069" y="260350"/>
                    <a:pt x="0" y="249988"/>
                    <a:pt x="0" y="238330"/>
                  </a:cubicBezTo>
                  <a:cubicBezTo>
                    <a:pt x="0" y="238330"/>
                    <a:pt x="0" y="238330"/>
                    <a:pt x="0" y="50516"/>
                  </a:cubicBezTo>
                  <a:cubicBezTo>
                    <a:pt x="0" y="38858"/>
                    <a:pt x="9069" y="29791"/>
                    <a:pt x="22025" y="29791"/>
                  </a:cubicBezTo>
                  <a:cubicBezTo>
                    <a:pt x="22025" y="29791"/>
                    <a:pt x="22025" y="29791"/>
                    <a:pt x="44051" y="29791"/>
                  </a:cubicBezTo>
                  <a:cubicBezTo>
                    <a:pt x="44051" y="29791"/>
                    <a:pt x="44051" y="29791"/>
                    <a:pt x="44051" y="14248"/>
                  </a:cubicBezTo>
                  <a:cubicBezTo>
                    <a:pt x="44051" y="6476"/>
                    <a:pt x="50529" y="0"/>
                    <a:pt x="58303" y="0"/>
                  </a:cubicBezTo>
                  <a:close/>
                </a:path>
              </a:pathLst>
            </a:custGeom>
            <a:solidFill>
              <a:srgbClr val="C0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1pPr>
              <a:lvl2pPr marL="4572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2pPr>
              <a:lvl3pPr marL="9144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3pPr>
              <a:lvl4pPr marL="13716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4pPr>
              <a:lvl5pPr marL="18288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5pPr>
              <a:lvl6pPr marL="22860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6pPr>
              <a:lvl7pPr marL="27432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7pPr>
              <a:lvl8pPr marL="32004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8pPr>
              <a:lvl9pPr marL="3657600" algn="l" defTabSz="914400" rtl="0" eaLnBrk="1" latinLnBrk="0" hangingPunct="1">
                <a:defRPr sz="1800" kern="1200">
                  <a:solidFill>
                    <a:srgbClr val="FFFFFF"/>
                  </a:solidFill>
                  <a:latin typeface="等线" panose="02010600030101010101" charset="-122"/>
                  <a:ea typeface="字魂58号-创中黑" panose="00000500000000000000" charset="-122"/>
                  <a:cs typeface="字魂58号-创中黑" panose="00000500000000000000" charset="-122"/>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字魂58号-创中黑" panose="00000500000000000000" charset="-122"/>
                <a:ea typeface="字魂58号-创中黑" panose="00000500000000000000" charset="-122"/>
                <a:cs typeface="等线" panose="02010600030101010101" charset="-122"/>
                <a:sym typeface="思源黑体 CN Normal" panose="020B0400000000000000" pitchFamily="34" charset="-122"/>
              </a:endParaRPr>
            </a:p>
          </p:txBody>
        </p:sp>
      </p:grpSp>
      <p:sp>
        <p:nvSpPr>
          <p:cNvPr id="17" name="PA-102212"/>
          <p:cNvSpPr txBox="1"/>
          <p:nvPr>
            <p:custDataLst>
              <p:tags r:id="rId4"/>
            </p:custDataLst>
          </p:nvPr>
        </p:nvSpPr>
        <p:spPr>
          <a:xfrm>
            <a:off x="6551489" y="4220807"/>
            <a:ext cx="589280" cy="337185"/>
          </a:xfrm>
          <a:prstGeom prst="rect">
            <a:avLst/>
          </a:prstGeom>
          <a:noFill/>
        </p:spPr>
        <p:txBody>
          <a:bodyPr wrap="none" rtlCol="0">
            <a:spAutoFit/>
            <a:scene3d>
              <a:camera prst="orthographicFront"/>
              <a:lightRig rig="threePt" dir="t"/>
            </a:scene3d>
            <a:sp3d contourW="12700"/>
          </a:bodyPr>
          <a:lstStyle/>
          <a:p>
            <a:pPr marL="0" marR="0" lvl="0" indent="0" defTabSz="914400" eaLnBrk="1" fontAlgn="auto" latinLnBrk="0" hangingPunct="1">
              <a:lnSpc>
                <a:spcPct val="100000"/>
              </a:lnSpc>
              <a:spcBef>
                <a:spcPct val="0"/>
              </a:spcBef>
              <a:spcAft>
                <a:spcPct val="0"/>
              </a:spcAft>
              <a:buClrTx/>
              <a:buSzTx/>
              <a:buFontTx/>
              <a:buNone/>
              <a:defRPr/>
            </a:pPr>
            <a:r>
              <a:rPr kumimoji="0" lang="zh-CN" sz="1600" i="0" u="none" strike="noStrike" kern="0" cap="none" normalizeH="0" noProof="0">
                <a:ln>
                  <a:noFill/>
                </a:ln>
                <a:solidFill>
                  <a:srgbClr val="0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思源黑体 CN Normal" panose="020B0400000000000000" pitchFamily="34" charset="-122"/>
              </a:rPr>
              <a:t>班级</a:t>
            </a:r>
            <a:endParaRPr kumimoji="0" lang="zh-CN" sz="1600" i="0" u="none" strike="noStrike" kern="0" cap="none" normalizeH="0" noProof="0" smtClean="0">
              <a:ln>
                <a:noFill/>
              </a:ln>
              <a:solidFill>
                <a:srgbClr val="000000"/>
              </a:solidFill>
              <a:effectLst/>
              <a:uLnTx/>
              <a:uFillTx/>
              <a:latin typeface="微软雅黑" panose="020B0503020204020204" pitchFamily="34" charset="-122"/>
              <a:ea typeface="微软雅黑" panose="020B0503020204020204" pitchFamily="34" charset="-122"/>
              <a:cs typeface="微软雅黑" panose="020B0503020204020204" pitchFamily="34" charset="-122"/>
              <a:sym typeface="思源黑体 CN Normal" panose="020B0400000000000000" pitchFamily="34" charset="-122"/>
            </a:endParaRPr>
          </a:p>
        </p:txBody>
      </p:sp>
      <p:pic>
        <p:nvPicPr>
          <p:cNvPr id="23" name="图片 22"/>
          <p:cNvPicPr>
            <a:picLocks noChangeAspect="1"/>
          </p:cNvPicPr>
          <p:nvPr/>
        </p:nvPicPr>
        <p:blipFill>
          <a:blip r:embed="rId16" cstate="email">
            <a:extLst>
              <a:ext uri="{28A0092B-C50C-407E-A947-70E740481C1C}">
                <a14:useLocalDpi xmlns:a14="http://schemas.microsoft.com/office/drawing/2010/main"/>
              </a:ext>
            </a:extLst>
          </a:blip>
          <a:stretch>
            <a:fillRect/>
          </a:stretch>
        </p:blipFill>
        <p:spPr>
          <a:xfrm>
            <a:off x="0" y="0"/>
            <a:ext cx="4632960" cy="1310686"/>
          </a:xfrm>
          <a:prstGeom prst="rect">
            <a:avLst/>
          </a:prstGeom>
        </p:spPr>
      </p:pic>
      <p:pic>
        <p:nvPicPr>
          <p:cNvPr id="24" name="图片 23"/>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5378689" y="205752"/>
            <a:ext cx="1403985" cy="141287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7264"/>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7264"/>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800"/>
                                        <p:tgtEl>
                                          <p:spTgt spid="33"/>
                                        </p:tgtEl>
                                      </p:cBhvr>
                                    </p:animEffect>
                                  </p:childTnLst>
                                </p:cTn>
                              </p:par>
                            </p:childTnLst>
                          </p:cTn>
                        </p:par>
                        <p:par>
                          <p:cTn id="8" fill="hold" nodeType="afterGroup">
                            <p:stCondLst>
                              <p:cond delay="1800"/>
                            </p:stCondLst>
                            <p:childTnLst>
                              <p:par>
                                <p:cTn id="9" presetID="16" presetClass="entr" presetSubtype="37"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barn(outVertical)">
                                      <p:cBhvr>
                                        <p:cTn id="11" dur="1200"/>
                                        <p:tgtEl>
                                          <p:spTgt spid="34"/>
                                        </p:tgtEl>
                                      </p:cBhvr>
                                    </p:animEffect>
                                  </p:childTnLst>
                                </p:cTn>
                              </p:par>
                            </p:childTnLst>
                          </p:cTn>
                        </p:par>
                      </p:childTnLst>
                    </p:cTn>
                  </p:par>
                  <p:par>
                    <p:cTn id="12" fill="hold" nodeType="clickPar">
                      <p:stCondLst>
                        <p:cond delay="indefinite"/>
                        <p:cond evt="onBegin" delay="0">
                          <p:tn val="11"/>
                        </p:cond>
                      </p:stCondLst>
                      <p:childTnLst>
                        <p:par>
                          <p:cTn id="13" fill="hold" nodeType="afterGroup">
                            <p:stCondLst>
                              <p:cond delay="0"/>
                            </p:stCondLst>
                            <p:childTnLst>
                              <p:par>
                                <p:cTn id="14" presetID="42" presetClass="entr" presetSubtype="0" fill="hold" nodeType="click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1000"/>
                                        <p:tgtEl>
                                          <p:spTgt spid="18"/>
                                        </p:tgtEl>
                                      </p:cBhvr>
                                    </p:animEffect>
                                    <p:anim calcmode="lin" valueType="num">
                                      <p:cBhvr>
                                        <p:cTn id="17" dur="1000" fill="hold"/>
                                        <p:tgtEl>
                                          <p:spTgt spid="18"/>
                                        </p:tgtEl>
                                        <p:attrNameLst>
                                          <p:attrName>ppt_x</p:attrName>
                                        </p:attrNameLst>
                                      </p:cBhvr>
                                      <p:tavLst>
                                        <p:tav tm="0">
                                          <p:val>
                                            <p:strVal val="#ppt_x"/>
                                          </p:val>
                                        </p:tav>
                                        <p:tav tm="100000">
                                          <p:val>
                                            <p:strVal val="#ppt_x"/>
                                          </p:val>
                                        </p:tav>
                                      </p:tavLst>
                                    </p:anim>
                                    <p:anim calcmode="lin" valueType="num">
                                      <p:cBhvr>
                                        <p:cTn id="18" dur="1000" fill="hold"/>
                                        <p:tgtEl>
                                          <p:spTgt spid="18"/>
                                        </p:tgtEl>
                                        <p:attrNameLst>
                                          <p:attrName>ppt_y</p:attrName>
                                        </p:attrNameLst>
                                      </p:cBhvr>
                                      <p:tavLst>
                                        <p:tav tm="0">
                                          <p:val>
                                            <p:strVal val="#ppt_y+.1"/>
                                          </p:val>
                                        </p:tav>
                                        <p:tav tm="100000">
                                          <p:val>
                                            <p:strVal val="#ppt_y"/>
                                          </p:val>
                                        </p:tav>
                                      </p:tavLst>
                                    </p:anim>
                                  </p:childTnLst>
                                </p:cTn>
                              </p:par>
                              <p:par>
                                <p:cTn id="19" presetID="53" presetClass="entr" presetSubtype="0"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p:cTn id="21" dur="500" fill="hold"/>
                                        <p:tgtEl>
                                          <p:spTgt spid="13"/>
                                        </p:tgtEl>
                                        <p:attrNameLst>
                                          <p:attrName>ppt_w</p:attrName>
                                        </p:attrNameLst>
                                      </p:cBhvr>
                                      <p:tavLst>
                                        <p:tav tm="0">
                                          <p:val>
                                            <p:fltVal val="0"/>
                                          </p:val>
                                        </p:tav>
                                        <p:tav tm="100000">
                                          <p:val>
                                            <p:strVal val="#ppt_w"/>
                                          </p:val>
                                        </p:tav>
                                      </p:tavLst>
                                    </p:anim>
                                    <p:anim calcmode="lin" valueType="num">
                                      <p:cBhvr>
                                        <p:cTn id="22" dur="500" fill="hold"/>
                                        <p:tgtEl>
                                          <p:spTgt spid="13"/>
                                        </p:tgtEl>
                                        <p:attrNameLst>
                                          <p:attrName>ppt_h</p:attrName>
                                        </p:attrNameLst>
                                      </p:cBhvr>
                                      <p:tavLst>
                                        <p:tav tm="0">
                                          <p:val>
                                            <p:fltVal val="0"/>
                                          </p:val>
                                        </p:tav>
                                        <p:tav tm="100000">
                                          <p:val>
                                            <p:strVal val="#ppt_h"/>
                                          </p:val>
                                        </p:tav>
                                      </p:tavLst>
                                    </p:anim>
                                    <p:animEffect transition="in" filter="fade">
                                      <p:cBhvr>
                                        <p:cTn id="23" dur="500"/>
                                        <p:tgtEl>
                                          <p:spTgt spid="13"/>
                                        </p:tgtEl>
                                      </p:cBhvr>
                                    </p:animEffect>
                                  </p:childTnLst>
                                </p:cTn>
                              </p:par>
                            </p:childTnLst>
                          </p:cTn>
                        </p:par>
                        <p:par>
                          <p:cTn id="24" fill="hold" nodeType="afterGroup">
                            <p:stCondLst>
                              <p:cond delay="1000"/>
                            </p:stCondLst>
                            <p:childTnLst>
                              <p:par>
                                <p:cTn id="25" presetID="53" presetClass="entr" presetSubtype="0" fill="hold" nodeType="afterEffect">
                                  <p:stCondLst>
                                    <p:cond delay="0"/>
                                  </p:stCondLst>
                                  <p:childTnLst>
                                    <p:set>
                                      <p:cBhvr>
                                        <p:cTn id="26" dur="1" fill="hold">
                                          <p:stCondLst>
                                            <p:cond delay="0"/>
                                          </p:stCondLst>
                                        </p:cTn>
                                        <p:tgtEl>
                                          <p:spTgt spid="24"/>
                                        </p:tgtEl>
                                        <p:attrNameLst>
                                          <p:attrName>style.visibility</p:attrName>
                                        </p:attrNameLst>
                                      </p:cBhvr>
                                      <p:to>
                                        <p:strVal val="visible"/>
                                      </p:to>
                                    </p:set>
                                    <p:anim calcmode="lin" valueType="num">
                                      <p:cBhvr>
                                        <p:cTn id="27" dur="500" fill="hold"/>
                                        <p:tgtEl>
                                          <p:spTgt spid="24"/>
                                        </p:tgtEl>
                                        <p:attrNameLst>
                                          <p:attrName>ppt_w</p:attrName>
                                        </p:attrNameLst>
                                      </p:cBhvr>
                                      <p:tavLst>
                                        <p:tav tm="0">
                                          <p:val>
                                            <p:fltVal val="0"/>
                                          </p:val>
                                        </p:tav>
                                        <p:tav tm="100000">
                                          <p:val>
                                            <p:strVal val="#ppt_w"/>
                                          </p:val>
                                        </p:tav>
                                      </p:tavLst>
                                    </p:anim>
                                    <p:anim calcmode="lin" valueType="num">
                                      <p:cBhvr>
                                        <p:cTn id="28" dur="500" fill="hold"/>
                                        <p:tgtEl>
                                          <p:spTgt spid="24"/>
                                        </p:tgtEl>
                                        <p:attrNameLst>
                                          <p:attrName>ppt_h</p:attrName>
                                        </p:attrNameLst>
                                      </p:cBhvr>
                                      <p:tavLst>
                                        <p:tav tm="0">
                                          <p:val>
                                            <p:fltVal val="0"/>
                                          </p:val>
                                        </p:tav>
                                        <p:tav tm="100000">
                                          <p:val>
                                            <p:strVal val="#ppt_h"/>
                                          </p:val>
                                        </p:tav>
                                      </p:tavLst>
                                    </p:anim>
                                    <p:animEffect transition="in" filter="fade">
                                      <p:cBhvr>
                                        <p:cTn id="29"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Box 12"/>
          <p:cNvSpPr txBox="1">
            <a:spLocks noChangeArrowheads="1"/>
          </p:cNvSpPr>
          <p:nvPr/>
        </p:nvSpPr>
        <p:spPr bwMode="auto">
          <a:xfrm>
            <a:off x="1252538" y="508000"/>
            <a:ext cx="5346700" cy="3987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r>
              <a:rPr lang="zh-CN" altLang="en-US" sz="2000" spc="300" noProof="1">
                <a:solidFill>
                  <a:schemeClr val="bg1"/>
                </a:solidFill>
                <a:latin typeface="微软雅黑" panose="020B0503020204020204" pitchFamily="34" charset="-122"/>
                <a:ea typeface="微软雅黑" panose="020B0503020204020204" pitchFamily="34" charset="-122"/>
                <a:cs typeface="+mn-cs"/>
              </a:rPr>
              <a:t>明晰历史逻辑 不断提高政治领悟力</a:t>
            </a:r>
            <a:endParaRPr lang="zh-CN" altLang="en-US" sz="2000" spc="300" noProof="1">
              <a:solidFill>
                <a:schemeClr val="bg1"/>
              </a:solidFill>
              <a:latin typeface="方正粗宋简体" panose="03000509000000000000" pitchFamily="65" charset="-122"/>
              <a:ea typeface="方正粗宋简体" panose="03000509000000000000" pitchFamily="65" charset="-122"/>
              <a:cs typeface="+mn-cs"/>
            </a:endParaRPr>
          </a:p>
        </p:txBody>
      </p:sp>
      <p:grpSp>
        <p:nvGrpSpPr>
          <p:cNvPr id="2" name="Group 337"/>
          <p:cNvGrpSpPr/>
          <p:nvPr/>
        </p:nvGrpSpPr>
        <p:grpSpPr>
          <a:xfrm>
            <a:off x="693750" y="1560113"/>
            <a:ext cx="5327650" cy="1435735"/>
            <a:chOff x="-3774851" y="0"/>
            <a:chExt cx="10656464" cy="2871784"/>
          </a:xfrm>
        </p:grpSpPr>
        <p:sp>
          <p:nvSpPr>
            <p:cNvPr id="5" name="Shape 333"/>
            <p:cNvSpPr/>
            <p:nvPr/>
          </p:nvSpPr>
          <p:spPr>
            <a:xfrm>
              <a:off x="-3774851" y="0"/>
              <a:ext cx="10656464" cy="287178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30" y="10904"/>
                  </a:lnTo>
                  <a:lnTo>
                    <a:pt x="0" y="21600"/>
                  </a:lnTo>
                  <a:lnTo>
                    <a:pt x="16497" y="21600"/>
                  </a:lnTo>
                  <a:lnTo>
                    <a:pt x="21600" y="10886"/>
                  </a:lnTo>
                  <a:lnTo>
                    <a:pt x="16483" y="28"/>
                  </a:lnTo>
                  <a:lnTo>
                    <a:pt x="0" y="0"/>
                  </a:lnTo>
                  <a:close/>
                </a:path>
              </a:pathLst>
            </a:custGeom>
            <a:gradFill>
              <a:gsLst>
                <a:gs pos="0">
                  <a:srgbClr val="E30000"/>
                </a:gs>
                <a:gs pos="100000">
                  <a:srgbClr val="760303"/>
                </a:gs>
              </a:gsLst>
              <a:lin ang="5400000" scaled="0"/>
            </a:gradFill>
            <a:ln w="12700" cap="flat">
              <a:noFill/>
              <a:miter lim="400000"/>
            </a:ln>
            <a:effectLst/>
          </p:spPr>
          <p:txBody>
            <a:bodyPr wrap="square" lIns="0" tIns="0" rIns="0" bIns="0" numCol="1" anchor="ctr">
              <a:noAutofit/>
            </a:bodyPr>
            <a:lstStyle/>
            <a:p>
              <a:pPr lvl="0" algn="ctr">
                <a:lnSpc>
                  <a:spcPct val="120000"/>
                </a:lnSpc>
                <a:defRPr sz="11200"/>
              </a:pPr>
              <a:endParaRPr sz="1325" b="1">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 name="Shape 335"/>
            <p:cNvSpPr/>
            <p:nvPr/>
          </p:nvSpPr>
          <p:spPr>
            <a:xfrm>
              <a:off x="-1201550" y="256567"/>
              <a:ext cx="5794373" cy="2359918"/>
            </a:xfrm>
            <a:prstGeom prst="rect">
              <a:avLst/>
            </a:prstGeom>
            <a:noFill/>
            <a:ln w="12700" cap="flat">
              <a:noFill/>
              <a:miter lim="400000"/>
            </a:ln>
            <a:effectLst/>
          </p:spPr>
          <p:txBody>
            <a:bodyPr wrap="square" lIns="0" tIns="0" rIns="0" bIns="0" numCol="1" anchor="ctr">
              <a:spAutoFit/>
            </a:bodyPr>
            <a:lstStyle>
              <a:lvl1pPr>
                <a:defRPr sz="2000">
                  <a:solidFill>
                    <a:srgbClr val="FAF9FC"/>
                  </a:solidFill>
                  <a:latin typeface="STIXGeneral-Bold"/>
                  <a:ea typeface="STIXGeneral-Bold"/>
                  <a:cs typeface="STIXGeneral-Bold"/>
                  <a:sym typeface="STIXGeneral-Bold"/>
                </a:defRPr>
              </a:lvl1pPr>
            </a:lstStyle>
            <a:p>
              <a:pPr algn="just">
                <a:lnSpc>
                  <a:spcPct val="120000"/>
                </a:lnSpc>
              </a:pPr>
              <a:r>
                <a:rPr lang="zh-CN" altLang="en-US" sz="160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自五四运动起，北京成为中国青年运动的重要发源地之一，也开启了北京青年运动浩荡百年的荣光。</a:t>
              </a:r>
            </a:p>
          </p:txBody>
        </p:sp>
      </p:grpSp>
      <p:grpSp>
        <p:nvGrpSpPr>
          <p:cNvPr id="4" name="Group 337"/>
          <p:cNvGrpSpPr/>
          <p:nvPr/>
        </p:nvGrpSpPr>
        <p:grpSpPr>
          <a:xfrm>
            <a:off x="6021400" y="1560113"/>
            <a:ext cx="5147945" cy="1435735"/>
            <a:chOff x="-5903604" y="0"/>
            <a:chExt cx="10297016" cy="2871784"/>
          </a:xfrm>
        </p:grpSpPr>
        <p:sp>
          <p:nvSpPr>
            <p:cNvPr id="7" name="Shape 333"/>
            <p:cNvSpPr/>
            <p:nvPr/>
          </p:nvSpPr>
          <p:spPr>
            <a:xfrm rot="10800000">
              <a:off x="-5903604" y="0"/>
              <a:ext cx="10297016" cy="287178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30" y="10904"/>
                  </a:lnTo>
                  <a:lnTo>
                    <a:pt x="0" y="21600"/>
                  </a:lnTo>
                  <a:lnTo>
                    <a:pt x="16497" y="21600"/>
                  </a:lnTo>
                  <a:lnTo>
                    <a:pt x="21600" y="10886"/>
                  </a:lnTo>
                  <a:lnTo>
                    <a:pt x="16483" y="28"/>
                  </a:lnTo>
                  <a:lnTo>
                    <a:pt x="0" y="0"/>
                  </a:lnTo>
                  <a:close/>
                </a:path>
              </a:pathLst>
            </a:custGeom>
            <a:gradFill>
              <a:gsLst>
                <a:gs pos="0">
                  <a:srgbClr val="E30000"/>
                </a:gs>
                <a:gs pos="100000">
                  <a:srgbClr val="760303"/>
                </a:gs>
              </a:gsLst>
              <a:lin ang="5400000" scaled="0"/>
            </a:gradFill>
            <a:ln w="12700" cap="flat">
              <a:noFill/>
              <a:miter lim="400000"/>
            </a:ln>
            <a:effectLst/>
          </p:spPr>
          <p:txBody>
            <a:bodyPr wrap="square" lIns="0" tIns="0" rIns="0" bIns="0" numCol="1" anchor="ctr">
              <a:noAutofit/>
            </a:bodyPr>
            <a:lstStyle/>
            <a:p>
              <a:pPr lvl="0" algn="ctr">
                <a:lnSpc>
                  <a:spcPct val="120000"/>
                </a:lnSpc>
                <a:defRPr sz="11200"/>
              </a:pPr>
              <a:endParaRPr sz="1325" b="1">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 name="Shape 335"/>
            <p:cNvSpPr/>
            <p:nvPr/>
          </p:nvSpPr>
          <p:spPr>
            <a:xfrm>
              <a:off x="-3326492" y="82559"/>
              <a:ext cx="5523834" cy="2705396"/>
            </a:xfrm>
            <a:prstGeom prst="rect">
              <a:avLst/>
            </a:prstGeom>
            <a:noFill/>
            <a:ln w="12700" cap="flat">
              <a:noFill/>
              <a:miter lim="400000"/>
            </a:ln>
            <a:effectLst/>
          </p:spPr>
          <p:txBody>
            <a:bodyPr wrap="square" lIns="0" tIns="0" rIns="0" bIns="0" numCol="1" anchor="ctr">
              <a:spAutoFit/>
            </a:bodyPr>
            <a:lstStyle>
              <a:lvl1pPr>
                <a:defRPr sz="2000">
                  <a:solidFill>
                    <a:srgbClr val="FAF9FC"/>
                  </a:solidFill>
                  <a:latin typeface="STIXGeneral-Bold"/>
                  <a:ea typeface="STIXGeneral-Bold"/>
                  <a:cs typeface="STIXGeneral-Bold"/>
                  <a:sym typeface="STIXGeneral-Bold"/>
                </a:defRPr>
              </a:lvl1pPr>
            </a:lstStyle>
            <a:p>
              <a:pPr algn="just">
                <a:lnSpc>
                  <a:spcPct val="110000"/>
                </a:lnSpc>
              </a:pPr>
              <a:r>
                <a:rPr lang="zh-CN" altLang="en-US" sz="160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在不同历史时期，北京共青团在党的领导下，围绕党的中心工作，按照青年特点开展活动，为实现党的战略目标进行青年总动员。</a:t>
              </a:r>
            </a:p>
          </p:txBody>
        </p:sp>
      </p:grpSp>
      <p:grpSp>
        <p:nvGrpSpPr>
          <p:cNvPr id="38" name="组合 37"/>
          <p:cNvGrpSpPr/>
          <p:nvPr/>
        </p:nvGrpSpPr>
        <p:grpSpPr>
          <a:xfrm>
            <a:off x="693738" y="3305368"/>
            <a:ext cx="10932160" cy="770558"/>
            <a:chOff x="3997393" y="4979274"/>
            <a:chExt cx="10931271" cy="771240"/>
          </a:xfrm>
        </p:grpSpPr>
        <p:sp>
          <p:nvSpPr>
            <p:cNvPr id="39" name="矩形 38"/>
            <p:cNvSpPr/>
            <p:nvPr/>
          </p:nvSpPr>
          <p:spPr>
            <a:xfrm>
              <a:off x="6417816" y="4979274"/>
              <a:ext cx="8510848" cy="770937"/>
            </a:xfrm>
            <a:prstGeom prst="rect">
              <a:avLst/>
            </a:prstGeom>
            <a:solidFill>
              <a:schemeClr val="bg1">
                <a:lumMod val="95000"/>
              </a:schemeClr>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latin typeface="微软雅黑" panose="020B0503020204020204" pitchFamily="34" charset="-122"/>
                <a:ea typeface="微软雅黑" panose="020B0503020204020204" pitchFamily="34" charset="-122"/>
              </a:endParaRPr>
            </a:p>
          </p:txBody>
        </p:sp>
        <p:sp>
          <p:nvSpPr>
            <p:cNvPr id="41" name="矩形 40"/>
            <p:cNvSpPr/>
            <p:nvPr/>
          </p:nvSpPr>
          <p:spPr>
            <a:xfrm>
              <a:off x="3997393" y="4990319"/>
              <a:ext cx="2420249" cy="760195"/>
            </a:xfrm>
            <a:prstGeom prst="rect">
              <a:avLst/>
            </a:prstGeom>
            <a:solidFill>
              <a:srgbClr val="EF2600"/>
            </a:solidFill>
            <a:ln w="190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120000"/>
                </a:lnSpc>
              </a:pPr>
              <a:r>
                <a:rPr lang="zh-CN" altLang="en-US" sz="1600" b="1" strike="noStrike" spc="300" noProof="1">
                  <a:solidFill>
                    <a:schemeClr val="bg1"/>
                  </a:solidFill>
                  <a:latin typeface="微软雅黑" panose="020B0503020204020204" pitchFamily="34" charset="-122"/>
                  <a:ea typeface="微软雅黑" panose="020B0503020204020204" pitchFamily="34" charset="-122"/>
                  <a:cs typeface="+mn-ea"/>
                  <a:sym typeface="+mn-lt"/>
                </a:rPr>
                <a:t>新民主主义革命时期</a:t>
              </a:r>
            </a:p>
          </p:txBody>
        </p:sp>
        <p:sp>
          <p:nvSpPr>
            <p:cNvPr id="42" name="矩形 41"/>
            <p:cNvSpPr/>
            <p:nvPr/>
          </p:nvSpPr>
          <p:spPr>
            <a:xfrm>
              <a:off x="6445754" y="5085413"/>
              <a:ext cx="8408621" cy="584082"/>
            </a:xfrm>
            <a:prstGeom prst="rect">
              <a:avLst/>
            </a:prstGeom>
          </p:spPr>
          <p:txBody>
            <a:bodyPr wrap="square">
              <a:spAutoFit/>
            </a:bodyPr>
            <a:lstStyle/>
            <a:p>
              <a:pPr algn="just" fontAlgn="auto"/>
              <a:r>
                <a:rPr lang="zh-CN" altLang="en-US" sz="1600" strike="noStrike" kern="100" spc="300" noProof="1">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党面临的主要任务是，反对帝国主义、封建主义、官僚资本主义，争取民族独立、人民解放，为实现中华民族伟大复兴创造根本社会条件。</a:t>
              </a:r>
            </a:p>
          </p:txBody>
        </p:sp>
      </p:grpSp>
      <p:sp>
        <p:nvSpPr>
          <p:cNvPr id="22" name="矩形 21"/>
          <p:cNvSpPr/>
          <p:nvPr/>
        </p:nvSpPr>
        <p:spPr>
          <a:xfrm>
            <a:off x="982345" y="4396740"/>
            <a:ext cx="10431780" cy="1489075"/>
          </a:xfrm>
          <a:prstGeom prst="rect">
            <a:avLst/>
          </a:prstGeom>
        </p:spPr>
        <p:txBody>
          <a:bodyPr wrap="square">
            <a:spAutoFit/>
          </a:bodyPr>
          <a:lstStyle/>
          <a:p>
            <a:pPr fontAlgn="auto">
              <a:lnSpc>
                <a:spcPct val="140000"/>
              </a:lnSpc>
            </a:pPr>
            <a:r>
              <a:rPr lang="zh-CN" altLang="en-US" sz="1300" spc="300" noProof="1">
                <a:latin typeface="微软雅黑" panose="020B0503020204020204" pitchFamily="34" charset="-122"/>
                <a:ea typeface="微软雅黑" panose="020B0503020204020204" pitchFamily="34" charset="-122"/>
                <a:cs typeface="+mn-ea"/>
                <a:sym typeface="+mn-lt"/>
              </a:rPr>
              <a:t>在党的领导下，这一时期的北京青年运动由自发走向有组织，具有鲜明的革命性、阶级性和斗争性特点。北京青年在“三·一八”群众革命运动中以青春的热血掀起反帝反封建的革命浪潮，在“一二·九”运动中以“停止内战、一致对外”的悲愤呐喊点燃全民族抗日救亡的战斗烽火，在抗议美军暴行运动和反饥饿、反内战运动中以坚定的步伐汇聚成配合人民解放战争的第二条战线。北京青年与广大人民一起为推翻“三座大山”进行了艰苦卓绝的斗争，创造了许多可歌可泣的业绩，彰显了北京青年运动的先锋作用，成为中国青年运动的重要组成部分。</a:t>
            </a:r>
          </a:p>
        </p:txBody>
      </p:sp>
    </p:spTree>
  </p:cSld>
  <p:clrMapOvr>
    <a:masterClrMapping/>
  </p:clrMapOvr>
  <p:transition spd="slow" advClick="0" advTm="4195">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34">
                                            <p:txEl>
                                              <p:pRg st="0" end="0"/>
                                            </p:txEl>
                                          </p:spTgt>
                                        </p:tgtEl>
                                        <p:attrNameLst>
                                          <p:attrName>style.visibility</p:attrName>
                                        </p:attrNameLst>
                                      </p:cBhvr>
                                      <p:to>
                                        <p:strVal val="visible"/>
                                      </p:to>
                                    </p:set>
                                    <p:animEffect transition="in" filter="wipe(left)">
                                      <p:cBhvr>
                                        <p:cTn id="7" dur="500"/>
                                        <p:tgtEl>
                                          <p:spTgt spid="34">
                                            <p:txEl>
                                              <p:pRg st="0" end="0"/>
                                            </p:txEl>
                                          </p:spTgt>
                                        </p:tgtEl>
                                      </p:cBhvr>
                                    </p:animEffect>
                                  </p:childTnLst>
                                </p:cTn>
                              </p:par>
                              <p:par>
                                <p:cTn id="8" presetID="2" presetClass="entr" presetSubtype="8" fill="hold" grpId="0" nodeType="withEffect">
                                  <p:stCondLst>
                                    <p:cond delay="1600"/>
                                  </p:stCondLst>
                                  <p:childTnLst>
                                    <p:set>
                                      <p:cBhvr>
                                        <p:cTn id="9" dur="indefinite" fill="hold"/>
                                        <p:tgtEl>
                                          <p:spTgt spid="2"/>
                                        </p:tgtEl>
                                        <p:attrNameLst>
                                          <p:attrName>style.visibility</p:attrName>
                                        </p:attrNameLst>
                                      </p:cBhvr>
                                      <p:to>
                                        <p:strVal val="visible"/>
                                      </p:to>
                                    </p:set>
                                    <p:anim calcmode="lin" valueType="num">
                                      <p:cBhvr>
                                        <p:cTn id="10" dur="800" fill="hold"/>
                                        <p:tgtEl>
                                          <p:spTgt spid="2"/>
                                        </p:tgtEl>
                                        <p:attrNameLst>
                                          <p:attrName>ppt_x</p:attrName>
                                        </p:attrNameLst>
                                      </p:cBhvr>
                                      <p:tavLst>
                                        <p:tav tm="0">
                                          <p:val>
                                            <p:strVal val="0-#ppt_w/2"/>
                                          </p:val>
                                        </p:tav>
                                        <p:tav tm="100000">
                                          <p:val>
                                            <p:strVal val="#ppt_x"/>
                                          </p:val>
                                        </p:tav>
                                      </p:tavLst>
                                    </p:anim>
                                    <p:anim calcmode="lin" valueType="num">
                                      <p:cBhvr>
                                        <p:cTn id="11" dur="800" fill="hold"/>
                                        <p:tgtEl>
                                          <p:spTgt spid="2"/>
                                        </p:tgtEl>
                                        <p:attrNameLst>
                                          <p:attrName>ppt_y</p:attrName>
                                        </p:attrNameLst>
                                      </p:cBhvr>
                                      <p:tavLst>
                                        <p:tav tm="0">
                                          <p:val>
                                            <p:strVal val="#ppt_y"/>
                                          </p:val>
                                        </p:tav>
                                        <p:tav tm="100000">
                                          <p:val>
                                            <p:strVal val="#ppt_y"/>
                                          </p:val>
                                        </p:tav>
                                      </p:tavLst>
                                    </p:anim>
                                  </p:childTnLst>
                                </p:cTn>
                              </p:par>
                              <p:par>
                                <p:cTn id="12" presetID="2" presetClass="entr" presetSubtype="8" fill="hold" grpId="0" nodeType="withEffect">
                                  <p:stCondLst>
                                    <p:cond delay="1600"/>
                                  </p:stCondLst>
                                  <p:childTnLst>
                                    <p:set>
                                      <p:cBhvr>
                                        <p:cTn id="13" dur="indefinite" fill="hold"/>
                                        <p:tgtEl>
                                          <p:spTgt spid="4"/>
                                        </p:tgtEl>
                                        <p:attrNameLst>
                                          <p:attrName>style.visibility</p:attrName>
                                        </p:attrNameLst>
                                      </p:cBhvr>
                                      <p:to>
                                        <p:strVal val="visible"/>
                                      </p:to>
                                    </p:set>
                                    <p:anim calcmode="lin" valueType="num">
                                      <p:cBhvr>
                                        <p:cTn id="14" dur="800" fill="hold"/>
                                        <p:tgtEl>
                                          <p:spTgt spid="4"/>
                                        </p:tgtEl>
                                        <p:attrNameLst>
                                          <p:attrName>ppt_x</p:attrName>
                                        </p:attrNameLst>
                                      </p:cBhvr>
                                      <p:tavLst>
                                        <p:tav tm="0">
                                          <p:val>
                                            <p:strVal val="0-#ppt_w/2"/>
                                          </p:val>
                                        </p:tav>
                                        <p:tav tm="100000">
                                          <p:val>
                                            <p:strVal val="#ppt_x"/>
                                          </p:val>
                                        </p:tav>
                                      </p:tavLst>
                                    </p:anim>
                                    <p:anim calcmode="lin" valueType="num">
                                      <p:cBhvr>
                                        <p:cTn id="15" dur="800" fill="hold"/>
                                        <p:tgtEl>
                                          <p:spTgt spid="4"/>
                                        </p:tgtEl>
                                        <p:attrNameLst>
                                          <p:attrName>ppt_y</p:attrName>
                                        </p:attrNameLst>
                                      </p:cBhvr>
                                      <p:tavLst>
                                        <p:tav tm="0">
                                          <p:val>
                                            <p:strVal val="#ppt_y"/>
                                          </p:val>
                                        </p:tav>
                                        <p:tav tm="100000">
                                          <p:val>
                                            <p:strVal val="#ppt_y"/>
                                          </p:val>
                                        </p:tav>
                                      </p:tavLst>
                                    </p:anim>
                                  </p:childTnLst>
                                </p:cTn>
                              </p:par>
                            </p:childTnLst>
                          </p:cTn>
                        </p:par>
                        <p:par>
                          <p:cTn id="16" fill="hold" nodeType="afterGroup">
                            <p:stCondLst>
                              <p:cond delay="indefinite"/>
                            </p:stCondLst>
                            <p:childTnLst>
                              <p:par>
                                <p:cTn id="17" presetID="22" presetClass="entr" presetSubtype="8" fill="hold" nodeType="after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wipe(left)">
                                      <p:cBhvr>
                                        <p:cTn id="19"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dvAuto="0"/>
      <p:bldP spid="4" grpId="0" advAuto="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Box 12"/>
          <p:cNvSpPr txBox="1">
            <a:spLocks noChangeArrowheads="1"/>
          </p:cNvSpPr>
          <p:nvPr/>
        </p:nvSpPr>
        <p:spPr bwMode="auto">
          <a:xfrm>
            <a:off x="1252538" y="508000"/>
            <a:ext cx="5346700" cy="3987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r>
              <a:rPr lang="zh-CN" altLang="en-US" sz="2000" spc="300" noProof="1">
                <a:solidFill>
                  <a:schemeClr val="bg1"/>
                </a:solidFill>
                <a:latin typeface="微软雅黑" panose="020B0503020204020204" pitchFamily="34" charset="-122"/>
                <a:ea typeface="微软雅黑" panose="020B0503020204020204" pitchFamily="34" charset="-122"/>
                <a:cs typeface="+mn-cs"/>
              </a:rPr>
              <a:t>明晰历史逻辑 不断提高政治领悟力</a:t>
            </a:r>
            <a:endParaRPr lang="zh-CN" altLang="en-US" sz="2000" spc="300" noProof="1">
              <a:solidFill>
                <a:schemeClr val="bg1"/>
              </a:solidFill>
              <a:latin typeface="方正粗宋简体" panose="03000509000000000000" pitchFamily="65" charset="-122"/>
              <a:ea typeface="方正粗宋简体" panose="03000509000000000000" pitchFamily="65" charset="-122"/>
              <a:cs typeface="+mn-cs"/>
            </a:endParaRPr>
          </a:p>
        </p:txBody>
      </p:sp>
      <p:grpSp>
        <p:nvGrpSpPr>
          <p:cNvPr id="38" name="组合 37"/>
          <p:cNvGrpSpPr/>
          <p:nvPr/>
        </p:nvGrpSpPr>
        <p:grpSpPr>
          <a:xfrm>
            <a:off x="843280" y="1844675"/>
            <a:ext cx="10503535" cy="879032"/>
            <a:chOff x="3997393" y="4979274"/>
            <a:chExt cx="10931271" cy="772298"/>
          </a:xfrm>
        </p:grpSpPr>
        <p:sp>
          <p:nvSpPr>
            <p:cNvPr id="39" name="矩形 38"/>
            <p:cNvSpPr/>
            <p:nvPr/>
          </p:nvSpPr>
          <p:spPr>
            <a:xfrm>
              <a:off x="6417816" y="4979274"/>
              <a:ext cx="8510848" cy="770937"/>
            </a:xfrm>
            <a:prstGeom prst="rect">
              <a:avLst/>
            </a:prstGeom>
            <a:solidFill>
              <a:schemeClr val="bg1">
                <a:lumMod val="95000"/>
              </a:schemeClr>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latin typeface="微软雅黑" panose="020B0503020204020204" pitchFamily="34" charset="-122"/>
                <a:ea typeface="微软雅黑" panose="020B0503020204020204" pitchFamily="34" charset="-122"/>
              </a:endParaRPr>
            </a:p>
          </p:txBody>
        </p:sp>
        <p:sp>
          <p:nvSpPr>
            <p:cNvPr id="41" name="矩形 40"/>
            <p:cNvSpPr/>
            <p:nvPr/>
          </p:nvSpPr>
          <p:spPr>
            <a:xfrm>
              <a:off x="3997393" y="4990319"/>
              <a:ext cx="2420249" cy="760195"/>
            </a:xfrm>
            <a:prstGeom prst="rect">
              <a:avLst/>
            </a:prstGeom>
            <a:solidFill>
              <a:srgbClr val="EF2600"/>
            </a:solidFill>
            <a:ln w="190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120000"/>
                </a:lnSpc>
              </a:pPr>
              <a:r>
                <a:rPr lang="zh-CN" altLang="en-US" sz="1600" b="1" strike="noStrike" spc="300" noProof="1">
                  <a:solidFill>
                    <a:schemeClr val="bg1"/>
                  </a:solidFill>
                  <a:latin typeface="微软雅黑" panose="020B0503020204020204" pitchFamily="34" charset="-122"/>
                  <a:ea typeface="微软雅黑" panose="020B0503020204020204" pitchFamily="34" charset="-122"/>
                  <a:cs typeface="+mn-ea"/>
                  <a:sym typeface="+mn-lt"/>
                </a:rPr>
                <a:t>社会主义革命和建设时期</a:t>
              </a:r>
            </a:p>
          </p:txBody>
        </p:sp>
        <p:sp>
          <p:nvSpPr>
            <p:cNvPr id="42" name="矩形 41"/>
            <p:cNvSpPr/>
            <p:nvPr/>
          </p:nvSpPr>
          <p:spPr>
            <a:xfrm>
              <a:off x="6445754" y="5022401"/>
              <a:ext cx="8408621" cy="729171"/>
            </a:xfrm>
            <a:prstGeom prst="rect">
              <a:avLst/>
            </a:prstGeom>
          </p:spPr>
          <p:txBody>
            <a:bodyPr wrap="square">
              <a:spAutoFit/>
            </a:bodyPr>
            <a:lstStyle/>
            <a:p>
              <a:pPr algn="just" fontAlgn="auto"/>
              <a:r>
                <a:rPr lang="zh-CN" altLang="en-US" sz="1600" strike="noStrike" kern="100" spc="300" noProof="1">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党面临的主要任务是，实现从新民主主义到社会主义的转变，进行社会主义革命，推进社会主义建设，为实现中华民族伟大复兴奠定根本政治前提和制度基础。</a:t>
              </a:r>
            </a:p>
          </p:txBody>
        </p:sp>
      </p:grpSp>
      <p:sp>
        <p:nvSpPr>
          <p:cNvPr id="22" name="矩形 21"/>
          <p:cNvSpPr/>
          <p:nvPr/>
        </p:nvSpPr>
        <p:spPr>
          <a:xfrm>
            <a:off x="915035" y="3284855"/>
            <a:ext cx="10431780" cy="2200910"/>
          </a:xfrm>
          <a:prstGeom prst="rect">
            <a:avLst/>
          </a:prstGeom>
        </p:spPr>
        <p:txBody>
          <a:bodyPr wrap="square">
            <a:spAutoFit/>
          </a:bodyPr>
          <a:lstStyle/>
          <a:p>
            <a:pPr fontAlgn="auto">
              <a:lnSpc>
                <a:spcPct val="140000"/>
              </a:lnSpc>
            </a:pPr>
            <a:r>
              <a:rPr lang="zh-CN" altLang="en-US" sz="1400" spc="300" noProof="1">
                <a:latin typeface="微软雅黑" panose="020B0503020204020204" pitchFamily="34" charset="-122"/>
                <a:ea typeface="微软雅黑" panose="020B0503020204020204" pitchFamily="34" charset="-122"/>
                <a:cs typeface="+mn-ea"/>
                <a:sym typeface="+mn-lt"/>
              </a:rPr>
              <a:t>这一时期，“保卫祖国”“建设祖国”成为北京青年运动的两大主题，青年运动则呈现出典型的群众性、先锋性特点。北京青年站在巩固人民政权的最前列，勇敢投入土地革命、镇压反革命运动、“三反”“五反”等一系列社会改革运动，积极参与抗美援朝运动；适应社会主义改造和建设的需要，创立了全国第一支青年突击队和青年志愿垦荒队，广泛建立“青年生产班、组”“青年监督岗”“农村青年生产队”“青年工段”“青年扫盲队”等组织形式，广泛开展“植树造林，绿化祖国”“学雷锋、看行动”等活动。一大批青年和青年集体为促进社会主义建设、开创社会主义新风尚，努力贡献自己的力量，在中国青年运动史上谱写了壮丽篇章。</a:t>
            </a:r>
          </a:p>
        </p:txBody>
      </p:sp>
    </p:spTree>
  </p:cSld>
  <p:clrMapOvr>
    <a:masterClrMapping/>
  </p:clrMapOvr>
  <p:transition spd="slow" advClick="0" advTm="4195">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34">
                                            <p:txEl>
                                              <p:pRg st="0" end="0"/>
                                            </p:txEl>
                                          </p:spTgt>
                                        </p:tgtEl>
                                        <p:attrNameLst>
                                          <p:attrName>style.visibility</p:attrName>
                                        </p:attrNameLst>
                                      </p:cBhvr>
                                      <p:to>
                                        <p:strVal val="visible"/>
                                      </p:to>
                                    </p:set>
                                    <p:animEffect transition="in" filter="wipe(left)">
                                      <p:cBhvr>
                                        <p:cTn id="7" dur="500"/>
                                        <p:tgtEl>
                                          <p:spTgt spid="34">
                                            <p:txEl>
                                              <p:pRg st="0" end="0"/>
                                            </p:txEl>
                                          </p:spTgt>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Effect transition="in" filter="wipe(left)">
                                      <p:cBhvr>
                                        <p:cTn id="11"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Box 12"/>
          <p:cNvSpPr txBox="1">
            <a:spLocks noChangeArrowheads="1"/>
          </p:cNvSpPr>
          <p:nvPr/>
        </p:nvSpPr>
        <p:spPr bwMode="auto">
          <a:xfrm>
            <a:off x="1252538" y="508000"/>
            <a:ext cx="5346700" cy="3987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r>
              <a:rPr lang="zh-CN" altLang="en-US" sz="2000" spc="300" noProof="1">
                <a:solidFill>
                  <a:schemeClr val="bg1"/>
                </a:solidFill>
                <a:latin typeface="微软雅黑" panose="020B0503020204020204" pitchFamily="34" charset="-122"/>
                <a:ea typeface="微软雅黑" panose="020B0503020204020204" pitchFamily="34" charset="-122"/>
                <a:cs typeface="+mn-cs"/>
              </a:rPr>
              <a:t>明晰历史逻辑 不断提高政治领悟力</a:t>
            </a:r>
            <a:endParaRPr lang="zh-CN" altLang="en-US" sz="2000" spc="300" noProof="1">
              <a:solidFill>
                <a:schemeClr val="bg1"/>
              </a:solidFill>
              <a:latin typeface="方正粗宋简体" panose="03000509000000000000" pitchFamily="65" charset="-122"/>
              <a:ea typeface="方正粗宋简体" panose="03000509000000000000" pitchFamily="65" charset="-122"/>
              <a:cs typeface="+mn-cs"/>
            </a:endParaRPr>
          </a:p>
        </p:txBody>
      </p:sp>
      <p:grpSp>
        <p:nvGrpSpPr>
          <p:cNvPr id="38" name="组合 37"/>
          <p:cNvGrpSpPr/>
          <p:nvPr/>
        </p:nvGrpSpPr>
        <p:grpSpPr>
          <a:xfrm>
            <a:off x="843280" y="1844675"/>
            <a:ext cx="10503535" cy="1008700"/>
            <a:chOff x="3997393" y="4979274"/>
            <a:chExt cx="10931271" cy="771571"/>
          </a:xfrm>
        </p:grpSpPr>
        <p:sp>
          <p:nvSpPr>
            <p:cNvPr id="39" name="矩形 38"/>
            <p:cNvSpPr/>
            <p:nvPr/>
          </p:nvSpPr>
          <p:spPr>
            <a:xfrm>
              <a:off x="6417816" y="4979274"/>
              <a:ext cx="8510848" cy="770937"/>
            </a:xfrm>
            <a:prstGeom prst="rect">
              <a:avLst/>
            </a:prstGeom>
            <a:solidFill>
              <a:schemeClr val="bg1">
                <a:lumMod val="95000"/>
              </a:schemeClr>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latin typeface="微软雅黑" panose="020B0503020204020204" pitchFamily="34" charset="-122"/>
                <a:ea typeface="微软雅黑" panose="020B0503020204020204" pitchFamily="34" charset="-122"/>
              </a:endParaRPr>
            </a:p>
          </p:txBody>
        </p:sp>
        <p:sp>
          <p:nvSpPr>
            <p:cNvPr id="41" name="矩形 40"/>
            <p:cNvSpPr/>
            <p:nvPr/>
          </p:nvSpPr>
          <p:spPr>
            <a:xfrm>
              <a:off x="3997393" y="4990432"/>
              <a:ext cx="2472935" cy="760413"/>
            </a:xfrm>
            <a:prstGeom prst="rect">
              <a:avLst/>
            </a:prstGeom>
            <a:solidFill>
              <a:srgbClr val="EF2600"/>
            </a:solidFill>
            <a:ln w="190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120000"/>
                </a:lnSpc>
              </a:pPr>
              <a:r>
                <a:rPr lang="zh-CN" altLang="en-US" sz="1600" b="1" strike="noStrike" spc="300" noProof="1">
                  <a:solidFill>
                    <a:schemeClr val="bg1"/>
                  </a:solidFill>
                  <a:latin typeface="微软雅黑" panose="020B0503020204020204" pitchFamily="34" charset="-122"/>
                  <a:ea typeface="微软雅黑" panose="020B0503020204020204" pitchFamily="34" charset="-122"/>
                  <a:cs typeface="+mn-ea"/>
                  <a:sym typeface="+mn-lt"/>
                </a:rPr>
                <a:t>改革开放和社会主义现代化建设新时期</a:t>
              </a:r>
            </a:p>
          </p:txBody>
        </p:sp>
        <p:sp>
          <p:nvSpPr>
            <p:cNvPr id="42" name="矩形 41"/>
            <p:cNvSpPr/>
            <p:nvPr/>
          </p:nvSpPr>
          <p:spPr>
            <a:xfrm>
              <a:off x="6543022" y="5067190"/>
              <a:ext cx="8250826" cy="634839"/>
            </a:xfrm>
            <a:prstGeom prst="rect">
              <a:avLst/>
            </a:prstGeom>
          </p:spPr>
          <p:txBody>
            <a:bodyPr wrap="square">
              <a:spAutoFit/>
            </a:bodyPr>
            <a:lstStyle/>
            <a:p>
              <a:pPr algn="just" fontAlgn="auto"/>
              <a:r>
                <a:rPr lang="zh-CN" altLang="en-US" sz="1600" strike="noStrike" kern="100" spc="300" noProof="1">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党面临的主要任务是，继续探索中国建设社会主义的正确道路，解放和发展社会生产力，使人民摆脱贫困、尽快富裕起来，为实现中华民族伟大复兴提供充满新的活力的体制保证和快速发展的物质条件。</a:t>
              </a:r>
            </a:p>
          </p:txBody>
        </p:sp>
      </p:grpSp>
      <p:sp>
        <p:nvSpPr>
          <p:cNvPr id="22" name="矩形 21"/>
          <p:cNvSpPr/>
          <p:nvPr/>
        </p:nvSpPr>
        <p:spPr>
          <a:xfrm>
            <a:off x="915035" y="3284855"/>
            <a:ext cx="10431780" cy="1812925"/>
          </a:xfrm>
          <a:prstGeom prst="rect">
            <a:avLst/>
          </a:prstGeom>
        </p:spPr>
        <p:txBody>
          <a:bodyPr wrap="square">
            <a:spAutoFit/>
          </a:bodyPr>
          <a:lstStyle/>
          <a:p>
            <a:pPr fontAlgn="auto">
              <a:lnSpc>
                <a:spcPct val="160000"/>
              </a:lnSpc>
            </a:pPr>
            <a:r>
              <a:rPr lang="zh-CN" altLang="en-US" sz="1400" spc="300" noProof="1">
                <a:latin typeface="微软雅黑" panose="020B0503020204020204" pitchFamily="34" charset="-122"/>
                <a:ea typeface="微软雅黑" panose="020B0503020204020204" pitchFamily="34" charset="-122"/>
                <a:cs typeface="+mn-ea"/>
                <a:sym typeface="+mn-lt"/>
              </a:rPr>
              <a:t>这一时期，北京青年运动突破了以社会政治运动为核心内容和基本形式的模式，走向了更广阔的经济和社会生活领域，呈现出发展性、多元化的特点。北京青年在全国率先发出“团结起来，振兴中华”的时代强音，满怀豪情地在各条战线辛勤工作、开拓进取，青年岗位能手、争当新长征突击手、“青年文明号”、青年志愿服务、“挑战杯”首都高校大学生创业竞赛等一大批品牌工作深入开展。北京青年和北京青年运动的社会价值及作用，在更大程度上得到全面实现。</a:t>
            </a:r>
          </a:p>
        </p:txBody>
      </p:sp>
    </p:spTree>
  </p:cSld>
  <p:clrMapOvr>
    <a:masterClrMapping/>
  </p:clrMapOvr>
  <p:transition spd="slow" advClick="0" advTm="4195">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34">
                                            <p:txEl>
                                              <p:pRg st="0" end="0"/>
                                            </p:txEl>
                                          </p:spTgt>
                                        </p:tgtEl>
                                        <p:attrNameLst>
                                          <p:attrName>style.visibility</p:attrName>
                                        </p:attrNameLst>
                                      </p:cBhvr>
                                      <p:to>
                                        <p:strVal val="visible"/>
                                      </p:to>
                                    </p:set>
                                    <p:animEffect transition="in" filter="wipe(left)">
                                      <p:cBhvr>
                                        <p:cTn id="7" dur="500"/>
                                        <p:tgtEl>
                                          <p:spTgt spid="34">
                                            <p:txEl>
                                              <p:pRg st="0" end="0"/>
                                            </p:txEl>
                                          </p:spTgt>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Effect transition="in" filter="wipe(left)">
                                      <p:cBhvr>
                                        <p:cTn id="11"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Box 12"/>
          <p:cNvSpPr txBox="1">
            <a:spLocks noChangeArrowheads="1"/>
          </p:cNvSpPr>
          <p:nvPr/>
        </p:nvSpPr>
        <p:spPr bwMode="auto">
          <a:xfrm>
            <a:off x="1252538" y="508000"/>
            <a:ext cx="5346700" cy="3987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r>
              <a:rPr lang="zh-CN" altLang="en-US" sz="2000" spc="300" noProof="1">
                <a:solidFill>
                  <a:schemeClr val="bg1"/>
                </a:solidFill>
                <a:latin typeface="微软雅黑" panose="020B0503020204020204" pitchFamily="34" charset="-122"/>
                <a:ea typeface="微软雅黑" panose="020B0503020204020204" pitchFamily="34" charset="-122"/>
                <a:cs typeface="+mn-cs"/>
              </a:rPr>
              <a:t>明晰历史逻辑 不断提高政治领悟力</a:t>
            </a:r>
            <a:endParaRPr lang="zh-CN" altLang="en-US" sz="2000" spc="300" noProof="1">
              <a:solidFill>
                <a:schemeClr val="bg1"/>
              </a:solidFill>
              <a:latin typeface="方正粗宋简体" panose="03000509000000000000" pitchFamily="65" charset="-122"/>
              <a:ea typeface="方正粗宋简体" panose="03000509000000000000" pitchFamily="65" charset="-122"/>
              <a:cs typeface="+mn-cs"/>
            </a:endParaRPr>
          </a:p>
        </p:txBody>
      </p:sp>
      <p:grpSp>
        <p:nvGrpSpPr>
          <p:cNvPr id="38" name="组合 37"/>
          <p:cNvGrpSpPr/>
          <p:nvPr/>
        </p:nvGrpSpPr>
        <p:grpSpPr>
          <a:xfrm>
            <a:off x="843280" y="1844675"/>
            <a:ext cx="10503535" cy="1173913"/>
            <a:chOff x="3997393" y="4979274"/>
            <a:chExt cx="10931271" cy="771571"/>
          </a:xfrm>
        </p:grpSpPr>
        <p:sp>
          <p:nvSpPr>
            <p:cNvPr id="39" name="矩形 38"/>
            <p:cNvSpPr/>
            <p:nvPr/>
          </p:nvSpPr>
          <p:spPr>
            <a:xfrm>
              <a:off x="6417816" y="4979274"/>
              <a:ext cx="8510848" cy="770937"/>
            </a:xfrm>
            <a:prstGeom prst="rect">
              <a:avLst/>
            </a:prstGeom>
            <a:solidFill>
              <a:schemeClr val="bg1">
                <a:lumMod val="95000"/>
              </a:schemeClr>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latin typeface="微软雅黑" panose="020B0503020204020204" pitchFamily="34" charset="-122"/>
                <a:ea typeface="微软雅黑" panose="020B0503020204020204" pitchFamily="34" charset="-122"/>
              </a:endParaRPr>
            </a:p>
          </p:txBody>
        </p:sp>
        <p:sp>
          <p:nvSpPr>
            <p:cNvPr id="41" name="矩形 40"/>
            <p:cNvSpPr/>
            <p:nvPr/>
          </p:nvSpPr>
          <p:spPr>
            <a:xfrm>
              <a:off x="3997393" y="4990432"/>
              <a:ext cx="2472935" cy="760413"/>
            </a:xfrm>
            <a:prstGeom prst="rect">
              <a:avLst/>
            </a:prstGeom>
            <a:solidFill>
              <a:srgbClr val="EF2600"/>
            </a:solidFill>
            <a:ln w="190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120000"/>
                </a:lnSpc>
              </a:pPr>
              <a:r>
                <a:rPr lang="zh-CN" altLang="en-US" sz="1800" b="1" strike="noStrike" spc="300" noProof="1">
                  <a:solidFill>
                    <a:schemeClr val="bg1"/>
                  </a:solidFill>
                  <a:latin typeface="微软雅黑" panose="020B0503020204020204" pitchFamily="34" charset="-122"/>
                  <a:ea typeface="微软雅黑" panose="020B0503020204020204" pitchFamily="34" charset="-122"/>
                  <a:cs typeface="+mn-ea"/>
                  <a:sym typeface="+mn-lt"/>
                </a:rPr>
                <a:t>党的十八大以来，中国特色社会主义进入新时代</a:t>
              </a:r>
            </a:p>
          </p:txBody>
        </p:sp>
        <p:sp>
          <p:nvSpPr>
            <p:cNvPr id="42" name="矩形 41"/>
            <p:cNvSpPr/>
            <p:nvPr/>
          </p:nvSpPr>
          <p:spPr>
            <a:xfrm>
              <a:off x="6658011" y="5089533"/>
              <a:ext cx="8031421" cy="606011"/>
            </a:xfrm>
            <a:prstGeom prst="rect">
              <a:avLst/>
            </a:prstGeom>
          </p:spPr>
          <p:txBody>
            <a:bodyPr wrap="square">
              <a:spAutoFit/>
            </a:bodyPr>
            <a:lstStyle/>
            <a:p>
              <a:pPr algn="just" fontAlgn="auto"/>
              <a:r>
                <a:rPr lang="zh-CN" altLang="en-US" sz="1800" strike="noStrike" kern="100" spc="300" noProof="1">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党面临的主要任务是，实现第一个百年奋斗目标，开启实现第二个百年奋斗目标新征程，朝着实现中华民族伟大复兴的宏伟目标继续前进。</a:t>
              </a:r>
            </a:p>
          </p:txBody>
        </p:sp>
      </p:grpSp>
      <p:sp>
        <p:nvSpPr>
          <p:cNvPr id="22" name="矩形 21"/>
          <p:cNvSpPr/>
          <p:nvPr/>
        </p:nvSpPr>
        <p:spPr>
          <a:xfrm>
            <a:off x="915035" y="3284855"/>
            <a:ext cx="10431780" cy="2157095"/>
          </a:xfrm>
          <a:prstGeom prst="rect">
            <a:avLst/>
          </a:prstGeom>
        </p:spPr>
        <p:txBody>
          <a:bodyPr wrap="square">
            <a:spAutoFit/>
          </a:bodyPr>
          <a:lstStyle/>
          <a:p>
            <a:pPr fontAlgn="auto">
              <a:lnSpc>
                <a:spcPct val="160000"/>
              </a:lnSpc>
            </a:pPr>
            <a:r>
              <a:rPr lang="zh-CN" altLang="en-US" sz="1400" spc="300" noProof="1">
                <a:latin typeface="微软雅黑" panose="020B0503020204020204" pitchFamily="34" charset="-122"/>
                <a:ea typeface="微软雅黑" panose="020B0503020204020204" pitchFamily="34" charset="-122"/>
                <a:cs typeface="+mn-ea"/>
                <a:sym typeface="+mn-lt"/>
              </a:rPr>
              <a:t>这一时期，北京青年牢牢把握“为实现中华民族伟大复兴的中国梦而奋斗”这一时代主题，奋勇投身国际一流的和谐宜居之都建设。发出“请党放心，强国有我”铮铮誓言的首都共青团员和少先队员，被称为“温暖的雪花”的冬奥志愿者，冲在首都抗击新冠疫情一线的90后，参与首都基层社会治理的“青年小巷管家”等，都是推动首都高质量发展的北京青年群像。新时代北京青年运动具有鲜明的政治性、先进性、创新性特点，彰显了北京青年胸怀“两个大局”、心系“国之大者”、自觉把个人理想追求融入首都发展的使命担当和青春风采。</a:t>
            </a:r>
          </a:p>
        </p:txBody>
      </p:sp>
    </p:spTree>
  </p:cSld>
  <p:clrMapOvr>
    <a:masterClrMapping/>
  </p:clrMapOvr>
  <p:transition spd="slow" advClick="0" advTm="4195">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34">
                                            <p:txEl>
                                              <p:pRg st="0" end="0"/>
                                            </p:txEl>
                                          </p:spTgt>
                                        </p:tgtEl>
                                        <p:attrNameLst>
                                          <p:attrName>style.visibility</p:attrName>
                                        </p:attrNameLst>
                                      </p:cBhvr>
                                      <p:to>
                                        <p:strVal val="visible"/>
                                      </p:to>
                                    </p:set>
                                    <p:animEffect transition="in" filter="wipe(left)">
                                      <p:cBhvr>
                                        <p:cTn id="7" dur="500"/>
                                        <p:tgtEl>
                                          <p:spTgt spid="34">
                                            <p:txEl>
                                              <p:pRg st="0" end="0"/>
                                            </p:txEl>
                                          </p:spTgt>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Effect transition="in" filter="wipe(left)">
                                      <p:cBhvr>
                                        <p:cTn id="11"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Box 12"/>
          <p:cNvSpPr txBox="1">
            <a:spLocks noChangeArrowheads="1"/>
          </p:cNvSpPr>
          <p:nvPr/>
        </p:nvSpPr>
        <p:spPr bwMode="auto">
          <a:xfrm>
            <a:off x="1252538" y="508000"/>
            <a:ext cx="5346700" cy="3987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r>
              <a:rPr lang="zh-CN" altLang="en-US" sz="2000" spc="300" noProof="1">
                <a:solidFill>
                  <a:schemeClr val="bg1"/>
                </a:solidFill>
                <a:latin typeface="微软雅黑" panose="020B0503020204020204" pitchFamily="34" charset="-122"/>
                <a:ea typeface="微软雅黑" panose="020B0503020204020204" pitchFamily="34" charset="-122"/>
                <a:cs typeface="+mn-cs"/>
              </a:rPr>
              <a:t>明晰历史逻辑 不断提高政治领悟力</a:t>
            </a:r>
            <a:endParaRPr lang="zh-CN" altLang="en-US" sz="2000" spc="300" noProof="1">
              <a:solidFill>
                <a:schemeClr val="bg1"/>
              </a:solidFill>
              <a:latin typeface="方正粗宋简体" panose="03000509000000000000" pitchFamily="65" charset="-122"/>
              <a:ea typeface="方正粗宋简体" panose="03000509000000000000" pitchFamily="65" charset="-122"/>
              <a:cs typeface="+mn-cs"/>
            </a:endParaRPr>
          </a:p>
        </p:txBody>
      </p:sp>
      <p:sp>
        <p:nvSpPr>
          <p:cNvPr id="35" name="矩形 34"/>
          <p:cNvSpPr/>
          <p:nvPr/>
        </p:nvSpPr>
        <p:spPr>
          <a:xfrm>
            <a:off x="1270553" y="3645104"/>
            <a:ext cx="9685338" cy="2501265"/>
          </a:xfrm>
          <a:prstGeom prst="rect">
            <a:avLst/>
          </a:prstGeom>
        </p:spPr>
        <p:txBody>
          <a:bodyPr wrap="square">
            <a:spAutoFit/>
          </a:bodyPr>
          <a:lstStyle/>
          <a:p>
            <a:pPr algn="just" fontAlgn="auto">
              <a:lnSpc>
                <a:spcPct val="140000"/>
              </a:lnSpc>
            </a:pPr>
            <a:r>
              <a:rPr lang="zh-CN" altLang="en-US" sz="1600" spc="300" noProof="1">
                <a:latin typeface="微软雅黑" panose="020B0503020204020204" pitchFamily="34" charset="-122"/>
                <a:ea typeface="微软雅黑" panose="020B0503020204020204" pitchFamily="34" charset="-122"/>
                <a:cs typeface="+mn-ea"/>
                <a:sym typeface="+mn-lt"/>
              </a:rPr>
              <a:t>北京青年运动百年来的发展历程，积累了宝贵的历史经验，这就是：坚持党的领导是根本保证，坚持中国青年运动的时代主题是正确方向，坚持巩固和扩大党执政的青年群众基础是政治责任，坚持为党育人、为国育才是根本任务，坚持围绕中心、服务大局是工作主线，坚持发挥生力军和突击队作用是工作定位，坚持让党放心、让青年满意是工作目标，坚持精益求精、万无一失是工作标准，坚持创造性落实、项目化推进是工作路径，坚持全面深化改革、全面从严治团是重要保障。这十个方面，是经过长期实践得出的重要经验，是一代代北京青年共同创造的精神财富，并在新时代北京青年运动实践中不断丰富和发展。</a:t>
            </a:r>
          </a:p>
        </p:txBody>
      </p:sp>
      <p:sp>
        <p:nvSpPr>
          <p:cNvPr id="55" name="Rectangle 3"/>
          <p:cNvSpPr/>
          <p:nvPr/>
        </p:nvSpPr>
        <p:spPr>
          <a:xfrm>
            <a:off x="-13970" y="1892300"/>
            <a:ext cx="12217400" cy="1487805"/>
          </a:xfrm>
          <a:prstGeom prst="rect">
            <a:avLst/>
          </a:prstGeom>
          <a:gradFill>
            <a:gsLst>
              <a:gs pos="0">
                <a:srgbClr val="C00000"/>
              </a:gs>
              <a:gs pos="100000">
                <a:srgbClr val="FF0000"/>
              </a:gs>
            </a:gsLst>
            <a:lin ang="3600000" scaled="0"/>
          </a:gra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en-GB" strike="noStrike" noProof="1">
              <a:latin typeface="微软雅黑" panose="020B0503020204020204" pitchFamily="34" charset="-122"/>
              <a:ea typeface="微软雅黑" panose="020B0503020204020204" pitchFamily="34" charset="-122"/>
              <a:cs typeface="+mn-ea"/>
              <a:sym typeface="+mn-lt"/>
            </a:endParaRPr>
          </a:p>
        </p:txBody>
      </p:sp>
      <p:sp>
        <p:nvSpPr>
          <p:cNvPr id="40" name="TextBox 19"/>
          <p:cNvSpPr txBox="1"/>
          <p:nvPr/>
        </p:nvSpPr>
        <p:spPr>
          <a:xfrm>
            <a:off x="4789170" y="2101215"/>
            <a:ext cx="6752590" cy="1124585"/>
          </a:xfrm>
          <a:prstGeom prst="rect">
            <a:avLst/>
          </a:prstGeom>
          <a:noFill/>
          <a:ln w="9525">
            <a:noFill/>
          </a:ln>
        </p:spPr>
        <p:txBody>
          <a:bodyPr wrap="square" anchor="t">
            <a:spAutoFit/>
          </a:bodyPr>
          <a:lstStyle/>
          <a:p>
            <a:pPr>
              <a:lnSpc>
                <a:spcPct val="120000"/>
              </a:lnSpc>
            </a:pPr>
            <a:r>
              <a:rPr lang="zh-CN" altLang="en-US" sz="2800" spc="300">
                <a:solidFill>
                  <a:schemeClr val="bg1"/>
                </a:solidFill>
                <a:latin typeface="微软雅黑" panose="020B0503020204020204" pitchFamily="34" charset="-122"/>
                <a:ea typeface="微软雅黑" panose="020B0503020204020204" pitchFamily="34" charset="-122"/>
                <a:cs typeface="+mn-ea"/>
                <a:sym typeface="+mn-lt"/>
              </a:rPr>
              <a:t>一部青年运动史，就是一部广大青年在党的领导下不懈奋斗的历史。</a:t>
            </a:r>
            <a:endParaRPr lang="zh-CN" altLang="en-US" sz="2800" b="1" spc="300">
              <a:solidFill>
                <a:schemeClr val="bg1"/>
              </a:solidFill>
              <a:latin typeface="微软雅黑" panose="020B0503020204020204" pitchFamily="34" charset="-122"/>
              <a:ea typeface="微软雅黑" panose="020B0503020204020204" pitchFamily="34" charset="-122"/>
              <a:cs typeface="+mn-ea"/>
              <a:sym typeface="+mn-lt"/>
            </a:endParaRPr>
          </a:p>
        </p:txBody>
      </p:sp>
      <p:pic>
        <p:nvPicPr>
          <p:cNvPr id="7" name="图片 6" descr="2"/>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3970" y="906780"/>
            <a:ext cx="5194300" cy="2462530"/>
          </a:xfrm>
          <a:prstGeom prst="rect">
            <a:avLst/>
          </a:prstGeom>
        </p:spPr>
      </p:pic>
    </p:spTree>
  </p:cSld>
  <p:clrMapOvr>
    <a:masterClrMapping/>
  </p:clrMapOvr>
  <p:transition spd="slow" advClick="0" advTm="4195">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34">
                                            <p:txEl>
                                              <p:pRg st="0" end="0"/>
                                            </p:txEl>
                                          </p:spTgt>
                                        </p:tgtEl>
                                        <p:attrNameLst>
                                          <p:attrName>style.visibility</p:attrName>
                                        </p:attrNameLst>
                                      </p:cBhvr>
                                      <p:to>
                                        <p:strVal val="visible"/>
                                      </p:to>
                                    </p:set>
                                    <p:animEffect transition="in" filter="wipe(left)">
                                      <p:cBhvr>
                                        <p:cTn id="7" dur="500"/>
                                        <p:tgtEl>
                                          <p:spTgt spid="34">
                                            <p:txEl>
                                              <p:pRg st="0" end="0"/>
                                            </p:txEl>
                                          </p:spTgt>
                                        </p:tgtEl>
                                      </p:cBhvr>
                                    </p:animEffect>
                                  </p:childTnLst>
                                </p:cTn>
                              </p:par>
                            </p:childTnLst>
                          </p:cTn>
                        </p:par>
                        <p:par>
                          <p:cTn id="8" fill="hold" nodeType="afterGroup">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fade">
                                      <p:cBhvr>
                                        <p:cTn id="11" dur="2000"/>
                                        <p:tgtEl>
                                          <p:spTgt spid="35"/>
                                        </p:tgtEl>
                                      </p:cBhvr>
                                    </p:animEffect>
                                    <p:anim calcmode="lin" valueType="num">
                                      <p:cBhvr>
                                        <p:cTn id="12" dur="2000" fill="hold"/>
                                        <p:tgtEl>
                                          <p:spTgt spid="35"/>
                                        </p:tgtEl>
                                        <p:attrNameLst>
                                          <p:attrName>ppt_x</p:attrName>
                                        </p:attrNameLst>
                                      </p:cBhvr>
                                      <p:tavLst>
                                        <p:tav tm="0">
                                          <p:val>
                                            <p:strVal val="#ppt_x"/>
                                          </p:val>
                                        </p:tav>
                                        <p:tav tm="100000">
                                          <p:val>
                                            <p:strVal val="#ppt_x"/>
                                          </p:val>
                                        </p:tav>
                                      </p:tavLst>
                                    </p:anim>
                                    <p:anim calcmode="lin" valueType="num">
                                      <p:cBhvr>
                                        <p:cTn id="13" dur="2000" fill="hold"/>
                                        <p:tgtEl>
                                          <p:spTgt spid="35"/>
                                        </p:tgtEl>
                                        <p:attrNameLst>
                                          <p:attrName>ppt_y</p:attrName>
                                        </p:attrNameLst>
                                      </p:cBhvr>
                                      <p:tavLst>
                                        <p:tav tm="0">
                                          <p:val>
                                            <p:strVal val="#ppt_y+.1"/>
                                          </p:val>
                                        </p:tav>
                                        <p:tav tm="100000">
                                          <p:val>
                                            <p:strVal val="#ppt_y"/>
                                          </p:val>
                                        </p:tav>
                                      </p:tavLst>
                                    </p:anim>
                                  </p:childTnLst>
                                </p:cTn>
                              </p:par>
                            </p:childTnLst>
                          </p:cTn>
                        </p:par>
                        <p:par>
                          <p:cTn id="14" fill="hold" nodeType="afterGroup">
                            <p:stCondLst>
                              <p:cond delay="2500"/>
                            </p:stCondLst>
                            <p:childTnLst>
                              <p:par>
                                <p:cTn id="15" presetID="42"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par>
                          <p:cTn id="20" fill="hold" nodeType="afterGroup">
                            <p:stCondLst>
                              <p:cond delay="3500"/>
                            </p:stCondLst>
                            <p:childTnLst>
                              <p:par>
                                <p:cTn id="21" presetID="16" presetClass="entr" presetSubtype="21" fill="hold" grpId="0" nodeType="afterEffect">
                                  <p:stCondLst>
                                    <p:cond delay="500"/>
                                  </p:stCondLst>
                                  <p:childTnLst>
                                    <p:set>
                                      <p:cBhvr>
                                        <p:cTn id="22" dur="1" fill="hold">
                                          <p:stCondLst>
                                            <p:cond delay="0"/>
                                          </p:stCondLst>
                                        </p:cTn>
                                        <p:tgtEl>
                                          <p:spTgt spid="55"/>
                                        </p:tgtEl>
                                        <p:attrNameLst>
                                          <p:attrName>style.visibility</p:attrName>
                                        </p:attrNameLst>
                                      </p:cBhvr>
                                      <p:to>
                                        <p:strVal val="visible"/>
                                      </p:to>
                                    </p:set>
                                    <p:animEffect transition="in" filter="barn(inVertical)">
                                      <p:cBhvr>
                                        <p:cTn id="23" dur="750"/>
                                        <p:tgtEl>
                                          <p:spTgt spid="55"/>
                                        </p:tgtEl>
                                      </p:cBhvr>
                                    </p:animEffect>
                                  </p:childTnLst>
                                </p:cTn>
                              </p:par>
                            </p:childTnLst>
                          </p:cTn>
                        </p:par>
                        <p:par>
                          <p:cTn id="24" fill="hold" nodeType="afterGroup">
                            <p:stCondLst>
                              <p:cond delay="4750"/>
                            </p:stCondLst>
                            <p:childTnLst>
                              <p:par>
                                <p:cTn id="25" presetID="16" presetClass="entr" presetSubtype="21" fill="hold" nodeType="afterEffect">
                                  <p:stCondLst>
                                    <p:cond delay="0"/>
                                  </p:stCondLst>
                                  <p:childTnLst>
                                    <p:set>
                                      <p:cBhvr>
                                        <p:cTn id="26" dur="1" fill="hold">
                                          <p:stCondLst>
                                            <p:cond delay="0"/>
                                          </p:stCondLst>
                                        </p:cTn>
                                        <p:tgtEl>
                                          <p:spTgt spid="40">
                                            <p:txEl>
                                              <p:pRg st="0" end="0"/>
                                            </p:txEl>
                                          </p:spTgt>
                                        </p:tgtEl>
                                        <p:attrNameLst>
                                          <p:attrName>style.visibility</p:attrName>
                                        </p:attrNameLst>
                                      </p:cBhvr>
                                      <p:to>
                                        <p:strVal val="visible"/>
                                      </p:to>
                                    </p:set>
                                    <p:animEffect transition="in" filter="barn(inVertical)">
                                      <p:cBhvr>
                                        <p:cTn id="27" dur="500"/>
                                        <p:tgtEl>
                                          <p:spTgt spid="4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5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600" y="1781909"/>
            <a:ext cx="12188296" cy="3278443"/>
          </a:xfrm>
          <a:custGeom>
            <a:avLst/>
            <a:gdLst/>
            <a:ahLst/>
            <a:cxnLst/>
            <a:rect l="l" t="t" r="r" b="b"/>
            <a:pathLst>
              <a:path w="144016" h="869444">
                <a:moveTo>
                  <a:pt x="0" y="0"/>
                </a:moveTo>
                <a:lnTo>
                  <a:pt x="144016" y="0"/>
                </a:lnTo>
                <a:lnTo>
                  <a:pt x="144016" y="869444"/>
                </a:lnTo>
                <a:lnTo>
                  <a:pt x="0" y="869444"/>
                </a:lnTo>
                <a:close/>
              </a:path>
            </a:pathLst>
          </a:custGeom>
          <a:gradFill>
            <a:gsLst>
              <a:gs pos="0">
                <a:srgbClr val="E30000"/>
              </a:gs>
              <a:gs pos="100000">
                <a:srgbClr val="760303"/>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121889" tIns="60944" rIns="121889" bIns="60944" rtlCol="0" anchor="ctr"/>
          <a:lstStyle/>
          <a:p>
            <a:pPr algn="ctr"/>
            <a:endParaRPr lang="zh-CN" altLang="en-US"/>
          </a:p>
        </p:txBody>
      </p:sp>
      <p:sp>
        <p:nvSpPr>
          <p:cNvPr id="2" name="文本框 6"/>
          <p:cNvSpPr txBox="1"/>
          <p:nvPr/>
        </p:nvSpPr>
        <p:spPr>
          <a:xfrm>
            <a:off x="3760216" y="2086349"/>
            <a:ext cx="4221401" cy="1018540"/>
          </a:xfrm>
          <a:prstGeom prst="rect">
            <a:avLst/>
          </a:prstGeom>
          <a:noFill/>
        </p:spPr>
        <p:txBody>
          <a:bodyPr wrap="square" lIns="121889" tIns="60944" rIns="121889" bIns="60944" rtlCol="0">
            <a:spAutoFit/>
          </a:bodyPr>
          <a:lstStyle/>
          <a:p>
            <a:pPr>
              <a:lnSpc>
                <a:spcPct val="125000"/>
              </a:lnSpc>
            </a:pPr>
            <a:r>
              <a:rPr lang="zh-CN" altLang="en-US" sz="4665" b="1">
                <a:solidFill>
                  <a:schemeClr val="bg1"/>
                </a:solidFill>
                <a:latin typeface="微软雅黑" panose="020B0503020204020204" pitchFamily="34" charset="-122"/>
                <a:ea typeface="微软雅黑" panose="020B0503020204020204" pitchFamily="34" charset="-122"/>
              </a:rPr>
              <a:t>第三章</a:t>
            </a:r>
          </a:p>
        </p:txBody>
      </p:sp>
      <p:sp>
        <p:nvSpPr>
          <p:cNvPr id="4" name="文本框 6"/>
          <p:cNvSpPr txBox="1"/>
          <p:nvPr/>
        </p:nvSpPr>
        <p:spPr>
          <a:xfrm>
            <a:off x="3770630" y="3057525"/>
            <a:ext cx="5873750" cy="1597660"/>
          </a:xfrm>
          <a:prstGeom prst="rect">
            <a:avLst/>
          </a:prstGeom>
          <a:noFill/>
        </p:spPr>
        <p:txBody>
          <a:bodyPr wrap="square" lIns="121889" tIns="60944" rIns="121889" bIns="60944" rtlCol="0">
            <a:spAutoFit/>
          </a:bodyPr>
          <a:lstStyle/>
          <a:p>
            <a:pPr>
              <a:lnSpc>
                <a:spcPct val="100000"/>
              </a:lnSpc>
            </a:pPr>
            <a:r>
              <a:rPr lang="zh-CN" altLang="en-US" sz="4800" b="1">
                <a:solidFill>
                  <a:srgbClr val="FFFFFF"/>
                </a:solidFill>
                <a:latin typeface="微软雅黑" panose="020B0503020204020204" pitchFamily="34" charset="-122"/>
                <a:ea typeface="微软雅黑" panose="020B0503020204020204" pitchFamily="34" charset="-122"/>
              </a:rPr>
              <a:t>坚持实践逻辑 </a:t>
            </a:r>
          </a:p>
          <a:p>
            <a:pPr>
              <a:lnSpc>
                <a:spcPct val="100000"/>
              </a:lnSpc>
            </a:pPr>
            <a:r>
              <a:rPr lang="zh-CN" altLang="en-US" sz="4800" b="1">
                <a:solidFill>
                  <a:srgbClr val="FFFFFF"/>
                </a:solidFill>
                <a:latin typeface="微软雅黑" panose="020B0503020204020204" pitchFamily="34" charset="-122"/>
                <a:ea typeface="微软雅黑" panose="020B0503020204020204" pitchFamily="34" charset="-122"/>
              </a:rPr>
              <a:t>不断提高政治执行力</a:t>
            </a:r>
          </a:p>
        </p:txBody>
      </p:sp>
      <p:pic>
        <p:nvPicPr>
          <p:cNvPr id="5"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896620" y="2124710"/>
            <a:ext cx="2820670" cy="255397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9" descr="红带1"/>
          <p:cNvPicPr>
            <a:picLocks noChangeAspect="1" noChangeArrowheads="1"/>
          </p:cNvPicPr>
          <p:nvPr/>
        </p:nvPicPr>
        <p:blipFill>
          <a:blip r:embed="rId4" cstate="email">
            <a:extLst>
              <a:ext uri="{BEBA8EAE-BF5A-486C-A8C5-ECC9F3942E4B}">
                <a14:imgProps xmlns:a14="http://schemas.microsoft.com/office/drawing/2010/main">
                  <a14:imgLayer>
                    <a14:imgEffect>
                      <a14:saturation sat="400000"/>
                    </a14:imgEffect>
                    <a14:imgEffect>
                      <a14:sharpenSoften amount="50000"/>
                    </a14:imgEffect>
                  </a14:imgLayer>
                </a14:imgProps>
              </a:ext>
              <a:ext uri="{28A0092B-C50C-407E-A947-70E740481C1C}">
                <a14:useLocalDpi xmlns:a14="http://schemas.microsoft.com/office/drawing/2010/main"/>
              </a:ext>
            </a:extLst>
          </a:blip>
          <a:srcRect/>
          <a:stretch>
            <a:fillRect/>
          </a:stretch>
        </p:blipFill>
        <p:spPr bwMode="auto">
          <a:xfrm>
            <a:off x="600" y="5312999"/>
            <a:ext cx="8089512" cy="1590073"/>
          </a:xfrm>
          <a:prstGeom prst="rect">
            <a:avLst/>
          </a:prstGeom>
          <a:noFill/>
          <a:effectLst>
            <a:outerShdw blurRad="63500" sx="102000" sy="102000" algn="ctr"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3" name="图片 12"/>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9251211" y="713119"/>
            <a:ext cx="2941391" cy="618995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1308"/>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1308"/>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par>
                                <p:cTn id="20" presetID="53" presetClass="entr" presetSubtype="0" fill="hold" nodeType="with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par>
                                <p:cTn id="25" presetID="53" presetClass="entr" presetSubtype="0"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500" fill="hold"/>
                                        <p:tgtEl>
                                          <p:spTgt spid="11"/>
                                        </p:tgtEl>
                                        <p:attrNameLst>
                                          <p:attrName>ppt_w</p:attrName>
                                        </p:attrNameLst>
                                      </p:cBhvr>
                                      <p:tavLst>
                                        <p:tav tm="0">
                                          <p:val>
                                            <p:fltVal val="0"/>
                                          </p:val>
                                        </p:tav>
                                        <p:tav tm="100000">
                                          <p:val>
                                            <p:strVal val="#ppt_w"/>
                                          </p:val>
                                        </p:tav>
                                      </p:tavLst>
                                    </p:anim>
                                    <p:anim calcmode="lin" valueType="num">
                                      <p:cBhvr>
                                        <p:cTn id="28" dur="500" fill="hold"/>
                                        <p:tgtEl>
                                          <p:spTgt spid="11"/>
                                        </p:tgtEl>
                                        <p:attrNameLst>
                                          <p:attrName>ppt_h</p:attrName>
                                        </p:attrNameLst>
                                      </p:cBhvr>
                                      <p:tavLst>
                                        <p:tav tm="0">
                                          <p:val>
                                            <p:fltVal val="0"/>
                                          </p:val>
                                        </p:tav>
                                        <p:tav tm="100000">
                                          <p:val>
                                            <p:strVal val="#ppt_h"/>
                                          </p:val>
                                        </p:tav>
                                      </p:tavLst>
                                    </p:anim>
                                    <p:animEffect transition="in" filter="fade">
                                      <p:cBhvr>
                                        <p:cTn id="29" dur="500"/>
                                        <p:tgtEl>
                                          <p:spTgt spid="11"/>
                                        </p:tgtEl>
                                      </p:cBhvr>
                                    </p:animEffect>
                                  </p:childTnLst>
                                </p:cTn>
                              </p:par>
                              <p:par>
                                <p:cTn id="30" presetID="53" presetClass="entr" presetSubtype="0" fill="hold" nodeType="with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p:cTn id="32" dur="500" fill="hold"/>
                                        <p:tgtEl>
                                          <p:spTgt spid="13"/>
                                        </p:tgtEl>
                                        <p:attrNameLst>
                                          <p:attrName>ppt_w</p:attrName>
                                        </p:attrNameLst>
                                      </p:cBhvr>
                                      <p:tavLst>
                                        <p:tav tm="0">
                                          <p:val>
                                            <p:fltVal val="0"/>
                                          </p:val>
                                        </p:tav>
                                        <p:tav tm="100000">
                                          <p:val>
                                            <p:strVal val="#ppt_w"/>
                                          </p:val>
                                        </p:tav>
                                      </p:tavLst>
                                    </p:anim>
                                    <p:anim calcmode="lin" valueType="num">
                                      <p:cBhvr>
                                        <p:cTn id="33" dur="500" fill="hold"/>
                                        <p:tgtEl>
                                          <p:spTgt spid="13"/>
                                        </p:tgtEl>
                                        <p:attrNameLst>
                                          <p:attrName>ppt_h</p:attrName>
                                        </p:attrNameLst>
                                      </p:cBhvr>
                                      <p:tavLst>
                                        <p:tav tm="0">
                                          <p:val>
                                            <p:fltVal val="0"/>
                                          </p:val>
                                        </p:tav>
                                        <p:tav tm="100000">
                                          <p:val>
                                            <p:strVal val="#ppt_h"/>
                                          </p:val>
                                        </p:tav>
                                      </p:tavLst>
                                    </p:anim>
                                    <p:animEffect transition="in" filter="fade">
                                      <p:cBhvr>
                                        <p:cTn id="3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 grpId="0"/>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Box 12"/>
          <p:cNvSpPr txBox="1">
            <a:spLocks noChangeArrowheads="1"/>
          </p:cNvSpPr>
          <p:nvPr/>
        </p:nvSpPr>
        <p:spPr bwMode="auto">
          <a:xfrm>
            <a:off x="1397000" y="508000"/>
            <a:ext cx="6266180" cy="3987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spcBef>
                <a:spcPct val="0"/>
              </a:spcBef>
              <a:spcAft>
                <a:spcPct val="0"/>
              </a:spcAft>
              <a:defRPr/>
            </a:pPr>
            <a:r>
              <a:rPr lang="zh-CN" altLang="en-US" sz="2000" spc="300" noProof="1">
                <a:solidFill>
                  <a:schemeClr val="bg1"/>
                </a:solidFill>
                <a:latin typeface="微软雅黑" panose="020B0503020204020204" pitchFamily="34" charset="-122"/>
                <a:ea typeface="微软雅黑" panose="020B0503020204020204" pitchFamily="34" charset="-122"/>
              </a:rPr>
              <a:t>坚持实践逻辑 不断提高政治执行力</a:t>
            </a:r>
            <a:endParaRPr lang="zh-CN" altLang="en-US" sz="2400" b="1" spc="300" noProof="1">
              <a:solidFill>
                <a:schemeClr val="bg1"/>
              </a:solidFill>
              <a:effectLst>
                <a:outerShdw blurRad="38100" dist="38100" dir="2700000" algn="tl">
                  <a:srgbClr val="000000">
                    <a:alpha val="43137"/>
                  </a:srgbClr>
                </a:outerShdw>
              </a:effectLst>
              <a:cs typeface="+mn-ea"/>
            </a:endParaRPr>
          </a:p>
        </p:txBody>
      </p:sp>
      <p:pic>
        <p:nvPicPr>
          <p:cNvPr id="4" name="Picture 2" descr="2008105"/>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1381125" y="1412875"/>
            <a:ext cx="5435600" cy="491045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E:\我图PPT\00001PNG素材\01党委政府\前进.png"/>
          <p:cNvPicPr>
            <a:picLocks noChangeAspect="1" noChangeArrowheads="1"/>
          </p:cNvPicPr>
          <p:nvPr/>
        </p:nvPicPr>
        <p:blipFill>
          <a:blip r:embed="rId4" cstate="email">
            <a:extLst>
              <a:ext uri="{28A0092B-C50C-407E-A947-70E740481C1C}">
                <a14:useLocalDpi xmlns:a14="http://schemas.microsoft.com/office/drawing/2010/main"/>
              </a:ext>
            </a:extLst>
          </a:blip>
          <a:stretch>
            <a:fillRect/>
          </a:stretch>
        </p:blipFill>
        <p:spPr bwMode="auto">
          <a:xfrm>
            <a:off x="7078982" y="1539929"/>
            <a:ext cx="4508605" cy="4759847"/>
          </a:xfrm>
          <a:prstGeom prst="rect">
            <a:avLst/>
          </a:prstGeom>
          <a:noFill/>
          <a:extLst>
            <a:ext uri="{909E8E84-426E-40DD-AFC4-6F175D3DCCD1}">
              <a14:hiddenFill xmlns:a14="http://schemas.microsoft.com/office/drawing/2010/main">
                <a:solidFill>
                  <a:srgbClr val="FFFFFF"/>
                </a:solidFill>
              </a14:hiddenFill>
            </a:ext>
          </a:extLst>
        </p:spPr>
      </p:pic>
      <p:sp>
        <p:nvSpPr>
          <p:cNvPr id="11" name="矩形 10"/>
          <p:cNvSpPr/>
          <p:nvPr/>
        </p:nvSpPr>
        <p:spPr>
          <a:xfrm>
            <a:off x="1614805" y="2853055"/>
            <a:ext cx="4937760" cy="3290570"/>
          </a:xfrm>
          <a:prstGeom prst="rect">
            <a:avLst/>
          </a:prstGeom>
        </p:spPr>
        <p:txBody>
          <a:bodyPr wrap="square">
            <a:spAutoFit/>
          </a:bodyPr>
          <a:lstStyle/>
          <a:p>
            <a:pPr eaLnBrk="1" hangingPunct="1">
              <a:lnSpc>
                <a:spcPct val="130000"/>
              </a:lnSpc>
            </a:pPr>
            <a:r>
              <a:rPr lang="zh-CN" altLang="en-US" sz="1600">
                <a:solidFill>
                  <a:sysClr val="windowText" lastClr="000000">
                    <a:lumMod val="75000"/>
                    <a:lumOff val="25000"/>
                  </a:sysClr>
                </a:solidFill>
                <a:latin typeface="微软雅黑" panose="020B0503020204020204" pitchFamily="34" charset="-122"/>
                <a:ea typeface="微软雅黑" panose="020B0503020204020204" pitchFamily="34" charset="-122"/>
              </a:rPr>
              <a:t>北京青年身处大国首都，他们价值取向多元、个体意识凸显、就业形态多样，加之移动互联技术快速发展，使新时代首都青年工作面临新的机遇和挑战。对北京共青团来说，提高政治执行力，就是坚持以习近平新时代中国特色社会主义思想为指导，学深悟透习近平总书记关于青年工作的重要思想和对北京一系列重要讲话精神，立足首都城市战略定位，不断提升引领力、组织力、服务力和大局贡献度，全面深化改革、全面从严治团，团结带领全市青年在首都高质量发展中发挥生力军和突击队作用。</a:t>
            </a:r>
          </a:p>
        </p:txBody>
      </p:sp>
      <p:pic>
        <p:nvPicPr>
          <p:cNvPr id="9" name="Picture 3" descr="大的党徽"/>
          <p:cNvPicPr>
            <a:picLocks noChangeAspect="1" noChangeArrowheads="1"/>
          </p:cNvPicPr>
          <p:nvPr/>
        </p:nvPicPr>
        <p:blipFill>
          <a:blip r:embed="rId5" cstate="email">
            <a:extLst>
              <a:ext uri="{28A0092B-C50C-407E-A947-70E740481C1C}">
                <a14:useLocalDpi xmlns:a14="http://schemas.microsoft.com/office/drawing/2010/main"/>
              </a:ext>
            </a:extLst>
          </a:blip>
          <a:stretch>
            <a:fillRect/>
          </a:stretch>
        </p:blipFill>
        <p:spPr bwMode="auto">
          <a:xfrm>
            <a:off x="3358905" y="1539929"/>
            <a:ext cx="1323195" cy="119244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500" advTm="6711">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6711">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34">
                                            <p:txEl>
                                              <p:pRg st="0" end="0"/>
                                            </p:txEl>
                                          </p:spTgt>
                                        </p:tgtEl>
                                        <p:attrNameLst>
                                          <p:attrName>style.visibility</p:attrName>
                                        </p:attrNameLst>
                                      </p:cBhvr>
                                      <p:to>
                                        <p:strVal val="visible"/>
                                      </p:to>
                                    </p:set>
                                    <p:animEffect transition="in" filter="wipe(left)">
                                      <p:cBhvr>
                                        <p:cTn id="7" dur="500"/>
                                        <p:tgtEl>
                                          <p:spTgt spid="34">
                                            <p:txEl>
                                              <p:pRg st="0" end="0"/>
                                            </p:txEl>
                                          </p:spTgt>
                                        </p:tgtEl>
                                      </p:cBhvr>
                                    </p:animEffect>
                                  </p:childTnLst>
                                </p:cTn>
                              </p:par>
                              <p:par>
                                <p:cTn id="8" presetID="2" presetClass="entr" presetSubtype="8"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 calcmode="lin" valueType="num">
                                      <p:cBhvr additive="base">
                                        <p:cTn id="10" dur="500" fill="hold"/>
                                        <p:tgtEl>
                                          <p:spTgt spid="4"/>
                                        </p:tgtEl>
                                        <p:attrNameLst>
                                          <p:attrName>ppt_x</p:attrName>
                                        </p:attrNameLst>
                                      </p:cBhvr>
                                      <p:tavLst>
                                        <p:tav tm="0">
                                          <p:val>
                                            <p:strVal val="0-#ppt_w/2"/>
                                          </p:val>
                                        </p:tav>
                                        <p:tav tm="100000">
                                          <p:val>
                                            <p:strVal val="#ppt_x"/>
                                          </p:val>
                                        </p:tav>
                                      </p:tavLst>
                                    </p:anim>
                                    <p:anim calcmode="lin" valueType="num">
                                      <p:cBhvr additive="base">
                                        <p:cTn id="11" dur="500" fill="hold"/>
                                        <p:tgtEl>
                                          <p:spTgt spid="4"/>
                                        </p:tgtEl>
                                        <p:attrNameLst>
                                          <p:attrName>ppt_y</p:attrName>
                                        </p:attrNameLst>
                                      </p:cBhvr>
                                      <p:tavLst>
                                        <p:tav tm="0">
                                          <p:val>
                                            <p:strVal val="#ppt_y"/>
                                          </p:val>
                                        </p:tav>
                                        <p:tav tm="100000">
                                          <p:val>
                                            <p:strVal val="#ppt_y"/>
                                          </p:val>
                                        </p:tav>
                                      </p:tavLst>
                                    </p:anim>
                                  </p:childTnLst>
                                </p:cTn>
                              </p:par>
                              <p:par>
                                <p:cTn id="12" presetID="2" presetClass="entr" presetSubtype="8" fill="hold" grpId="0" nodeType="with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additive="base">
                                        <p:cTn id="14" dur="500" fill="hold"/>
                                        <p:tgtEl>
                                          <p:spTgt spid="11"/>
                                        </p:tgtEl>
                                        <p:attrNameLst>
                                          <p:attrName>ppt_x</p:attrName>
                                        </p:attrNameLst>
                                      </p:cBhvr>
                                      <p:tavLst>
                                        <p:tav tm="0">
                                          <p:val>
                                            <p:strVal val="0-#ppt_w/2"/>
                                          </p:val>
                                        </p:tav>
                                        <p:tav tm="100000">
                                          <p:val>
                                            <p:strVal val="#ppt_x"/>
                                          </p:val>
                                        </p:tav>
                                      </p:tavLst>
                                    </p:anim>
                                    <p:anim calcmode="lin" valueType="num">
                                      <p:cBhvr additive="base">
                                        <p:cTn id="15" dur="500" fill="hold"/>
                                        <p:tgtEl>
                                          <p:spTgt spid="11"/>
                                        </p:tgtEl>
                                        <p:attrNameLst>
                                          <p:attrName>ppt_y</p:attrName>
                                        </p:attrNameLst>
                                      </p:cBhvr>
                                      <p:tavLst>
                                        <p:tav tm="0">
                                          <p:val>
                                            <p:strVal val="#ppt_y"/>
                                          </p:val>
                                        </p:tav>
                                        <p:tav tm="100000">
                                          <p:val>
                                            <p:strVal val="#ppt_y"/>
                                          </p:val>
                                        </p:tav>
                                      </p:tavLst>
                                    </p:anim>
                                  </p:childTnLst>
                                </p:cTn>
                              </p:par>
                            </p:childTnLst>
                          </p:cTn>
                        </p:par>
                        <p:par>
                          <p:cTn id="16" fill="hold" nodeType="afterGroup">
                            <p:stCondLst>
                              <p:cond delay="500"/>
                            </p:stCondLst>
                            <p:childTnLst>
                              <p:par>
                                <p:cTn id="17" presetID="42" presetClass="entr" presetSubtype="0"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1500"/>
                            </p:stCondLst>
                            <p:childTnLst>
                              <p:par>
                                <p:cTn id="23" presetID="2" presetClass="entr" presetSubtype="8"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0-#ppt_w/2"/>
                                          </p:val>
                                        </p:tav>
                                        <p:tav tm="100000">
                                          <p:val>
                                            <p:strVal val="#ppt_x"/>
                                          </p:val>
                                        </p:tav>
                                      </p:tavLst>
                                    </p:anim>
                                    <p:anim calcmode="lin" valueType="num">
                                      <p:cBhvr additive="base">
                                        <p:cTn id="26"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Box 12"/>
          <p:cNvSpPr txBox="1">
            <a:spLocks noChangeArrowheads="1"/>
          </p:cNvSpPr>
          <p:nvPr/>
        </p:nvSpPr>
        <p:spPr bwMode="auto">
          <a:xfrm>
            <a:off x="1397000" y="508000"/>
            <a:ext cx="6266180" cy="3987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spcBef>
                <a:spcPct val="0"/>
              </a:spcBef>
              <a:spcAft>
                <a:spcPct val="0"/>
              </a:spcAft>
              <a:defRPr/>
            </a:pPr>
            <a:r>
              <a:rPr lang="zh-CN" altLang="en-US" sz="2000" spc="300" noProof="1">
                <a:solidFill>
                  <a:schemeClr val="bg1"/>
                </a:solidFill>
                <a:latin typeface="微软雅黑" panose="020B0503020204020204" pitchFamily="34" charset="-122"/>
                <a:ea typeface="微软雅黑" panose="020B0503020204020204" pitchFamily="34" charset="-122"/>
              </a:rPr>
              <a:t>坚持实践逻辑 不断提高政治执行力</a:t>
            </a:r>
            <a:endParaRPr lang="zh-CN" altLang="en-US" sz="2400" b="1" spc="300" noProof="1">
              <a:solidFill>
                <a:schemeClr val="bg1"/>
              </a:solidFill>
              <a:effectLst>
                <a:outerShdw blurRad="38100" dist="38100" dir="2700000" algn="tl">
                  <a:srgbClr val="000000">
                    <a:alpha val="43137"/>
                  </a:srgbClr>
                </a:outerShdw>
              </a:effectLst>
              <a:cs typeface="+mn-ea"/>
            </a:endParaRPr>
          </a:p>
        </p:txBody>
      </p:sp>
      <p:sp>
        <p:nvSpPr>
          <p:cNvPr id="7" name="矩形 6"/>
          <p:cNvSpPr/>
          <p:nvPr/>
        </p:nvSpPr>
        <p:spPr>
          <a:xfrm>
            <a:off x="4364990" y="2108200"/>
            <a:ext cx="7216775" cy="3912870"/>
          </a:xfrm>
          <a:prstGeom prst="rect">
            <a:avLst/>
          </a:prstGeom>
          <a:solidFill>
            <a:schemeClr val="bg1">
              <a:lumMod val="95000"/>
            </a:schemeClr>
          </a:solidFill>
          <a:ln w="25400" cap="flat" cmpd="sng" algn="ctr">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latin typeface="微软雅黑" panose="020B0503020204020204" pitchFamily="34" charset="-122"/>
              <a:ea typeface="微软雅黑" panose="020B0503020204020204" pitchFamily="34" charset="-122"/>
            </a:endParaRPr>
          </a:p>
        </p:txBody>
      </p:sp>
      <p:grpSp>
        <p:nvGrpSpPr>
          <p:cNvPr id="2" name="组合 1"/>
          <p:cNvGrpSpPr/>
          <p:nvPr/>
        </p:nvGrpSpPr>
        <p:grpSpPr>
          <a:xfrm>
            <a:off x="624005" y="1915619"/>
            <a:ext cx="3390900" cy="3388995"/>
            <a:chOff x="637973" y="1314058"/>
            <a:chExt cx="1962736" cy="1961336"/>
          </a:xfrm>
        </p:grpSpPr>
        <p:sp>
          <p:nvSpPr>
            <p:cNvPr id="3" name="Oval 7"/>
            <p:cNvSpPr>
              <a:spLocks noChangeArrowheads="1"/>
            </p:cNvSpPr>
            <p:nvPr/>
          </p:nvSpPr>
          <p:spPr bwMode="auto">
            <a:xfrm>
              <a:off x="637973" y="1314058"/>
              <a:ext cx="1962736" cy="1961336"/>
            </a:xfrm>
            <a:prstGeom prst="ellipse">
              <a:avLst/>
            </a:prstGeom>
            <a:solidFill>
              <a:schemeClr val="bg1"/>
            </a:solidFill>
            <a:ln>
              <a:solidFill>
                <a:srgbClr val="FFC000"/>
              </a:solidFill>
            </a:ln>
          </p:spPr>
          <p:txBody>
            <a:bodyPr vert="horz" wrap="square" lIns="121920" tIns="60960" rIns="121920" bIns="60960" numCol="1" anchor="t" anchorCtr="0" compatLnSpc="1"/>
            <a:lstStyle/>
            <a:p>
              <a:endParaRPr lang="zh-CN" altLang="en-US" sz="100">
                <a:latin typeface="微软雅黑" panose="020B0503020204020204" pitchFamily="34" charset="-122"/>
                <a:ea typeface="微软雅黑" panose="020B0503020204020204" pitchFamily="34" charset="-122"/>
              </a:endParaRPr>
            </a:p>
          </p:txBody>
        </p:sp>
        <p:sp>
          <p:nvSpPr>
            <p:cNvPr id="5" name="Oval 8"/>
            <p:cNvSpPr>
              <a:spLocks noChangeArrowheads="1"/>
            </p:cNvSpPr>
            <p:nvPr/>
          </p:nvSpPr>
          <p:spPr bwMode="auto">
            <a:xfrm>
              <a:off x="772321" y="1447706"/>
              <a:ext cx="1694041" cy="1694041"/>
            </a:xfrm>
            <a:prstGeom prst="ellipse">
              <a:avLst/>
            </a:prstGeom>
            <a:blipFill>
              <a:blip r:embed="rId3" cstate="email">
                <a:extLst>
                  <a:ext uri="{28A0092B-C50C-407E-A947-70E740481C1C}">
                    <a14:useLocalDpi xmlns:a14="http://schemas.microsoft.com/office/drawing/2010/main"/>
                  </a:ext>
                </a:extLst>
              </a:blip>
              <a:stretch>
                <a:fillRect/>
              </a:stretch>
            </a:blipFill>
            <a:ln w="9" cap="flat">
              <a:noFill/>
              <a:prstDash val="solid"/>
              <a:miter lim="800000"/>
            </a:ln>
          </p:spPr>
          <p:txBody>
            <a:bodyPr vert="horz" wrap="square" lIns="121920" tIns="60960" rIns="121920" bIns="60960" numCol="1" anchor="t" anchorCtr="0" compatLnSpc="1"/>
            <a:lstStyle/>
            <a:p>
              <a:endParaRPr lang="zh-CN" altLang="en-US" sz="100">
                <a:latin typeface="微软雅黑" panose="020B0503020204020204" pitchFamily="34" charset="-122"/>
                <a:ea typeface="微软雅黑" panose="020B0503020204020204" pitchFamily="34" charset="-122"/>
              </a:endParaRPr>
            </a:p>
          </p:txBody>
        </p:sp>
      </p:grpSp>
      <p:sp>
        <p:nvSpPr>
          <p:cNvPr id="8" name="矩形 7"/>
          <p:cNvSpPr/>
          <p:nvPr/>
        </p:nvSpPr>
        <p:spPr>
          <a:xfrm>
            <a:off x="5818095" y="1700221"/>
            <a:ext cx="4730749" cy="671061"/>
          </a:xfrm>
          <a:prstGeom prst="rect">
            <a:avLst/>
          </a:prstGeom>
          <a:solidFill>
            <a:srgbClr val="EF2600"/>
          </a:solidFill>
          <a:ln w="190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r>
              <a:rPr lang="zh-CN" altLang="en-US" sz="2400" b="1" noProof="1">
                <a:solidFill>
                  <a:schemeClr val="bg1"/>
                </a:solidFill>
                <a:latin typeface="微软雅黑" panose="020B0503020204020204" pitchFamily="34" charset="-122"/>
                <a:ea typeface="微软雅黑" panose="020B0503020204020204" pitchFamily="34" charset="-122"/>
                <a:cs typeface="+mn-ea"/>
                <a:sym typeface="+mn-lt"/>
              </a:rPr>
              <a:t>强化担当作为，提高大局意识。</a:t>
            </a:r>
          </a:p>
        </p:txBody>
      </p:sp>
      <p:sp>
        <p:nvSpPr>
          <p:cNvPr id="12" name="TextBox 7"/>
          <p:cNvSpPr txBox="1"/>
          <p:nvPr/>
        </p:nvSpPr>
        <p:spPr>
          <a:xfrm>
            <a:off x="4697095" y="2564765"/>
            <a:ext cx="6601460" cy="3322955"/>
          </a:xfrm>
          <a:prstGeom prst="rect">
            <a:avLst/>
          </a:prstGeom>
          <a:noFill/>
        </p:spPr>
        <p:txBody>
          <a:bodyPr wrap="square" rtlCol="0">
            <a:spAutoFit/>
          </a:bodyPr>
          <a:lstStyle/>
          <a:p>
            <a:pPr algn="just" fontAlgn="auto">
              <a:lnSpc>
                <a:spcPct val="150000"/>
              </a:lnSpc>
            </a:pPr>
            <a:r>
              <a:rPr lang="zh-CN" altLang="en-US" sz="1400" spc="300" noProof="1">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习近平总书记明确提出，共青团要“把围绕中心、服务大局作为工作主线”。身处首都的共青团，要切实提高对“北京是首都”这一特殊重要性的认识，一切工作都要有强烈的首都意识，要服务于加强“四个中心”功能建设、提高“四个服务”水平，更好服务党和国家工作大局，更好满足人民群众对美好生活的需要。要始终心怀“国之大者”，聚焦首都发展和首都治理，立足组织化动员优势、社会化动员经验、网络化动员特色，找准共青团工作的切入点、结合点、着力点，打造服务全市发展大局的共青团工作品牌。要努力提升创造性抓好工作落实的能力，通过革新思维理念、优化工作机制、提升能力素养，提高共青团在首都发展大局中的贡献度。</a:t>
            </a:r>
          </a:p>
        </p:txBody>
      </p:sp>
    </p:spTree>
  </p:cSld>
  <p:clrMapOvr>
    <a:masterClrMapping/>
  </p:clrMapOvr>
  <mc:AlternateContent xmlns:mc="http://schemas.openxmlformats.org/markup-compatibility/2006" xmlns:p14="http://schemas.microsoft.com/office/powerpoint/2010/main">
    <mc:Choice Requires="p14">
      <p:transition spd="slow" p14:dur="1500" advTm="6711">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6711">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34">
                                            <p:txEl>
                                              <p:pRg st="0" end="0"/>
                                            </p:txEl>
                                          </p:spTgt>
                                        </p:tgtEl>
                                        <p:attrNameLst>
                                          <p:attrName>style.visibility</p:attrName>
                                        </p:attrNameLst>
                                      </p:cBhvr>
                                      <p:to>
                                        <p:strVal val="visible"/>
                                      </p:to>
                                    </p:set>
                                    <p:animEffect transition="in" filter="wipe(left)">
                                      <p:cBhvr>
                                        <p:cTn id="7" dur="500"/>
                                        <p:tgtEl>
                                          <p:spTgt spid="34">
                                            <p:txEl>
                                              <p:pRg st="0" end="0"/>
                                            </p:txEl>
                                          </p:spTgt>
                                        </p:tgtEl>
                                      </p:cBhvr>
                                    </p:animEffect>
                                  </p:childTnLst>
                                </p:cTn>
                              </p:par>
                            </p:childTnLst>
                          </p:cTn>
                        </p:par>
                        <p:par>
                          <p:cTn id="8" fill="hold" nodeType="afterGroup">
                            <p:stCondLst>
                              <p:cond delay="500"/>
                            </p:stCondLst>
                            <p:childTnLst>
                              <p:par>
                                <p:cTn id="9" presetID="5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Scale>
                                      <p:cBhvr>
                                        <p:cTn id="11"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id="12" dur="1000" decel="50000" fill="hold">
                                          <p:stCondLst>
                                            <p:cond delay="0"/>
                                          </p:stCondLst>
                                        </p:cTn>
                                        <p:tgtEl>
                                          <p:spTgt spid="2"/>
                                        </p:tgtEl>
                                        <p:attrNameLst>
                                          <p:attrName>ppt_x</p:attrName>
                                          <p:attrName>ppt_y</p:attrName>
                                        </p:attrNameLst>
                                      </p:cBhvr>
                                    </p:animMotion>
                                    <p:animEffect transition="in" filter="fade">
                                      <p:cBhvr>
                                        <p:cTn id="13" dur="1000"/>
                                        <p:tgtEl>
                                          <p:spTgt spid="2"/>
                                        </p:tgtEl>
                                      </p:cBhvr>
                                    </p:animEffect>
                                  </p:childTnLst>
                                </p:cTn>
                              </p:par>
                            </p:childTnLst>
                          </p:cTn>
                        </p:par>
                        <p:par>
                          <p:cTn id="14" fill="hold" nodeType="afterGroup">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nodeType="afterGroup">
                            <p:stCondLst>
                              <p:cond delay="2000"/>
                            </p:stCondLst>
                            <p:childTnLst>
                              <p:par>
                                <p:cTn id="19" presetID="21" presetClass="entr" presetSubtype="1"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heel(1)">
                                      <p:cBhvr>
                                        <p:cTn id="21" dur="750"/>
                                        <p:tgtEl>
                                          <p:spTgt spid="7"/>
                                        </p:tgtEl>
                                      </p:cBhvr>
                                    </p:animEffect>
                                  </p:childTnLst>
                                </p:cTn>
                              </p:par>
                            </p:childTnLst>
                          </p:cTn>
                        </p:par>
                        <p:par>
                          <p:cTn id="22" fill="hold" nodeType="afterGroup">
                            <p:stCondLst>
                              <p:cond delay="2750"/>
                            </p:stCondLst>
                            <p:childTnLst>
                              <p:par>
                                <p:cTn id="23" presetID="42" presetClass="entr" presetSubtype="0" fill="hold" grpId="0" nodeType="after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1000"/>
                                        <p:tgtEl>
                                          <p:spTgt spid="12"/>
                                        </p:tgtEl>
                                      </p:cBhvr>
                                    </p:animEffect>
                                    <p:anim calcmode="lin" valueType="num">
                                      <p:cBhvr>
                                        <p:cTn id="26" dur="1000" fill="hold"/>
                                        <p:tgtEl>
                                          <p:spTgt spid="12"/>
                                        </p:tgtEl>
                                        <p:attrNameLst>
                                          <p:attrName>ppt_x</p:attrName>
                                        </p:attrNameLst>
                                      </p:cBhvr>
                                      <p:tavLst>
                                        <p:tav tm="0">
                                          <p:val>
                                            <p:strVal val="#ppt_x"/>
                                          </p:val>
                                        </p:tav>
                                        <p:tav tm="100000">
                                          <p:val>
                                            <p:strVal val="#ppt_x"/>
                                          </p:val>
                                        </p:tav>
                                      </p:tavLst>
                                    </p:anim>
                                    <p:anim calcmode="lin" valueType="num">
                                      <p:cBhvr>
                                        <p:cTn id="2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Box 12"/>
          <p:cNvSpPr txBox="1">
            <a:spLocks noChangeArrowheads="1"/>
          </p:cNvSpPr>
          <p:nvPr/>
        </p:nvSpPr>
        <p:spPr bwMode="auto">
          <a:xfrm>
            <a:off x="1397000" y="508000"/>
            <a:ext cx="6266180" cy="3987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spcBef>
                <a:spcPct val="0"/>
              </a:spcBef>
              <a:spcAft>
                <a:spcPct val="0"/>
              </a:spcAft>
              <a:defRPr/>
            </a:pPr>
            <a:r>
              <a:rPr lang="zh-CN" altLang="en-US" sz="2000" spc="300" noProof="1">
                <a:solidFill>
                  <a:schemeClr val="bg1"/>
                </a:solidFill>
                <a:latin typeface="微软雅黑" panose="020B0503020204020204" pitchFamily="34" charset="-122"/>
                <a:ea typeface="微软雅黑" panose="020B0503020204020204" pitchFamily="34" charset="-122"/>
              </a:rPr>
              <a:t>坚持实践逻辑 不断提高政治执行力</a:t>
            </a:r>
            <a:endParaRPr lang="zh-CN" altLang="en-US" sz="2400" b="1" spc="300" noProof="1">
              <a:solidFill>
                <a:schemeClr val="bg1"/>
              </a:solidFill>
              <a:effectLst>
                <a:outerShdw blurRad="38100" dist="38100" dir="2700000" algn="tl">
                  <a:srgbClr val="000000">
                    <a:alpha val="43137"/>
                  </a:srgbClr>
                </a:outerShdw>
              </a:effectLst>
              <a:cs typeface="+mn-ea"/>
            </a:endParaRPr>
          </a:p>
        </p:txBody>
      </p:sp>
      <p:sp>
        <p:nvSpPr>
          <p:cNvPr id="7" name="矩形 6"/>
          <p:cNvSpPr/>
          <p:nvPr/>
        </p:nvSpPr>
        <p:spPr>
          <a:xfrm>
            <a:off x="4161155" y="2108200"/>
            <a:ext cx="7420610" cy="3912870"/>
          </a:xfrm>
          <a:prstGeom prst="rect">
            <a:avLst/>
          </a:prstGeom>
          <a:solidFill>
            <a:schemeClr val="bg1">
              <a:lumMod val="95000"/>
            </a:schemeClr>
          </a:solidFill>
          <a:ln w="25400" cap="flat" cmpd="sng" algn="ctr">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latin typeface="微软雅黑" panose="020B0503020204020204" pitchFamily="34" charset="-122"/>
              <a:ea typeface="微软雅黑" panose="020B0503020204020204" pitchFamily="34" charset="-122"/>
            </a:endParaRPr>
          </a:p>
        </p:txBody>
      </p:sp>
      <p:grpSp>
        <p:nvGrpSpPr>
          <p:cNvPr id="2" name="组合 1"/>
          <p:cNvGrpSpPr/>
          <p:nvPr/>
        </p:nvGrpSpPr>
        <p:grpSpPr>
          <a:xfrm>
            <a:off x="624005" y="1915619"/>
            <a:ext cx="3390900" cy="3388995"/>
            <a:chOff x="637973" y="1314058"/>
            <a:chExt cx="1962736" cy="1961336"/>
          </a:xfrm>
        </p:grpSpPr>
        <p:sp>
          <p:nvSpPr>
            <p:cNvPr id="3" name="Oval 7"/>
            <p:cNvSpPr>
              <a:spLocks noChangeArrowheads="1"/>
            </p:cNvSpPr>
            <p:nvPr/>
          </p:nvSpPr>
          <p:spPr bwMode="auto">
            <a:xfrm>
              <a:off x="637973" y="1314058"/>
              <a:ext cx="1962736" cy="1961336"/>
            </a:xfrm>
            <a:prstGeom prst="ellipse">
              <a:avLst/>
            </a:prstGeom>
            <a:solidFill>
              <a:schemeClr val="bg1"/>
            </a:solidFill>
            <a:ln>
              <a:solidFill>
                <a:srgbClr val="FFC000"/>
              </a:solidFill>
            </a:ln>
          </p:spPr>
          <p:txBody>
            <a:bodyPr vert="horz" wrap="square" lIns="121920" tIns="60960" rIns="121920" bIns="60960" numCol="1" anchor="t" anchorCtr="0" compatLnSpc="1"/>
            <a:lstStyle/>
            <a:p>
              <a:endParaRPr lang="zh-CN" altLang="en-US" sz="100">
                <a:latin typeface="微软雅黑" panose="020B0503020204020204" pitchFamily="34" charset="-122"/>
                <a:ea typeface="微软雅黑" panose="020B0503020204020204" pitchFamily="34" charset="-122"/>
              </a:endParaRPr>
            </a:p>
          </p:txBody>
        </p:sp>
        <p:sp>
          <p:nvSpPr>
            <p:cNvPr id="5" name="Oval 8"/>
            <p:cNvSpPr>
              <a:spLocks noChangeArrowheads="1"/>
            </p:cNvSpPr>
            <p:nvPr/>
          </p:nvSpPr>
          <p:spPr bwMode="auto">
            <a:xfrm>
              <a:off x="772321" y="1447706"/>
              <a:ext cx="1694041" cy="1694041"/>
            </a:xfrm>
            <a:prstGeom prst="ellipse">
              <a:avLst/>
            </a:prstGeom>
            <a:blipFill>
              <a:blip r:embed="rId3" cstate="email">
                <a:extLst>
                  <a:ext uri="{28A0092B-C50C-407E-A947-70E740481C1C}">
                    <a14:useLocalDpi xmlns:a14="http://schemas.microsoft.com/office/drawing/2010/main"/>
                  </a:ext>
                </a:extLst>
              </a:blip>
              <a:stretch>
                <a:fillRect/>
              </a:stretch>
            </a:blipFill>
            <a:ln w="9" cap="flat">
              <a:noFill/>
              <a:prstDash val="solid"/>
              <a:miter lim="800000"/>
            </a:ln>
          </p:spPr>
          <p:txBody>
            <a:bodyPr vert="horz" wrap="square" lIns="121920" tIns="60960" rIns="121920" bIns="60960" numCol="1" anchor="t" anchorCtr="0" compatLnSpc="1"/>
            <a:lstStyle/>
            <a:p>
              <a:endParaRPr lang="zh-CN" altLang="en-US" sz="100">
                <a:latin typeface="微软雅黑" panose="020B0503020204020204" pitchFamily="34" charset="-122"/>
                <a:ea typeface="微软雅黑" panose="020B0503020204020204" pitchFamily="34" charset="-122"/>
              </a:endParaRPr>
            </a:p>
          </p:txBody>
        </p:sp>
      </p:grpSp>
      <p:sp>
        <p:nvSpPr>
          <p:cNvPr id="8" name="矩形 7"/>
          <p:cNvSpPr/>
          <p:nvPr/>
        </p:nvSpPr>
        <p:spPr>
          <a:xfrm>
            <a:off x="5522595" y="1700530"/>
            <a:ext cx="4951095" cy="671195"/>
          </a:xfrm>
          <a:prstGeom prst="rect">
            <a:avLst/>
          </a:prstGeom>
          <a:solidFill>
            <a:srgbClr val="EF2600"/>
          </a:solidFill>
          <a:ln w="190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r>
              <a:rPr lang="zh-CN" altLang="en-US" sz="2400" b="1" noProof="1">
                <a:solidFill>
                  <a:schemeClr val="bg1"/>
                </a:solidFill>
                <a:latin typeface="微软雅黑" panose="020B0503020204020204" pitchFamily="34" charset="-122"/>
                <a:ea typeface="微软雅黑" panose="020B0503020204020204" pitchFamily="34" charset="-122"/>
                <a:cs typeface="+mn-ea"/>
                <a:sym typeface="+mn-lt"/>
              </a:rPr>
              <a:t>强化“三力”协同，提升工作成效。</a:t>
            </a:r>
          </a:p>
        </p:txBody>
      </p:sp>
      <p:sp>
        <p:nvSpPr>
          <p:cNvPr id="12" name="TextBox 7"/>
          <p:cNvSpPr txBox="1"/>
          <p:nvPr/>
        </p:nvSpPr>
        <p:spPr>
          <a:xfrm>
            <a:off x="4395470" y="2517140"/>
            <a:ext cx="7033895" cy="3450590"/>
          </a:xfrm>
          <a:prstGeom prst="rect">
            <a:avLst/>
          </a:prstGeom>
          <a:noFill/>
        </p:spPr>
        <p:txBody>
          <a:bodyPr wrap="square" rtlCol="0">
            <a:spAutoFit/>
          </a:bodyPr>
          <a:lstStyle/>
          <a:p>
            <a:pPr algn="just" fontAlgn="auto">
              <a:lnSpc>
                <a:spcPct val="120000"/>
              </a:lnSpc>
            </a:pPr>
            <a:r>
              <a:rPr lang="zh-CN" altLang="en-US" sz="1400" spc="300" noProof="1">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习近平总书记明确提出，共青团要认真履行吸引凝聚青年、组织动员青年、联系服务青年这三项基本职责，为提升共青团的引领力、组织力、服务力指明了方向、提供了遵循。要着眼政治属性，发挥政治功能。始终站在“为党育人、为党聚人”的政治高度，深刻理解“三力”相互联系、互为因果的关系，引领全市青年深刻领会“两个确立”的决定性意义，进一步增强“四个意识”、坚定“四个自信”、做到“两个维护”。要坚持守正创新，推动融合发展。立足北京重大活动频繁、红色资源丰富、国际视野开阔、科教资源密集、创新创业活跃的优势，聚焦青少年最普遍、最集中的发展诉求，优化北京共青团“小机关、大外围、多平台、事业群”战略布局，着力为党培养社会主义建设者和接班人。要加强调查研究，补齐工作短板。对标党中央要求，按照市委部署，借助大数据分析等技术手段，研判全市青少年趋势性变化，聚焦工作薄弱环节，找准突破口，提升工作的针对性和实效性。</a:t>
            </a:r>
          </a:p>
        </p:txBody>
      </p:sp>
    </p:spTree>
  </p:cSld>
  <p:clrMapOvr>
    <a:masterClrMapping/>
  </p:clrMapOvr>
  <mc:AlternateContent xmlns:mc="http://schemas.openxmlformats.org/markup-compatibility/2006" xmlns:p14="http://schemas.microsoft.com/office/powerpoint/2010/main">
    <mc:Choice Requires="p14">
      <p:transition spd="slow" p14:dur="1500" advTm="6711">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6711">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34">
                                            <p:txEl>
                                              <p:pRg st="0" end="0"/>
                                            </p:txEl>
                                          </p:spTgt>
                                        </p:tgtEl>
                                        <p:attrNameLst>
                                          <p:attrName>style.visibility</p:attrName>
                                        </p:attrNameLst>
                                      </p:cBhvr>
                                      <p:to>
                                        <p:strVal val="visible"/>
                                      </p:to>
                                    </p:set>
                                    <p:animEffect transition="in" filter="wipe(left)">
                                      <p:cBhvr>
                                        <p:cTn id="7" dur="500"/>
                                        <p:tgtEl>
                                          <p:spTgt spid="34">
                                            <p:txEl>
                                              <p:pRg st="0" end="0"/>
                                            </p:txEl>
                                          </p:spTgt>
                                        </p:tgtEl>
                                      </p:cBhvr>
                                    </p:animEffect>
                                  </p:childTnLst>
                                </p:cTn>
                              </p:par>
                            </p:childTnLst>
                          </p:cTn>
                        </p:par>
                        <p:par>
                          <p:cTn id="8" fill="hold" nodeType="afterGroup">
                            <p:stCondLst>
                              <p:cond delay="500"/>
                            </p:stCondLst>
                            <p:childTnLst>
                              <p:par>
                                <p:cTn id="9" presetID="5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Scale>
                                      <p:cBhvr>
                                        <p:cTn id="11"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id="12" dur="1000" decel="50000" fill="hold">
                                          <p:stCondLst>
                                            <p:cond delay="0"/>
                                          </p:stCondLst>
                                        </p:cTn>
                                        <p:tgtEl>
                                          <p:spTgt spid="2"/>
                                        </p:tgtEl>
                                        <p:attrNameLst>
                                          <p:attrName>ppt_x</p:attrName>
                                          <p:attrName>ppt_y</p:attrName>
                                        </p:attrNameLst>
                                      </p:cBhvr>
                                    </p:animMotion>
                                    <p:animEffect transition="in" filter="fade">
                                      <p:cBhvr>
                                        <p:cTn id="13" dur="1000"/>
                                        <p:tgtEl>
                                          <p:spTgt spid="2"/>
                                        </p:tgtEl>
                                      </p:cBhvr>
                                    </p:animEffect>
                                  </p:childTnLst>
                                </p:cTn>
                              </p:par>
                            </p:childTnLst>
                          </p:cTn>
                        </p:par>
                        <p:par>
                          <p:cTn id="14" fill="hold" nodeType="afterGroup">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nodeType="afterGroup">
                            <p:stCondLst>
                              <p:cond delay="2000"/>
                            </p:stCondLst>
                            <p:childTnLst>
                              <p:par>
                                <p:cTn id="19" presetID="21" presetClass="entr" presetSubtype="1"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heel(1)">
                                      <p:cBhvr>
                                        <p:cTn id="21" dur="750"/>
                                        <p:tgtEl>
                                          <p:spTgt spid="7"/>
                                        </p:tgtEl>
                                      </p:cBhvr>
                                    </p:animEffect>
                                  </p:childTnLst>
                                </p:cTn>
                              </p:par>
                            </p:childTnLst>
                          </p:cTn>
                        </p:par>
                        <p:par>
                          <p:cTn id="22" fill="hold" nodeType="afterGroup">
                            <p:stCondLst>
                              <p:cond delay="2750"/>
                            </p:stCondLst>
                            <p:childTnLst>
                              <p:par>
                                <p:cTn id="23" presetID="42" presetClass="entr" presetSubtype="0" fill="hold" grpId="0" nodeType="after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1000"/>
                                        <p:tgtEl>
                                          <p:spTgt spid="12"/>
                                        </p:tgtEl>
                                      </p:cBhvr>
                                    </p:animEffect>
                                    <p:anim calcmode="lin" valueType="num">
                                      <p:cBhvr>
                                        <p:cTn id="26" dur="1000" fill="hold"/>
                                        <p:tgtEl>
                                          <p:spTgt spid="12"/>
                                        </p:tgtEl>
                                        <p:attrNameLst>
                                          <p:attrName>ppt_x</p:attrName>
                                        </p:attrNameLst>
                                      </p:cBhvr>
                                      <p:tavLst>
                                        <p:tav tm="0">
                                          <p:val>
                                            <p:strVal val="#ppt_x"/>
                                          </p:val>
                                        </p:tav>
                                        <p:tav tm="100000">
                                          <p:val>
                                            <p:strVal val="#ppt_x"/>
                                          </p:val>
                                        </p:tav>
                                      </p:tavLst>
                                    </p:anim>
                                    <p:anim calcmode="lin" valueType="num">
                                      <p:cBhvr>
                                        <p:cTn id="2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Box 12"/>
          <p:cNvSpPr txBox="1">
            <a:spLocks noChangeArrowheads="1"/>
          </p:cNvSpPr>
          <p:nvPr/>
        </p:nvSpPr>
        <p:spPr bwMode="auto">
          <a:xfrm>
            <a:off x="1397000" y="508000"/>
            <a:ext cx="6266180" cy="3987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spcBef>
                <a:spcPct val="0"/>
              </a:spcBef>
              <a:spcAft>
                <a:spcPct val="0"/>
              </a:spcAft>
              <a:defRPr/>
            </a:pPr>
            <a:r>
              <a:rPr lang="zh-CN" altLang="en-US" sz="2000" spc="300" noProof="1">
                <a:solidFill>
                  <a:schemeClr val="bg1"/>
                </a:solidFill>
                <a:latin typeface="微软雅黑" panose="020B0503020204020204" pitchFamily="34" charset="-122"/>
                <a:ea typeface="微软雅黑" panose="020B0503020204020204" pitchFamily="34" charset="-122"/>
              </a:rPr>
              <a:t>坚持实践逻辑 不断提高政治执行力</a:t>
            </a:r>
            <a:endParaRPr lang="zh-CN" altLang="en-US" sz="2400" b="1" spc="300" noProof="1">
              <a:solidFill>
                <a:schemeClr val="bg1"/>
              </a:solidFill>
              <a:effectLst>
                <a:outerShdw blurRad="38100" dist="38100" dir="2700000" algn="tl">
                  <a:srgbClr val="000000">
                    <a:alpha val="43137"/>
                  </a:srgbClr>
                </a:outerShdw>
              </a:effectLst>
              <a:cs typeface="+mn-ea"/>
            </a:endParaRPr>
          </a:p>
        </p:txBody>
      </p:sp>
      <p:sp>
        <p:nvSpPr>
          <p:cNvPr id="7" name="矩形 6"/>
          <p:cNvSpPr/>
          <p:nvPr/>
        </p:nvSpPr>
        <p:spPr>
          <a:xfrm>
            <a:off x="4161155" y="2108200"/>
            <a:ext cx="7420610" cy="3912870"/>
          </a:xfrm>
          <a:prstGeom prst="rect">
            <a:avLst/>
          </a:prstGeom>
          <a:solidFill>
            <a:schemeClr val="bg1">
              <a:lumMod val="95000"/>
            </a:schemeClr>
          </a:solidFill>
          <a:ln w="25400" cap="flat" cmpd="sng" algn="ctr">
            <a:no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latin typeface="微软雅黑" panose="020B0503020204020204" pitchFamily="34" charset="-122"/>
              <a:ea typeface="微软雅黑" panose="020B0503020204020204" pitchFamily="34" charset="-122"/>
            </a:endParaRPr>
          </a:p>
        </p:txBody>
      </p:sp>
      <p:grpSp>
        <p:nvGrpSpPr>
          <p:cNvPr id="2" name="组合 1"/>
          <p:cNvGrpSpPr/>
          <p:nvPr/>
        </p:nvGrpSpPr>
        <p:grpSpPr>
          <a:xfrm>
            <a:off x="624005" y="1915619"/>
            <a:ext cx="3390900" cy="3388995"/>
            <a:chOff x="637973" y="1314058"/>
            <a:chExt cx="1962736" cy="1961336"/>
          </a:xfrm>
        </p:grpSpPr>
        <p:sp>
          <p:nvSpPr>
            <p:cNvPr id="3" name="Oval 7"/>
            <p:cNvSpPr>
              <a:spLocks noChangeArrowheads="1"/>
            </p:cNvSpPr>
            <p:nvPr/>
          </p:nvSpPr>
          <p:spPr bwMode="auto">
            <a:xfrm>
              <a:off x="637973" y="1314058"/>
              <a:ext cx="1962736" cy="1961336"/>
            </a:xfrm>
            <a:prstGeom prst="ellipse">
              <a:avLst/>
            </a:prstGeom>
            <a:solidFill>
              <a:schemeClr val="bg1"/>
            </a:solidFill>
            <a:ln>
              <a:solidFill>
                <a:srgbClr val="FFC000"/>
              </a:solidFill>
            </a:ln>
          </p:spPr>
          <p:txBody>
            <a:bodyPr vert="horz" wrap="square" lIns="121920" tIns="60960" rIns="121920" bIns="60960" numCol="1" anchor="t" anchorCtr="0" compatLnSpc="1"/>
            <a:lstStyle/>
            <a:p>
              <a:endParaRPr lang="zh-CN" altLang="en-US" sz="100">
                <a:latin typeface="微软雅黑" panose="020B0503020204020204" pitchFamily="34" charset="-122"/>
                <a:ea typeface="微软雅黑" panose="020B0503020204020204" pitchFamily="34" charset="-122"/>
              </a:endParaRPr>
            </a:p>
          </p:txBody>
        </p:sp>
        <p:sp>
          <p:nvSpPr>
            <p:cNvPr id="5" name="Oval 8"/>
            <p:cNvSpPr>
              <a:spLocks noChangeArrowheads="1"/>
            </p:cNvSpPr>
            <p:nvPr/>
          </p:nvSpPr>
          <p:spPr bwMode="auto">
            <a:xfrm>
              <a:off x="772321" y="1447706"/>
              <a:ext cx="1694041" cy="1694041"/>
            </a:xfrm>
            <a:prstGeom prst="ellipse">
              <a:avLst/>
            </a:prstGeom>
            <a:blipFill>
              <a:blip r:embed="rId3" cstate="email">
                <a:extLst>
                  <a:ext uri="{28A0092B-C50C-407E-A947-70E740481C1C}">
                    <a14:useLocalDpi xmlns:a14="http://schemas.microsoft.com/office/drawing/2010/main"/>
                  </a:ext>
                </a:extLst>
              </a:blip>
              <a:stretch>
                <a:fillRect/>
              </a:stretch>
            </a:blipFill>
            <a:ln w="9" cap="flat">
              <a:noFill/>
              <a:prstDash val="solid"/>
              <a:miter lim="800000"/>
            </a:ln>
          </p:spPr>
          <p:txBody>
            <a:bodyPr vert="horz" wrap="square" lIns="121920" tIns="60960" rIns="121920" bIns="60960" numCol="1" anchor="t" anchorCtr="0" compatLnSpc="1"/>
            <a:lstStyle/>
            <a:p>
              <a:endParaRPr lang="zh-CN" altLang="en-US" sz="100">
                <a:latin typeface="微软雅黑" panose="020B0503020204020204" pitchFamily="34" charset="-122"/>
                <a:ea typeface="微软雅黑" panose="020B0503020204020204" pitchFamily="34" charset="-122"/>
              </a:endParaRPr>
            </a:p>
          </p:txBody>
        </p:sp>
      </p:grpSp>
      <p:sp>
        <p:nvSpPr>
          <p:cNvPr id="8" name="矩形 7"/>
          <p:cNvSpPr/>
          <p:nvPr/>
        </p:nvSpPr>
        <p:spPr>
          <a:xfrm>
            <a:off x="5522595" y="1700530"/>
            <a:ext cx="4951095" cy="671195"/>
          </a:xfrm>
          <a:prstGeom prst="rect">
            <a:avLst/>
          </a:prstGeom>
          <a:solidFill>
            <a:srgbClr val="EF2600"/>
          </a:solidFill>
          <a:ln w="1905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r>
              <a:rPr lang="zh-CN" altLang="en-US" sz="2400" b="1" noProof="1">
                <a:solidFill>
                  <a:schemeClr val="bg1"/>
                </a:solidFill>
                <a:latin typeface="微软雅黑" panose="020B0503020204020204" pitchFamily="34" charset="-122"/>
                <a:ea typeface="微软雅黑" panose="020B0503020204020204" pitchFamily="34" charset="-122"/>
                <a:cs typeface="+mn-ea"/>
                <a:sym typeface="+mn-lt"/>
              </a:rPr>
              <a:t>强化自身建设，提供组织保障。</a:t>
            </a:r>
          </a:p>
        </p:txBody>
      </p:sp>
      <p:sp>
        <p:nvSpPr>
          <p:cNvPr id="12" name="TextBox 7"/>
          <p:cNvSpPr txBox="1"/>
          <p:nvPr/>
        </p:nvSpPr>
        <p:spPr>
          <a:xfrm>
            <a:off x="4395470" y="2517140"/>
            <a:ext cx="7033895" cy="3450590"/>
          </a:xfrm>
          <a:prstGeom prst="rect">
            <a:avLst/>
          </a:prstGeom>
          <a:noFill/>
        </p:spPr>
        <p:txBody>
          <a:bodyPr wrap="square" rtlCol="0">
            <a:spAutoFit/>
          </a:bodyPr>
          <a:lstStyle/>
          <a:p>
            <a:pPr algn="just" fontAlgn="auto">
              <a:lnSpc>
                <a:spcPct val="120000"/>
              </a:lnSpc>
            </a:pPr>
            <a:r>
              <a:rPr lang="zh-CN" altLang="en-US" sz="1400" spc="300" noProof="1">
                <a:solidFill>
                  <a:schemeClr val="tx1">
                    <a:lumMod val="75000"/>
                    <a:lumOff val="25000"/>
                  </a:schemeClr>
                </a:solidFill>
                <a:latin typeface="微软雅黑" panose="020B0503020204020204" pitchFamily="34" charset="-122"/>
                <a:ea typeface="微软雅黑" panose="020B0503020204020204" pitchFamily="34" charset="-122"/>
                <a:cs typeface="+mn-ea"/>
                <a:sym typeface="+mn-lt"/>
              </a:rPr>
              <a:t>2015年7月6日，习近平总书记在中央党的群团工作会议上指出：“加强和改进党的群团工作，既要得力，又要得法。”在新的历史条件下，北京共青团要始终坚持党的领导，自觉向新时代党的建设新要求和全面从严治党高标准看齐，不断增强全面深化改革、全面从严治团的责任感使命感紧迫感，始终坚持以首善标准提升团的组织力、战斗力，为新时代北京青年运动提供坚强的组织保障。要坚持目标导向，全面深化改革。认真贯彻习近平总书记和党中央的重要指示精神以及团中央、市委的重要要求，适应首都治理体系和治理能力现代化要求，健全完善作用突出、支撑有力的首都青少年工作体系，以改革实效检验对党的青少年事业的忠诚度。要坚持严的基调，全面从严治团。认真对照全面从严治党的标准、做法，切实以自我革命精神推进全面从严治团，用严格的标准管理团的组织、团干部和团员，着力锻造理想远大、纪律严明、战斗力强的新时代北京共青团。</a:t>
            </a:r>
          </a:p>
        </p:txBody>
      </p:sp>
    </p:spTree>
  </p:cSld>
  <p:clrMapOvr>
    <a:masterClrMapping/>
  </p:clrMapOvr>
  <mc:AlternateContent xmlns:mc="http://schemas.openxmlformats.org/markup-compatibility/2006" xmlns:p14="http://schemas.microsoft.com/office/powerpoint/2010/main">
    <mc:Choice Requires="p14">
      <p:transition spd="slow" p14:dur="1500" advTm="6711">
        <p:random/>
      </p:transition>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6711">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34">
                                            <p:txEl>
                                              <p:pRg st="0" end="0"/>
                                            </p:txEl>
                                          </p:spTgt>
                                        </p:tgtEl>
                                        <p:attrNameLst>
                                          <p:attrName>style.visibility</p:attrName>
                                        </p:attrNameLst>
                                      </p:cBhvr>
                                      <p:to>
                                        <p:strVal val="visible"/>
                                      </p:to>
                                    </p:set>
                                    <p:animEffect transition="in" filter="wipe(left)">
                                      <p:cBhvr>
                                        <p:cTn id="7" dur="500"/>
                                        <p:tgtEl>
                                          <p:spTgt spid="34">
                                            <p:txEl>
                                              <p:pRg st="0" end="0"/>
                                            </p:txEl>
                                          </p:spTgt>
                                        </p:tgtEl>
                                      </p:cBhvr>
                                    </p:animEffect>
                                  </p:childTnLst>
                                </p:cTn>
                              </p:par>
                            </p:childTnLst>
                          </p:cTn>
                        </p:par>
                        <p:par>
                          <p:cTn id="8" fill="hold" nodeType="afterGroup">
                            <p:stCondLst>
                              <p:cond delay="500"/>
                            </p:stCondLst>
                            <p:childTnLst>
                              <p:par>
                                <p:cTn id="9" presetID="5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Scale>
                                      <p:cBhvr>
                                        <p:cTn id="11"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id="12" dur="1000" decel="50000" fill="hold">
                                          <p:stCondLst>
                                            <p:cond delay="0"/>
                                          </p:stCondLst>
                                        </p:cTn>
                                        <p:tgtEl>
                                          <p:spTgt spid="2"/>
                                        </p:tgtEl>
                                        <p:attrNameLst>
                                          <p:attrName>ppt_x</p:attrName>
                                          <p:attrName>ppt_y</p:attrName>
                                        </p:attrNameLst>
                                      </p:cBhvr>
                                    </p:animMotion>
                                    <p:animEffect transition="in" filter="fade">
                                      <p:cBhvr>
                                        <p:cTn id="13" dur="1000"/>
                                        <p:tgtEl>
                                          <p:spTgt spid="2"/>
                                        </p:tgtEl>
                                      </p:cBhvr>
                                    </p:animEffect>
                                  </p:childTnLst>
                                </p:cTn>
                              </p:par>
                            </p:childTnLst>
                          </p:cTn>
                        </p:par>
                        <p:par>
                          <p:cTn id="14" fill="hold" nodeType="afterGroup">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nodeType="afterGroup">
                            <p:stCondLst>
                              <p:cond delay="2000"/>
                            </p:stCondLst>
                            <p:childTnLst>
                              <p:par>
                                <p:cTn id="19" presetID="21" presetClass="entr" presetSubtype="1"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heel(1)">
                                      <p:cBhvr>
                                        <p:cTn id="21" dur="750"/>
                                        <p:tgtEl>
                                          <p:spTgt spid="7"/>
                                        </p:tgtEl>
                                      </p:cBhvr>
                                    </p:animEffect>
                                  </p:childTnLst>
                                </p:cTn>
                              </p:par>
                            </p:childTnLst>
                          </p:cTn>
                        </p:par>
                        <p:par>
                          <p:cTn id="22" fill="hold" nodeType="afterGroup">
                            <p:stCondLst>
                              <p:cond delay="2750"/>
                            </p:stCondLst>
                            <p:childTnLst>
                              <p:par>
                                <p:cTn id="23" presetID="42" presetClass="entr" presetSubtype="0" fill="hold" grpId="0" nodeType="after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1000"/>
                                        <p:tgtEl>
                                          <p:spTgt spid="12"/>
                                        </p:tgtEl>
                                      </p:cBhvr>
                                    </p:animEffect>
                                    <p:anim calcmode="lin" valueType="num">
                                      <p:cBhvr>
                                        <p:cTn id="26" dur="1000" fill="hold"/>
                                        <p:tgtEl>
                                          <p:spTgt spid="12"/>
                                        </p:tgtEl>
                                        <p:attrNameLst>
                                          <p:attrName>ppt_x</p:attrName>
                                        </p:attrNameLst>
                                      </p:cBhvr>
                                      <p:tavLst>
                                        <p:tav tm="0">
                                          <p:val>
                                            <p:strVal val="#ppt_x"/>
                                          </p:val>
                                        </p:tav>
                                        <p:tav tm="100000">
                                          <p:val>
                                            <p:strVal val="#ppt_x"/>
                                          </p:val>
                                        </p:tav>
                                      </p:tavLst>
                                    </p:anim>
                                    <p:anim calcmode="lin" valueType="num">
                                      <p:cBhvr>
                                        <p:cTn id="2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 name="图片 47" descr="E:\素材\国庆\670796e791bb338cc1a640d3b3dea309.png670796e791bb338cc1a640d3b3dea30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125" y="-13547"/>
            <a:ext cx="12180147" cy="6885093"/>
          </a:xfrm>
          <a:prstGeom prst="rect">
            <a:avLst/>
          </a:prstGeom>
        </p:spPr>
      </p:pic>
      <p:sp>
        <p:nvSpPr>
          <p:cNvPr id="72" name="TextBox 86"/>
          <p:cNvSpPr txBox="1"/>
          <p:nvPr/>
        </p:nvSpPr>
        <p:spPr>
          <a:xfrm>
            <a:off x="5662831" y="1124497"/>
            <a:ext cx="1833880" cy="1091565"/>
          </a:xfrm>
          <a:prstGeom prst="rect">
            <a:avLst/>
          </a:prstGeom>
          <a:noFill/>
        </p:spPr>
        <p:txBody>
          <a:bodyPr wrap="none" rtlCol="0">
            <a:spAutoFit/>
          </a:bodyPr>
          <a:lstStyle/>
          <a:p>
            <a:r>
              <a:rPr lang="zh-CN" altLang="en-US" sz="6500" b="1">
                <a:solidFill>
                  <a:srgbClr val="DB1717"/>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前言</a:t>
            </a:r>
          </a:p>
        </p:txBody>
      </p:sp>
      <p:pic>
        <p:nvPicPr>
          <p:cNvPr id="73" name="图片 72" descr="E:\素材\国庆\588ku_093bf53e47dcf21de706704e822208f6\22.png2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1620000">
            <a:off x="9171694" y="670949"/>
            <a:ext cx="2533651" cy="1072727"/>
          </a:xfrm>
          <a:prstGeom prst="rect">
            <a:avLst/>
          </a:prstGeom>
        </p:spPr>
      </p:pic>
      <p:pic>
        <p:nvPicPr>
          <p:cNvPr id="2" name="图片 1"/>
          <p:cNvPicPr>
            <a:picLocks noChangeAspect="1"/>
          </p:cNvPicPr>
          <p:nvPr/>
        </p:nvPicPr>
        <p:blipFill>
          <a:blip r:embed="rId5" cstate="email">
            <a:duotone>
              <a:srgbClr val="FFC000">
                <a:shade val="45000"/>
                <a:satMod val="135000"/>
              </a:srgbClr>
              <a:prstClr val="white"/>
            </a:duotone>
            <a:extLst>
              <a:ext uri="{BEBA8EAE-BF5A-486C-A8C5-ECC9F3942E4B}">
                <a14:imgProps xmlns:a14="http://schemas.microsoft.com/office/drawing/2010/main">
                  <a14:imgLayer>
                    <a14:imgEffect>
                      <a14:brightnessContrast contrast="40000"/>
                    </a14:imgEffect>
                  </a14:imgLayer>
                </a14:imgProps>
              </a:ext>
              <a:ext uri="{28A0092B-C50C-407E-A947-70E740481C1C}">
                <a14:useLocalDpi xmlns:a14="http://schemas.microsoft.com/office/drawing/2010/main"/>
              </a:ext>
            </a:extLst>
          </a:blip>
          <a:stretch>
            <a:fillRect/>
          </a:stretch>
        </p:blipFill>
        <p:spPr>
          <a:xfrm>
            <a:off x="4870710" y="1340180"/>
            <a:ext cx="3422130" cy="1211240"/>
          </a:xfrm>
          <a:prstGeom prst="rect">
            <a:avLst/>
          </a:prstGeom>
          <a:noFill/>
        </p:spPr>
      </p:pic>
      <p:sp>
        <p:nvSpPr>
          <p:cNvPr id="3" name="矩形 2"/>
          <p:cNvSpPr/>
          <p:nvPr/>
        </p:nvSpPr>
        <p:spPr>
          <a:xfrm>
            <a:off x="2566877" y="2708657"/>
            <a:ext cx="8447627" cy="2999740"/>
          </a:xfrm>
          <a:prstGeom prst="rect">
            <a:avLst/>
          </a:prstGeom>
        </p:spPr>
        <p:txBody>
          <a:bodyPr wrap="square">
            <a:spAutoFit/>
          </a:bodyPr>
          <a:lstStyle/>
          <a:p>
            <a:pPr algn="just">
              <a:lnSpc>
                <a:spcPct val="150000"/>
              </a:lnSpc>
            </a:pPr>
            <a:r>
              <a:rPr lang="zh-CN" altLang="en-US" sz="18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思源黑体 CN Normal" panose="020B0400000000000000" pitchFamily="34" charset="-122"/>
              </a:rPr>
              <a:t>在百年党史的宏大篇章中，中国共产党领导青年运动走出了一条根植于中国历史和现实、具有强烈时代特征和鲜明中国特色的发展道路，留下了极为宝贵的经验和启示。在新起点上，从理论逻辑、历史逻辑、实践逻辑三个维度，深刻认识和系统梳理中国共产党、中国共青团与中国青年之间的关系，有利于准确把握中国青年运动的正确方向和发展规律，从而不断提高政治判断力、政治领悟力、政治执行力，牢记党的教诲，立志民族复兴，不负韶华，不负时代，不负人民，在青春的赛道上奋力奔跑，努力书写新时代党领导青年运动的北京篇章。  　　</a:t>
            </a:r>
            <a:endParaRPr lang="zh-CN" altLang="en-US" sz="18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思源黑体 CN Normal" panose="020B0400000000000000" pitchFamily="34" charset="-122"/>
            </a:endParaRPr>
          </a:p>
        </p:txBody>
      </p:sp>
      <p:sp>
        <p:nvSpPr>
          <p:cNvPr id="4" name="文本框 3"/>
          <p:cNvSpPr txBox="1"/>
          <p:nvPr/>
        </p:nvSpPr>
        <p:spPr>
          <a:xfrm>
            <a:off x="6527242" y="332742"/>
            <a:ext cx="1656138" cy="261610"/>
          </a:xfrm>
          <a:prstGeom prst="rect">
            <a:avLst/>
          </a:prstGeom>
          <a:noFill/>
        </p:spPr>
        <p:txBody>
          <a:bodyPr wrap="square" rtlCol="0">
            <a:spAutoFit/>
          </a:bodyPr>
          <a:lstStyle/>
          <a:p>
            <a:r>
              <a:rPr lang="en-US" altLang="zh-CN" sz="1050" dirty="0">
                <a:solidFill>
                  <a:srgbClr val="FFFFFF"/>
                </a:solidFill>
              </a:rPr>
              <a:t>https://www.ypppt.com/</a:t>
            </a:r>
            <a:endParaRPr lang="zh-CN" altLang="en-US" sz="105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2000" advTm="8915"/>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8915"/>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p:cTn id="7" dur="500" fill="hold"/>
                                        <p:tgtEl>
                                          <p:spTgt spid="72"/>
                                        </p:tgtEl>
                                        <p:attrNameLst>
                                          <p:attrName>ppt_w</p:attrName>
                                        </p:attrNameLst>
                                      </p:cBhvr>
                                      <p:tavLst>
                                        <p:tav tm="0">
                                          <p:val>
                                            <p:fltVal val="0"/>
                                          </p:val>
                                        </p:tav>
                                        <p:tav tm="100000">
                                          <p:val>
                                            <p:strVal val="#ppt_w"/>
                                          </p:val>
                                        </p:tav>
                                      </p:tavLst>
                                    </p:anim>
                                    <p:anim calcmode="lin" valueType="num">
                                      <p:cBhvr>
                                        <p:cTn id="8" dur="500" fill="hold"/>
                                        <p:tgtEl>
                                          <p:spTgt spid="72"/>
                                        </p:tgtEl>
                                        <p:attrNameLst>
                                          <p:attrName>ppt_h</p:attrName>
                                        </p:attrNameLst>
                                      </p:cBhvr>
                                      <p:tavLst>
                                        <p:tav tm="0">
                                          <p:val>
                                            <p:fltVal val="0"/>
                                          </p:val>
                                        </p:tav>
                                        <p:tav tm="100000">
                                          <p:val>
                                            <p:strVal val="#ppt_h"/>
                                          </p:val>
                                        </p:tav>
                                      </p:tavLst>
                                    </p:anim>
                                    <p:animEffect transition="in" filter="fade">
                                      <p:cBhvr>
                                        <p:cTn id="9" dur="500"/>
                                        <p:tgtEl>
                                          <p:spTgt spid="72"/>
                                        </p:tgtEl>
                                      </p:cBhvr>
                                    </p:animEffect>
                                    <p:anim calcmode="lin" valueType="num">
                                      <p:cBhvr>
                                        <p:cTn id="10" dur="500" fill="hold"/>
                                        <p:tgtEl>
                                          <p:spTgt spid="72"/>
                                        </p:tgtEl>
                                        <p:attrNameLst>
                                          <p:attrName>ppt_x</p:attrName>
                                        </p:attrNameLst>
                                      </p:cBhvr>
                                      <p:tavLst>
                                        <p:tav tm="0">
                                          <p:val>
                                            <p:fltVal val="0.5"/>
                                          </p:val>
                                        </p:tav>
                                        <p:tav tm="100000">
                                          <p:val>
                                            <p:strVal val="#ppt_x"/>
                                          </p:val>
                                        </p:tav>
                                      </p:tavLst>
                                    </p:anim>
                                    <p:anim calcmode="lin" valueType="num">
                                      <p:cBhvr>
                                        <p:cTn id="11" dur="500" fill="hold"/>
                                        <p:tgtEl>
                                          <p:spTgt spid="72"/>
                                        </p:tgtEl>
                                        <p:attrNameLst>
                                          <p:attrName>ppt_y</p:attrName>
                                        </p:attrNameLst>
                                      </p:cBhvr>
                                      <p:tavLst>
                                        <p:tav tm="0">
                                          <p:val>
                                            <p:fltVal val="0.5"/>
                                          </p:val>
                                        </p:tav>
                                        <p:tav tm="100000">
                                          <p:val>
                                            <p:strVal val="#ppt_y"/>
                                          </p:val>
                                        </p:tav>
                                      </p:tavLst>
                                    </p:anim>
                                  </p:childTnLst>
                                </p:cTn>
                              </p:par>
                            </p:childTnLst>
                          </p:cTn>
                        </p:par>
                        <p:par>
                          <p:cTn id="12" fill="hold" nodeType="afterGroup">
                            <p:stCondLst>
                              <p:cond delay="500"/>
                            </p:stCondLst>
                            <p:childTnLst>
                              <p:par>
                                <p:cTn id="13" presetID="30" presetClass="entr" presetSubtype="0" fill="hold" nodeType="afterEffect">
                                  <p:stCondLst>
                                    <p:cond delay="0"/>
                                  </p:stCondLst>
                                  <p:childTnLst>
                                    <p:set>
                                      <p:cBhvr>
                                        <p:cTn id="14" dur="1" fill="hold">
                                          <p:stCondLst>
                                            <p:cond delay="0"/>
                                          </p:stCondLst>
                                        </p:cTn>
                                        <p:tgtEl>
                                          <p:spTgt spid="73"/>
                                        </p:tgtEl>
                                        <p:attrNameLst>
                                          <p:attrName>style.visibility</p:attrName>
                                        </p:attrNameLst>
                                      </p:cBhvr>
                                      <p:to>
                                        <p:strVal val="visible"/>
                                      </p:to>
                                    </p:set>
                                    <p:animEffect transition="in" filter="fade">
                                      <p:cBhvr>
                                        <p:cTn id="15" dur="800" decel="100000"/>
                                        <p:tgtEl>
                                          <p:spTgt spid="73"/>
                                        </p:tgtEl>
                                      </p:cBhvr>
                                    </p:animEffect>
                                    <p:anim calcmode="lin" valueType="num">
                                      <p:cBhvr>
                                        <p:cTn id="16" dur="800" decel="100000" fill="hold"/>
                                        <p:tgtEl>
                                          <p:spTgt spid="73"/>
                                        </p:tgtEl>
                                        <p:attrNameLst>
                                          <p:attrName>style.rotation</p:attrName>
                                        </p:attrNameLst>
                                      </p:cBhvr>
                                      <p:tavLst>
                                        <p:tav tm="0">
                                          <p:val>
                                            <p:fltVal val="-90"/>
                                          </p:val>
                                        </p:tav>
                                        <p:tav tm="100000">
                                          <p:val>
                                            <p:fltVal val="0"/>
                                          </p:val>
                                        </p:tav>
                                      </p:tavLst>
                                    </p:anim>
                                    <p:anim calcmode="lin" valueType="num">
                                      <p:cBhvr>
                                        <p:cTn id="17" dur="800" decel="100000" fill="hold"/>
                                        <p:tgtEl>
                                          <p:spTgt spid="73"/>
                                        </p:tgtEl>
                                        <p:attrNameLst>
                                          <p:attrName>ppt_x</p:attrName>
                                        </p:attrNameLst>
                                      </p:cBhvr>
                                      <p:tavLst>
                                        <p:tav tm="0">
                                          <p:val>
                                            <p:strVal val="#ppt_x+0.4"/>
                                          </p:val>
                                        </p:tav>
                                        <p:tav tm="100000">
                                          <p:val>
                                            <p:strVal val="#ppt_x-0.05"/>
                                          </p:val>
                                        </p:tav>
                                      </p:tavLst>
                                    </p:anim>
                                    <p:anim calcmode="lin" valueType="num">
                                      <p:cBhvr>
                                        <p:cTn id="18" dur="800" decel="100000" fill="hold"/>
                                        <p:tgtEl>
                                          <p:spTgt spid="73"/>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73"/>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73"/>
                                        </p:tgtEl>
                                        <p:attrNameLst>
                                          <p:attrName>ppt_y</p:attrName>
                                        </p:attrNameLst>
                                      </p:cBhvr>
                                      <p:tavLst>
                                        <p:tav tm="0">
                                          <p:val>
                                            <p:strVal val="#ppt_y+0.1"/>
                                          </p:val>
                                        </p:tav>
                                        <p:tav tm="100000">
                                          <p:val>
                                            <p:strVal val="#ppt_y"/>
                                          </p:val>
                                        </p:tav>
                                      </p:tavLst>
                                    </p:anim>
                                  </p:childTnLst>
                                </p:cTn>
                              </p:par>
                            </p:childTnLst>
                          </p:cTn>
                        </p:par>
                        <p:par>
                          <p:cTn id="21" fill="hold" nodeType="afterGroup">
                            <p:stCondLst>
                              <p:cond delay="1500"/>
                            </p:stCondLst>
                            <p:childTnLst>
                              <p:par>
                                <p:cTn id="22" presetID="42" presetClass="entr" presetSubtype="0" fill="hold" nodeType="afterEffect">
                                  <p:stCondLst>
                                    <p:cond delay="0"/>
                                  </p:stCondLst>
                                  <p:childTnLst>
                                    <p:set>
                                      <p:cBhvr>
                                        <p:cTn id="23" dur="1" fill="hold">
                                          <p:stCondLst>
                                            <p:cond delay="0"/>
                                          </p:stCondLst>
                                        </p:cTn>
                                        <p:tgtEl>
                                          <p:spTgt spid="48"/>
                                        </p:tgtEl>
                                        <p:attrNameLst>
                                          <p:attrName>style.visibility</p:attrName>
                                        </p:attrNameLst>
                                      </p:cBhvr>
                                      <p:to>
                                        <p:strVal val="visible"/>
                                      </p:to>
                                    </p:set>
                                    <p:animEffect transition="in" filter="fade">
                                      <p:cBhvr>
                                        <p:cTn id="24" dur="1000"/>
                                        <p:tgtEl>
                                          <p:spTgt spid="48"/>
                                        </p:tgtEl>
                                      </p:cBhvr>
                                    </p:animEffect>
                                    <p:anim calcmode="lin" valueType="num">
                                      <p:cBhvr>
                                        <p:cTn id="25" dur="1000" fill="hold"/>
                                        <p:tgtEl>
                                          <p:spTgt spid="48"/>
                                        </p:tgtEl>
                                        <p:attrNameLst>
                                          <p:attrName>ppt_x</p:attrName>
                                        </p:attrNameLst>
                                      </p:cBhvr>
                                      <p:tavLst>
                                        <p:tav tm="0">
                                          <p:val>
                                            <p:strVal val="#ppt_x"/>
                                          </p:val>
                                        </p:tav>
                                        <p:tav tm="100000">
                                          <p:val>
                                            <p:strVal val="#ppt_x"/>
                                          </p:val>
                                        </p:tav>
                                      </p:tavLst>
                                    </p:anim>
                                    <p:anim calcmode="lin" valueType="num">
                                      <p:cBhvr>
                                        <p:cTn id="26" dur="1000" fill="hold"/>
                                        <p:tgtEl>
                                          <p:spTgt spid="48"/>
                                        </p:tgtEl>
                                        <p:attrNameLst>
                                          <p:attrName>ppt_y</p:attrName>
                                        </p:attrNameLst>
                                      </p:cBhvr>
                                      <p:tavLst>
                                        <p:tav tm="0">
                                          <p:val>
                                            <p:strVal val="#ppt_y+.1"/>
                                          </p:val>
                                        </p:tav>
                                        <p:tav tm="100000">
                                          <p:val>
                                            <p:strVal val="#ppt_y"/>
                                          </p:val>
                                        </p:tav>
                                      </p:tavLst>
                                    </p:anim>
                                  </p:childTnLst>
                                </p:cTn>
                              </p:par>
                              <p:par>
                                <p:cTn id="27" presetID="47" presetClass="entr" presetSubtype="0" fill="hold" nodeType="with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1000"/>
                                        <p:tgtEl>
                                          <p:spTgt spid="2"/>
                                        </p:tgtEl>
                                      </p:cBhvr>
                                    </p:animEffect>
                                    <p:anim calcmode="lin" valueType="num">
                                      <p:cBhvr>
                                        <p:cTn id="30" dur="1000" fill="hold"/>
                                        <p:tgtEl>
                                          <p:spTgt spid="2"/>
                                        </p:tgtEl>
                                        <p:attrNameLst>
                                          <p:attrName>ppt_x</p:attrName>
                                        </p:attrNameLst>
                                      </p:cBhvr>
                                      <p:tavLst>
                                        <p:tav tm="0">
                                          <p:val>
                                            <p:strVal val="#ppt_x"/>
                                          </p:val>
                                        </p:tav>
                                        <p:tav tm="100000">
                                          <p:val>
                                            <p:strVal val="#ppt_x"/>
                                          </p:val>
                                        </p:tav>
                                      </p:tavLst>
                                    </p:anim>
                                    <p:anim calcmode="lin" valueType="num">
                                      <p:cBhvr>
                                        <p:cTn id="31" dur="1000" fill="hold"/>
                                        <p:tgtEl>
                                          <p:spTgt spid="2"/>
                                        </p:tgtEl>
                                        <p:attrNameLst>
                                          <p:attrName>ppt_y</p:attrName>
                                        </p:attrNameLst>
                                      </p:cBhvr>
                                      <p:tavLst>
                                        <p:tav tm="0">
                                          <p:val>
                                            <p:strVal val="#ppt_y-.1"/>
                                          </p:val>
                                        </p:tav>
                                        <p:tav tm="100000">
                                          <p:val>
                                            <p:strVal val="#ppt_y"/>
                                          </p:val>
                                        </p:tav>
                                      </p:tavLst>
                                    </p:anim>
                                  </p:childTnLst>
                                </p:cTn>
                              </p:par>
                            </p:childTnLst>
                          </p:cTn>
                        </p:par>
                        <p:par>
                          <p:cTn id="32" fill="hold" nodeType="afterGroup">
                            <p:stCondLst>
                              <p:cond delay="2500"/>
                            </p:stCondLst>
                            <p:childTnLst>
                              <p:par>
                                <p:cTn id="33" presetID="14" presetClass="entr" presetSubtype="10" fill="hold" grpId="0" nodeType="afterEffect">
                                  <p:stCondLst>
                                    <p:cond delay="0"/>
                                  </p:stCondLst>
                                  <p:iterate type="lt">
                                    <p:tmPct val="2344"/>
                                  </p:iterate>
                                  <p:childTnLst>
                                    <p:set>
                                      <p:cBhvr>
                                        <p:cTn id="34" dur="1" fill="hold">
                                          <p:stCondLst>
                                            <p:cond delay="0"/>
                                          </p:stCondLst>
                                        </p:cTn>
                                        <p:tgtEl>
                                          <p:spTgt spid="3"/>
                                        </p:tgtEl>
                                        <p:attrNameLst>
                                          <p:attrName>style.visibility</p:attrName>
                                        </p:attrNameLst>
                                      </p:cBhvr>
                                      <p:to>
                                        <p:strVal val="visible"/>
                                      </p:to>
                                    </p:set>
                                    <p:animEffect transition="in" filter="randombar(horizontal)">
                                      <p:cBhvr>
                                        <p:cTn id="35" dur="500"/>
                                        <p:tgtEl>
                                          <p:spTgt spid="3"/>
                                        </p:tgtEl>
                                      </p:cBhvr>
                                    </p:animEffect>
                                  </p:childTnLst>
                                </p:cTn>
                              </p:par>
                              <p:par>
                                <p:cTn id="36" presetID="26" presetClass="emph" presetSubtype="0" fill="hold" grpId="1" nodeType="withEffect">
                                  <p:stCondLst>
                                    <p:cond delay="250"/>
                                  </p:stCondLst>
                                  <p:iterate type="lt">
                                    <p:tmPct val="1953"/>
                                  </p:iterate>
                                  <p:childTnLst>
                                    <p:animEffect transition="out" filter="fade">
                                      <p:cBhvr>
                                        <p:cTn id="37" dur="500" tmFilter="0, 0; .2, .5; .8, .5; 1, 0"/>
                                        <p:tgtEl>
                                          <p:spTgt spid="3"/>
                                        </p:tgtEl>
                                      </p:cBhvr>
                                    </p:animEffect>
                                    <p:animScale>
                                      <p:cBhvr>
                                        <p:cTn id="38" dur="250" autoRev="1" fill="hold"/>
                                        <p:tgtEl>
                                          <p:spTgt spid="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p:bldP spid="3" grpId="0"/>
      <p:bldP spid="3"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928"/>
            <a:ext cx="12190412" cy="65713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79977" tIns="0" rIns="179977" bIns="0" anchor="ctr"/>
          <a:lstStyle/>
          <a:p>
            <a:pPr algn="ctr" fontAlgn="auto">
              <a:spcBef>
                <a:spcPts val="0"/>
              </a:spcBef>
              <a:spcAft>
                <a:spcPts val="0"/>
              </a:spcAft>
              <a:defRPr/>
            </a:pPr>
            <a:r>
              <a:rPr lang="en-US" altLang="zh-CN" sz="28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255"/>
            <a:ext cx="12190412" cy="7751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fontAlgn="auto">
              <a:spcBef>
                <a:spcPts val="0"/>
              </a:spcBef>
              <a:spcAft>
                <a:spcPts val="0"/>
              </a:spcAft>
              <a:defRPr/>
            </a:pP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494" y="3920958"/>
            <a:ext cx="6905510" cy="1692551"/>
          </a:xfrm>
          <a:prstGeom prst="rect">
            <a:avLst/>
          </a:prstGeom>
          <a:noFill/>
          <a:ln w="25400" cap="flat" cmpd="sng" algn="ctr">
            <a:noFill/>
            <a:prstDash val="solid"/>
          </a:ln>
          <a:effectLst/>
        </p:spPr>
        <p:txBody>
          <a:bodyPr rtlCol="0" anchor="ctr"/>
          <a:lstStyle/>
          <a:p>
            <a:pPr fontAlgn="auto">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2400"/>
              </a:lnSpc>
              <a:spcBef>
                <a:spcPts val="0"/>
              </a:spcBef>
              <a:spcAft>
                <a:spcPts val="0"/>
              </a:spcAft>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fontAlgn="auto">
              <a:lnSpc>
                <a:spcPts val="2400"/>
              </a:lnSpc>
              <a:spcBef>
                <a:spcPts val="0"/>
              </a:spcBef>
              <a:spcAft>
                <a:spcPts val="0"/>
              </a:spcAft>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7741087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 name="图片 47" descr="E:\素材\国庆\670796e791bb338cc1a640d3b3dea309.png670796e791bb338cc1a640d3b3dea30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435" y="-14182"/>
            <a:ext cx="12180147" cy="6885093"/>
          </a:xfrm>
          <a:prstGeom prst="rect">
            <a:avLst/>
          </a:prstGeom>
        </p:spPr>
      </p:pic>
      <p:grpSp>
        <p:nvGrpSpPr>
          <p:cNvPr id="49" name="组合 48"/>
          <p:cNvGrpSpPr/>
          <p:nvPr/>
        </p:nvGrpSpPr>
        <p:grpSpPr>
          <a:xfrm>
            <a:off x="5305535" y="1956104"/>
            <a:ext cx="4871720" cy="558165"/>
            <a:chOff x="6102748" y="1607214"/>
            <a:chExt cx="4871719" cy="558165"/>
          </a:xfrm>
        </p:grpSpPr>
        <p:sp>
          <p:nvSpPr>
            <p:cNvPr id="50" name="椭圆 49"/>
            <p:cNvSpPr/>
            <p:nvPr/>
          </p:nvSpPr>
          <p:spPr>
            <a:xfrm>
              <a:off x="6222670" y="1654117"/>
              <a:ext cx="487488" cy="48748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圆角矩形 50"/>
            <p:cNvSpPr/>
            <p:nvPr/>
          </p:nvSpPr>
          <p:spPr>
            <a:xfrm>
              <a:off x="6102748" y="1607214"/>
              <a:ext cx="4871719" cy="558165"/>
            </a:xfrm>
            <a:prstGeom prst="roundRect">
              <a:avLst/>
            </a:prstGeom>
            <a:noFill/>
            <a:ln>
              <a:solidFill>
                <a:srgbClr val="870605"/>
              </a:solidFill>
              <a:prstDash val="sysDot"/>
            </a:ln>
            <a:effectLst>
              <a:outerShdw blurRad="76200" dir="18900000" sy="23000" kx="-1200000" algn="bl" rotWithShape="0">
                <a:prstClr val="black">
                  <a:alpha val="2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2" name="组合 51"/>
            <p:cNvGrpSpPr/>
            <p:nvPr/>
          </p:nvGrpSpPr>
          <p:grpSpPr>
            <a:xfrm>
              <a:off x="6170264" y="1643647"/>
              <a:ext cx="4744719" cy="460375"/>
              <a:chOff x="5571578" y="1744227"/>
              <a:chExt cx="4744719" cy="460375"/>
            </a:xfrm>
          </p:grpSpPr>
          <p:sp>
            <p:nvSpPr>
              <p:cNvPr id="53" name="矩形 52"/>
              <p:cNvSpPr/>
              <p:nvPr/>
            </p:nvSpPr>
            <p:spPr>
              <a:xfrm>
                <a:off x="6150063" y="1802961"/>
                <a:ext cx="4166234" cy="398780"/>
              </a:xfrm>
              <a:prstGeom prst="rect">
                <a:avLst/>
              </a:prstGeom>
            </p:spPr>
            <p:txBody>
              <a:bodyPr wrap="square">
                <a:spAutoFit/>
              </a:bodyPr>
              <a:lstStyle/>
              <a:p>
                <a:pPr algn="ctr"/>
                <a:r>
                  <a:rPr lang="zh-CN" altLang="en-US" sz="2000" b="1" kern="0">
                    <a:solidFill>
                      <a:srgbClr val="C00000"/>
                    </a:solidFill>
                    <a:latin typeface="微软雅黑" panose="020B0503020204020204" pitchFamily="34" charset="-122"/>
                    <a:ea typeface="微软雅黑" panose="020B0503020204020204" pitchFamily="34" charset="-122"/>
                  </a:rPr>
                  <a:t>把握理论逻辑 不断提高政治判断力</a:t>
                </a:r>
              </a:p>
            </p:txBody>
          </p:sp>
          <p:sp>
            <p:nvSpPr>
              <p:cNvPr id="54" name="矩形 53"/>
              <p:cNvSpPr/>
              <p:nvPr/>
            </p:nvSpPr>
            <p:spPr>
              <a:xfrm>
                <a:off x="5571578" y="1744227"/>
                <a:ext cx="616049" cy="460375"/>
              </a:xfrm>
              <a:prstGeom prst="rect">
                <a:avLst/>
              </a:prstGeom>
            </p:spPr>
            <p:txBody>
              <a:bodyPr wrap="none">
                <a:spAutoFit/>
              </a:bodyPr>
              <a:lstStyle/>
              <a:p>
                <a:pPr algn="ctr"/>
                <a:r>
                  <a:rPr lang="en-US" altLang="zh-CN" sz="24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01</a:t>
                </a:r>
                <a:endParaRPr lang="zh-CN" altLang="en-US" sz="24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grpSp>
      </p:grpSp>
      <p:grpSp>
        <p:nvGrpSpPr>
          <p:cNvPr id="55" name="组合 54"/>
          <p:cNvGrpSpPr/>
          <p:nvPr/>
        </p:nvGrpSpPr>
        <p:grpSpPr>
          <a:xfrm>
            <a:off x="5305658" y="2874290"/>
            <a:ext cx="4881245" cy="557530"/>
            <a:chOff x="6102871" y="1607214"/>
            <a:chExt cx="4881244" cy="558141"/>
          </a:xfrm>
        </p:grpSpPr>
        <p:sp>
          <p:nvSpPr>
            <p:cNvPr id="56" name="椭圆 55"/>
            <p:cNvSpPr/>
            <p:nvPr/>
          </p:nvSpPr>
          <p:spPr>
            <a:xfrm>
              <a:off x="6222670" y="1654117"/>
              <a:ext cx="487488" cy="48748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圆角矩形 56"/>
            <p:cNvSpPr/>
            <p:nvPr/>
          </p:nvSpPr>
          <p:spPr>
            <a:xfrm>
              <a:off x="6102871" y="1607214"/>
              <a:ext cx="4881244" cy="558141"/>
            </a:xfrm>
            <a:prstGeom prst="roundRect">
              <a:avLst/>
            </a:prstGeom>
            <a:noFill/>
            <a:ln>
              <a:solidFill>
                <a:srgbClr val="870605"/>
              </a:solidFill>
              <a:prstDash val="sysDot"/>
            </a:ln>
            <a:effectLst>
              <a:outerShdw blurRad="76200" dir="18900000" sy="23000" kx="-1200000" algn="bl" rotWithShape="0">
                <a:prstClr val="black">
                  <a:alpha val="2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8" name="组合 57"/>
            <p:cNvGrpSpPr/>
            <p:nvPr/>
          </p:nvGrpSpPr>
          <p:grpSpPr>
            <a:xfrm>
              <a:off x="6170263" y="1643647"/>
              <a:ext cx="4653035" cy="460879"/>
              <a:chOff x="5571577" y="1744227"/>
              <a:chExt cx="4653035" cy="460879"/>
            </a:xfrm>
          </p:grpSpPr>
          <p:sp>
            <p:nvSpPr>
              <p:cNvPr id="59" name="矩形 58"/>
              <p:cNvSpPr/>
              <p:nvPr/>
            </p:nvSpPr>
            <p:spPr>
              <a:xfrm>
                <a:off x="6156168" y="1799020"/>
                <a:ext cx="4068444" cy="399217"/>
              </a:xfrm>
              <a:prstGeom prst="rect">
                <a:avLst/>
              </a:prstGeom>
            </p:spPr>
            <p:txBody>
              <a:bodyPr wrap="none">
                <a:spAutoFit/>
              </a:bodyPr>
              <a:lstStyle/>
              <a:p>
                <a:pPr algn="ctr"/>
                <a:r>
                  <a:rPr lang="zh-CN" altLang="en-US" sz="2000" b="1" kern="0">
                    <a:solidFill>
                      <a:srgbClr val="C00000"/>
                    </a:solidFill>
                    <a:latin typeface="微软雅黑" panose="020B0503020204020204" pitchFamily="34" charset="-122"/>
                    <a:ea typeface="微软雅黑" panose="020B0503020204020204" pitchFamily="34" charset="-122"/>
                  </a:rPr>
                  <a:t>明晰历史逻辑 不断提高政治领悟力</a:t>
                </a:r>
              </a:p>
            </p:txBody>
          </p:sp>
          <p:sp>
            <p:nvSpPr>
              <p:cNvPr id="60" name="矩形 59"/>
              <p:cNvSpPr/>
              <p:nvPr/>
            </p:nvSpPr>
            <p:spPr>
              <a:xfrm>
                <a:off x="5571577" y="1744227"/>
                <a:ext cx="616049" cy="460879"/>
              </a:xfrm>
              <a:prstGeom prst="rect">
                <a:avLst/>
              </a:prstGeom>
            </p:spPr>
            <p:txBody>
              <a:bodyPr wrap="none">
                <a:spAutoFit/>
              </a:bodyPr>
              <a:lstStyle/>
              <a:p>
                <a:pPr algn="ctr"/>
                <a:r>
                  <a:rPr lang="en-US" altLang="zh-CN" sz="24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02</a:t>
                </a:r>
                <a:endParaRPr lang="zh-CN" altLang="en-US" sz="24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grpSp>
      </p:grpSp>
      <p:grpSp>
        <p:nvGrpSpPr>
          <p:cNvPr id="61" name="组合 60"/>
          <p:cNvGrpSpPr/>
          <p:nvPr/>
        </p:nvGrpSpPr>
        <p:grpSpPr>
          <a:xfrm>
            <a:off x="5305657" y="3791865"/>
            <a:ext cx="4871720" cy="557530"/>
            <a:chOff x="6102870" y="1607214"/>
            <a:chExt cx="4871719" cy="558141"/>
          </a:xfrm>
        </p:grpSpPr>
        <p:sp>
          <p:nvSpPr>
            <p:cNvPr id="62" name="椭圆 61"/>
            <p:cNvSpPr/>
            <p:nvPr/>
          </p:nvSpPr>
          <p:spPr>
            <a:xfrm>
              <a:off x="6222670" y="1654117"/>
              <a:ext cx="487488" cy="487488"/>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圆角矩形 62"/>
            <p:cNvSpPr/>
            <p:nvPr/>
          </p:nvSpPr>
          <p:spPr>
            <a:xfrm>
              <a:off x="6102870" y="1607214"/>
              <a:ext cx="4871719" cy="558141"/>
            </a:xfrm>
            <a:prstGeom prst="roundRect">
              <a:avLst/>
            </a:prstGeom>
            <a:noFill/>
            <a:ln>
              <a:solidFill>
                <a:srgbClr val="870605"/>
              </a:solidFill>
              <a:prstDash val="sysDot"/>
            </a:ln>
            <a:effectLst>
              <a:outerShdw blurRad="76200" dir="18900000" sy="23000" kx="-1200000" algn="bl" rotWithShape="0">
                <a:prstClr val="black">
                  <a:alpha val="20000"/>
                </a:prst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64" name="组合 63"/>
            <p:cNvGrpSpPr/>
            <p:nvPr/>
          </p:nvGrpSpPr>
          <p:grpSpPr>
            <a:xfrm>
              <a:off x="6170263" y="1643647"/>
              <a:ext cx="4653035" cy="460879"/>
              <a:chOff x="5571577" y="1744227"/>
              <a:chExt cx="4653035" cy="460879"/>
            </a:xfrm>
          </p:grpSpPr>
          <p:sp>
            <p:nvSpPr>
              <p:cNvPr id="65" name="矩形 64"/>
              <p:cNvSpPr/>
              <p:nvPr/>
            </p:nvSpPr>
            <p:spPr>
              <a:xfrm>
                <a:off x="6156168" y="1805889"/>
                <a:ext cx="4068444" cy="399217"/>
              </a:xfrm>
              <a:prstGeom prst="rect">
                <a:avLst/>
              </a:prstGeom>
            </p:spPr>
            <p:txBody>
              <a:bodyPr wrap="none">
                <a:spAutoFit/>
              </a:bodyPr>
              <a:lstStyle/>
              <a:p>
                <a:pPr algn="ctr"/>
                <a:r>
                  <a:rPr lang="zh-CN" altLang="en-US" sz="2000" b="1" kern="0" dirty="0">
                    <a:solidFill>
                      <a:srgbClr val="C00000"/>
                    </a:solidFill>
                    <a:latin typeface="微软雅黑" panose="020B0503020204020204" pitchFamily="34" charset="-122"/>
                    <a:ea typeface="微软雅黑" panose="020B0503020204020204" pitchFamily="34" charset="-122"/>
                  </a:rPr>
                  <a:t>坚持实践逻辑 不断提高政治执行力</a:t>
                </a:r>
              </a:p>
            </p:txBody>
          </p:sp>
          <p:sp>
            <p:nvSpPr>
              <p:cNvPr id="66" name="矩形 65"/>
              <p:cNvSpPr/>
              <p:nvPr/>
            </p:nvSpPr>
            <p:spPr>
              <a:xfrm>
                <a:off x="5571577" y="1744227"/>
                <a:ext cx="616049" cy="460879"/>
              </a:xfrm>
              <a:prstGeom prst="rect">
                <a:avLst/>
              </a:prstGeom>
            </p:spPr>
            <p:txBody>
              <a:bodyPr wrap="none">
                <a:spAutoFit/>
              </a:bodyPr>
              <a:lstStyle/>
              <a:p>
                <a:pPr algn="ctr"/>
                <a:r>
                  <a:rPr lang="en-US" altLang="zh-CN" sz="24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03</a:t>
                </a:r>
                <a:endParaRPr lang="zh-CN" altLang="en-US" sz="2400" b="1" ker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grpSp>
      </p:grpSp>
      <p:sp>
        <p:nvSpPr>
          <p:cNvPr id="72" name="TextBox 86"/>
          <p:cNvSpPr txBox="1"/>
          <p:nvPr/>
        </p:nvSpPr>
        <p:spPr>
          <a:xfrm>
            <a:off x="3107591" y="2689137"/>
            <a:ext cx="1833880" cy="1553210"/>
          </a:xfrm>
          <a:prstGeom prst="rect">
            <a:avLst/>
          </a:prstGeom>
          <a:noFill/>
        </p:spPr>
        <p:txBody>
          <a:bodyPr wrap="none" rtlCol="0">
            <a:spAutoFit/>
          </a:bodyPr>
          <a:lstStyle/>
          <a:p>
            <a:r>
              <a:rPr lang="zh-CN" altLang="en-US" sz="6500" b="1">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目录</a:t>
            </a:r>
          </a:p>
          <a:p>
            <a:r>
              <a:rPr lang="en-US" altLang="zh-CN" sz="3000" b="1">
                <a:solidFill>
                  <a:srgbClr val="C00000"/>
                </a:solidFill>
                <a:latin typeface="微软雅黑" panose="020B0503020204020204" pitchFamily="34" charset="-122"/>
                <a:ea typeface="微软雅黑" panose="020B0503020204020204" pitchFamily="34" charset="-122"/>
              </a:rPr>
              <a:t> content</a:t>
            </a:r>
          </a:p>
        </p:txBody>
      </p:sp>
      <p:pic>
        <p:nvPicPr>
          <p:cNvPr id="73" name="图片 72" descr="E:\素材\国庆\588ku_093bf53e47dcf21de706704e822208f6\22.png2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1620000">
            <a:off x="9171694" y="670949"/>
            <a:ext cx="2533651" cy="107272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8915"/>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8915"/>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 calcmode="lin" valueType="num">
                                      <p:cBhvr>
                                        <p:cTn id="7" dur="500" fill="hold"/>
                                        <p:tgtEl>
                                          <p:spTgt spid="72"/>
                                        </p:tgtEl>
                                        <p:attrNameLst>
                                          <p:attrName>ppt_w</p:attrName>
                                        </p:attrNameLst>
                                      </p:cBhvr>
                                      <p:tavLst>
                                        <p:tav tm="0">
                                          <p:val>
                                            <p:fltVal val="0"/>
                                          </p:val>
                                        </p:tav>
                                        <p:tav tm="100000">
                                          <p:val>
                                            <p:strVal val="#ppt_w"/>
                                          </p:val>
                                        </p:tav>
                                      </p:tavLst>
                                    </p:anim>
                                    <p:anim calcmode="lin" valueType="num">
                                      <p:cBhvr>
                                        <p:cTn id="8" dur="500" fill="hold"/>
                                        <p:tgtEl>
                                          <p:spTgt spid="72"/>
                                        </p:tgtEl>
                                        <p:attrNameLst>
                                          <p:attrName>ppt_h</p:attrName>
                                        </p:attrNameLst>
                                      </p:cBhvr>
                                      <p:tavLst>
                                        <p:tav tm="0">
                                          <p:val>
                                            <p:fltVal val="0"/>
                                          </p:val>
                                        </p:tav>
                                        <p:tav tm="100000">
                                          <p:val>
                                            <p:strVal val="#ppt_h"/>
                                          </p:val>
                                        </p:tav>
                                      </p:tavLst>
                                    </p:anim>
                                    <p:animEffect transition="in" filter="fade">
                                      <p:cBhvr>
                                        <p:cTn id="9" dur="500"/>
                                        <p:tgtEl>
                                          <p:spTgt spid="72"/>
                                        </p:tgtEl>
                                      </p:cBhvr>
                                    </p:animEffect>
                                    <p:anim calcmode="lin" valueType="num">
                                      <p:cBhvr>
                                        <p:cTn id="10" dur="500" fill="hold"/>
                                        <p:tgtEl>
                                          <p:spTgt spid="72"/>
                                        </p:tgtEl>
                                        <p:attrNameLst>
                                          <p:attrName>ppt_x</p:attrName>
                                        </p:attrNameLst>
                                      </p:cBhvr>
                                      <p:tavLst>
                                        <p:tav tm="0">
                                          <p:val>
                                            <p:fltVal val="0.5"/>
                                          </p:val>
                                        </p:tav>
                                        <p:tav tm="100000">
                                          <p:val>
                                            <p:strVal val="#ppt_x"/>
                                          </p:val>
                                        </p:tav>
                                      </p:tavLst>
                                    </p:anim>
                                    <p:anim calcmode="lin" valueType="num">
                                      <p:cBhvr>
                                        <p:cTn id="11" dur="500" fill="hold"/>
                                        <p:tgtEl>
                                          <p:spTgt spid="72"/>
                                        </p:tgtEl>
                                        <p:attrNameLst>
                                          <p:attrName>ppt_y</p:attrName>
                                        </p:attrNameLst>
                                      </p:cBhvr>
                                      <p:tavLst>
                                        <p:tav tm="0">
                                          <p:val>
                                            <p:fltVal val="0.5"/>
                                          </p:val>
                                        </p:tav>
                                        <p:tav tm="100000">
                                          <p:val>
                                            <p:strVal val="#ppt_y"/>
                                          </p:val>
                                        </p:tav>
                                      </p:tavLst>
                                    </p:anim>
                                  </p:childTnLst>
                                </p:cTn>
                              </p:par>
                            </p:childTnLst>
                          </p:cTn>
                        </p:par>
                        <p:par>
                          <p:cTn id="12" fill="hold" nodeType="afterGroup">
                            <p:stCondLst>
                              <p:cond delay="500"/>
                            </p:stCondLst>
                            <p:childTnLst>
                              <p:par>
                                <p:cTn id="13" presetID="2" presetClass="entr" presetSubtype="1" decel="100000" fill="hold" nodeType="afterEffect">
                                  <p:stCondLst>
                                    <p:cond delay="0"/>
                                  </p:stCondLst>
                                  <p:childTnLst>
                                    <p:set>
                                      <p:cBhvr>
                                        <p:cTn id="14" dur="1" fill="hold">
                                          <p:stCondLst>
                                            <p:cond delay="0"/>
                                          </p:stCondLst>
                                        </p:cTn>
                                        <p:tgtEl>
                                          <p:spTgt spid="49"/>
                                        </p:tgtEl>
                                        <p:attrNameLst>
                                          <p:attrName>style.visibility</p:attrName>
                                        </p:attrNameLst>
                                      </p:cBhvr>
                                      <p:to>
                                        <p:strVal val="visible"/>
                                      </p:to>
                                    </p:set>
                                    <p:anim calcmode="lin" valueType="num">
                                      <p:cBhvr additive="base">
                                        <p:cTn id="15" dur="750" fill="hold"/>
                                        <p:tgtEl>
                                          <p:spTgt spid="49"/>
                                        </p:tgtEl>
                                        <p:attrNameLst>
                                          <p:attrName>ppt_x</p:attrName>
                                        </p:attrNameLst>
                                      </p:cBhvr>
                                      <p:tavLst>
                                        <p:tav tm="0">
                                          <p:val>
                                            <p:strVal val="#ppt_x"/>
                                          </p:val>
                                        </p:tav>
                                        <p:tav tm="100000">
                                          <p:val>
                                            <p:strVal val="#ppt_x"/>
                                          </p:val>
                                        </p:tav>
                                      </p:tavLst>
                                    </p:anim>
                                    <p:anim calcmode="lin" valueType="num">
                                      <p:cBhvr additive="base">
                                        <p:cTn id="16" dur="750" fill="hold"/>
                                        <p:tgtEl>
                                          <p:spTgt spid="49"/>
                                        </p:tgtEl>
                                        <p:attrNameLst>
                                          <p:attrName>ppt_y</p:attrName>
                                        </p:attrNameLst>
                                      </p:cBhvr>
                                      <p:tavLst>
                                        <p:tav tm="0">
                                          <p:val>
                                            <p:strVal val="0-#ppt_h/2"/>
                                          </p:val>
                                        </p:tav>
                                        <p:tav tm="100000">
                                          <p:val>
                                            <p:strVal val="#ppt_y"/>
                                          </p:val>
                                        </p:tav>
                                      </p:tavLst>
                                    </p:anim>
                                  </p:childTnLst>
                                </p:cTn>
                              </p:par>
                            </p:childTnLst>
                          </p:cTn>
                        </p:par>
                        <p:par>
                          <p:cTn id="17" fill="hold" nodeType="afterGroup">
                            <p:stCondLst>
                              <p:cond delay="1250"/>
                            </p:stCondLst>
                            <p:childTnLst>
                              <p:par>
                                <p:cTn id="18" presetID="2" presetClass="entr" presetSubtype="1" decel="100000" fill="hold" nodeType="afterEffect">
                                  <p:stCondLst>
                                    <p:cond delay="0"/>
                                  </p:stCondLst>
                                  <p:childTnLst>
                                    <p:set>
                                      <p:cBhvr>
                                        <p:cTn id="19" dur="1" fill="hold">
                                          <p:stCondLst>
                                            <p:cond delay="0"/>
                                          </p:stCondLst>
                                        </p:cTn>
                                        <p:tgtEl>
                                          <p:spTgt spid="55"/>
                                        </p:tgtEl>
                                        <p:attrNameLst>
                                          <p:attrName>style.visibility</p:attrName>
                                        </p:attrNameLst>
                                      </p:cBhvr>
                                      <p:to>
                                        <p:strVal val="visible"/>
                                      </p:to>
                                    </p:set>
                                    <p:anim calcmode="lin" valueType="num">
                                      <p:cBhvr additive="base">
                                        <p:cTn id="20" dur="750" fill="hold"/>
                                        <p:tgtEl>
                                          <p:spTgt spid="55"/>
                                        </p:tgtEl>
                                        <p:attrNameLst>
                                          <p:attrName>ppt_x</p:attrName>
                                        </p:attrNameLst>
                                      </p:cBhvr>
                                      <p:tavLst>
                                        <p:tav tm="0">
                                          <p:val>
                                            <p:strVal val="#ppt_x"/>
                                          </p:val>
                                        </p:tav>
                                        <p:tav tm="100000">
                                          <p:val>
                                            <p:strVal val="#ppt_x"/>
                                          </p:val>
                                        </p:tav>
                                      </p:tavLst>
                                    </p:anim>
                                    <p:anim calcmode="lin" valueType="num">
                                      <p:cBhvr additive="base">
                                        <p:cTn id="21" dur="750" fill="hold"/>
                                        <p:tgtEl>
                                          <p:spTgt spid="55"/>
                                        </p:tgtEl>
                                        <p:attrNameLst>
                                          <p:attrName>ppt_y</p:attrName>
                                        </p:attrNameLst>
                                      </p:cBhvr>
                                      <p:tavLst>
                                        <p:tav tm="0">
                                          <p:val>
                                            <p:strVal val="0-#ppt_h/2"/>
                                          </p:val>
                                        </p:tav>
                                        <p:tav tm="100000">
                                          <p:val>
                                            <p:strVal val="#ppt_y"/>
                                          </p:val>
                                        </p:tav>
                                      </p:tavLst>
                                    </p:anim>
                                  </p:childTnLst>
                                </p:cTn>
                              </p:par>
                            </p:childTnLst>
                          </p:cTn>
                        </p:par>
                        <p:par>
                          <p:cTn id="22" fill="hold" nodeType="afterGroup">
                            <p:stCondLst>
                              <p:cond delay="2000"/>
                            </p:stCondLst>
                            <p:childTnLst>
                              <p:par>
                                <p:cTn id="23" presetID="2" presetClass="entr" presetSubtype="1" decel="100000" fill="hold" nodeType="afterEffect">
                                  <p:stCondLst>
                                    <p:cond delay="0"/>
                                  </p:stCondLst>
                                  <p:childTnLst>
                                    <p:set>
                                      <p:cBhvr>
                                        <p:cTn id="24" dur="1" fill="hold">
                                          <p:stCondLst>
                                            <p:cond delay="0"/>
                                          </p:stCondLst>
                                        </p:cTn>
                                        <p:tgtEl>
                                          <p:spTgt spid="61"/>
                                        </p:tgtEl>
                                        <p:attrNameLst>
                                          <p:attrName>style.visibility</p:attrName>
                                        </p:attrNameLst>
                                      </p:cBhvr>
                                      <p:to>
                                        <p:strVal val="visible"/>
                                      </p:to>
                                    </p:set>
                                    <p:anim calcmode="lin" valueType="num">
                                      <p:cBhvr additive="base">
                                        <p:cTn id="25" dur="750" fill="hold"/>
                                        <p:tgtEl>
                                          <p:spTgt spid="61"/>
                                        </p:tgtEl>
                                        <p:attrNameLst>
                                          <p:attrName>ppt_x</p:attrName>
                                        </p:attrNameLst>
                                      </p:cBhvr>
                                      <p:tavLst>
                                        <p:tav tm="0">
                                          <p:val>
                                            <p:strVal val="#ppt_x"/>
                                          </p:val>
                                        </p:tav>
                                        <p:tav tm="100000">
                                          <p:val>
                                            <p:strVal val="#ppt_x"/>
                                          </p:val>
                                        </p:tav>
                                      </p:tavLst>
                                    </p:anim>
                                    <p:anim calcmode="lin" valueType="num">
                                      <p:cBhvr additive="base">
                                        <p:cTn id="26" dur="750" fill="hold"/>
                                        <p:tgtEl>
                                          <p:spTgt spid="61"/>
                                        </p:tgtEl>
                                        <p:attrNameLst>
                                          <p:attrName>ppt_y</p:attrName>
                                        </p:attrNameLst>
                                      </p:cBhvr>
                                      <p:tavLst>
                                        <p:tav tm="0">
                                          <p:val>
                                            <p:strVal val="0-#ppt_h/2"/>
                                          </p:val>
                                        </p:tav>
                                        <p:tav tm="100000">
                                          <p:val>
                                            <p:strVal val="#ppt_y"/>
                                          </p:val>
                                        </p:tav>
                                      </p:tavLst>
                                    </p:anim>
                                  </p:childTnLst>
                                </p:cTn>
                              </p:par>
                            </p:childTnLst>
                          </p:cTn>
                        </p:par>
                        <p:par>
                          <p:cTn id="27" fill="hold" nodeType="afterGroup">
                            <p:stCondLst>
                              <p:cond delay="2750"/>
                            </p:stCondLst>
                            <p:childTnLst>
                              <p:par>
                                <p:cTn id="28" presetID="30" presetClass="entr" presetSubtype="0" fill="hold" nodeType="afterEffect">
                                  <p:stCondLst>
                                    <p:cond delay="0"/>
                                  </p:stCondLst>
                                  <p:childTnLst>
                                    <p:set>
                                      <p:cBhvr>
                                        <p:cTn id="29" dur="1" fill="hold">
                                          <p:stCondLst>
                                            <p:cond delay="0"/>
                                          </p:stCondLst>
                                        </p:cTn>
                                        <p:tgtEl>
                                          <p:spTgt spid="73"/>
                                        </p:tgtEl>
                                        <p:attrNameLst>
                                          <p:attrName>style.visibility</p:attrName>
                                        </p:attrNameLst>
                                      </p:cBhvr>
                                      <p:to>
                                        <p:strVal val="visible"/>
                                      </p:to>
                                    </p:set>
                                    <p:animEffect transition="in" filter="fade">
                                      <p:cBhvr>
                                        <p:cTn id="30" dur="800" decel="100000"/>
                                        <p:tgtEl>
                                          <p:spTgt spid="73"/>
                                        </p:tgtEl>
                                      </p:cBhvr>
                                    </p:animEffect>
                                    <p:anim calcmode="lin" valueType="num">
                                      <p:cBhvr>
                                        <p:cTn id="31" dur="800" decel="100000" fill="hold"/>
                                        <p:tgtEl>
                                          <p:spTgt spid="73"/>
                                        </p:tgtEl>
                                        <p:attrNameLst>
                                          <p:attrName>style.rotation</p:attrName>
                                        </p:attrNameLst>
                                      </p:cBhvr>
                                      <p:tavLst>
                                        <p:tav tm="0">
                                          <p:val>
                                            <p:fltVal val="-90"/>
                                          </p:val>
                                        </p:tav>
                                        <p:tav tm="100000">
                                          <p:val>
                                            <p:fltVal val="0"/>
                                          </p:val>
                                        </p:tav>
                                      </p:tavLst>
                                    </p:anim>
                                    <p:anim calcmode="lin" valueType="num">
                                      <p:cBhvr>
                                        <p:cTn id="32" dur="800" decel="100000" fill="hold"/>
                                        <p:tgtEl>
                                          <p:spTgt spid="73"/>
                                        </p:tgtEl>
                                        <p:attrNameLst>
                                          <p:attrName>ppt_x</p:attrName>
                                        </p:attrNameLst>
                                      </p:cBhvr>
                                      <p:tavLst>
                                        <p:tav tm="0">
                                          <p:val>
                                            <p:strVal val="#ppt_x+0.4"/>
                                          </p:val>
                                        </p:tav>
                                        <p:tav tm="100000">
                                          <p:val>
                                            <p:strVal val="#ppt_x-0.05"/>
                                          </p:val>
                                        </p:tav>
                                      </p:tavLst>
                                    </p:anim>
                                    <p:anim calcmode="lin" valueType="num">
                                      <p:cBhvr>
                                        <p:cTn id="33" dur="800" decel="100000" fill="hold"/>
                                        <p:tgtEl>
                                          <p:spTgt spid="73"/>
                                        </p:tgtEl>
                                        <p:attrNameLst>
                                          <p:attrName>ppt_y</p:attrName>
                                        </p:attrNameLst>
                                      </p:cBhvr>
                                      <p:tavLst>
                                        <p:tav tm="0">
                                          <p:val>
                                            <p:strVal val="#ppt_y-0.4"/>
                                          </p:val>
                                        </p:tav>
                                        <p:tav tm="100000">
                                          <p:val>
                                            <p:strVal val="#ppt_y+0.1"/>
                                          </p:val>
                                        </p:tav>
                                      </p:tavLst>
                                    </p:anim>
                                    <p:anim calcmode="lin" valueType="num">
                                      <p:cBhvr>
                                        <p:cTn id="34" dur="200" accel="100000" fill="hold">
                                          <p:stCondLst>
                                            <p:cond delay="800"/>
                                          </p:stCondLst>
                                        </p:cTn>
                                        <p:tgtEl>
                                          <p:spTgt spid="73"/>
                                        </p:tgtEl>
                                        <p:attrNameLst>
                                          <p:attrName>ppt_x</p:attrName>
                                        </p:attrNameLst>
                                      </p:cBhvr>
                                      <p:tavLst>
                                        <p:tav tm="0">
                                          <p:val>
                                            <p:strVal val="#ppt_x-0.05"/>
                                          </p:val>
                                        </p:tav>
                                        <p:tav tm="100000">
                                          <p:val>
                                            <p:strVal val="#ppt_x"/>
                                          </p:val>
                                        </p:tav>
                                      </p:tavLst>
                                    </p:anim>
                                    <p:anim calcmode="lin" valueType="num">
                                      <p:cBhvr>
                                        <p:cTn id="35" dur="200" accel="100000" fill="hold">
                                          <p:stCondLst>
                                            <p:cond delay="800"/>
                                          </p:stCondLst>
                                        </p:cTn>
                                        <p:tgtEl>
                                          <p:spTgt spid="73"/>
                                        </p:tgtEl>
                                        <p:attrNameLst>
                                          <p:attrName>ppt_y</p:attrName>
                                        </p:attrNameLst>
                                      </p:cBhvr>
                                      <p:tavLst>
                                        <p:tav tm="0">
                                          <p:val>
                                            <p:strVal val="#ppt_y+0.1"/>
                                          </p:val>
                                        </p:tav>
                                        <p:tav tm="100000">
                                          <p:val>
                                            <p:strVal val="#ppt_y"/>
                                          </p:val>
                                        </p:tav>
                                      </p:tavLst>
                                    </p:anim>
                                  </p:childTnLst>
                                </p:cTn>
                              </p:par>
                            </p:childTnLst>
                          </p:cTn>
                        </p:par>
                        <p:par>
                          <p:cTn id="36" fill="hold" nodeType="afterGroup">
                            <p:stCondLst>
                              <p:cond delay="3750"/>
                            </p:stCondLst>
                            <p:childTnLst>
                              <p:par>
                                <p:cTn id="37" presetID="42" presetClass="entr" presetSubtype="0" fill="hold" nodeType="afterEffect">
                                  <p:stCondLst>
                                    <p:cond delay="0"/>
                                  </p:stCondLst>
                                  <p:childTnLst>
                                    <p:set>
                                      <p:cBhvr>
                                        <p:cTn id="38" dur="1" fill="hold">
                                          <p:stCondLst>
                                            <p:cond delay="0"/>
                                          </p:stCondLst>
                                        </p:cTn>
                                        <p:tgtEl>
                                          <p:spTgt spid="48"/>
                                        </p:tgtEl>
                                        <p:attrNameLst>
                                          <p:attrName>style.visibility</p:attrName>
                                        </p:attrNameLst>
                                      </p:cBhvr>
                                      <p:to>
                                        <p:strVal val="visible"/>
                                      </p:to>
                                    </p:set>
                                    <p:animEffect transition="in" filter="fade">
                                      <p:cBhvr>
                                        <p:cTn id="39" dur="1000"/>
                                        <p:tgtEl>
                                          <p:spTgt spid="48"/>
                                        </p:tgtEl>
                                      </p:cBhvr>
                                    </p:animEffect>
                                    <p:anim calcmode="lin" valueType="num">
                                      <p:cBhvr>
                                        <p:cTn id="40" dur="1000" fill="hold"/>
                                        <p:tgtEl>
                                          <p:spTgt spid="48"/>
                                        </p:tgtEl>
                                        <p:attrNameLst>
                                          <p:attrName>ppt_x</p:attrName>
                                        </p:attrNameLst>
                                      </p:cBhvr>
                                      <p:tavLst>
                                        <p:tav tm="0">
                                          <p:val>
                                            <p:strVal val="#ppt_x"/>
                                          </p:val>
                                        </p:tav>
                                        <p:tav tm="100000">
                                          <p:val>
                                            <p:strVal val="#ppt_x"/>
                                          </p:val>
                                        </p:tav>
                                      </p:tavLst>
                                    </p:anim>
                                    <p:anim calcmode="lin" valueType="num">
                                      <p:cBhvr>
                                        <p:cTn id="41"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600" y="1781909"/>
            <a:ext cx="12188296" cy="3278443"/>
          </a:xfrm>
          <a:custGeom>
            <a:avLst/>
            <a:gdLst/>
            <a:ahLst/>
            <a:cxnLst/>
            <a:rect l="l" t="t" r="r" b="b"/>
            <a:pathLst>
              <a:path w="144016" h="869444">
                <a:moveTo>
                  <a:pt x="0" y="0"/>
                </a:moveTo>
                <a:lnTo>
                  <a:pt x="144016" y="0"/>
                </a:lnTo>
                <a:lnTo>
                  <a:pt x="144016" y="869444"/>
                </a:lnTo>
                <a:lnTo>
                  <a:pt x="0" y="869444"/>
                </a:lnTo>
                <a:close/>
              </a:path>
            </a:pathLst>
          </a:custGeom>
          <a:gradFill>
            <a:gsLst>
              <a:gs pos="0">
                <a:srgbClr val="E30000"/>
              </a:gs>
              <a:gs pos="100000">
                <a:srgbClr val="760303"/>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121889" tIns="60944" rIns="121889" bIns="60944" rtlCol="0" anchor="ctr"/>
          <a:lstStyle/>
          <a:p>
            <a:pPr algn="ctr"/>
            <a:endParaRPr lang="zh-CN" altLang="en-US"/>
          </a:p>
        </p:txBody>
      </p:sp>
      <p:sp>
        <p:nvSpPr>
          <p:cNvPr id="2" name="文本框 6"/>
          <p:cNvSpPr txBox="1"/>
          <p:nvPr/>
        </p:nvSpPr>
        <p:spPr>
          <a:xfrm>
            <a:off x="3831971" y="2086349"/>
            <a:ext cx="4221401" cy="1018540"/>
          </a:xfrm>
          <a:prstGeom prst="rect">
            <a:avLst/>
          </a:prstGeom>
          <a:noFill/>
        </p:spPr>
        <p:txBody>
          <a:bodyPr wrap="square" lIns="121889" tIns="60944" rIns="121889" bIns="60944" rtlCol="0">
            <a:spAutoFit/>
          </a:bodyPr>
          <a:lstStyle/>
          <a:p>
            <a:pPr>
              <a:lnSpc>
                <a:spcPct val="125000"/>
              </a:lnSpc>
            </a:pPr>
            <a:r>
              <a:rPr lang="zh-CN" altLang="en-US" sz="4665" b="1">
                <a:solidFill>
                  <a:schemeClr val="bg1"/>
                </a:solidFill>
                <a:latin typeface="微软雅黑" panose="020B0503020204020204" pitchFamily="34" charset="-122"/>
                <a:ea typeface="微软雅黑" panose="020B0503020204020204" pitchFamily="34" charset="-122"/>
              </a:rPr>
              <a:t>第一章</a:t>
            </a:r>
          </a:p>
        </p:txBody>
      </p:sp>
      <p:sp>
        <p:nvSpPr>
          <p:cNvPr id="4" name="文本框 6"/>
          <p:cNvSpPr txBox="1"/>
          <p:nvPr/>
        </p:nvSpPr>
        <p:spPr>
          <a:xfrm>
            <a:off x="3842385" y="3057525"/>
            <a:ext cx="5902325" cy="1597660"/>
          </a:xfrm>
          <a:prstGeom prst="rect">
            <a:avLst/>
          </a:prstGeom>
          <a:noFill/>
        </p:spPr>
        <p:txBody>
          <a:bodyPr wrap="square" lIns="121889" tIns="60944" rIns="121889" bIns="60944" rtlCol="0">
            <a:spAutoFit/>
          </a:bodyPr>
          <a:lstStyle/>
          <a:p>
            <a:pPr>
              <a:lnSpc>
                <a:spcPct val="100000"/>
              </a:lnSpc>
            </a:pPr>
            <a:r>
              <a:rPr lang="zh-CN" altLang="en-US" sz="4800" b="1" dirty="0">
                <a:solidFill>
                  <a:srgbClr val="FFFFFF"/>
                </a:solidFill>
                <a:latin typeface="微软雅黑" panose="020B0503020204020204" pitchFamily="34" charset="-122"/>
                <a:ea typeface="微软雅黑" panose="020B0503020204020204" pitchFamily="34" charset="-122"/>
              </a:rPr>
              <a:t>把握理论逻辑 </a:t>
            </a:r>
          </a:p>
          <a:p>
            <a:pPr>
              <a:lnSpc>
                <a:spcPct val="100000"/>
              </a:lnSpc>
            </a:pPr>
            <a:r>
              <a:rPr lang="zh-CN" altLang="en-US" sz="4800" b="1" dirty="0">
                <a:solidFill>
                  <a:srgbClr val="FFFFFF"/>
                </a:solidFill>
                <a:latin typeface="微软雅黑" panose="020B0503020204020204" pitchFamily="34" charset="-122"/>
                <a:ea typeface="微软雅黑" panose="020B0503020204020204" pitchFamily="34" charset="-122"/>
              </a:rPr>
              <a:t>不断提高政治判断力</a:t>
            </a:r>
          </a:p>
        </p:txBody>
      </p:sp>
      <p:pic>
        <p:nvPicPr>
          <p:cNvPr id="5"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896620" y="2124710"/>
            <a:ext cx="2820670" cy="255397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9" descr="红带1"/>
          <p:cNvPicPr>
            <a:picLocks noChangeAspect="1" noChangeArrowheads="1"/>
          </p:cNvPicPr>
          <p:nvPr/>
        </p:nvPicPr>
        <p:blipFill>
          <a:blip r:embed="rId4" cstate="email">
            <a:extLst>
              <a:ext uri="{BEBA8EAE-BF5A-486C-A8C5-ECC9F3942E4B}">
                <a14:imgProps xmlns:a14="http://schemas.microsoft.com/office/drawing/2010/main">
                  <a14:imgLayer>
                    <a14:imgEffect>
                      <a14:saturation sat="400000"/>
                    </a14:imgEffect>
                    <a14:imgEffect>
                      <a14:sharpenSoften amount="50000"/>
                    </a14:imgEffect>
                  </a14:imgLayer>
                </a14:imgProps>
              </a:ext>
              <a:ext uri="{28A0092B-C50C-407E-A947-70E740481C1C}">
                <a14:useLocalDpi xmlns:a14="http://schemas.microsoft.com/office/drawing/2010/main"/>
              </a:ext>
            </a:extLst>
          </a:blip>
          <a:srcRect/>
          <a:stretch>
            <a:fillRect/>
          </a:stretch>
        </p:blipFill>
        <p:spPr bwMode="auto">
          <a:xfrm>
            <a:off x="600" y="5312999"/>
            <a:ext cx="8089512" cy="1590073"/>
          </a:xfrm>
          <a:prstGeom prst="rect">
            <a:avLst/>
          </a:prstGeom>
          <a:noFill/>
          <a:effectLst>
            <a:outerShdw blurRad="63500" sx="102000" sy="102000" algn="ctr"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3" name="图片 12"/>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9251211" y="713119"/>
            <a:ext cx="2941391" cy="618995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1308"/>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1308"/>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par>
                                <p:cTn id="20" presetID="53" presetClass="entr" presetSubtype="0" fill="hold" nodeType="with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par>
                                <p:cTn id="25" presetID="53" presetClass="entr" presetSubtype="0"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500" fill="hold"/>
                                        <p:tgtEl>
                                          <p:spTgt spid="11"/>
                                        </p:tgtEl>
                                        <p:attrNameLst>
                                          <p:attrName>ppt_w</p:attrName>
                                        </p:attrNameLst>
                                      </p:cBhvr>
                                      <p:tavLst>
                                        <p:tav tm="0">
                                          <p:val>
                                            <p:fltVal val="0"/>
                                          </p:val>
                                        </p:tav>
                                        <p:tav tm="100000">
                                          <p:val>
                                            <p:strVal val="#ppt_w"/>
                                          </p:val>
                                        </p:tav>
                                      </p:tavLst>
                                    </p:anim>
                                    <p:anim calcmode="lin" valueType="num">
                                      <p:cBhvr>
                                        <p:cTn id="28" dur="500" fill="hold"/>
                                        <p:tgtEl>
                                          <p:spTgt spid="11"/>
                                        </p:tgtEl>
                                        <p:attrNameLst>
                                          <p:attrName>ppt_h</p:attrName>
                                        </p:attrNameLst>
                                      </p:cBhvr>
                                      <p:tavLst>
                                        <p:tav tm="0">
                                          <p:val>
                                            <p:fltVal val="0"/>
                                          </p:val>
                                        </p:tav>
                                        <p:tav tm="100000">
                                          <p:val>
                                            <p:strVal val="#ppt_h"/>
                                          </p:val>
                                        </p:tav>
                                      </p:tavLst>
                                    </p:anim>
                                    <p:animEffect transition="in" filter="fade">
                                      <p:cBhvr>
                                        <p:cTn id="29" dur="500"/>
                                        <p:tgtEl>
                                          <p:spTgt spid="11"/>
                                        </p:tgtEl>
                                      </p:cBhvr>
                                    </p:animEffect>
                                  </p:childTnLst>
                                </p:cTn>
                              </p:par>
                              <p:par>
                                <p:cTn id="30" presetID="53" presetClass="entr" presetSubtype="0" fill="hold" nodeType="with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p:cTn id="32" dur="500" fill="hold"/>
                                        <p:tgtEl>
                                          <p:spTgt spid="13"/>
                                        </p:tgtEl>
                                        <p:attrNameLst>
                                          <p:attrName>ppt_w</p:attrName>
                                        </p:attrNameLst>
                                      </p:cBhvr>
                                      <p:tavLst>
                                        <p:tav tm="0">
                                          <p:val>
                                            <p:fltVal val="0"/>
                                          </p:val>
                                        </p:tav>
                                        <p:tav tm="100000">
                                          <p:val>
                                            <p:strVal val="#ppt_w"/>
                                          </p:val>
                                        </p:tav>
                                      </p:tavLst>
                                    </p:anim>
                                    <p:anim calcmode="lin" valueType="num">
                                      <p:cBhvr>
                                        <p:cTn id="33" dur="500" fill="hold"/>
                                        <p:tgtEl>
                                          <p:spTgt spid="13"/>
                                        </p:tgtEl>
                                        <p:attrNameLst>
                                          <p:attrName>ppt_h</p:attrName>
                                        </p:attrNameLst>
                                      </p:cBhvr>
                                      <p:tavLst>
                                        <p:tav tm="0">
                                          <p:val>
                                            <p:fltVal val="0"/>
                                          </p:val>
                                        </p:tav>
                                        <p:tav tm="100000">
                                          <p:val>
                                            <p:strVal val="#ppt_h"/>
                                          </p:val>
                                        </p:tav>
                                      </p:tavLst>
                                    </p:anim>
                                    <p:animEffect transition="in" filter="fade">
                                      <p:cBhvr>
                                        <p:cTn id="3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Box 12"/>
          <p:cNvSpPr txBox="1">
            <a:spLocks noChangeArrowheads="1"/>
          </p:cNvSpPr>
          <p:nvPr/>
        </p:nvSpPr>
        <p:spPr bwMode="auto">
          <a:xfrm>
            <a:off x="1252538" y="508000"/>
            <a:ext cx="5346700" cy="3987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r>
              <a:rPr lang="zh-CN" altLang="en-US" sz="2000" spc="300" noProof="1">
                <a:solidFill>
                  <a:schemeClr val="bg1"/>
                </a:solidFill>
                <a:latin typeface="微软雅黑" panose="020B0503020204020204" pitchFamily="34" charset="-122"/>
                <a:ea typeface="微软雅黑" panose="020B0503020204020204" pitchFamily="34" charset="-122"/>
                <a:cs typeface="+mn-cs"/>
              </a:rPr>
              <a:t>把握理论逻辑 不断提高政治判断力</a:t>
            </a:r>
          </a:p>
        </p:txBody>
      </p:sp>
      <p:sp>
        <p:nvSpPr>
          <p:cNvPr id="48" name="圆角矩形 4"/>
          <p:cNvSpPr/>
          <p:nvPr/>
        </p:nvSpPr>
        <p:spPr>
          <a:xfrm>
            <a:off x="1184275" y="1556385"/>
            <a:ext cx="9332595" cy="631825"/>
          </a:xfrm>
          <a:prstGeom prst="roundRect">
            <a:avLst/>
          </a:prstGeom>
          <a:solidFill>
            <a:srgbClr val="D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fontAlgn="auto"/>
            <a:r>
              <a:rPr lang="zh-CN" altLang="en-US" sz="1800" b="1" strike="noStrike" spc="300" noProof="1">
                <a:latin typeface="微软雅黑" panose="020B0503020204020204" pitchFamily="34" charset="-122"/>
                <a:ea typeface="微软雅黑" panose="020B0503020204020204" pitchFamily="34" charset="-122"/>
              </a:rPr>
              <a:t>自中国共产党、中国共青团成立之日起，党、团与青年的关系就密不可分，并在磨合探索中逐渐加强。</a:t>
            </a:r>
          </a:p>
        </p:txBody>
      </p:sp>
      <p:sp>
        <p:nvSpPr>
          <p:cNvPr id="24" name="矩形 23"/>
          <p:cNvSpPr/>
          <p:nvPr/>
        </p:nvSpPr>
        <p:spPr bwMode="auto">
          <a:xfrm>
            <a:off x="1198245" y="2493010"/>
            <a:ext cx="9319895" cy="903605"/>
          </a:xfrm>
          <a:prstGeom prst="rect">
            <a:avLst/>
          </a:prstGeom>
          <a:noFill/>
          <a:ln w="9525" cap="flat" cmpd="sng" algn="ctr">
            <a:solidFill>
              <a:srgbClr val="E20000"/>
            </a:solidFill>
            <a:prstDash val="solid"/>
            <a:round/>
            <a:headEnd type="none" w="med" len="med"/>
            <a:tailEnd type="none" w="med" len="med"/>
          </a:ln>
          <a:effectLst/>
        </p:spPr>
        <p:txBody>
          <a:bodyPr vert="horz" wrap="square" lIns="91407" tIns="45703" rIns="91407" bIns="45703" numCol="1" rtlCol="0" anchor="t" anchorCtr="0" compatLnSpc="1"/>
          <a:lstStyle/>
          <a:p>
            <a:endParaRPr lang="zh-CN" altLang="en-US" sz="1865">
              <a:cs typeface="字魂105号-简雅黑" panose="00000500000000000000" charset="-122"/>
              <a:sym typeface="字魂59号-创粗黑" panose="00000500000000000000" charset="-122"/>
            </a:endParaRPr>
          </a:p>
        </p:txBody>
      </p:sp>
      <p:sp>
        <p:nvSpPr>
          <p:cNvPr id="25" name="右箭头 28"/>
          <p:cNvSpPr/>
          <p:nvPr/>
        </p:nvSpPr>
        <p:spPr bwMode="auto">
          <a:xfrm>
            <a:off x="3569232" y="2695657"/>
            <a:ext cx="466473" cy="373963"/>
          </a:xfrm>
          <a:prstGeom prst="rightArrow">
            <a:avLst/>
          </a:prstGeom>
          <a:solidFill>
            <a:srgbClr val="D60000"/>
          </a:solidFill>
          <a:ln w="9525" cap="flat" cmpd="sng" algn="ctr">
            <a:noFill/>
            <a:prstDash val="solid"/>
            <a:round/>
            <a:headEnd type="none" w="med" len="med"/>
            <a:tailEnd type="none" w="med" len="med"/>
          </a:ln>
          <a:effectLst/>
        </p:spPr>
        <p:txBody>
          <a:bodyPr vert="horz" wrap="square" lIns="91407" tIns="45703" rIns="91407" bIns="45703" numCol="1" rtlCol="0" anchor="t" anchorCtr="0" compatLnSpc="1"/>
          <a:lstStyle/>
          <a:p>
            <a:pPr defTabSz="1219200" fontAlgn="base">
              <a:spcBef>
                <a:spcPct val="0"/>
              </a:spcBef>
              <a:spcAft>
                <a:spcPct val="0"/>
              </a:spcAft>
            </a:pPr>
            <a:endParaRPr lang="zh-CN" altLang="en-US" sz="1865">
              <a:solidFill>
                <a:sysClr val="window" lastClr="FFFFFF"/>
              </a:solidFill>
              <a:cs typeface="字魂105号-简雅黑" panose="00000500000000000000" charset="-122"/>
              <a:sym typeface="字魂59号-创粗黑" panose="00000500000000000000" charset="-122"/>
            </a:endParaRPr>
          </a:p>
        </p:txBody>
      </p:sp>
      <p:sp>
        <p:nvSpPr>
          <p:cNvPr id="26" name="矩形 25"/>
          <p:cNvSpPr/>
          <p:nvPr/>
        </p:nvSpPr>
        <p:spPr bwMode="auto">
          <a:xfrm>
            <a:off x="1184275" y="2439035"/>
            <a:ext cx="2462530" cy="922020"/>
          </a:xfrm>
          <a:prstGeom prst="rect">
            <a:avLst/>
          </a:prstGeom>
          <a:solidFill>
            <a:srgbClr val="D60000"/>
          </a:solidFill>
          <a:ln w="9525" cap="flat" cmpd="sng" algn="ctr">
            <a:solidFill>
              <a:srgbClr val="E20000"/>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07" tIns="45703" rIns="91407" bIns="45703" numCol="1" rtlCol="0" anchor="t" anchorCtr="0" compatLnSpc="1"/>
          <a:lstStyle/>
          <a:p>
            <a:pPr defTabSz="1219200" fontAlgn="base">
              <a:spcBef>
                <a:spcPct val="0"/>
              </a:spcBef>
              <a:spcAft>
                <a:spcPct val="0"/>
              </a:spcAft>
            </a:pPr>
            <a:endParaRPr lang="zh-CN" altLang="en-US" sz="1865">
              <a:solidFill>
                <a:sysClr val="window" lastClr="FFFFFF"/>
              </a:solidFill>
              <a:cs typeface="字魂105号-简雅黑" panose="00000500000000000000" charset="-122"/>
              <a:sym typeface="字魂59号-创粗黑" panose="00000500000000000000" charset="-122"/>
            </a:endParaRPr>
          </a:p>
        </p:txBody>
      </p:sp>
      <p:sp>
        <p:nvSpPr>
          <p:cNvPr id="27" name="TextBox 19"/>
          <p:cNvSpPr txBox="1"/>
          <p:nvPr/>
        </p:nvSpPr>
        <p:spPr>
          <a:xfrm>
            <a:off x="1309639" y="2640707"/>
            <a:ext cx="2185488" cy="521970"/>
          </a:xfrm>
          <a:prstGeom prst="rect">
            <a:avLst/>
          </a:prstGeom>
          <a:noFill/>
        </p:spPr>
        <p:txBody>
          <a:bodyPr wrap="square" rtlCol="0">
            <a:spAutoFit/>
          </a:bodyPr>
          <a:lstStyle/>
          <a:p>
            <a:pPr algn="ctr"/>
            <a:r>
              <a:rPr lang="zh-CN" altLang="en-US" sz="2800">
                <a:solidFill>
                  <a:sysClr val="window" lastClr="FFFFFF"/>
                </a:solidFill>
                <a:cs typeface="字魂105号-简雅黑" panose="00000500000000000000" charset="-122"/>
                <a:sym typeface="字魂59号-创粗黑" panose="00000500000000000000" charset="-122"/>
              </a:rPr>
              <a:t>1952年</a:t>
            </a:r>
          </a:p>
        </p:txBody>
      </p:sp>
      <p:sp>
        <p:nvSpPr>
          <p:cNvPr id="28" name="TextBox 20"/>
          <p:cNvSpPr txBox="1"/>
          <p:nvPr/>
        </p:nvSpPr>
        <p:spPr>
          <a:xfrm>
            <a:off x="4181475" y="2527935"/>
            <a:ext cx="6150610" cy="829945"/>
          </a:xfrm>
          <a:prstGeom prst="rect">
            <a:avLst/>
          </a:prstGeom>
          <a:noFill/>
        </p:spPr>
        <p:txBody>
          <a:bodyPr wrap="square" rtlCol="0">
            <a:spAutoFit/>
          </a:bodyPr>
          <a:lstStyle>
            <a:defPPr>
              <a:defRPr lang="zh-CN"/>
            </a:defPPr>
            <a:lvl1pPr marL="381000" indent="-381000">
              <a:lnSpc>
                <a:spcPct val="150000"/>
              </a:lnSpc>
              <a:buClr>
                <a:srgbClr val="E20000"/>
              </a:buClr>
              <a:buFont typeface="Arial" panose="020B0604020202020204" pitchFamily="34" charset="0"/>
              <a:buChar char="•"/>
              <a:defRPr sz="1400">
                <a:latin typeface="字魂105号-简雅黑" panose="00000500000000000000" charset="-122"/>
              </a:defRPr>
            </a:lvl1pPr>
          </a:lstStyle>
          <a:p>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字魂59号-创粗黑" panose="00000500000000000000" charset="-122"/>
              </a:rPr>
              <a:t>毛泽东给团中央提出两个研究题目，“一个是党如何领导团的工作，一个是团如何做工作。”</a:t>
            </a:r>
          </a:p>
        </p:txBody>
      </p:sp>
      <p:sp>
        <p:nvSpPr>
          <p:cNvPr id="2" name="矩形 1"/>
          <p:cNvSpPr/>
          <p:nvPr/>
        </p:nvSpPr>
        <p:spPr bwMode="auto">
          <a:xfrm>
            <a:off x="1198245" y="3538220"/>
            <a:ext cx="9319895" cy="1313180"/>
          </a:xfrm>
          <a:prstGeom prst="rect">
            <a:avLst/>
          </a:prstGeom>
          <a:noFill/>
          <a:ln w="9525" cap="flat" cmpd="sng" algn="ctr">
            <a:solidFill>
              <a:srgbClr val="E20000"/>
            </a:solidFill>
            <a:prstDash val="solid"/>
            <a:round/>
            <a:headEnd type="none" w="med" len="med"/>
            <a:tailEnd type="none" w="med" len="med"/>
          </a:ln>
          <a:effectLst/>
        </p:spPr>
        <p:txBody>
          <a:bodyPr vert="horz" wrap="square" lIns="91407" tIns="45703" rIns="91407" bIns="45703" numCol="1" rtlCol="0" anchor="t" anchorCtr="0" compatLnSpc="1"/>
          <a:lstStyle/>
          <a:p>
            <a:endParaRPr lang="zh-CN" altLang="en-US" sz="1865">
              <a:cs typeface="字魂105号-简雅黑" panose="00000500000000000000" charset="-122"/>
              <a:sym typeface="字魂59号-创粗黑" panose="00000500000000000000" charset="-122"/>
            </a:endParaRPr>
          </a:p>
        </p:txBody>
      </p:sp>
      <p:sp>
        <p:nvSpPr>
          <p:cNvPr id="4" name="右箭头 28"/>
          <p:cNvSpPr/>
          <p:nvPr/>
        </p:nvSpPr>
        <p:spPr bwMode="auto">
          <a:xfrm>
            <a:off x="3568597" y="4008202"/>
            <a:ext cx="466473" cy="373963"/>
          </a:xfrm>
          <a:prstGeom prst="rightArrow">
            <a:avLst/>
          </a:prstGeom>
          <a:solidFill>
            <a:srgbClr val="D60000"/>
          </a:solidFill>
          <a:ln w="9525" cap="flat" cmpd="sng" algn="ctr">
            <a:noFill/>
            <a:prstDash val="solid"/>
            <a:round/>
            <a:headEnd type="none" w="med" len="med"/>
            <a:tailEnd type="none" w="med" len="med"/>
          </a:ln>
          <a:effectLst/>
        </p:spPr>
        <p:txBody>
          <a:bodyPr vert="horz" wrap="square" lIns="91407" tIns="45703" rIns="91407" bIns="45703" numCol="1" rtlCol="0" anchor="t" anchorCtr="0" compatLnSpc="1"/>
          <a:lstStyle/>
          <a:p>
            <a:pPr defTabSz="1219200" fontAlgn="base">
              <a:spcBef>
                <a:spcPct val="0"/>
              </a:spcBef>
              <a:spcAft>
                <a:spcPct val="0"/>
              </a:spcAft>
            </a:pPr>
            <a:endParaRPr lang="zh-CN" altLang="en-US" sz="1865">
              <a:solidFill>
                <a:sysClr val="window" lastClr="FFFFFF"/>
              </a:solidFill>
              <a:cs typeface="字魂105号-简雅黑" panose="00000500000000000000" charset="-122"/>
              <a:sym typeface="字魂59号-创粗黑" panose="00000500000000000000" charset="-122"/>
            </a:endParaRPr>
          </a:p>
        </p:txBody>
      </p:sp>
      <p:sp>
        <p:nvSpPr>
          <p:cNvPr id="5" name="矩形 4"/>
          <p:cNvSpPr/>
          <p:nvPr/>
        </p:nvSpPr>
        <p:spPr bwMode="auto">
          <a:xfrm>
            <a:off x="1184275" y="3484245"/>
            <a:ext cx="2462530" cy="1327150"/>
          </a:xfrm>
          <a:prstGeom prst="rect">
            <a:avLst/>
          </a:prstGeom>
          <a:solidFill>
            <a:srgbClr val="D60000"/>
          </a:solidFill>
          <a:ln w="9525" cap="flat" cmpd="sng" algn="ctr">
            <a:solidFill>
              <a:srgbClr val="E20000"/>
            </a:solid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07" tIns="45703" rIns="91407" bIns="45703" numCol="1" rtlCol="0" anchor="t" anchorCtr="0" compatLnSpc="1"/>
          <a:lstStyle/>
          <a:p>
            <a:pPr defTabSz="1219200" fontAlgn="base">
              <a:spcBef>
                <a:spcPct val="0"/>
              </a:spcBef>
              <a:spcAft>
                <a:spcPct val="0"/>
              </a:spcAft>
            </a:pPr>
            <a:endParaRPr lang="zh-CN" altLang="en-US" sz="1865">
              <a:solidFill>
                <a:sysClr val="window" lastClr="FFFFFF"/>
              </a:solidFill>
              <a:cs typeface="字魂105号-简雅黑" panose="00000500000000000000" charset="-122"/>
              <a:sym typeface="字魂59号-创粗黑" panose="00000500000000000000" charset="-122"/>
            </a:endParaRPr>
          </a:p>
        </p:txBody>
      </p:sp>
      <p:sp>
        <p:nvSpPr>
          <p:cNvPr id="6" name="TextBox 19"/>
          <p:cNvSpPr txBox="1"/>
          <p:nvPr/>
        </p:nvSpPr>
        <p:spPr>
          <a:xfrm>
            <a:off x="1309639" y="3685917"/>
            <a:ext cx="2185488" cy="521970"/>
          </a:xfrm>
          <a:prstGeom prst="rect">
            <a:avLst/>
          </a:prstGeom>
          <a:noFill/>
        </p:spPr>
        <p:txBody>
          <a:bodyPr wrap="square" rtlCol="0">
            <a:spAutoFit/>
          </a:bodyPr>
          <a:lstStyle/>
          <a:p>
            <a:pPr algn="ctr"/>
            <a:r>
              <a:rPr lang="zh-CN" altLang="en-US" sz="2800">
                <a:solidFill>
                  <a:sysClr val="window" lastClr="FFFFFF"/>
                </a:solidFill>
                <a:cs typeface="字魂105号-简雅黑" panose="00000500000000000000" charset="-122"/>
                <a:sym typeface="字魂59号-创粗黑" panose="00000500000000000000" charset="-122"/>
              </a:rPr>
              <a:t>1957年</a:t>
            </a:r>
          </a:p>
        </p:txBody>
      </p:sp>
      <p:sp>
        <p:nvSpPr>
          <p:cNvPr id="7" name="TextBox 20"/>
          <p:cNvSpPr txBox="1"/>
          <p:nvPr/>
        </p:nvSpPr>
        <p:spPr>
          <a:xfrm>
            <a:off x="4181475" y="3606165"/>
            <a:ext cx="6150610" cy="1198880"/>
          </a:xfrm>
          <a:prstGeom prst="rect">
            <a:avLst/>
          </a:prstGeom>
          <a:noFill/>
        </p:spPr>
        <p:txBody>
          <a:bodyPr wrap="square" rtlCol="0">
            <a:spAutoFit/>
          </a:bodyPr>
          <a:lstStyle>
            <a:defPPr>
              <a:defRPr lang="zh-CN"/>
            </a:defPPr>
            <a:lvl1pPr marL="381000" indent="-381000">
              <a:lnSpc>
                <a:spcPct val="150000"/>
              </a:lnSpc>
              <a:buClr>
                <a:srgbClr val="E20000"/>
              </a:buClr>
              <a:buFont typeface="Arial" panose="020B0604020202020204" pitchFamily="34" charset="0"/>
              <a:buChar char="•"/>
              <a:defRPr sz="1400">
                <a:latin typeface="字魂105号-简雅黑" panose="00000500000000000000" charset="-122"/>
              </a:defRPr>
            </a:lvl1pPr>
          </a:lstStyle>
          <a:p>
            <a:pPr>
              <a:lnSpc>
                <a:spcPct val="120000"/>
              </a:lnSpc>
            </a:pPr>
            <a:r>
              <a:rPr lang="zh-CN" altLang="en-US" sz="1500">
                <a:latin typeface="微软雅黑" panose="020B0503020204020204" pitchFamily="34" charset="-122"/>
                <a:ea typeface="微软雅黑" panose="020B0503020204020204" pitchFamily="34" charset="-122"/>
                <a:cs typeface="微软雅黑" panose="020B0503020204020204" pitchFamily="34" charset="-122"/>
                <a:sym typeface="字魂59号-创粗黑" panose="00000500000000000000" charset="-122"/>
              </a:rPr>
              <a:t>毛泽东在接见中国新民主主义青年团第三次全国代表大会全体代表时指出：“希望你们团结起来，作为全国青年的领导核心。”“中国共产党是全中国人民的领导核心。没有这样一个核心，社会主义事业就不能胜利。”</a:t>
            </a:r>
          </a:p>
        </p:txBody>
      </p:sp>
      <p:sp>
        <p:nvSpPr>
          <p:cNvPr id="8" name="矩形 7"/>
          <p:cNvSpPr/>
          <p:nvPr/>
        </p:nvSpPr>
        <p:spPr>
          <a:xfrm>
            <a:off x="1184275" y="5085080"/>
            <a:ext cx="9356725" cy="1036320"/>
          </a:xfrm>
          <a:prstGeom prst="rect">
            <a:avLst/>
          </a:prstGeom>
          <a:solidFill>
            <a:srgbClr val="D60000"/>
          </a:solidFill>
          <a:ln w="9525" cap="flat" cmpd="sng" algn="ctr">
            <a:solidFill>
              <a:srgbClr val="E20000"/>
            </a:solidFill>
            <a:prstDash val="solid"/>
            <a:miter lim="800000"/>
          </a:ln>
          <a:effectLst/>
        </p:spPr>
        <p:txBody>
          <a:bodyPr rot="0" spcFirstLastPara="0" vertOverflow="overflow" horzOverflow="overflow" vert="horz" wrap="square" lIns="121920" tIns="60960" rIns="121920" bIns="60960" numCol="1" spcCol="0" rtlCol="0" fromWordArt="0" anchor="ctr" anchorCtr="0" forceAA="0" compatLnSpc="1">
            <a:noAutofit/>
          </a:bodyPr>
          <a:lstStyle/>
          <a:p>
            <a:pPr algn="ctr"/>
            <a:r>
              <a:rPr lang="zh-CN" altLang="en-US" sz="1865" dirty="0">
                <a:solidFill>
                  <a:sysClr val="window" lastClr="FFFFFF"/>
                </a:solidFill>
                <a:latin typeface="微软雅黑" panose="020B0503020204020204" pitchFamily="34" charset="-122"/>
                <a:ea typeface="微软雅黑" panose="020B0503020204020204" pitchFamily="34" charset="-122"/>
                <a:cs typeface="微软雅黑" panose="020B0503020204020204" pitchFamily="34" charset="-122"/>
                <a:sym typeface="字魂59号-创粗黑" panose="00000500000000000000" charset="-122"/>
              </a:rPr>
              <a:t>毛泽东提出的“两个题目”“两个核心”论述，科学解决了共产党、青年团、青年三者之间的关系，丰富了马克思主义关于青年运动和青年团建设的理论。</a:t>
            </a:r>
          </a:p>
        </p:txBody>
      </p:sp>
    </p:spTree>
  </p:cSld>
  <p:clrMapOvr>
    <a:masterClrMapping/>
  </p:clrMapOvr>
  <p:transition spd="slow" advClick="0" advTm="7209">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500"/>
                                        <p:tgtEl>
                                          <p:spTgt spid="34"/>
                                        </p:tgtEl>
                                      </p:cBhvr>
                                    </p:animEffect>
                                  </p:childTnLst>
                                </p:cTn>
                              </p:par>
                            </p:childTnLst>
                          </p:cTn>
                        </p:par>
                        <p:par>
                          <p:cTn id="8" fill="hold" nodeType="afterGroup">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barn(inVertical)">
                                      <p:cBhvr>
                                        <p:cTn id="11" dur="500"/>
                                        <p:tgtEl>
                                          <p:spTgt spid="48"/>
                                        </p:tgtEl>
                                      </p:cBhvr>
                                    </p:animEffect>
                                  </p:childTnLst>
                                </p:cTn>
                              </p:par>
                            </p:childTnLst>
                          </p:cTn>
                        </p:par>
                        <p:par>
                          <p:cTn id="12" fill="hold" nodeType="afterGroup">
                            <p:stCondLst>
                              <p:cond delay="1000"/>
                            </p:stCondLst>
                            <p:childTnLst>
                              <p:par>
                                <p:cTn id="13" presetID="2" presetClass="entr" presetSubtype="8" fill="hold" grpId="0" nodeType="after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0-#ppt_w/2"/>
                                          </p:val>
                                        </p:tav>
                                        <p:tav tm="100000">
                                          <p:val>
                                            <p:strVal val="#ppt_x"/>
                                          </p:val>
                                        </p:tav>
                                      </p:tavLst>
                                    </p:anim>
                                    <p:anim calcmode="lin" valueType="num">
                                      <p:cBhvr additive="base">
                                        <p:cTn id="16" dur="500" fill="hold"/>
                                        <p:tgtEl>
                                          <p:spTgt spid="26"/>
                                        </p:tgtEl>
                                        <p:attrNameLst>
                                          <p:attrName>ppt_y</p:attrName>
                                        </p:attrNameLst>
                                      </p:cBhvr>
                                      <p:tavLst>
                                        <p:tav tm="0">
                                          <p:val>
                                            <p:strVal val="#ppt_y"/>
                                          </p:val>
                                        </p:tav>
                                        <p:tav tm="100000">
                                          <p:val>
                                            <p:strVal val="#ppt_y"/>
                                          </p:val>
                                        </p:tav>
                                      </p:tavLst>
                                    </p:anim>
                                  </p:childTnLst>
                                </p:cTn>
                              </p:par>
                            </p:childTnLst>
                          </p:cTn>
                        </p:par>
                        <p:par>
                          <p:cTn id="17" fill="hold" nodeType="afterGroup">
                            <p:stCondLst>
                              <p:cond delay="1500"/>
                            </p:stCondLst>
                            <p:childTnLst>
                              <p:par>
                                <p:cTn id="18" presetID="31" presetClass="entr" presetSubtype="0" fill="hold" grpId="0" nodeType="afterEffect">
                                  <p:stCondLst>
                                    <p:cond delay="0"/>
                                  </p:stCondLst>
                                  <p:childTnLst>
                                    <p:set>
                                      <p:cBhvr>
                                        <p:cTn id="19" dur="1" fill="hold">
                                          <p:stCondLst>
                                            <p:cond delay="0"/>
                                          </p:stCondLst>
                                        </p:cTn>
                                        <p:tgtEl>
                                          <p:spTgt spid="27"/>
                                        </p:tgtEl>
                                        <p:attrNameLst>
                                          <p:attrName>style.visibility</p:attrName>
                                        </p:attrNameLst>
                                      </p:cBhvr>
                                      <p:to>
                                        <p:strVal val="visible"/>
                                      </p:to>
                                    </p:set>
                                    <p:anim calcmode="lin" valueType="num">
                                      <p:cBhvr>
                                        <p:cTn id="20" dur="500" fill="hold"/>
                                        <p:tgtEl>
                                          <p:spTgt spid="27"/>
                                        </p:tgtEl>
                                        <p:attrNameLst>
                                          <p:attrName>ppt_w</p:attrName>
                                        </p:attrNameLst>
                                      </p:cBhvr>
                                      <p:tavLst>
                                        <p:tav tm="0">
                                          <p:val>
                                            <p:fltVal val="0"/>
                                          </p:val>
                                        </p:tav>
                                        <p:tav tm="100000">
                                          <p:val>
                                            <p:strVal val="#ppt_w"/>
                                          </p:val>
                                        </p:tav>
                                      </p:tavLst>
                                    </p:anim>
                                    <p:anim calcmode="lin" valueType="num">
                                      <p:cBhvr>
                                        <p:cTn id="21" dur="500" fill="hold"/>
                                        <p:tgtEl>
                                          <p:spTgt spid="27"/>
                                        </p:tgtEl>
                                        <p:attrNameLst>
                                          <p:attrName>ppt_h</p:attrName>
                                        </p:attrNameLst>
                                      </p:cBhvr>
                                      <p:tavLst>
                                        <p:tav tm="0">
                                          <p:val>
                                            <p:fltVal val="0"/>
                                          </p:val>
                                        </p:tav>
                                        <p:tav tm="100000">
                                          <p:val>
                                            <p:strVal val="#ppt_h"/>
                                          </p:val>
                                        </p:tav>
                                      </p:tavLst>
                                    </p:anim>
                                    <p:anim calcmode="lin" valueType="num">
                                      <p:cBhvr>
                                        <p:cTn id="22" dur="500" fill="hold"/>
                                        <p:tgtEl>
                                          <p:spTgt spid="27"/>
                                        </p:tgtEl>
                                        <p:attrNameLst>
                                          <p:attrName>style.rotation</p:attrName>
                                        </p:attrNameLst>
                                      </p:cBhvr>
                                      <p:tavLst>
                                        <p:tav tm="0">
                                          <p:val>
                                            <p:fltVal val="90"/>
                                          </p:val>
                                        </p:tav>
                                        <p:tav tm="100000">
                                          <p:val>
                                            <p:fltVal val="0"/>
                                          </p:val>
                                        </p:tav>
                                      </p:tavLst>
                                    </p:anim>
                                    <p:animEffect transition="in" filter="fade">
                                      <p:cBhvr>
                                        <p:cTn id="23" dur="500"/>
                                        <p:tgtEl>
                                          <p:spTgt spid="27"/>
                                        </p:tgtEl>
                                      </p:cBhvr>
                                    </p:animEffect>
                                  </p:childTnLst>
                                </p:cTn>
                              </p:par>
                            </p:childTnLst>
                          </p:cTn>
                        </p:par>
                        <p:par>
                          <p:cTn id="24" fill="hold" nodeType="afterGroup">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wipe(left)">
                                      <p:cBhvr>
                                        <p:cTn id="27" dur="500"/>
                                        <p:tgtEl>
                                          <p:spTgt spid="25"/>
                                        </p:tgtEl>
                                      </p:cBhvr>
                                    </p:animEffect>
                                  </p:childTnLst>
                                </p:cTn>
                              </p:par>
                            </p:childTnLst>
                          </p:cTn>
                        </p:par>
                        <p:par>
                          <p:cTn id="28" fill="hold" nodeType="afterGroup">
                            <p:stCondLst>
                              <p:cond delay="2500"/>
                            </p:stCondLst>
                            <p:childTnLst>
                              <p:par>
                                <p:cTn id="29" presetID="22" presetClass="entr" presetSubtype="8"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ipe(left)">
                                      <p:cBhvr>
                                        <p:cTn id="31" dur="500"/>
                                        <p:tgtEl>
                                          <p:spTgt spid="24"/>
                                        </p:tgtEl>
                                      </p:cBhvr>
                                    </p:animEffect>
                                  </p:childTnLst>
                                </p:cTn>
                              </p:par>
                            </p:childTnLst>
                          </p:cTn>
                        </p:par>
                        <p:par>
                          <p:cTn id="32" fill="hold" nodeType="afterGroup">
                            <p:stCondLst>
                              <p:cond delay="3000"/>
                            </p:stCondLst>
                            <p:childTnLst>
                              <p:par>
                                <p:cTn id="33" presetID="22" presetClass="entr" presetSubtype="8" fill="hold" grpId="0" nodeType="after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wipe(left)">
                                      <p:cBhvr>
                                        <p:cTn id="35" dur="500"/>
                                        <p:tgtEl>
                                          <p:spTgt spid="28"/>
                                        </p:tgtEl>
                                      </p:cBhvr>
                                    </p:animEffect>
                                  </p:childTnLst>
                                </p:cTn>
                              </p:par>
                            </p:childTnLst>
                          </p:cTn>
                        </p:par>
                        <p:par>
                          <p:cTn id="36" fill="hold" nodeType="afterGroup">
                            <p:stCondLst>
                              <p:cond delay="3500"/>
                            </p:stCondLst>
                            <p:childTnLst>
                              <p:par>
                                <p:cTn id="37" presetID="2" presetClass="entr" presetSubtype="8" fill="hold" grpId="0" nodeType="after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additive="base">
                                        <p:cTn id="39" dur="500" fill="hold"/>
                                        <p:tgtEl>
                                          <p:spTgt spid="5"/>
                                        </p:tgtEl>
                                        <p:attrNameLst>
                                          <p:attrName>ppt_x</p:attrName>
                                        </p:attrNameLst>
                                      </p:cBhvr>
                                      <p:tavLst>
                                        <p:tav tm="0">
                                          <p:val>
                                            <p:strVal val="0-#ppt_w/2"/>
                                          </p:val>
                                        </p:tav>
                                        <p:tav tm="100000">
                                          <p:val>
                                            <p:strVal val="#ppt_x"/>
                                          </p:val>
                                        </p:tav>
                                      </p:tavLst>
                                    </p:anim>
                                    <p:anim calcmode="lin" valueType="num">
                                      <p:cBhvr additive="base">
                                        <p:cTn id="40" dur="500" fill="hold"/>
                                        <p:tgtEl>
                                          <p:spTgt spid="5"/>
                                        </p:tgtEl>
                                        <p:attrNameLst>
                                          <p:attrName>ppt_y</p:attrName>
                                        </p:attrNameLst>
                                      </p:cBhvr>
                                      <p:tavLst>
                                        <p:tav tm="0">
                                          <p:val>
                                            <p:strVal val="#ppt_y"/>
                                          </p:val>
                                        </p:tav>
                                        <p:tav tm="100000">
                                          <p:val>
                                            <p:strVal val="#ppt_y"/>
                                          </p:val>
                                        </p:tav>
                                      </p:tavLst>
                                    </p:anim>
                                  </p:childTnLst>
                                </p:cTn>
                              </p:par>
                            </p:childTnLst>
                          </p:cTn>
                        </p:par>
                        <p:par>
                          <p:cTn id="41" fill="hold" nodeType="afterGroup">
                            <p:stCondLst>
                              <p:cond delay="4000"/>
                            </p:stCondLst>
                            <p:childTnLst>
                              <p:par>
                                <p:cTn id="42" presetID="31" presetClass="entr" presetSubtype="0" fill="hold" grpId="0" nodeType="afterEffect">
                                  <p:stCondLst>
                                    <p:cond delay="0"/>
                                  </p:stCondLst>
                                  <p:childTnLst>
                                    <p:set>
                                      <p:cBhvr>
                                        <p:cTn id="43" dur="1" fill="hold">
                                          <p:stCondLst>
                                            <p:cond delay="0"/>
                                          </p:stCondLst>
                                        </p:cTn>
                                        <p:tgtEl>
                                          <p:spTgt spid="6"/>
                                        </p:tgtEl>
                                        <p:attrNameLst>
                                          <p:attrName>style.visibility</p:attrName>
                                        </p:attrNameLst>
                                      </p:cBhvr>
                                      <p:to>
                                        <p:strVal val="visible"/>
                                      </p:to>
                                    </p:set>
                                    <p:anim calcmode="lin" valueType="num">
                                      <p:cBhvr>
                                        <p:cTn id="44" dur="500" fill="hold"/>
                                        <p:tgtEl>
                                          <p:spTgt spid="6"/>
                                        </p:tgtEl>
                                        <p:attrNameLst>
                                          <p:attrName>ppt_w</p:attrName>
                                        </p:attrNameLst>
                                      </p:cBhvr>
                                      <p:tavLst>
                                        <p:tav tm="0">
                                          <p:val>
                                            <p:fltVal val="0"/>
                                          </p:val>
                                        </p:tav>
                                        <p:tav tm="100000">
                                          <p:val>
                                            <p:strVal val="#ppt_w"/>
                                          </p:val>
                                        </p:tav>
                                      </p:tavLst>
                                    </p:anim>
                                    <p:anim calcmode="lin" valueType="num">
                                      <p:cBhvr>
                                        <p:cTn id="45" dur="500" fill="hold"/>
                                        <p:tgtEl>
                                          <p:spTgt spid="6"/>
                                        </p:tgtEl>
                                        <p:attrNameLst>
                                          <p:attrName>ppt_h</p:attrName>
                                        </p:attrNameLst>
                                      </p:cBhvr>
                                      <p:tavLst>
                                        <p:tav tm="0">
                                          <p:val>
                                            <p:fltVal val="0"/>
                                          </p:val>
                                        </p:tav>
                                        <p:tav tm="100000">
                                          <p:val>
                                            <p:strVal val="#ppt_h"/>
                                          </p:val>
                                        </p:tav>
                                      </p:tavLst>
                                    </p:anim>
                                    <p:anim calcmode="lin" valueType="num">
                                      <p:cBhvr>
                                        <p:cTn id="46" dur="500" fill="hold"/>
                                        <p:tgtEl>
                                          <p:spTgt spid="6"/>
                                        </p:tgtEl>
                                        <p:attrNameLst>
                                          <p:attrName>style.rotation</p:attrName>
                                        </p:attrNameLst>
                                      </p:cBhvr>
                                      <p:tavLst>
                                        <p:tav tm="0">
                                          <p:val>
                                            <p:fltVal val="90"/>
                                          </p:val>
                                        </p:tav>
                                        <p:tav tm="100000">
                                          <p:val>
                                            <p:fltVal val="0"/>
                                          </p:val>
                                        </p:tav>
                                      </p:tavLst>
                                    </p:anim>
                                    <p:animEffect transition="in" filter="fade">
                                      <p:cBhvr>
                                        <p:cTn id="47" dur="500"/>
                                        <p:tgtEl>
                                          <p:spTgt spid="6"/>
                                        </p:tgtEl>
                                      </p:cBhvr>
                                    </p:animEffect>
                                  </p:childTnLst>
                                </p:cTn>
                              </p:par>
                            </p:childTnLst>
                          </p:cTn>
                        </p:par>
                        <p:par>
                          <p:cTn id="48" fill="hold" nodeType="afterGroup">
                            <p:stCondLst>
                              <p:cond delay="4500"/>
                            </p:stCondLst>
                            <p:childTnLst>
                              <p:par>
                                <p:cTn id="49" presetID="22" presetClass="entr" presetSubtype="8" fill="hold" grpId="0" nodeType="afterEffect">
                                  <p:stCondLst>
                                    <p:cond delay="0"/>
                                  </p:stCondLst>
                                  <p:childTnLst>
                                    <p:set>
                                      <p:cBhvr>
                                        <p:cTn id="50" dur="1" fill="hold">
                                          <p:stCondLst>
                                            <p:cond delay="0"/>
                                          </p:stCondLst>
                                        </p:cTn>
                                        <p:tgtEl>
                                          <p:spTgt spid="4"/>
                                        </p:tgtEl>
                                        <p:attrNameLst>
                                          <p:attrName>style.visibility</p:attrName>
                                        </p:attrNameLst>
                                      </p:cBhvr>
                                      <p:to>
                                        <p:strVal val="visible"/>
                                      </p:to>
                                    </p:set>
                                    <p:animEffect transition="in" filter="wipe(left)">
                                      <p:cBhvr>
                                        <p:cTn id="51" dur="500"/>
                                        <p:tgtEl>
                                          <p:spTgt spid="4"/>
                                        </p:tgtEl>
                                      </p:cBhvr>
                                    </p:animEffect>
                                  </p:childTnLst>
                                </p:cTn>
                              </p:par>
                            </p:childTnLst>
                          </p:cTn>
                        </p:par>
                        <p:par>
                          <p:cTn id="52" fill="hold" nodeType="afterGroup">
                            <p:stCondLst>
                              <p:cond delay="5000"/>
                            </p:stCondLst>
                            <p:childTnLst>
                              <p:par>
                                <p:cTn id="53" presetID="22" presetClass="entr" presetSubtype="8" fill="hold" grpId="0" nodeType="afterEffect">
                                  <p:stCondLst>
                                    <p:cond delay="0"/>
                                  </p:stCondLst>
                                  <p:childTnLst>
                                    <p:set>
                                      <p:cBhvr>
                                        <p:cTn id="54" dur="1" fill="hold">
                                          <p:stCondLst>
                                            <p:cond delay="0"/>
                                          </p:stCondLst>
                                        </p:cTn>
                                        <p:tgtEl>
                                          <p:spTgt spid="2"/>
                                        </p:tgtEl>
                                        <p:attrNameLst>
                                          <p:attrName>style.visibility</p:attrName>
                                        </p:attrNameLst>
                                      </p:cBhvr>
                                      <p:to>
                                        <p:strVal val="visible"/>
                                      </p:to>
                                    </p:set>
                                    <p:animEffect transition="in" filter="wipe(left)">
                                      <p:cBhvr>
                                        <p:cTn id="55" dur="500"/>
                                        <p:tgtEl>
                                          <p:spTgt spid="2"/>
                                        </p:tgtEl>
                                      </p:cBhvr>
                                    </p:animEffect>
                                  </p:childTnLst>
                                </p:cTn>
                              </p:par>
                            </p:childTnLst>
                          </p:cTn>
                        </p:par>
                        <p:par>
                          <p:cTn id="56" fill="hold" nodeType="afterGroup">
                            <p:stCondLst>
                              <p:cond delay="5500"/>
                            </p:stCondLst>
                            <p:childTnLst>
                              <p:par>
                                <p:cTn id="57" presetID="22" presetClass="entr" presetSubtype="8" fill="hold" grpId="0" nodeType="afterEffect">
                                  <p:stCondLst>
                                    <p:cond delay="0"/>
                                  </p:stCondLst>
                                  <p:childTnLst>
                                    <p:set>
                                      <p:cBhvr>
                                        <p:cTn id="58" dur="1" fill="hold">
                                          <p:stCondLst>
                                            <p:cond delay="0"/>
                                          </p:stCondLst>
                                        </p:cTn>
                                        <p:tgtEl>
                                          <p:spTgt spid="7"/>
                                        </p:tgtEl>
                                        <p:attrNameLst>
                                          <p:attrName>style.visibility</p:attrName>
                                        </p:attrNameLst>
                                      </p:cBhvr>
                                      <p:to>
                                        <p:strVal val="visible"/>
                                      </p:to>
                                    </p:set>
                                    <p:animEffect transition="in" filter="wipe(left)">
                                      <p:cBhvr>
                                        <p:cTn id="59" dur="500"/>
                                        <p:tgtEl>
                                          <p:spTgt spid="7"/>
                                        </p:tgtEl>
                                      </p:cBhvr>
                                    </p:animEffect>
                                  </p:childTnLst>
                                </p:cTn>
                              </p:par>
                            </p:childTnLst>
                          </p:cTn>
                        </p:par>
                        <p:par>
                          <p:cTn id="60" fill="hold" nodeType="afterGroup">
                            <p:stCondLst>
                              <p:cond delay="6000"/>
                            </p:stCondLst>
                            <p:childTnLst>
                              <p:par>
                                <p:cTn id="61" presetID="12" presetClass="entr" presetSubtype="8" fill="hold" grpId="0" nodeType="afterEffect">
                                  <p:stCondLst>
                                    <p:cond delay="0"/>
                                  </p:stCondLst>
                                  <p:childTnLst>
                                    <p:set>
                                      <p:cBhvr>
                                        <p:cTn id="62" dur="1" fill="hold">
                                          <p:stCondLst>
                                            <p:cond delay="0"/>
                                          </p:stCondLst>
                                        </p:cTn>
                                        <p:tgtEl>
                                          <p:spTgt spid="8"/>
                                        </p:tgtEl>
                                        <p:attrNameLst>
                                          <p:attrName>style.visibility</p:attrName>
                                        </p:attrNameLst>
                                      </p:cBhvr>
                                      <p:to>
                                        <p:strVal val="visible"/>
                                      </p:to>
                                    </p:set>
                                    <p:anim calcmode="lin" valueType="num">
                                      <p:cBhvr additive="base">
                                        <p:cTn id="63" dur="500"/>
                                        <p:tgtEl>
                                          <p:spTgt spid="8"/>
                                        </p:tgtEl>
                                        <p:attrNameLst>
                                          <p:attrName>ppt_x</p:attrName>
                                        </p:attrNameLst>
                                      </p:cBhvr>
                                      <p:tavLst>
                                        <p:tav tm="0">
                                          <p:val>
                                            <p:strVal val="#ppt_x-#ppt_w*1.125000"/>
                                          </p:val>
                                        </p:tav>
                                        <p:tav tm="100000">
                                          <p:val>
                                            <p:strVal val="#ppt_x"/>
                                          </p:val>
                                        </p:tav>
                                      </p:tavLst>
                                    </p:anim>
                                    <p:animEffect transition="in" filter="wipe(right)">
                                      <p:cBhvr>
                                        <p:cTn id="6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48" grpId="0" animBg="1"/>
      <p:bldP spid="24" grpId="0" animBg="1"/>
      <p:bldP spid="25" grpId="0" animBg="1"/>
      <p:bldP spid="26" grpId="0" animBg="1"/>
      <p:bldP spid="27" grpId="0"/>
      <p:bldP spid="28" grpId="0"/>
      <p:bldP spid="2" grpId="0" animBg="1"/>
      <p:bldP spid="4" grpId="0" animBg="1"/>
      <p:bldP spid="5" grpId="0" animBg="1"/>
      <p:bldP spid="6" grpId="0"/>
      <p:bldP spid="7" grpId="0"/>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Box 12"/>
          <p:cNvSpPr txBox="1">
            <a:spLocks noChangeArrowheads="1"/>
          </p:cNvSpPr>
          <p:nvPr/>
        </p:nvSpPr>
        <p:spPr bwMode="auto">
          <a:xfrm>
            <a:off x="1252538" y="508000"/>
            <a:ext cx="5346700" cy="3987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r>
              <a:rPr lang="zh-CN" altLang="en-US" sz="2000" spc="300" noProof="1">
                <a:solidFill>
                  <a:schemeClr val="bg1"/>
                </a:solidFill>
                <a:latin typeface="微软雅黑" panose="020B0503020204020204" pitchFamily="34" charset="-122"/>
                <a:ea typeface="微软雅黑" panose="020B0503020204020204" pitchFamily="34" charset="-122"/>
                <a:cs typeface="+mn-cs"/>
              </a:rPr>
              <a:t>把握理论逻辑 不断提高政治判断力</a:t>
            </a:r>
          </a:p>
        </p:txBody>
      </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rcRect l="14160"/>
          <a:stretch>
            <a:fillRect/>
          </a:stretch>
        </p:blipFill>
        <p:spPr>
          <a:xfrm>
            <a:off x="635" y="1118235"/>
            <a:ext cx="4300220" cy="5739765"/>
          </a:xfrm>
          <a:prstGeom prst="rect">
            <a:avLst/>
          </a:prstGeom>
        </p:spPr>
      </p:pic>
      <p:sp>
        <p:nvSpPr>
          <p:cNvPr id="49" name="文本框 48"/>
          <p:cNvSpPr txBox="1"/>
          <p:nvPr/>
        </p:nvSpPr>
        <p:spPr>
          <a:xfrm>
            <a:off x="4438333" y="2781300"/>
            <a:ext cx="6867525" cy="3192145"/>
          </a:xfrm>
          <a:prstGeom prst="rect">
            <a:avLst/>
          </a:prstGeom>
          <a:noFill/>
        </p:spPr>
        <p:txBody>
          <a:bodyPr wrap="square" rtlCol="0">
            <a:spAutoFit/>
          </a:bodyPr>
          <a:lstStyle/>
          <a:p>
            <a:pPr marL="285750" indent="-285750" fontAlgn="auto">
              <a:lnSpc>
                <a:spcPct val="120000"/>
              </a:lnSpc>
              <a:buClr>
                <a:srgbClr val="EE2222"/>
              </a:buClr>
              <a:buFont typeface="Wingdings" panose="05000000000000000000" pitchFamily="2" charset="2"/>
              <a:buChar char="l"/>
            </a:pPr>
            <a:r>
              <a:rPr lang="zh-CN" altLang="en-US" sz="1400" spc="300" noProof="1">
                <a:solidFill>
                  <a:schemeClr val="tx1">
                    <a:lumMod val="85000"/>
                    <a:lumOff val="15000"/>
                  </a:schemeClr>
                </a:solidFill>
                <a:latin typeface="微软雅黑" panose="020B0503020204020204" pitchFamily="34" charset="-122"/>
                <a:ea typeface="微软雅黑" panose="020B0503020204020204" pitchFamily="34" charset="-122"/>
                <a:cs typeface="+mn-cs"/>
              </a:rPr>
              <a:t>“青年运动是社会革命运动的先声，是社会革命运动的一部分”，在社会发展进步过程中始终发挥着“急先锋”的作用。这不仅是因为“青年是整个社会力量中的一部分最积极最有生气的力量”，也是因为“青年人接受新事物快”，并具有敏锐的洞察力。1921年，13位平均年龄只有28岁的马克思主义信仰者，代表全国50多名党员参加中共一大，这批党员大多是经过五四运动洗礼的青年知识分子。先进青年的觉醒推动中国共产党的诞生，而党的成立又促进更多青年觉醒。此后，在革命、建设、改革的不同历史时期，广大青年围绕党的中心工作，追求进步、争当先进、展现青春活力，与国家打破旧框架、开创新局面的改革同频共振，在实现中华民族伟大复兴的征程中发挥了生力军和突击队作用。实践证明，无论过去、现在还是未来，中国青年始终是实现中华民族伟大复兴的先锋力量。</a:t>
            </a:r>
          </a:p>
        </p:txBody>
      </p:sp>
      <p:sp>
        <p:nvSpPr>
          <p:cNvPr id="58" name="矩形: 圆角 7"/>
          <p:cNvSpPr/>
          <p:nvPr/>
        </p:nvSpPr>
        <p:spPr>
          <a:xfrm>
            <a:off x="4510405" y="1916430"/>
            <a:ext cx="5006975" cy="609600"/>
          </a:xfrm>
          <a:prstGeom prst="roundRect">
            <a:avLst/>
          </a:prstGeom>
          <a:gradFill>
            <a:gsLst>
              <a:gs pos="89000">
                <a:srgbClr val="C00000"/>
              </a:gs>
              <a:gs pos="35000">
                <a:srgbClr val="FF3300"/>
              </a:gs>
            </a:gsLst>
            <a:lin ang="5400000" scaled="0"/>
          </a:gra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r>
              <a:rPr lang="zh-CN" altLang="en-US" sz="2400" b="1" strike="noStrike" spc="300" noProof="1">
                <a:solidFill>
                  <a:srgbClr val="FEFEE3"/>
                </a:solidFill>
                <a:latin typeface="微软雅黑" panose="020B0503020204020204" pitchFamily="34" charset="-122"/>
                <a:ea typeface="微软雅黑" panose="020B0503020204020204" pitchFamily="34" charset="-122"/>
              </a:rPr>
              <a:t>青年是党的事业的先锋力量。</a:t>
            </a:r>
          </a:p>
        </p:txBody>
      </p:sp>
    </p:spTree>
  </p:cSld>
  <p:clrMapOvr>
    <a:masterClrMapping/>
  </p:clrMapOvr>
  <p:transition spd="slow" advClick="0" advTm="7209">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500"/>
                                        <p:tgtEl>
                                          <p:spTgt spid="34"/>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childTnLst>
                          </p:cTn>
                        </p:par>
                        <p:par>
                          <p:cTn id="12" fill="hold" nodeType="afterGroup">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58"/>
                                        </p:tgtEl>
                                        <p:attrNameLst>
                                          <p:attrName>style.visibility</p:attrName>
                                        </p:attrNameLst>
                                      </p:cBhvr>
                                      <p:to>
                                        <p:strVal val="visible"/>
                                      </p:to>
                                    </p:set>
                                    <p:animEffect transition="in" filter="barn(inVertical)">
                                      <p:cBhvr>
                                        <p:cTn id="15"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5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Box 12"/>
          <p:cNvSpPr txBox="1">
            <a:spLocks noChangeArrowheads="1"/>
          </p:cNvSpPr>
          <p:nvPr/>
        </p:nvSpPr>
        <p:spPr bwMode="auto">
          <a:xfrm>
            <a:off x="1252538" y="508000"/>
            <a:ext cx="5346700" cy="3987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r>
              <a:rPr lang="zh-CN" altLang="en-US" sz="2000" spc="300" noProof="1">
                <a:solidFill>
                  <a:schemeClr val="bg1"/>
                </a:solidFill>
                <a:latin typeface="微软雅黑" panose="020B0503020204020204" pitchFamily="34" charset="-122"/>
                <a:ea typeface="微软雅黑" panose="020B0503020204020204" pitchFamily="34" charset="-122"/>
                <a:cs typeface="+mn-cs"/>
              </a:rPr>
              <a:t>把握理论逻辑 不断提高政治判断力</a:t>
            </a:r>
          </a:p>
        </p:txBody>
      </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rcRect l="14160"/>
          <a:stretch>
            <a:fillRect/>
          </a:stretch>
        </p:blipFill>
        <p:spPr>
          <a:xfrm>
            <a:off x="635" y="1118235"/>
            <a:ext cx="4300220" cy="5739765"/>
          </a:xfrm>
          <a:prstGeom prst="rect">
            <a:avLst/>
          </a:prstGeom>
        </p:spPr>
      </p:pic>
      <p:sp>
        <p:nvSpPr>
          <p:cNvPr id="49" name="文本框 48"/>
          <p:cNvSpPr txBox="1"/>
          <p:nvPr/>
        </p:nvSpPr>
        <p:spPr>
          <a:xfrm>
            <a:off x="4438650" y="2781300"/>
            <a:ext cx="6710680" cy="3406140"/>
          </a:xfrm>
          <a:prstGeom prst="rect">
            <a:avLst/>
          </a:prstGeom>
          <a:noFill/>
        </p:spPr>
        <p:txBody>
          <a:bodyPr wrap="square" rtlCol="0">
            <a:spAutoFit/>
          </a:bodyPr>
          <a:lstStyle/>
          <a:p>
            <a:pPr marL="285750" indent="-285750" fontAlgn="auto">
              <a:lnSpc>
                <a:spcPct val="140000"/>
              </a:lnSpc>
              <a:buClr>
                <a:srgbClr val="EE2222"/>
              </a:buClr>
              <a:buFont typeface="Wingdings" panose="05000000000000000000" pitchFamily="2" charset="2"/>
              <a:buChar char="l"/>
            </a:pPr>
            <a:r>
              <a:rPr lang="zh-CN" altLang="en-US" sz="1400" spc="300" noProof="1">
                <a:solidFill>
                  <a:schemeClr val="tx1">
                    <a:lumMod val="85000"/>
                    <a:lumOff val="15000"/>
                  </a:schemeClr>
                </a:solidFill>
                <a:latin typeface="微软雅黑" panose="020B0503020204020204" pitchFamily="34" charset="-122"/>
                <a:ea typeface="微软雅黑" panose="020B0503020204020204" pitchFamily="34" charset="-122"/>
                <a:cs typeface="+mn-cs"/>
              </a:rPr>
              <a:t>中国共产党成立初期即强调：“青年运动是共产主义运动中一部分重要的工作，因共产党是这一般共产主义运动的总指挥，青年运动必须在共产党指导之下，是无疑的。”1920年，陈独秀在考虑上海建党工作时，就将组织更广泛的青年参加多方面工作作为其中之一；在准备建立上海党组织时，他又明确提出，要组织成立社会主义青年团作为党的后备军。1920年11月，在李大钊直接指导下，北京社会主义青年团成立，当时北京党小组的成员几乎全部成为青年团员。回顾党与团的百年历史，共青团的政治属性、政治使命、政治立场与共产党毫无二致，只有坚持党的领导，始终做到“党旗所指，团旗所向”，共青团就顺利发展，否则就遭遇挫折。</a:t>
            </a:r>
          </a:p>
        </p:txBody>
      </p:sp>
      <p:sp>
        <p:nvSpPr>
          <p:cNvPr id="58" name="矩形: 圆角 7"/>
          <p:cNvSpPr/>
          <p:nvPr/>
        </p:nvSpPr>
        <p:spPr>
          <a:xfrm>
            <a:off x="4510405" y="1916430"/>
            <a:ext cx="5006975" cy="609600"/>
          </a:xfrm>
          <a:prstGeom prst="roundRect">
            <a:avLst/>
          </a:prstGeom>
          <a:gradFill>
            <a:gsLst>
              <a:gs pos="89000">
                <a:srgbClr val="C00000"/>
              </a:gs>
              <a:gs pos="35000">
                <a:srgbClr val="FF3300"/>
              </a:gs>
            </a:gsLst>
            <a:lin ang="5400000" scaled="0"/>
          </a:gra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r>
              <a:rPr lang="zh-CN" altLang="en-US" sz="2400" b="1" strike="noStrike" spc="300" noProof="1">
                <a:solidFill>
                  <a:srgbClr val="FEFEE3"/>
                </a:solidFill>
                <a:latin typeface="微软雅黑" panose="020B0503020204020204" pitchFamily="34" charset="-122"/>
                <a:ea typeface="微软雅黑" panose="020B0503020204020204" pitchFamily="34" charset="-122"/>
              </a:rPr>
              <a:t>党是共青团的缔造者和领导者。</a:t>
            </a:r>
          </a:p>
        </p:txBody>
      </p:sp>
    </p:spTree>
  </p:cSld>
  <p:clrMapOvr>
    <a:masterClrMapping/>
  </p:clrMapOvr>
  <p:transition spd="slow" advClick="0" advTm="7209">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500"/>
                                        <p:tgtEl>
                                          <p:spTgt spid="34"/>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childTnLst>
                          </p:cTn>
                        </p:par>
                        <p:par>
                          <p:cTn id="12" fill="hold" nodeType="afterGroup">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58"/>
                                        </p:tgtEl>
                                        <p:attrNameLst>
                                          <p:attrName>style.visibility</p:attrName>
                                        </p:attrNameLst>
                                      </p:cBhvr>
                                      <p:to>
                                        <p:strVal val="visible"/>
                                      </p:to>
                                    </p:set>
                                    <p:animEffect transition="in" filter="barn(inVertical)">
                                      <p:cBhvr>
                                        <p:cTn id="15"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5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Box 12"/>
          <p:cNvSpPr txBox="1">
            <a:spLocks noChangeArrowheads="1"/>
          </p:cNvSpPr>
          <p:nvPr/>
        </p:nvSpPr>
        <p:spPr bwMode="auto">
          <a:xfrm>
            <a:off x="1252538" y="508000"/>
            <a:ext cx="5346700" cy="3987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r>
              <a:rPr lang="zh-CN" altLang="en-US" sz="2000" spc="300" noProof="1">
                <a:solidFill>
                  <a:schemeClr val="bg1"/>
                </a:solidFill>
                <a:latin typeface="微软雅黑" panose="020B0503020204020204" pitchFamily="34" charset="-122"/>
                <a:ea typeface="微软雅黑" panose="020B0503020204020204" pitchFamily="34" charset="-122"/>
                <a:cs typeface="+mn-cs"/>
              </a:rPr>
              <a:t>把握理论逻辑 不断提高政治判断力</a:t>
            </a:r>
          </a:p>
        </p:txBody>
      </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rcRect l="14160"/>
          <a:stretch>
            <a:fillRect/>
          </a:stretch>
        </p:blipFill>
        <p:spPr>
          <a:xfrm>
            <a:off x="635" y="1118235"/>
            <a:ext cx="4300220" cy="5739765"/>
          </a:xfrm>
          <a:prstGeom prst="rect">
            <a:avLst/>
          </a:prstGeom>
        </p:spPr>
      </p:pic>
      <p:sp>
        <p:nvSpPr>
          <p:cNvPr id="49" name="文本框 48"/>
          <p:cNvSpPr txBox="1"/>
          <p:nvPr/>
        </p:nvSpPr>
        <p:spPr>
          <a:xfrm>
            <a:off x="4438650" y="2781300"/>
            <a:ext cx="6710680" cy="3192145"/>
          </a:xfrm>
          <a:prstGeom prst="rect">
            <a:avLst/>
          </a:prstGeom>
          <a:noFill/>
        </p:spPr>
        <p:txBody>
          <a:bodyPr wrap="square" rtlCol="0">
            <a:spAutoFit/>
          </a:bodyPr>
          <a:lstStyle/>
          <a:p>
            <a:pPr marL="285750" indent="-285750" fontAlgn="auto">
              <a:lnSpc>
                <a:spcPct val="120000"/>
              </a:lnSpc>
              <a:buClr>
                <a:srgbClr val="EE2222"/>
              </a:buClr>
              <a:buFont typeface="Wingdings" panose="05000000000000000000" pitchFamily="2" charset="2"/>
              <a:buChar char="l"/>
            </a:pPr>
            <a:r>
              <a:rPr lang="zh-CN" altLang="en-US" sz="1400" spc="300" noProof="1">
                <a:solidFill>
                  <a:schemeClr val="tx1">
                    <a:lumMod val="85000"/>
                    <a:lumOff val="15000"/>
                  </a:schemeClr>
                </a:solidFill>
                <a:latin typeface="微软雅黑" panose="020B0503020204020204" pitchFamily="34" charset="-122"/>
                <a:ea typeface="微软雅黑" panose="020B0503020204020204" pitchFamily="34" charset="-122"/>
                <a:cs typeface="+mn-cs"/>
              </a:rPr>
              <a:t>共青团作为党领导的先进青年的群团组织，自成立之日起，就将青年作为主要工作对象。1922年，中国社会主义青年团第一次全国代表大会通过的纲领指出，青年团成立的目的之一就是“为改良青年工人、农人的生活现状而奋斗，并为青年妇女、青年学生的利益而奋斗”。1925年，任弼时在中国共产主义青年团第三届中央执行委员会第一次扩大会议上，把“深入群众”确定为当时青年团“唯一的使命”。作为党的青年工作的主要承载主体和重要力量，共青团在党的青年工作格局中处于核心地位，这种作用随着实践发展日渐深化。进入新时代，共青团积极发扬“党有号召、团有行动”的优良传统，“认真履行引领凝聚青年、组织动员青年、联系服务青年的职责”，积极为党争取青年人心、汇聚青年力量。</a:t>
            </a:r>
          </a:p>
        </p:txBody>
      </p:sp>
      <p:sp>
        <p:nvSpPr>
          <p:cNvPr id="58" name="矩形: 圆角 7"/>
          <p:cNvSpPr/>
          <p:nvPr/>
        </p:nvSpPr>
        <p:spPr>
          <a:xfrm>
            <a:off x="4510405" y="1916430"/>
            <a:ext cx="5006975" cy="609600"/>
          </a:xfrm>
          <a:prstGeom prst="roundRect">
            <a:avLst/>
          </a:prstGeom>
          <a:gradFill>
            <a:gsLst>
              <a:gs pos="89000">
                <a:srgbClr val="C00000"/>
              </a:gs>
              <a:gs pos="35000">
                <a:srgbClr val="FF3300"/>
              </a:gs>
            </a:gsLst>
            <a:lin ang="5400000" scaled="0"/>
          </a:gra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r>
              <a:rPr lang="zh-CN" altLang="en-US" sz="2000" b="1" strike="noStrike" spc="300" noProof="1">
                <a:solidFill>
                  <a:srgbClr val="FEFEE3"/>
                </a:solidFill>
                <a:latin typeface="微软雅黑" panose="020B0503020204020204" pitchFamily="34" charset="-122"/>
                <a:ea typeface="微软雅黑" panose="020B0503020204020204" pitchFamily="34" charset="-122"/>
              </a:rPr>
              <a:t>共青团是党的青年工作的重要力量。</a:t>
            </a:r>
          </a:p>
        </p:txBody>
      </p:sp>
    </p:spTree>
  </p:cSld>
  <p:clrMapOvr>
    <a:masterClrMapping/>
  </p:clrMapOvr>
  <p:transition spd="slow" advClick="0" advTm="7209">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500"/>
                                        <p:tgtEl>
                                          <p:spTgt spid="34"/>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childTnLst>
                          </p:cTn>
                        </p:par>
                        <p:par>
                          <p:cTn id="12" fill="hold" nodeType="afterGroup">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58"/>
                                        </p:tgtEl>
                                        <p:attrNameLst>
                                          <p:attrName>style.visibility</p:attrName>
                                        </p:attrNameLst>
                                      </p:cBhvr>
                                      <p:to>
                                        <p:strVal val="visible"/>
                                      </p:to>
                                    </p:set>
                                    <p:animEffect transition="in" filter="barn(inVertical)">
                                      <p:cBhvr>
                                        <p:cTn id="15"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5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600" y="1781909"/>
            <a:ext cx="12188296" cy="3278443"/>
          </a:xfrm>
          <a:custGeom>
            <a:avLst/>
            <a:gdLst/>
            <a:ahLst/>
            <a:cxnLst/>
            <a:rect l="l" t="t" r="r" b="b"/>
            <a:pathLst>
              <a:path w="144016" h="869444">
                <a:moveTo>
                  <a:pt x="0" y="0"/>
                </a:moveTo>
                <a:lnTo>
                  <a:pt x="144016" y="0"/>
                </a:lnTo>
                <a:lnTo>
                  <a:pt x="144016" y="869444"/>
                </a:lnTo>
                <a:lnTo>
                  <a:pt x="0" y="869444"/>
                </a:lnTo>
                <a:close/>
              </a:path>
            </a:pathLst>
          </a:custGeom>
          <a:gradFill>
            <a:gsLst>
              <a:gs pos="0">
                <a:srgbClr val="E30000"/>
              </a:gs>
              <a:gs pos="100000">
                <a:srgbClr val="760303"/>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121889" tIns="60944" rIns="121889" bIns="60944" rtlCol="0" anchor="ctr"/>
          <a:lstStyle/>
          <a:p>
            <a:pPr algn="ctr"/>
            <a:endParaRPr lang="zh-CN" altLang="en-US"/>
          </a:p>
        </p:txBody>
      </p:sp>
      <p:sp>
        <p:nvSpPr>
          <p:cNvPr id="2" name="文本框 6"/>
          <p:cNvSpPr txBox="1"/>
          <p:nvPr/>
        </p:nvSpPr>
        <p:spPr>
          <a:xfrm>
            <a:off x="3688461" y="2086349"/>
            <a:ext cx="4221401" cy="1018540"/>
          </a:xfrm>
          <a:prstGeom prst="rect">
            <a:avLst/>
          </a:prstGeom>
          <a:noFill/>
        </p:spPr>
        <p:txBody>
          <a:bodyPr wrap="square" lIns="121889" tIns="60944" rIns="121889" bIns="60944" rtlCol="0">
            <a:spAutoFit/>
          </a:bodyPr>
          <a:lstStyle/>
          <a:p>
            <a:pPr>
              <a:lnSpc>
                <a:spcPct val="125000"/>
              </a:lnSpc>
            </a:pPr>
            <a:r>
              <a:rPr lang="zh-CN" altLang="en-US" sz="4665" b="1">
                <a:solidFill>
                  <a:schemeClr val="bg1"/>
                </a:solidFill>
                <a:latin typeface="微软雅黑" panose="020B0503020204020204" pitchFamily="34" charset="-122"/>
                <a:ea typeface="微软雅黑" panose="020B0503020204020204" pitchFamily="34" charset="-122"/>
              </a:rPr>
              <a:t>第二章</a:t>
            </a:r>
          </a:p>
        </p:txBody>
      </p:sp>
      <p:sp>
        <p:nvSpPr>
          <p:cNvPr id="4" name="文本框 6"/>
          <p:cNvSpPr txBox="1"/>
          <p:nvPr/>
        </p:nvSpPr>
        <p:spPr>
          <a:xfrm>
            <a:off x="3698875" y="3057525"/>
            <a:ext cx="5843905" cy="1597660"/>
          </a:xfrm>
          <a:prstGeom prst="rect">
            <a:avLst/>
          </a:prstGeom>
          <a:noFill/>
        </p:spPr>
        <p:txBody>
          <a:bodyPr wrap="square" lIns="121889" tIns="60944" rIns="121889" bIns="60944" rtlCol="0">
            <a:spAutoFit/>
          </a:bodyPr>
          <a:lstStyle/>
          <a:p>
            <a:pPr>
              <a:lnSpc>
                <a:spcPct val="100000"/>
              </a:lnSpc>
            </a:pPr>
            <a:r>
              <a:rPr lang="zh-CN" altLang="en-US" sz="4800" b="1" dirty="0">
                <a:solidFill>
                  <a:srgbClr val="FFFFFF"/>
                </a:solidFill>
                <a:latin typeface="微软雅黑" panose="020B0503020204020204" pitchFamily="34" charset="-122"/>
                <a:ea typeface="微软雅黑" panose="020B0503020204020204" pitchFamily="34" charset="-122"/>
              </a:rPr>
              <a:t>明晰历史逻辑 </a:t>
            </a:r>
          </a:p>
          <a:p>
            <a:pPr>
              <a:lnSpc>
                <a:spcPct val="100000"/>
              </a:lnSpc>
            </a:pPr>
            <a:r>
              <a:rPr lang="zh-CN" altLang="en-US" sz="4800" b="1" dirty="0">
                <a:solidFill>
                  <a:srgbClr val="FFFFFF"/>
                </a:solidFill>
                <a:latin typeface="微软雅黑" panose="020B0503020204020204" pitchFamily="34" charset="-122"/>
                <a:ea typeface="微软雅黑" panose="020B0503020204020204" pitchFamily="34" charset="-122"/>
              </a:rPr>
              <a:t>不断提高政治领悟力</a:t>
            </a:r>
          </a:p>
        </p:txBody>
      </p:sp>
      <p:pic>
        <p:nvPicPr>
          <p:cNvPr id="5"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896620" y="2124710"/>
            <a:ext cx="2820670" cy="255397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9" descr="红带1"/>
          <p:cNvPicPr>
            <a:picLocks noChangeAspect="1" noChangeArrowheads="1"/>
          </p:cNvPicPr>
          <p:nvPr/>
        </p:nvPicPr>
        <p:blipFill>
          <a:blip r:embed="rId4" cstate="email">
            <a:extLst>
              <a:ext uri="{BEBA8EAE-BF5A-486C-A8C5-ECC9F3942E4B}">
                <a14:imgProps xmlns:a14="http://schemas.microsoft.com/office/drawing/2010/main">
                  <a14:imgLayer>
                    <a14:imgEffect>
                      <a14:saturation sat="400000"/>
                    </a14:imgEffect>
                    <a14:imgEffect>
                      <a14:sharpenSoften amount="50000"/>
                    </a14:imgEffect>
                  </a14:imgLayer>
                </a14:imgProps>
              </a:ext>
              <a:ext uri="{28A0092B-C50C-407E-A947-70E740481C1C}">
                <a14:useLocalDpi xmlns:a14="http://schemas.microsoft.com/office/drawing/2010/main"/>
              </a:ext>
            </a:extLst>
          </a:blip>
          <a:srcRect/>
          <a:stretch>
            <a:fillRect/>
          </a:stretch>
        </p:blipFill>
        <p:spPr bwMode="auto">
          <a:xfrm>
            <a:off x="600" y="5312999"/>
            <a:ext cx="8089512" cy="1590073"/>
          </a:xfrm>
          <a:prstGeom prst="rect">
            <a:avLst/>
          </a:prstGeom>
          <a:noFill/>
          <a:effectLst>
            <a:outerShdw blurRad="63500" sx="102000" sy="102000" algn="ctr"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3" name="图片 12"/>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9251211" y="713119"/>
            <a:ext cx="2941391" cy="618995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1308"/>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spd="slow" advTm="1308"/>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par>
                                <p:cTn id="20" presetID="53" presetClass="entr" presetSubtype="0" fill="hold" nodeType="with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Effect transition="in" filter="fade">
                                      <p:cBhvr>
                                        <p:cTn id="24" dur="500"/>
                                        <p:tgtEl>
                                          <p:spTgt spid="5"/>
                                        </p:tgtEl>
                                      </p:cBhvr>
                                    </p:animEffect>
                                  </p:childTnLst>
                                </p:cTn>
                              </p:par>
                              <p:par>
                                <p:cTn id="25" presetID="53" presetClass="entr" presetSubtype="0"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500" fill="hold"/>
                                        <p:tgtEl>
                                          <p:spTgt spid="11"/>
                                        </p:tgtEl>
                                        <p:attrNameLst>
                                          <p:attrName>ppt_w</p:attrName>
                                        </p:attrNameLst>
                                      </p:cBhvr>
                                      <p:tavLst>
                                        <p:tav tm="0">
                                          <p:val>
                                            <p:fltVal val="0"/>
                                          </p:val>
                                        </p:tav>
                                        <p:tav tm="100000">
                                          <p:val>
                                            <p:strVal val="#ppt_w"/>
                                          </p:val>
                                        </p:tav>
                                      </p:tavLst>
                                    </p:anim>
                                    <p:anim calcmode="lin" valueType="num">
                                      <p:cBhvr>
                                        <p:cTn id="28" dur="500" fill="hold"/>
                                        <p:tgtEl>
                                          <p:spTgt spid="11"/>
                                        </p:tgtEl>
                                        <p:attrNameLst>
                                          <p:attrName>ppt_h</p:attrName>
                                        </p:attrNameLst>
                                      </p:cBhvr>
                                      <p:tavLst>
                                        <p:tav tm="0">
                                          <p:val>
                                            <p:fltVal val="0"/>
                                          </p:val>
                                        </p:tav>
                                        <p:tav tm="100000">
                                          <p:val>
                                            <p:strVal val="#ppt_h"/>
                                          </p:val>
                                        </p:tav>
                                      </p:tavLst>
                                    </p:anim>
                                    <p:animEffect transition="in" filter="fade">
                                      <p:cBhvr>
                                        <p:cTn id="29" dur="500"/>
                                        <p:tgtEl>
                                          <p:spTgt spid="11"/>
                                        </p:tgtEl>
                                      </p:cBhvr>
                                    </p:animEffect>
                                  </p:childTnLst>
                                </p:cTn>
                              </p:par>
                              <p:par>
                                <p:cTn id="30" presetID="53" presetClass="entr" presetSubtype="0" fill="hold" nodeType="with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p:cTn id="32" dur="500" fill="hold"/>
                                        <p:tgtEl>
                                          <p:spTgt spid="13"/>
                                        </p:tgtEl>
                                        <p:attrNameLst>
                                          <p:attrName>ppt_w</p:attrName>
                                        </p:attrNameLst>
                                      </p:cBhvr>
                                      <p:tavLst>
                                        <p:tav tm="0">
                                          <p:val>
                                            <p:fltVal val="0"/>
                                          </p:val>
                                        </p:tav>
                                        <p:tav tm="100000">
                                          <p:val>
                                            <p:strVal val="#ppt_w"/>
                                          </p:val>
                                        </p:tav>
                                      </p:tavLst>
                                    </p:anim>
                                    <p:anim calcmode="lin" valueType="num">
                                      <p:cBhvr>
                                        <p:cTn id="33" dur="500" fill="hold"/>
                                        <p:tgtEl>
                                          <p:spTgt spid="13"/>
                                        </p:tgtEl>
                                        <p:attrNameLst>
                                          <p:attrName>ppt_h</p:attrName>
                                        </p:attrNameLst>
                                      </p:cBhvr>
                                      <p:tavLst>
                                        <p:tav tm="0">
                                          <p:val>
                                            <p:fltVal val="0"/>
                                          </p:val>
                                        </p:tav>
                                        <p:tav tm="100000">
                                          <p:val>
                                            <p:strVal val="#ppt_h"/>
                                          </p:val>
                                        </p:tav>
                                      </p:tavLst>
                                    </p:anim>
                                    <p:animEffect transition="in" filter="fade">
                                      <p:cBhvr>
                                        <p:cTn id="3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 grpId="0"/>
      <p:bldP spid="4"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MThmZDY2NTcyNjc4NTQyMmEyMTI1MmM1NTA3Njk0YzAifQ=="/>
  <p:tag name="ISPRING_PRESENTATION_TITLE" val="10.30中国共产党章程"/>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3.xml><?xml version="1.0" encoding="utf-8"?>
<p:tagLst xmlns:a="http://schemas.openxmlformats.org/drawingml/2006/main" xmlns:r="http://schemas.openxmlformats.org/officeDocument/2006/relationships" xmlns:p="http://schemas.openxmlformats.org/presentationml/2006/main">
  <p:tag name="PA" val="v5.2.9"/>
</p:tagLst>
</file>

<file path=ppt/tags/tag14.xml><?xml version="1.0" encoding="utf-8"?>
<p:tagLst xmlns:a="http://schemas.openxmlformats.org/drawingml/2006/main" xmlns:r="http://schemas.openxmlformats.org/officeDocument/2006/relationships" xmlns:p="http://schemas.openxmlformats.org/presentationml/2006/main">
  <p:tag name="PA" val="v5.2.9"/>
</p:tagLst>
</file>

<file path=ppt/tags/tag15.xml><?xml version="1.0" encoding="utf-8"?>
<p:tagLst xmlns:a="http://schemas.openxmlformats.org/drawingml/2006/main" xmlns:r="http://schemas.openxmlformats.org/officeDocument/2006/relationships" xmlns:p="http://schemas.openxmlformats.org/presentationml/2006/main">
  <p:tag name="PA" val="v5.2.9"/>
</p:tagLst>
</file>

<file path=ppt/tags/tag16.xml><?xml version="1.0" encoding="utf-8"?>
<p:tagLst xmlns:a="http://schemas.openxmlformats.org/drawingml/2006/main" xmlns:r="http://schemas.openxmlformats.org/officeDocument/2006/relationships" xmlns:p="http://schemas.openxmlformats.org/presentationml/2006/main">
  <p:tag name="PA" val="v5.2.9"/>
</p:tagLst>
</file>

<file path=ppt/tags/tag17.xml><?xml version="1.0" encoding="utf-8"?>
<p:tagLst xmlns:a="http://schemas.openxmlformats.org/drawingml/2006/main" xmlns:r="http://schemas.openxmlformats.org/officeDocument/2006/relationships" xmlns:p="http://schemas.openxmlformats.org/presentationml/2006/main">
  <p:tag name="PA" val="v5.2.9"/>
</p:tagLst>
</file>

<file path=ppt/tags/tag18.xml><?xml version="1.0" encoding="utf-8"?>
<p:tagLst xmlns:a="http://schemas.openxmlformats.org/drawingml/2006/main" xmlns:r="http://schemas.openxmlformats.org/officeDocument/2006/relationships" xmlns:p="http://schemas.openxmlformats.org/presentationml/2006/main">
  <p:tag name="PA" val="v5.2.9"/>
</p:tagLst>
</file>

<file path=ppt/tags/tag19.xml><?xml version="1.0" encoding="utf-8"?>
<p:tagLst xmlns:a="http://schemas.openxmlformats.org/drawingml/2006/main" xmlns:r="http://schemas.openxmlformats.org/officeDocument/2006/relationships" xmlns:p="http://schemas.openxmlformats.org/presentationml/2006/main">
  <p:tag name="PA" val="v5.2.9"/>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COLOR_TYPE" val="1"/>
  <p:tag name="KSO_WM_TEMPLATE_INDEX" val="20205176"/>
  <p:tag name="KSO_WM_TEMPLATE_MASTER_TYPE" val="0"/>
  <p:tag name="KSO_WM_TEMPLATE_SUBCATEGORY" val="19"/>
  <p:tag name="KSO_WM_TEMPLATE_THUMBS_INDEX" val="1、4、7、12、13、14、15、16、17、18、20、24、25、28、33、36、40、43、44"/>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PA" val="v5.2.9"/>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176"/>
  <p:tag name="KSO_WM_UNIT_COMPATIBLE" val="0"/>
  <p:tag name="KSO_WM_UNIT_DIAGRAM_ISNUMVISUAL" val="0"/>
  <p:tag name="KSO_WM_UNIT_DIAGRAM_ISREFERUNIT" val="0"/>
  <p:tag name="KSO_WM_UNIT_HIGHLIGHT" val="0"/>
  <p:tag name="KSO_WM_UNIT_ID" val="_0**"/>
  <p:tag name="KSO_WM_UNIT_LAYERLEVEL" val="1"/>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176"/>
  <p:tag name="KSO_WM_UNIT_COMPATIBLE" val="0"/>
  <p:tag name="KSO_WM_UNIT_DIAGRAM_ISNUMVISUAL" val="0"/>
  <p:tag name="KSO_WM_UNIT_DIAGRAM_ISREFERUNIT" val="0"/>
  <p:tag name="KSO_WM_UNIT_HIGHLIGHT" val="0"/>
  <p:tag name="KSO_WM_UNIT_ID" val="_0**"/>
  <p:tag name="KSO_WM_UNIT_LAYERLEVEL" val="1"/>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heme/theme1.xml><?xml version="1.0" encoding="utf-8"?>
<a:theme xmlns:a="http://schemas.openxmlformats.org/drawingml/2006/main" name="第一PPT模板网-WWW.1PPT.COM">
  <a:themeElements>
    <a:clrScheme name="Office">
      <a:dk1>
        <a:srgbClr val="000000"/>
      </a:dk1>
      <a:lt1>
        <a:srgbClr val="FFFFFF"/>
      </a:lt1>
      <a:dk2>
        <a:srgbClr val="778495"/>
      </a:dk2>
      <a:lt2>
        <a:srgbClr val="F0F0F0"/>
      </a:lt2>
      <a:accent1>
        <a:srgbClr val="C60C0C"/>
      </a:accent1>
      <a:accent2>
        <a:srgbClr val="F65050"/>
      </a:accent2>
      <a:accent3>
        <a:srgbClr val="FC7C7C"/>
      </a:accent3>
      <a:accent4>
        <a:srgbClr val="FE6666"/>
      </a:accent4>
      <a:accent5>
        <a:srgbClr val="EE2222"/>
      </a:accent5>
      <a:accent6>
        <a:srgbClr val="D22828"/>
      </a:accent6>
      <a:hlink>
        <a:srgbClr val="C60C0C"/>
      </a:hlink>
      <a:folHlink>
        <a:srgbClr val="BFBFBF"/>
      </a:folHlink>
    </a:clrScheme>
    <a:fontScheme name="自定义 2">
      <a:majorFont>
        <a:latin typeface="Cambria"/>
        <a:ea typeface="微软雅黑"/>
        <a:cs typeface="Arial"/>
      </a:majorFont>
      <a:minorFont>
        <a:latin typeface="Calibri"/>
        <a:ea typeface="微软雅黑Light"/>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778495"/>
    </a:dk2>
    <a:lt2>
      <a:srgbClr val="F0F0F0"/>
    </a:lt2>
    <a:accent1>
      <a:srgbClr val="C60C0C"/>
    </a:accent1>
    <a:accent2>
      <a:srgbClr val="F65050"/>
    </a:accent2>
    <a:accent3>
      <a:srgbClr val="FC7C7C"/>
    </a:accent3>
    <a:accent4>
      <a:srgbClr val="FE6666"/>
    </a:accent4>
    <a:accent5>
      <a:srgbClr val="EE2222"/>
    </a:accent5>
    <a:accent6>
      <a:srgbClr val="D22828"/>
    </a:accent6>
    <a:hlink>
      <a:srgbClr val="C60C0C"/>
    </a:hlink>
    <a:folHlink>
      <a:srgbClr val="BFBFBF"/>
    </a:folHlink>
  </a:clrScheme>
</a:themeOverride>
</file>

<file path=ppt/theme/themeOverride2.xml><?xml version="1.0" encoding="utf-8"?>
<a:themeOverride xmlns:a="http://schemas.openxmlformats.org/drawingml/2006/main">
  <a:clrScheme name="Office">
    <a:dk1>
      <a:srgbClr val="000000"/>
    </a:dk1>
    <a:lt1>
      <a:srgbClr val="FFFFFF"/>
    </a:lt1>
    <a:dk2>
      <a:srgbClr val="778495"/>
    </a:dk2>
    <a:lt2>
      <a:srgbClr val="F0F0F0"/>
    </a:lt2>
    <a:accent1>
      <a:srgbClr val="C60C0C"/>
    </a:accent1>
    <a:accent2>
      <a:srgbClr val="F65050"/>
    </a:accent2>
    <a:accent3>
      <a:srgbClr val="FC7C7C"/>
    </a:accent3>
    <a:accent4>
      <a:srgbClr val="FE6666"/>
    </a:accent4>
    <a:accent5>
      <a:srgbClr val="EE2222"/>
    </a:accent5>
    <a:accent6>
      <a:srgbClr val="D22828"/>
    </a:accent6>
    <a:hlink>
      <a:srgbClr val="C60C0C"/>
    </a:hlink>
    <a:folHlink>
      <a:srgbClr val="BFBFBF"/>
    </a:folHlink>
  </a:clrScheme>
</a:themeOverride>
</file>

<file path=ppt/theme/themeOverride3.xml><?xml version="1.0" encoding="utf-8"?>
<a:themeOverride xmlns:a="http://schemas.openxmlformats.org/drawingml/2006/main">
  <a:clrScheme name="Office">
    <a:dk1>
      <a:srgbClr val="000000"/>
    </a:dk1>
    <a:lt1>
      <a:srgbClr val="FFFFFF"/>
    </a:lt1>
    <a:dk2>
      <a:srgbClr val="778495"/>
    </a:dk2>
    <a:lt2>
      <a:srgbClr val="F0F0F0"/>
    </a:lt2>
    <a:accent1>
      <a:srgbClr val="C60C0C"/>
    </a:accent1>
    <a:accent2>
      <a:srgbClr val="F65050"/>
    </a:accent2>
    <a:accent3>
      <a:srgbClr val="FC7C7C"/>
    </a:accent3>
    <a:accent4>
      <a:srgbClr val="FE6666"/>
    </a:accent4>
    <a:accent5>
      <a:srgbClr val="EE2222"/>
    </a:accent5>
    <a:accent6>
      <a:srgbClr val="D22828"/>
    </a:accent6>
    <a:hlink>
      <a:srgbClr val="C60C0C"/>
    </a:hlink>
    <a:folHlink>
      <a:srgbClr val="BFBFBF"/>
    </a:folHlink>
  </a:clrScheme>
</a:themeOverride>
</file>

<file path=ppt/theme/themeOverride4.xml><?xml version="1.0" encoding="utf-8"?>
<a:themeOverride xmlns:a="http://schemas.openxmlformats.org/drawingml/2006/main">
  <a:clrScheme name="Office">
    <a:dk1>
      <a:srgbClr val="000000"/>
    </a:dk1>
    <a:lt1>
      <a:srgbClr val="FFFFFF"/>
    </a:lt1>
    <a:dk2>
      <a:srgbClr val="778495"/>
    </a:dk2>
    <a:lt2>
      <a:srgbClr val="F0F0F0"/>
    </a:lt2>
    <a:accent1>
      <a:srgbClr val="C60C0C"/>
    </a:accent1>
    <a:accent2>
      <a:srgbClr val="F65050"/>
    </a:accent2>
    <a:accent3>
      <a:srgbClr val="FC7C7C"/>
    </a:accent3>
    <a:accent4>
      <a:srgbClr val="FE6666"/>
    </a:accent4>
    <a:accent5>
      <a:srgbClr val="EE2222"/>
    </a:accent5>
    <a:accent6>
      <a:srgbClr val="D22828"/>
    </a:accent6>
    <a:hlink>
      <a:srgbClr val="C60C0C"/>
    </a:hlink>
    <a:folHlink>
      <a:srgbClr val="BFBFBF"/>
    </a:folHlink>
  </a:clrScheme>
</a:themeOverride>
</file>

<file path=ppt/theme/themeOverride5.xml><?xml version="1.0" encoding="utf-8"?>
<a:themeOverride xmlns:a="http://schemas.openxmlformats.org/drawingml/2006/main">
  <a:clrScheme name="Office">
    <a:dk1>
      <a:srgbClr val="000000"/>
    </a:dk1>
    <a:lt1>
      <a:srgbClr val="FFFFFF"/>
    </a:lt1>
    <a:dk2>
      <a:srgbClr val="778495"/>
    </a:dk2>
    <a:lt2>
      <a:srgbClr val="F0F0F0"/>
    </a:lt2>
    <a:accent1>
      <a:srgbClr val="C60C0C"/>
    </a:accent1>
    <a:accent2>
      <a:srgbClr val="F65050"/>
    </a:accent2>
    <a:accent3>
      <a:srgbClr val="FC7C7C"/>
    </a:accent3>
    <a:accent4>
      <a:srgbClr val="FE6666"/>
    </a:accent4>
    <a:accent5>
      <a:srgbClr val="EE2222"/>
    </a:accent5>
    <a:accent6>
      <a:srgbClr val="D22828"/>
    </a:accent6>
    <a:hlink>
      <a:srgbClr val="C60C0C"/>
    </a:hlink>
    <a:folHlink>
      <a:srgbClr val="BFBFBF"/>
    </a:folHlink>
  </a:clrScheme>
</a:themeOverride>
</file>

<file path=ppt/theme/themeOverride6.xml><?xml version="1.0" encoding="utf-8"?>
<a:themeOverride xmlns:a="http://schemas.openxmlformats.org/drawingml/2006/main">
  <a:clrScheme name="Office">
    <a:dk1>
      <a:srgbClr val="000000"/>
    </a:dk1>
    <a:lt1>
      <a:srgbClr val="FFFFFF"/>
    </a:lt1>
    <a:dk2>
      <a:srgbClr val="778495"/>
    </a:dk2>
    <a:lt2>
      <a:srgbClr val="F0F0F0"/>
    </a:lt2>
    <a:accent1>
      <a:srgbClr val="C60C0C"/>
    </a:accent1>
    <a:accent2>
      <a:srgbClr val="F65050"/>
    </a:accent2>
    <a:accent3>
      <a:srgbClr val="FC7C7C"/>
    </a:accent3>
    <a:accent4>
      <a:srgbClr val="FE6666"/>
    </a:accent4>
    <a:accent5>
      <a:srgbClr val="EE2222"/>
    </a:accent5>
    <a:accent6>
      <a:srgbClr val="D22828"/>
    </a:accent6>
    <a:hlink>
      <a:srgbClr val="C60C0C"/>
    </a:hlink>
    <a:folHlink>
      <a:srgbClr val="BFBFBF"/>
    </a:folHlink>
  </a:clrScheme>
</a:themeOverride>
</file>

<file path=ppt/theme/themeOverride7.xml><?xml version="1.0" encoding="utf-8"?>
<a:themeOverride xmlns:a="http://schemas.openxmlformats.org/drawingml/2006/main">
  <a:clrScheme name="Office">
    <a:dk1>
      <a:srgbClr val="000000"/>
    </a:dk1>
    <a:lt1>
      <a:srgbClr val="FFFFFF"/>
    </a:lt1>
    <a:dk2>
      <a:srgbClr val="778495"/>
    </a:dk2>
    <a:lt2>
      <a:srgbClr val="F0F0F0"/>
    </a:lt2>
    <a:accent1>
      <a:srgbClr val="C60C0C"/>
    </a:accent1>
    <a:accent2>
      <a:srgbClr val="F65050"/>
    </a:accent2>
    <a:accent3>
      <a:srgbClr val="FC7C7C"/>
    </a:accent3>
    <a:accent4>
      <a:srgbClr val="FE6666"/>
    </a:accent4>
    <a:accent5>
      <a:srgbClr val="EE2222"/>
    </a:accent5>
    <a:accent6>
      <a:srgbClr val="D22828"/>
    </a:accent6>
    <a:hlink>
      <a:srgbClr val="C60C0C"/>
    </a:hlink>
    <a:folHlink>
      <a:srgbClr val="BFBFBF"/>
    </a:folHlink>
  </a:clrScheme>
</a:themeOverride>
</file>

<file path=ppt/theme/themeOverride8.xml><?xml version="1.0" encoding="utf-8"?>
<a:themeOverride xmlns:a="http://schemas.openxmlformats.org/drawingml/2006/main">
  <a:clrScheme name="Office">
    <a:dk1>
      <a:srgbClr val="000000"/>
    </a:dk1>
    <a:lt1>
      <a:srgbClr val="FFFFFF"/>
    </a:lt1>
    <a:dk2>
      <a:srgbClr val="778495"/>
    </a:dk2>
    <a:lt2>
      <a:srgbClr val="F0F0F0"/>
    </a:lt2>
    <a:accent1>
      <a:srgbClr val="C60C0C"/>
    </a:accent1>
    <a:accent2>
      <a:srgbClr val="F65050"/>
    </a:accent2>
    <a:accent3>
      <a:srgbClr val="FC7C7C"/>
    </a:accent3>
    <a:accent4>
      <a:srgbClr val="FE6666"/>
    </a:accent4>
    <a:accent5>
      <a:srgbClr val="EE2222"/>
    </a:accent5>
    <a:accent6>
      <a:srgbClr val="D22828"/>
    </a:accent6>
    <a:hlink>
      <a:srgbClr val="C60C0C"/>
    </a:hlink>
    <a:folHlink>
      <a:srgbClr val="BFBFBF"/>
    </a:folHlink>
  </a:clrScheme>
</a:themeOverride>
</file>

<file path=ppt/theme/themeOverride9.xml><?xml version="1.0" encoding="utf-8"?>
<a:themeOverride xmlns:a="http://schemas.openxmlformats.org/drawingml/2006/main">
  <a:clrScheme name="Office">
    <a:dk1>
      <a:srgbClr val="000000"/>
    </a:dk1>
    <a:lt1>
      <a:srgbClr val="FFFFFF"/>
    </a:lt1>
    <a:dk2>
      <a:srgbClr val="778495"/>
    </a:dk2>
    <a:lt2>
      <a:srgbClr val="F0F0F0"/>
    </a:lt2>
    <a:accent1>
      <a:srgbClr val="C60C0C"/>
    </a:accent1>
    <a:accent2>
      <a:srgbClr val="F65050"/>
    </a:accent2>
    <a:accent3>
      <a:srgbClr val="FC7C7C"/>
    </a:accent3>
    <a:accent4>
      <a:srgbClr val="FE6666"/>
    </a:accent4>
    <a:accent5>
      <a:srgbClr val="EE2222"/>
    </a:accent5>
    <a:accent6>
      <a:srgbClr val="D22828"/>
    </a:accent6>
    <a:hlink>
      <a:srgbClr val="C60C0C"/>
    </a:hlink>
    <a:folHlink>
      <a:srgbClr val="BFBFBF"/>
    </a:folHlink>
  </a:clrScheme>
</a:themeOverride>
</file>

<file path=docProps/app.xml><?xml version="1.0" encoding="utf-8"?>
<Properties xmlns="http://schemas.openxmlformats.org/officeDocument/2006/extended-properties" xmlns:vt="http://schemas.openxmlformats.org/officeDocument/2006/docPropsVTypes">
  <TotalTime>11</TotalTime>
  <Words>2838</Words>
  <Application>Microsoft Office PowerPoint</Application>
  <PresentationFormat>自定义</PresentationFormat>
  <Paragraphs>95</Paragraphs>
  <Slides>20</Slides>
  <Notes>20</Notes>
  <HiddenSlides>0</HiddenSlides>
  <MMClips>0</MMClips>
  <ScaleCrop>false</ScaleCrop>
  <HeadingPairs>
    <vt:vector size="6" baseType="variant">
      <vt:variant>
        <vt:lpstr>已用的字体</vt:lpstr>
      </vt:variant>
      <vt:variant>
        <vt:i4>14</vt:i4>
      </vt:variant>
      <vt:variant>
        <vt:lpstr>主题</vt:lpstr>
      </vt:variant>
      <vt:variant>
        <vt:i4>3</vt:i4>
      </vt:variant>
      <vt:variant>
        <vt:lpstr>幻灯片标题</vt:lpstr>
      </vt:variant>
      <vt:variant>
        <vt:i4>20</vt:i4>
      </vt:variant>
    </vt:vector>
  </HeadingPairs>
  <TitlesOfParts>
    <vt:vector size="37" baseType="lpstr">
      <vt:lpstr>Meiryo</vt:lpstr>
      <vt:lpstr>等线</vt:lpstr>
      <vt:lpstr>方正粗宋简体</vt:lpstr>
      <vt:lpstr>思源黑体 CN Normal</vt:lpstr>
      <vt:lpstr>宋体</vt:lpstr>
      <vt:lpstr>微软雅黑</vt:lpstr>
      <vt:lpstr>微软雅黑Light</vt:lpstr>
      <vt:lpstr>字魂105号-简雅黑</vt:lpstr>
      <vt:lpstr>字魂58号-创中黑</vt:lpstr>
      <vt:lpstr>字魂59号-创粗黑</vt:lpstr>
      <vt:lpstr>Arial</vt:lpstr>
      <vt:lpstr>Calibri</vt:lpstr>
      <vt:lpstr>Calibri Light</vt:lpstr>
      <vt:lpstr>Wingdings</vt:lpstr>
      <vt:lpstr>第一PPT模板网-WWW.1PPT.COM</vt:lpstr>
      <vt:lpstr>1_Office 主题​​</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5</cp:revision>
  <cp:lastPrinted>2022-05-23T22:06:01Z</cp:lastPrinted>
  <dcterms:created xsi:type="dcterms:W3CDTF">2022-05-23T22:06:01Z</dcterms:created>
  <dcterms:modified xsi:type="dcterms:W3CDTF">2023-03-07T08:48:10Z</dcterms:modified>
</cp:coreProperties>
</file>