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7" r:id="rId2"/>
  </p:sldMasterIdLst>
  <p:notesMasterIdLst>
    <p:notesMasterId r:id="rId36"/>
  </p:notesMasterIdLst>
  <p:sldIdLst>
    <p:sldId id="3197" r:id="rId3"/>
    <p:sldId id="3198" r:id="rId4"/>
    <p:sldId id="3199" r:id="rId5"/>
    <p:sldId id="3200" r:id="rId6"/>
    <p:sldId id="414" r:id="rId7"/>
    <p:sldId id="415" r:id="rId8"/>
    <p:sldId id="416" r:id="rId9"/>
    <p:sldId id="417" r:id="rId10"/>
    <p:sldId id="418" r:id="rId11"/>
    <p:sldId id="3201" r:id="rId12"/>
    <p:sldId id="420" r:id="rId13"/>
    <p:sldId id="421" r:id="rId14"/>
    <p:sldId id="422" r:id="rId15"/>
    <p:sldId id="423" r:id="rId16"/>
    <p:sldId id="424" r:id="rId17"/>
    <p:sldId id="425" r:id="rId18"/>
    <p:sldId id="426" r:id="rId19"/>
    <p:sldId id="427" r:id="rId20"/>
    <p:sldId id="428" r:id="rId21"/>
    <p:sldId id="429" r:id="rId22"/>
    <p:sldId id="430" r:id="rId23"/>
    <p:sldId id="431" r:id="rId24"/>
    <p:sldId id="432" r:id="rId25"/>
    <p:sldId id="433" r:id="rId26"/>
    <p:sldId id="3202" r:id="rId27"/>
    <p:sldId id="435" r:id="rId28"/>
    <p:sldId id="436" r:id="rId29"/>
    <p:sldId id="437" r:id="rId30"/>
    <p:sldId id="438" r:id="rId31"/>
    <p:sldId id="439" r:id="rId32"/>
    <p:sldId id="440" r:id="rId33"/>
    <p:sldId id="483" r:id="rId34"/>
    <p:sldId id="3203" r:id="rId35"/>
  </p:sldIdLst>
  <p:sldSz cx="12192000" cy="6858000"/>
  <p:notesSz cx="6858000" cy="9144000"/>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5">
          <p15:clr>
            <a:srgbClr val="A4A3A4"/>
          </p15:clr>
        </p15:guide>
        <p15:guide id="2" orient="horz" pos="950">
          <p15:clr>
            <a:srgbClr val="A4A3A4"/>
          </p15:clr>
        </p15:guide>
        <p15:guide id="3" pos="688">
          <p15:clr>
            <a:srgbClr val="A4A3A4"/>
          </p15:clr>
        </p15:guide>
        <p15:guide id="4" pos="7015">
          <p15:clr>
            <a:srgbClr val="A4A3A4"/>
          </p15:clr>
        </p15:guide>
        <p15:guide id="5" orient="horz" pos="3748">
          <p15:clr>
            <a:srgbClr val="A4A3A4"/>
          </p15:clr>
        </p15:guide>
        <p15:guide id="6" pos="3840">
          <p15:clr>
            <a:srgbClr val="A4A3A4"/>
          </p15:clr>
        </p15:guide>
      </p15:sldGuideLst>
    </p:ext>
    <p:ext uri="{2D200454-40CA-4A62-9FC3-DE9A4176ACB9}">
      <p15:notesGuideLst xmlns:p15="http://schemas.microsoft.com/office/powerpoint/2012/main">
        <p15:guide id="1" orient="horz" pos="28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3" autoAdjust="0"/>
    <p:restoredTop sz="96314" autoAdjust="0"/>
  </p:normalViewPr>
  <p:slideViewPr>
    <p:cSldViewPr snapToGrid="0" showGuides="1">
      <p:cViewPr varScale="1">
        <p:scale>
          <a:sx n="108" d="100"/>
          <a:sy n="108" d="100"/>
        </p:scale>
        <p:origin x="756" y="114"/>
      </p:cViewPr>
      <p:guideLst>
        <p:guide orient="horz" pos="2125"/>
        <p:guide orient="horz" pos="950"/>
        <p:guide pos="688"/>
        <p:guide pos="7015"/>
        <p:guide orient="horz" pos="3748"/>
        <p:guide pos="3840"/>
      </p:guideLst>
    </p:cSldViewPr>
  </p:slideViewPr>
  <p:notesTextViewPr>
    <p:cViewPr>
      <p:scale>
        <a:sx n="1" d="1"/>
        <a:sy n="1" d="1"/>
      </p:scale>
      <p:origin x="0" y="0"/>
    </p:cViewPr>
  </p:notesTextViewPr>
  <p:notesViewPr>
    <p:cSldViewPr snapToGrid="0" showGuides="1">
      <p:cViewPr varScale="1">
        <p:scale>
          <a:sx n="81" d="100"/>
          <a:sy n="81" d="100"/>
        </p:scale>
        <p:origin x="2922" y="102"/>
      </p:cViewPr>
      <p:guideLst>
        <p:guide orient="horz" pos="2833"/>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F4F39D6B-3B0B-46FE-B8BE-0F0A56ED4D23}" type="datetimeFigureOut">
              <a:rPr lang="zh-CN" altLang="en-US" smtClean="0"/>
              <a:t>2023/3/8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F051B22D-B9B7-460C-AFF5-E4A2A2B766A2}" type="slidenum">
              <a:rPr lang="zh-CN" altLang="en-US" smtClean="0"/>
              <a:t>‹#›</a:t>
            </a:fld>
            <a:endParaRPr lang="zh-CN" altLang="en-US"/>
          </a:p>
        </p:txBody>
      </p:sp>
    </p:spTree>
    <p:extLst>
      <p:ext uri="{BB962C8B-B14F-4D97-AF65-F5344CB8AC3E}">
        <p14:creationId xmlns:p14="http://schemas.microsoft.com/office/powerpoint/2010/main" val="2401875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26D5307-9AB0-4C93-817A-B080F41B1CBD}" type="slidenum">
              <a:rPr lang="zh-CN" altLang="en-US" smtClean="0"/>
              <a:t>2</a:t>
            </a:fld>
            <a:endParaRPr lang="zh-CN" altLang="en-US"/>
          </a:p>
        </p:txBody>
      </p:sp>
    </p:spTree>
    <p:extLst>
      <p:ext uri="{BB962C8B-B14F-4D97-AF65-F5344CB8AC3E}">
        <p14:creationId xmlns:p14="http://schemas.microsoft.com/office/powerpoint/2010/main" val="401436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14</a:t>
            </a:fld>
            <a:endParaRPr lang="zh-CN" altLang="en-US"/>
          </a:p>
        </p:txBody>
      </p:sp>
    </p:spTree>
    <p:extLst>
      <p:ext uri="{BB962C8B-B14F-4D97-AF65-F5344CB8AC3E}">
        <p14:creationId xmlns:p14="http://schemas.microsoft.com/office/powerpoint/2010/main" val="2950096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15</a:t>
            </a:fld>
            <a:endParaRPr lang="zh-CN" altLang="en-US"/>
          </a:p>
        </p:txBody>
      </p:sp>
    </p:spTree>
    <p:extLst>
      <p:ext uri="{BB962C8B-B14F-4D97-AF65-F5344CB8AC3E}">
        <p14:creationId xmlns:p14="http://schemas.microsoft.com/office/powerpoint/2010/main" val="392564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1A17451-9F98-46FF-B4BB-5EE8B7E7B2F9}" type="slidenum">
              <a:rPr lang="zh-CN" altLang="en-US" smtClean="0"/>
              <a:t>16</a:t>
            </a:fld>
            <a:endParaRPr lang="zh-CN" altLang="en-US"/>
          </a:p>
        </p:txBody>
      </p:sp>
    </p:spTree>
    <p:extLst>
      <p:ext uri="{BB962C8B-B14F-4D97-AF65-F5344CB8AC3E}">
        <p14:creationId xmlns:p14="http://schemas.microsoft.com/office/powerpoint/2010/main" val="2537827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17</a:t>
            </a:fld>
            <a:endParaRPr lang="zh-CN" altLang="en-US"/>
          </a:p>
        </p:txBody>
      </p:sp>
    </p:spTree>
    <p:extLst>
      <p:ext uri="{BB962C8B-B14F-4D97-AF65-F5344CB8AC3E}">
        <p14:creationId xmlns:p14="http://schemas.microsoft.com/office/powerpoint/2010/main" val="2368868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18</a:t>
            </a:fld>
            <a:endParaRPr lang="zh-CN" altLang="en-US"/>
          </a:p>
        </p:txBody>
      </p:sp>
    </p:spTree>
    <p:extLst>
      <p:ext uri="{BB962C8B-B14F-4D97-AF65-F5344CB8AC3E}">
        <p14:creationId xmlns:p14="http://schemas.microsoft.com/office/powerpoint/2010/main" val="4020363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19</a:t>
            </a:fld>
            <a:endParaRPr lang="zh-CN" altLang="en-US"/>
          </a:p>
        </p:txBody>
      </p:sp>
    </p:spTree>
    <p:extLst>
      <p:ext uri="{BB962C8B-B14F-4D97-AF65-F5344CB8AC3E}">
        <p14:creationId xmlns:p14="http://schemas.microsoft.com/office/powerpoint/2010/main" val="2406143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20</a:t>
            </a:fld>
            <a:endParaRPr lang="zh-CN" altLang="en-US"/>
          </a:p>
        </p:txBody>
      </p:sp>
    </p:spTree>
    <p:extLst>
      <p:ext uri="{BB962C8B-B14F-4D97-AF65-F5344CB8AC3E}">
        <p14:creationId xmlns:p14="http://schemas.microsoft.com/office/powerpoint/2010/main" val="3191790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21</a:t>
            </a:fld>
            <a:endParaRPr lang="zh-CN" altLang="en-US"/>
          </a:p>
        </p:txBody>
      </p:sp>
    </p:spTree>
    <p:extLst>
      <p:ext uri="{BB962C8B-B14F-4D97-AF65-F5344CB8AC3E}">
        <p14:creationId xmlns:p14="http://schemas.microsoft.com/office/powerpoint/2010/main" val="15848928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22</a:t>
            </a:fld>
            <a:endParaRPr lang="zh-CN" altLang="en-US"/>
          </a:p>
        </p:txBody>
      </p:sp>
    </p:spTree>
    <p:extLst>
      <p:ext uri="{BB962C8B-B14F-4D97-AF65-F5344CB8AC3E}">
        <p14:creationId xmlns:p14="http://schemas.microsoft.com/office/powerpoint/2010/main" val="4279438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23</a:t>
            </a:fld>
            <a:endParaRPr lang="zh-CN" altLang="en-US"/>
          </a:p>
        </p:txBody>
      </p:sp>
    </p:spTree>
    <p:extLst>
      <p:ext uri="{BB962C8B-B14F-4D97-AF65-F5344CB8AC3E}">
        <p14:creationId xmlns:p14="http://schemas.microsoft.com/office/powerpoint/2010/main" val="4063077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9EA0BA4-40FD-4B3F-A60C-23EAB0DE1537}" type="slidenum">
              <a:rPr lang="zh-CN" altLang="en-US" smtClean="0"/>
              <a:t>5</a:t>
            </a:fld>
            <a:endParaRPr lang="zh-CN" altLang="en-US"/>
          </a:p>
        </p:txBody>
      </p:sp>
    </p:spTree>
    <p:extLst>
      <p:ext uri="{BB962C8B-B14F-4D97-AF65-F5344CB8AC3E}">
        <p14:creationId xmlns:p14="http://schemas.microsoft.com/office/powerpoint/2010/main" val="20253749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24</a:t>
            </a:fld>
            <a:endParaRPr lang="zh-CN" altLang="en-US"/>
          </a:p>
        </p:txBody>
      </p:sp>
    </p:spTree>
    <p:extLst>
      <p:ext uri="{BB962C8B-B14F-4D97-AF65-F5344CB8AC3E}">
        <p14:creationId xmlns:p14="http://schemas.microsoft.com/office/powerpoint/2010/main" val="1971919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39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Tree>
    <p:extLst>
      <p:ext uri="{BB962C8B-B14F-4D97-AF65-F5344CB8AC3E}">
        <p14:creationId xmlns:p14="http://schemas.microsoft.com/office/powerpoint/2010/main" val="1521044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39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Tree>
    <p:extLst>
      <p:ext uri="{BB962C8B-B14F-4D97-AF65-F5344CB8AC3E}">
        <p14:creationId xmlns:p14="http://schemas.microsoft.com/office/powerpoint/2010/main" val="37834416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39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Tree>
    <p:extLst>
      <p:ext uri="{BB962C8B-B14F-4D97-AF65-F5344CB8AC3E}">
        <p14:creationId xmlns:p14="http://schemas.microsoft.com/office/powerpoint/2010/main" val="38176931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39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Tree>
    <p:extLst>
      <p:ext uri="{BB962C8B-B14F-4D97-AF65-F5344CB8AC3E}">
        <p14:creationId xmlns:p14="http://schemas.microsoft.com/office/powerpoint/2010/main" val="30441662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39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Tree>
    <p:extLst>
      <p:ext uri="{BB962C8B-B14F-4D97-AF65-F5344CB8AC3E}">
        <p14:creationId xmlns:p14="http://schemas.microsoft.com/office/powerpoint/2010/main" val="14930886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39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Tree>
    <p:extLst>
      <p:ext uri="{BB962C8B-B14F-4D97-AF65-F5344CB8AC3E}">
        <p14:creationId xmlns:p14="http://schemas.microsoft.com/office/powerpoint/2010/main" val="34215946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1E8BB56-C91A-4686-86AB-B565F83924C3}" type="slidenum">
              <a:rPr lang="zh-CN" altLang="en-US" smtClean="0"/>
              <a:t>32</a:t>
            </a:fld>
            <a:endParaRPr lang="zh-CN" altLang="en-US"/>
          </a:p>
        </p:txBody>
      </p:sp>
    </p:spTree>
    <p:extLst>
      <p:ext uri="{BB962C8B-B14F-4D97-AF65-F5344CB8AC3E}">
        <p14:creationId xmlns:p14="http://schemas.microsoft.com/office/powerpoint/2010/main" val="2630221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33</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815207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9EA0BA4-40FD-4B3F-A60C-23EAB0DE1537}" type="slidenum">
              <a:rPr lang="zh-CN" altLang="en-US" smtClean="0"/>
              <a:t>6</a:t>
            </a:fld>
            <a:endParaRPr lang="zh-CN" altLang="en-US"/>
          </a:p>
        </p:txBody>
      </p:sp>
    </p:spTree>
    <p:extLst>
      <p:ext uri="{BB962C8B-B14F-4D97-AF65-F5344CB8AC3E}">
        <p14:creationId xmlns:p14="http://schemas.microsoft.com/office/powerpoint/2010/main" val="2521697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9EA0BA4-40FD-4B3F-A60C-23EAB0DE1537}" type="slidenum">
              <a:rPr lang="zh-CN" altLang="en-US" smtClean="0"/>
              <a:t>7</a:t>
            </a:fld>
            <a:endParaRPr lang="zh-CN" altLang="en-US"/>
          </a:p>
        </p:txBody>
      </p:sp>
    </p:spTree>
    <p:extLst>
      <p:ext uri="{BB962C8B-B14F-4D97-AF65-F5344CB8AC3E}">
        <p14:creationId xmlns:p14="http://schemas.microsoft.com/office/powerpoint/2010/main" val="2710591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9EA0BA4-40FD-4B3F-A60C-23EAB0DE1537}" type="slidenum">
              <a:rPr lang="zh-CN" altLang="en-US" smtClean="0"/>
              <a:t>8</a:t>
            </a:fld>
            <a:endParaRPr lang="zh-CN" altLang="en-US"/>
          </a:p>
        </p:txBody>
      </p:sp>
    </p:spTree>
    <p:extLst>
      <p:ext uri="{BB962C8B-B14F-4D97-AF65-F5344CB8AC3E}">
        <p14:creationId xmlns:p14="http://schemas.microsoft.com/office/powerpoint/2010/main" val="1252209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9EA0BA4-40FD-4B3F-A60C-23EAB0DE1537}" type="slidenum">
              <a:rPr lang="zh-CN" altLang="en-US" smtClean="0"/>
              <a:t>9</a:t>
            </a:fld>
            <a:endParaRPr lang="zh-CN" altLang="en-US"/>
          </a:p>
        </p:txBody>
      </p:sp>
    </p:spTree>
    <p:extLst>
      <p:ext uri="{BB962C8B-B14F-4D97-AF65-F5344CB8AC3E}">
        <p14:creationId xmlns:p14="http://schemas.microsoft.com/office/powerpoint/2010/main" val="2950926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11</a:t>
            </a:fld>
            <a:endParaRPr lang="zh-CN" altLang="en-US"/>
          </a:p>
        </p:txBody>
      </p:sp>
    </p:spTree>
    <p:extLst>
      <p:ext uri="{BB962C8B-B14F-4D97-AF65-F5344CB8AC3E}">
        <p14:creationId xmlns:p14="http://schemas.microsoft.com/office/powerpoint/2010/main" val="651130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12</a:t>
            </a:fld>
            <a:endParaRPr lang="zh-CN" altLang="en-US"/>
          </a:p>
        </p:txBody>
      </p:sp>
    </p:spTree>
    <p:extLst>
      <p:ext uri="{BB962C8B-B14F-4D97-AF65-F5344CB8AC3E}">
        <p14:creationId xmlns:p14="http://schemas.microsoft.com/office/powerpoint/2010/main" val="986186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1A17451-9F98-46FF-B4BB-5EE8B7E7B2F9}" type="slidenum">
              <a:rPr lang="zh-CN" altLang="en-US" smtClean="0"/>
              <a:t>13</a:t>
            </a:fld>
            <a:endParaRPr lang="zh-CN" altLang="en-US"/>
          </a:p>
        </p:txBody>
      </p:sp>
    </p:spTree>
    <p:extLst>
      <p:ext uri="{BB962C8B-B14F-4D97-AF65-F5344CB8AC3E}">
        <p14:creationId xmlns:p14="http://schemas.microsoft.com/office/powerpoint/2010/main" val="2848029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3" name="矩形 83"/>
          <p:cNvSpPr>
            <a:spLocks noChangeArrowheads="1"/>
          </p:cNvSpPr>
          <p:nvPr userDrawn="1"/>
        </p:nvSpPr>
        <p:spPr bwMode="auto">
          <a:xfrm>
            <a:off x="5331496" y="2047068"/>
            <a:ext cx="5250096" cy="497900"/>
          </a:xfrm>
          <a:prstGeom prst="roundRect">
            <a:avLst>
              <a:gd name="adj" fmla="val 50000"/>
            </a:avLst>
          </a:prstGeom>
          <a:solidFill>
            <a:schemeClr val="bg1"/>
          </a:solidFill>
          <a:ln w="9525">
            <a:solidFill>
              <a:schemeClr val="bg1"/>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rgbClr val="4D4D4D"/>
              </a:solidFill>
              <a:effectLst/>
              <a:uLnTx/>
              <a:uFillTx/>
            </a:endParaRPr>
          </a:p>
        </p:txBody>
      </p:sp>
      <p:sp>
        <p:nvSpPr>
          <p:cNvPr id="14" name="文本框 21"/>
          <p:cNvSpPr txBox="1">
            <a:spLocks noChangeArrowheads="1"/>
          </p:cNvSpPr>
          <p:nvPr userDrawn="1"/>
        </p:nvSpPr>
        <p:spPr bwMode="auto">
          <a:xfrm>
            <a:off x="1517147" y="338189"/>
            <a:ext cx="5323598" cy="46037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charset="0"/>
                <a:ea typeface="宋体" panose="02010600030101010101" pitchFamily="2" charset="-122"/>
              </a:defRPr>
            </a:lvl1pPr>
            <a:lvl2pPr marL="742950" indent="-285750">
              <a:defRPr sz="2400">
                <a:solidFill>
                  <a:schemeClr val="tx1"/>
                </a:solidFill>
                <a:latin typeface="Calibri" panose="020F0502020204030204" charset="0"/>
                <a:ea typeface="宋体" panose="02010600030101010101" pitchFamily="2" charset="-122"/>
              </a:defRPr>
            </a:lvl2pPr>
            <a:lvl3pPr>
              <a:defRPr sz="2000">
                <a:solidFill>
                  <a:schemeClr val="tx1"/>
                </a:solidFill>
                <a:latin typeface="Calibri" panose="020F0502020204030204" charset="0"/>
                <a:ea typeface="宋体" panose="02010600030101010101" pitchFamily="2" charset="-122"/>
              </a:defRPr>
            </a:lvl3pPr>
            <a:lvl4pPr>
              <a:defRPr>
                <a:solidFill>
                  <a:schemeClr val="tx1"/>
                </a:solidFill>
                <a:latin typeface="Calibri" panose="020F0502020204030204" charset="0"/>
                <a:ea typeface="宋体" panose="02010600030101010101" pitchFamily="2" charset="-122"/>
              </a:defRPr>
            </a:lvl4pPr>
            <a:lvl5pPr>
              <a:defRPr>
                <a:solidFill>
                  <a:schemeClr val="tx1"/>
                </a:solidFill>
                <a:latin typeface="Calibri" panose="020F050202020403020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lvl="0" algn="l"/>
            <a:r>
              <a:rPr lang="zh-CN" altLang="en-US" sz="2400" spc="300">
                <a:ea typeface="微软雅黑" panose="020B0503020204020204" pitchFamily="34" charset="-122"/>
                <a:cs typeface="+mn-ea"/>
              </a:rPr>
              <a:t>坚定理想信念，时刻不忘党史</a:t>
            </a:r>
          </a:p>
        </p:txBody>
      </p:sp>
      <p:sp>
        <p:nvSpPr>
          <p:cNvPr id="15" name="矩形 83"/>
          <p:cNvSpPr>
            <a:spLocks noChangeArrowheads="1"/>
          </p:cNvSpPr>
          <p:nvPr userDrawn="1"/>
        </p:nvSpPr>
        <p:spPr bwMode="auto">
          <a:xfrm>
            <a:off x="5331496" y="2876095"/>
            <a:ext cx="5250096" cy="497900"/>
          </a:xfrm>
          <a:prstGeom prst="roundRect">
            <a:avLst>
              <a:gd name="adj" fmla="val 50000"/>
            </a:avLst>
          </a:prstGeom>
          <a:solidFill>
            <a:schemeClr val="bg1"/>
          </a:solidFill>
          <a:ln w="9525">
            <a:solidFill>
              <a:schemeClr val="bg1"/>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rgbClr val="4D4D4D"/>
              </a:solidFill>
              <a:effectLst/>
              <a:uLnTx/>
              <a:uFillTx/>
            </a:endParaRPr>
          </a:p>
        </p:txBody>
      </p:sp>
      <p:sp>
        <p:nvSpPr>
          <p:cNvPr id="17" name="矩形 83"/>
          <p:cNvSpPr>
            <a:spLocks noChangeArrowheads="1"/>
          </p:cNvSpPr>
          <p:nvPr userDrawn="1"/>
        </p:nvSpPr>
        <p:spPr bwMode="auto">
          <a:xfrm>
            <a:off x="5331496" y="3703432"/>
            <a:ext cx="5250096" cy="497900"/>
          </a:xfrm>
          <a:prstGeom prst="roundRect">
            <a:avLst>
              <a:gd name="adj" fmla="val 50000"/>
            </a:avLst>
          </a:prstGeom>
          <a:solidFill>
            <a:schemeClr val="bg1"/>
          </a:solidFill>
          <a:ln w="9525">
            <a:solidFill>
              <a:schemeClr val="bg1"/>
            </a:solidFill>
            <a:miter lim="800000"/>
          </a:ln>
        </p:spPr>
        <p:txBody>
          <a:bodyPr/>
          <a:lstStyle>
            <a:lvl1pPr>
              <a:spcBef>
                <a:spcPct val="20000"/>
              </a:spcBef>
              <a:buChar char="•"/>
              <a:defRPr sz="2000">
                <a:solidFill>
                  <a:srgbClr val="4D4D4D"/>
                </a:solidFill>
                <a:latin typeface="Arial" panose="020B0604020202020204" pitchFamily="34" charset="0"/>
                <a:ea typeface="微软雅黑" panose="020B0503020204020204" pitchFamily="34" charset="-122"/>
                <a:cs typeface="微软雅黑" panose="020B0503020204020204" pitchFamily="34" charset="-122"/>
              </a:defRPr>
            </a:lvl1pPr>
            <a:lvl2pPr marL="742950" indent="-285750">
              <a:spcBef>
                <a:spcPct val="20000"/>
              </a:spcBef>
              <a:buChar char="–"/>
              <a:defRPr sz="2000">
                <a:solidFill>
                  <a:srgbClr val="4D4D4D"/>
                </a:solidFill>
                <a:latin typeface="Arial" panose="020B0604020202020204" pitchFamily="34" charset="0"/>
                <a:ea typeface="仿宋_GB2312" panose="02010609030101010101" pitchFamily="49" charset="-122"/>
                <a:cs typeface="仿宋_GB2312" panose="0201060903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cs typeface="仿宋_GB2312" panose="02010609030101010101" pitchFamily="49"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cs typeface="仿宋_GB2312" panose="0201060903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1" i="0" u="none" strike="noStrike" kern="1200" cap="none" spc="0" normalizeH="0" baseline="0" noProof="0">
              <a:ln>
                <a:noFill/>
              </a:ln>
              <a:solidFill>
                <a:srgbClr val="4D4D4D"/>
              </a:solidFill>
              <a:effectLst/>
              <a:uLnTx/>
              <a:uFillTx/>
            </a:endParaRPr>
          </a:p>
        </p:txBody>
      </p:sp>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92801" y="276140"/>
            <a:ext cx="1179712" cy="762727"/>
          </a:xfrm>
          <a:prstGeom prst="rect">
            <a:avLst/>
          </a:prstGeom>
        </p:spPr>
      </p:pic>
      <p:sp>
        <p:nvSpPr>
          <p:cNvPr id="7" name="矩形 6"/>
          <p:cNvSpPr/>
          <p:nvPr userDrawn="1"/>
        </p:nvSpPr>
        <p:spPr>
          <a:xfrm>
            <a:off x="911424" y="871764"/>
            <a:ext cx="11280577" cy="60959"/>
          </a:xfrm>
          <a:prstGeom prst="rect">
            <a:avLst/>
          </a:prstGeom>
          <a:pattFill prst="dkUpDiag">
            <a:fgClr>
              <a:srgbClr val="FF0000"/>
            </a:fgClr>
            <a:bgClr>
              <a:srgbClr val="C00000"/>
            </a:bgClr>
          </a:pattFill>
          <a:ln w="19050" cap="flat" cmpd="sng" algn="ctr">
            <a:noFill/>
            <a:prstDash val="solid"/>
          </a:ln>
          <a:effectLst/>
        </p:spPr>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仓耳渔阳体 W02" panose="02020400000000000000" pitchFamily="18" charset="-122"/>
              <a:ea typeface="微软雅黑" panose="020B0503020204020204" pitchFamily="34" charset="-122"/>
              <a:cs typeface="+mn-cs"/>
            </a:endParaRPr>
          </a:p>
        </p:txBody>
      </p:sp>
      <p:sp>
        <p:nvSpPr>
          <p:cNvPr id="8" name="矩形 7"/>
          <p:cNvSpPr/>
          <p:nvPr userDrawn="1"/>
        </p:nvSpPr>
        <p:spPr>
          <a:xfrm>
            <a:off x="0" y="6721475"/>
            <a:ext cx="12192000" cy="13652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仓耳渔阳体 W02" panose="02020400000000000000" pitchFamily="18" charset="-122"/>
              <a:ea typeface="仓耳渔阳体 W02" panose="02020400000000000000" pitchFamily="18" charset="-122"/>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3609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94185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7875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8668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12446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5440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70383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00467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895384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872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92801" y="276140"/>
            <a:ext cx="1179712" cy="762727"/>
          </a:xfrm>
          <a:prstGeom prst="rect">
            <a:avLst/>
          </a:prstGeom>
        </p:spPr>
      </p:pic>
      <p:sp>
        <p:nvSpPr>
          <p:cNvPr id="7" name="矩形 6"/>
          <p:cNvSpPr/>
          <p:nvPr userDrawn="1"/>
        </p:nvSpPr>
        <p:spPr>
          <a:xfrm>
            <a:off x="911424" y="871764"/>
            <a:ext cx="11280577" cy="60959"/>
          </a:xfrm>
          <a:prstGeom prst="rect">
            <a:avLst/>
          </a:prstGeom>
          <a:pattFill prst="dkUpDiag">
            <a:fgClr>
              <a:srgbClr val="FF0000"/>
            </a:fgClr>
            <a:bgClr>
              <a:srgbClr val="C00000"/>
            </a:bgClr>
          </a:pattFill>
          <a:ln w="19050" cap="flat" cmpd="sng" algn="ctr">
            <a:noFill/>
            <a:prstDash val="solid"/>
          </a:ln>
          <a:effectLst/>
        </p:spPr>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仓耳渔阳体 W02" panose="02020400000000000000" pitchFamily="18" charset="-122"/>
              <a:ea typeface="微软雅黑" panose="020B0503020204020204" pitchFamily="34" charset="-122"/>
              <a:cs typeface="+mn-cs"/>
            </a:endParaRPr>
          </a:p>
        </p:txBody>
      </p:sp>
      <p:sp>
        <p:nvSpPr>
          <p:cNvPr id="8" name="矩形 7"/>
          <p:cNvSpPr/>
          <p:nvPr userDrawn="1"/>
        </p:nvSpPr>
        <p:spPr>
          <a:xfrm>
            <a:off x="0" y="6721475"/>
            <a:ext cx="12192000" cy="13652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仓耳渔阳体 W02" panose="02020400000000000000" pitchFamily="18" charset="-122"/>
              <a:ea typeface="仓耳渔阳体 W02" panose="02020400000000000000" pitchFamily="18" charset="-122"/>
            </a:endParaRPr>
          </a:p>
        </p:txBody>
      </p:sp>
      <p:sp>
        <p:nvSpPr>
          <p:cNvPr id="14" name="文本框 21"/>
          <p:cNvSpPr txBox="1">
            <a:spLocks noChangeArrowheads="1"/>
          </p:cNvSpPr>
          <p:nvPr userDrawn="1"/>
        </p:nvSpPr>
        <p:spPr bwMode="auto">
          <a:xfrm>
            <a:off x="1517147" y="338189"/>
            <a:ext cx="5323598" cy="46037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charset="0"/>
                <a:ea typeface="宋体" panose="02010600030101010101" pitchFamily="2" charset="-122"/>
              </a:defRPr>
            </a:lvl1pPr>
            <a:lvl2pPr marL="742950" indent="-285750">
              <a:defRPr sz="2400">
                <a:solidFill>
                  <a:schemeClr val="tx1"/>
                </a:solidFill>
                <a:latin typeface="Calibri" panose="020F0502020204030204" charset="0"/>
                <a:ea typeface="宋体" panose="02010600030101010101" pitchFamily="2" charset="-122"/>
              </a:defRPr>
            </a:lvl2pPr>
            <a:lvl3pPr>
              <a:defRPr sz="2000">
                <a:solidFill>
                  <a:schemeClr val="tx1"/>
                </a:solidFill>
                <a:latin typeface="Calibri" panose="020F0502020204030204" charset="0"/>
                <a:ea typeface="宋体" panose="02010600030101010101" pitchFamily="2" charset="-122"/>
              </a:defRPr>
            </a:lvl3pPr>
            <a:lvl4pPr>
              <a:defRPr>
                <a:solidFill>
                  <a:schemeClr val="tx1"/>
                </a:solidFill>
                <a:latin typeface="Calibri" panose="020F0502020204030204" charset="0"/>
                <a:ea typeface="宋体" panose="02010600030101010101" pitchFamily="2" charset="-122"/>
              </a:defRPr>
            </a:lvl4pPr>
            <a:lvl5pPr>
              <a:defRPr>
                <a:solidFill>
                  <a:schemeClr val="tx1"/>
                </a:solidFill>
                <a:latin typeface="Calibri" panose="020F050202020403020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lvl="0" algn="l"/>
            <a:r>
              <a:rPr lang="zh-CN" altLang="en-US" sz="2400" spc="300">
                <a:ea typeface="微软雅黑" panose="020B0503020204020204" pitchFamily="34" charset="-122"/>
                <a:cs typeface="+mn-ea"/>
              </a:rPr>
              <a:t>铭记党史，不忘初心</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6" name="图片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92801" y="276140"/>
            <a:ext cx="1179712" cy="762727"/>
          </a:xfrm>
          <a:prstGeom prst="rect">
            <a:avLst/>
          </a:prstGeom>
        </p:spPr>
      </p:pic>
      <p:sp>
        <p:nvSpPr>
          <p:cNvPr id="7" name="矩形 6"/>
          <p:cNvSpPr/>
          <p:nvPr userDrawn="1"/>
        </p:nvSpPr>
        <p:spPr>
          <a:xfrm>
            <a:off x="911424" y="871764"/>
            <a:ext cx="11280577" cy="60959"/>
          </a:xfrm>
          <a:prstGeom prst="rect">
            <a:avLst/>
          </a:prstGeom>
          <a:pattFill prst="dkUpDiag">
            <a:fgClr>
              <a:srgbClr val="FF0000"/>
            </a:fgClr>
            <a:bgClr>
              <a:srgbClr val="C00000"/>
            </a:bgClr>
          </a:pattFill>
          <a:ln w="19050" cap="flat" cmpd="sng" algn="ctr">
            <a:noFill/>
            <a:prstDash val="solid"/>
          </a:ln>
          <a:effectLst/>
        </p:spPr>
        <p:txBody>
          <a:bodyPr rot="0" spcFirstLastPara="0" vertOverflow="overflow" horzOverflow="overflow" vert="horz" wrap="square" lIns="121920" tIns="60960" rIns="121920" bIns="60960" numCol="1" spcCol="0" rtlCol="0" fromWordArt="0" anchor="ctr" anchorCtr="0" forceAA="0" compatLnSpc="1">
            <a:noAutofit/>
          </a:bodyP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srgbClr val="FFFFFF"/>
              </a:solidFill>
              <a:effectLst/>
              <a:uLnTx/>
              <a:uFillTx/>
              <a:latin typeface="仓耳渔阳体 W02" panose="02020400000000000000" pitchFamily="18" charset="-122"/>
              <a:ea typeface="微软雅黑" panose="020B0503020204020204" pitchFamily="34" charset="-122"/>
              <a:cs typeface="+mn-cs"/>
            </a:endParaRPr>
          </a:p>
        </p:txBody>
      </p:sp>
      <p:sp>
        <p:nvSpPr>
          <p:cNvPr id="8" name="矩形 7"/>
          <p:cNvSpPr/>
          <p:nvPr userDrawn="1"/>
        </p:nvSpPr>
        <p:spPr>
          <a:xfrm>
            <a:off x="0" y="6721475"/>
            <a:ext cx="12192000" cy="136524"/>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仓耳渔阳体 W02" panose="02020400000000000000" pitchFamily="18" charset="-122"/>
              <a:ea typeface="仓耳渔阳体 W02" panose="02020400000000000000" pitchFamily="18" charset="-122"/>
            </a:endParaRPr>
          </a:p>
        </p:txBody>
      </p:sp>
      <p:sp>
        <p:nvSpPr>
          <p:cNvPr id="14" name="文本框 21"/>
          <p:cNvSpPr txBox="1">
            <a:spLocks noChangeArrowheads="1"/>
          </p:cNvSpPr>
          <p:nvPr userDrawn="1"/>
        </p:nvSpPr>
        <p:spPr bwMode="auto">
          <a:xfrm>
            <a:off x="1517147" y="338189"/>
            <a:ext cx="5323598" cy="46037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charset="0"/>
                <a:ea typeface="宋体" panose="02010600030101010101" pitchFamily="2" charset="-122"/>
              </a:defRPr>
            </a:lvl1pPr>
            <a:lvl2pPr marL="742950" indent="-285750">
              <a:defRPr sz="2400">
                <a:solidFill>
                  <a:schemeClr val="tx1"/>
                </a:solidFill>
                <a:latin typeface="Calibri" panose="020F0502020204030204" charset="0"/>
                <a:ea typeface="宋体" panose="02010600030101010101" pitchFamily="2" charset="-122"/>
              </a:defRPr>
            </a:lvl2pPr>
            <a:lvl3pPr>
              <a:defRPr sz="2000">
                <a:solidFill>
                  <a:schemeClr val="tx1"/>
                </a:solidFill>
                <a:latin typeface="Calibri" panose="020F0502020204030204" charset="0"/>
                <a:ea typeface="宋体" panose="02010600030101010101" pitchFamily="2" charset="-122"/>
              </a:defRPr>
            </a:lvl3pPr>
            <a:lvl4pPr>
              <a:defRPr>
                <a:solidFill>
                  <a:schemeClr val="tx1"/>
                </a:solidFill>
                <a:latin typeface="Calibri" panose="020F0502020204030204" charset="0"/>
                <a:ea typeface="宋体" panose="02010600030101010101" pitchFamily="2" charset="-122"/>
              </a:defRPr>
            </a:lvl4pPr>
            <a:lvl5pPr>
              <a:defRPr>
                <a:solidFill>
                  <a:schemeClr val="tx1"/>
                </a:solidFill>
                <a:latin typeface="Calibri" panose="020F050202020403020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lvl="0" algn="l"/>
            <a:r>
              <a:rPr lang="zh-CN" altLang="en-US" sz="2400" spc="300">
                <a:ea typeface="微软雅黑" panose="020B0503020204020204" pitchFamily="34" charset="-122"/>
                <a:cs typeface="+mn-ea"/>
              </a:rPr>
              <a:t>一心一意永远跟党走</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5" name="矩形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25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5" name="矩形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pic>
        <p:nvPicPr>
          <p:cNvPr id="3" name="图片 2" descr="图片包含 橙子, 女人, 站, 男人&#10;&#10;描述已自动生成"/>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250" advClick="0">
        <p:fad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8_过渡页">
    <p:spTree>
      <p:nvGrpSpPr>
        <p:cNvPr id="1" name=""/>
        <p:cNvGrpSpPr/>
        <p:nvPr/>
      </p:nvGrpSpPr>
      <p:grpSpPr>
        <a:xfrm>
          <a:off x="0" y="0"/>
          <a:ext cx="0" cy="0"/>
          <a:chOff x="0" y="0"/>
          <a:chExt cx="0" cy="0"/>
        </a:xfrm>
      </p:grpSpPr>
      <p:sp>
        <p:nvSpPr>
          <p:cNvPr id="7" name="矩形 6"/>
          <p:cNvSpPr/>
          <p:nvPr userDrawn="1"/>
        </p:nvSpPr>
        <p:spPr>
          <a:xfrm>
            <a:off x="0" y="6751904"/>
            <a:ext cx="12192000" cy="11974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930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file:///D:\qq&#25991;&#20214;\712321467\Image\C2C\Image2\%7b75232B38-A165-1FB7-499C-2E1C792CACB5%7d.png" TargetMode="Externa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10"/>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5776314"/>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ags" Target="../tags/tag4.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slideLayout" Target="../slideLayouts/slideLayout8.xml"/><Relationship Id="rId4" Type="http://schemas.openxmlformats.org/officeDocument/2006/relationships/tags" Target="../tags/tag5.xml"/><Relationship Id="rId9"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4.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5.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notesSlide" Target="../notesSlides/notesSlide15.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slideLayout" Target="../slideLayouts/slideLayout2.xml"/><Relationship Id="rId5" Type="http://schemas.openxmlformats.org/officeDocument/2006/relationships/tags" Target="../tags/tag14.xml"/><Relationship Id="rId4"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8" Type="http://schemas.openxmlformats.org/officeDocument/2006/relationships/tags" Target="../tags/tag24.xml"/><Relationship Id="rId13" Type="http://schemas.openxmlformats.org/officeDocument/2006/relationships/tags" Target="../tags/tag29.xml"/><Relationship Id="rId3" Type="http://schemas.openxmlformats.org/officeDocument/2006/relationships/tags" Target="../tags/tag19.xml"/><Relationship Id="rId7" Type="http://schemas.openxmlformats.org/officeDocument/2006/relationships/tags" Target="../tags/tag23.xml"/><Relationship Id="rId12" Type="http://schemas.openxmlformats.org/officeDocument/2006/relationships/tags" Target="../tags/tag28.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11" Type="http://schemas.openxmlformats.org/officeDocument/2006/relationships/tags" Target="../tags/tag27.xml"/><Relationship Id="rId5" Type="http://schemas.openxmlformats.org/officeDocument/2006/relationships/tags" Target="../tags/tag21.xml"/><Relationship Id="rId15" Type="http://schemas.openxmlformats.org/officeDocument/2006/relationships/notesSlide" Target="../notesSlides/notesSlide23.xml"/><Relationship Id="rId10" Type="http://schemas.openxmlformats.org/officeDocument/2006/relationships/tags" Target="../tags/tag26.xml"/><Relationship Id="rId4" Type="http://schemas.openxmlformats.org/officeDocument/2006/relationships/tags" Target="../tags/tag20.xml"/><Relationship Id="rId9" Type="http://schemas.openxmlformats.org/officeDocument/2006/relationships/tags" Target="../tags/tag25.xml"/><Relationship Id="rId14"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8.xml"/><Relationship Id="rId1" Type="http://schemas.openxmlformats.org/officeDocument/2006/relationships/slideLayout" Target="../slideLayouts/slideLayout15.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sp>
        <p:nvSpPr>
          <p:cNvPr id="4" name="文本框 3"/>
          <p:cNvSpPr txBox="1"/>
          <p:nvPr/>
        </p:nvSpPr>
        <p:spPr>
          <a:xfrm>
            <a:off x="0" y="1519239"/>
            <a:ext cx="12191999" cy="141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91412" bIns="91412">
            <a:spAutoFit/>
          </a:bodyPr>
          <a:lstStyle>
            <a:defPPr>
              <a:defRPr lang="zh-CN"/>
            </a:defPPr>
            <a:lvl1pPr algn="ctr">
              <a:spcBef>
                <a:spcPct val="0"/>
              </a:spcBef>
              <a:buSzPct val="90000"/>
              <a:defRPr sz="6600" b="0">
                <a:ln w="19050">
                  <a:solidFill>
                    <a:srgbClr val="F6CBA1">
                      <a:alpha val="0"/>
                    </a:srgbClr>
                  </a:solidFill>
                </a:ln>
                <a:gradFill>
                  <a:gsLst>
                    <a:gs pos="39000">
                      <a:srgbClr val="DA0205"/>
                    </a:gs>
                    <a:gs pos="100000">
                      <a:srgbClr val="F6CBA1"/>
                    </a:gs>
                  </a:gsLst>
                  <a:lin ang="5100000" scaled="0"/>
                </a:gradFill>
                <a:effectLst>
                  <a:outerShdw blurRad="317500" sx="102000" sy="102000" algn="ctr" rotWithShape="0">
                    <a:prstClr val="black">
                      <a:alpha val="24000"/>
                    </a:prstClr>
                  </a:outerShdw>
                </a:effectLst>
                <a:latin typeface="思源黑体 CN Heavy" panose="020B0A00000000000000" pitchFamily="34" charset="-122"/>
                <a:ea typeface="思源黑体 CN Heavy" panose="020B0A00000000000000" pitchFamily="34" charset="-122"/>
                <a:cs typeface="阿里巴巴普惠体 H" panose="00020600040101010101" pitchFamily="18" charset="-122"/>
              </a:defRPr>
            </a:lvl1pPr>
            <a:lvl2pPr marL="742950" indent="-285750" eaLnBrk="0" hangingPunct="0">
              <a:defRPr b="1">
                <a:latin typeface="Arial" panose="020B0604020202020204" pitchFamily="34" charset="0"/>
                <a:ea typeface="微软雅黑" panose="020B0503020204020204" pitchFamily="34" charset="-122"/>
              </a:defRPr>
            </a:lvl2pPr>
            <a:lvl3pPr marL="1143000" indent="-228600" eaLnBrk="0" hangingPunct="0">
              <a:defRPr b="1">
                <a:latin typeface="Arial" panose="020B0604020202020204" pitchFamily="34" charset="0"/>
                <a:ea typeface="微软雅黑" panose="020B0503020204020204" pitchFamily="34" charset="-122"/>
              </a:defRPr>
            </a:lvl3pPr>
            <a:lvl4pPr marL="1600200" indent="-228600" eaLnBrk="0" hangingPunct="0">
              <a:defRPr b="1">
                <a:latin typeface="Arial" panose="020B0604020202020204" pitchFamily="34" charset="0"/>
                <a:ea typeface="微软雅黑" panose="020B0503020204020204" pitchFamily="34" charset="-122"/>
              </a:defRPr>
            </a:lvl4pPr>
            <a:lvl5pPr marL="2057400" indent="-228600" eaLnBrk="0" hangingPunct="0">
              <a:defRPr b="1">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b="1">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b="1">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b="1">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b="1">
                <a:latin typeface="Arial" panose="020B0604020202020204" pitchFamily="34" charset="0"/>
                <a:ea typeface="微软雅黑" panose="020B0503020204020204" pitchFamily="34" charset="-122"/>
              </a:defRPr>
            </a:lvl9pPr>
          </a:lstStyle>
          <a:p>
            <a:pPr>
              <a:spcBef>
                <a:spcPct val="0"/>
              </a:spcBef>
            </a:pPr>
            <a:r>
              <a:rPr lang="zh-CN" altLang="en-US" sz="8000" b="1" dirty="0">
                <a:effectLst/>
                <a:latin typeface="微软雅黑" pitchFamily="34" charset="-122"/>
                <a:ea typeface="微软雅黑" pitchFamily="34" charset="-122"/>
                <a:cs typeface="字魂35号-经典雅黑" panose="02000000000000000000" charset="-122"/>
              </a:rPr>
              <a:t>铭记党史</a:t>
            </a:r>
            <a:r>
              <a:rPr lang="en-US" altLang="zh-CN" sz="8000" b="1" dirty="0">
                <a:effectLst/>
                <a:latin typeface="微软雅黑" pitchFamily="34" charset="-122"/>
                <a:ea typeface="微软雅黑" pitchFamily="34" charset="-122"/>
                <a:cs typeface="字魂35号-经典雅黑" panose="02000000000000000000" charset="-122"/>
              </a:rPr>
              <a:t> </a:t>
            </a:r>
            <a:r>
              <a:rPr lang="zh-CN" altLang="en-US" sz="8000" b="1" dirty="0">
                <a:effectLst/>
                <a:latin typeface="微软雅黑" pitchFamily="34" charset="-122"/>
                <a:ea typeface="微软雅黑" pitchFamily="34" charset="-122"/>
                <a:cs typeface="字魂35号-经典雅黑" panose="02000000000000000000" charset="-122"/>
              </a:rPr>
              <a:t>不忘初心</a:t>
            </a:r>
          </a:p>
        </p:txBody>
      </p:sp>
      <p:sp>
        <p:nvSpPr>
          <p:cNvPr id="10" name="矩形 9"/>
          <p:cNvSpPr/>
          <p:nvPr/>
        </p:nvSpPr>
        <p:spPr>
          <a:xfrm>
            <a:off x="1869438" y="3268337"/>
            <a:ext cx="8369935" cy="369332"/>
          </a:xfrm>
          <a:prstGeom prst="rect">
            <a:avLst/>
          </a:prstGeom>
          <a:noFill/>
          <a:ln>
            <a:noFill/>
          </a:ln>
        </p:spPr>
        <p:txBody>
          <a:bodyPr wrap="square" rtlCol="0">
            <a:spAutoFit/>
          </a:bodyPr>
          <a:lstStyle/>
          <a:p>
            <a:pPr algn="ctr" fontAlgn="base">
              <a:spcBef>
                <a:spcPct val="0"/>
              </a:spcBef>
              <a:spcAft>
                <a:spcPct val="0"/>
              </a:spcAft>
            </a:pPr>
            <a:r>
              <a:rPr lang="en-US" altLang="zh-CN" dirty="0">
                <a:solidFill>
                  <a:schemeClr val="tx1"/>
                </a:solidFill>
                <a:latin typeface="字魂35号-经典雅黑" panose="02000000000000000000" charset="-122"/>
                <a:ea typeface="字魂35号-经典雅黑" panose="02000000000000000000" charset="-122"/>
                <a:cs typeface="字魂35号-经典雅黑" panose="02000000000000000000" charset="-122"/>
              </a:rPr>
              <a:t>————</a:t>
            </a:r>
            <a:r>
              <a:rPr lang="en-US" dirty="0" smtClean="0">
                <a:solidFill>
                  <a:schemeClr val="tx1"/>
                </a:solidFill>
                <a:latin typeface="字魂35号-经典雅黑" panose="02000000000000000000" charset="-122"/>
                <a:ea typeface="字魂35号-经典雅黑" panose="02000000000000000000" charset="-122"/>
                <a:cs typeface="字魂35号-经典雅黑" panose="02000000000000000000" charset="-122"/>
              </a:rPr>
              <a:t>20</a:t>
            </a:r>
            <a:r>
              <a:rPr lang="en-US" altLang="zh-CN" dirty="0" smtClean="0">
                <a:solidFill>
                  <a:schemeClr val="tx1"/>
                </a:solidFill>
                <a:latin typeface="字魂35号-经典雅黑" panose="02000000000000000000" charset="-122"/>
                <a:ea typeface="字魂35号-经典雅黑" panose="02000000000000000000" charset="-122"/>
                <a:cs typeface="字魂35号-经典雅黑" panose="02000000000000000000" charset="-122"/>
              </a:rPr>
              <a:t>XX</a:t>
            </a:r>
            <a:r>
              <a:rPr lang="zh-CN" altLang="en-US" dirty="0" smtClean="0">
                <a:solidFill>
                  <a:schemeClr val="tx1"/>
                </a:solidFill>
                <a:latin typeface="字魂35号-经典雅黑" panose="02000000000000000000" charset="-122"/>
                <a:ea typeface="字魂35号-经典雅黑" panose="02000000000000000000" charset="-122"/>
                <a:cs typeface="字魂35号-经典雅黑" panose="02000000000000000000" charset="-122"/>
              </a:rPr>
              <a:t>年</a:t>
            </a:r>
            <a:r>
              <a:rPr lang="zh-CN" altLang="en-US" dirty="0">
                <a:solidFill>
                  <a:schemeClr val="tx1"/>
                </a:solidFill>
                <a:latin typeface="字魂35号-经典雅黑" panose="02000000000000000000" charset="-122"/>
                <a:ea typeface="字魂35号-经典雅黑" panose="02000000000000000000" charset="-122"/>
                <a:cs typeface="字魂35号-经典雅黑" panose="02000000000000000000" charset="-122"/>
              </a:rPr>
              <a:t>中学生党团建设教育</a:t>
            </a:r>
            <a:r>
              <a:rPr lang="zh-CN" altLang="en-US" dirty="0" smtClean="0">
                <a:solidFill>
                  <a:schemeClr val="tx1"/>
                </a:solidFill>
                <a:latin typeface="字魂35号-经典雅黑" panose="02000000000000000000" charset="-122"/>
                <a:ea typeface="字魂35号-经典雅黑" panose="02000000000000000000" charset="-122"/>
                <a:cs typeface="字魂35号-经典雅黑" panose="02000000000000000000" charset="-122"/>
              </a:rPr>
              <a:t>主题班会</a:t>
            </a:r>
            <a:r>
              <a:rPr lang="en-US" altLang="zh-CN" dirty="0" smtClean="0">
                <a:solidFill>
                  <a:schemeClr val="tx1"/>
                </a:solidFill>
                <a:latin typeface="字魂35号-经典雅黑" panose="02000000000000000000" charset="-122"/>
                <a:ea typeface="字魂35号-经典雅黑" panose="02000000000000000000" charset="-122"/>
                <a:cs typeface="字魂35号-经典雅黑" panose="02000000000000000000" charset="-122"/>
              </a:rPr>
              <a:t>————</a:t>
            </a:r>
            <a:endParaRPr lang="en-US" altLang="zh-CN" dirty="0">
              <a:solidFill>
                <a:schemeClr val="tx1"/>
              </a:solidFill>
              <a:latin typeface="字魂35号-经典雅黑" panose="02000000000000000000" charset="-122"/>
              <a:ea typeface="字魂35号-经典雅黑" panose="02000000000000000000" charset="-122"/>
              <a:cs typeface="字魂35号-经典雅黑" panose="02000000000000000000" charset="-122"/>
            </a:endParaRPr>
          </a:p>
        </p:txBody>
      </p:sp>
      <p:pic>
        <p:nvPicPr>
          <p:cNvPr id="36" name="图片 35" descr="黑暗中有许多云&#10;&#10;中度可信度描述已自动生成"/>
          <p:cNvPicPr>
            <a:picLocks noChangeAspect="1"/>
          </p:cNvPicPr>
          <p:nvPr/>
        </p:nvPicPr>
        <p:blipFill>
          <a:blip r:embed="rId7"/>
          <a:stretch>
            <a:fillRect/>
          </a:stretch>
        </p:blipFill>
        <p:spPr>
          <a:xfrm>
            <a:off x="8880311" y="367541"/>
            <a:ext cx="2854097" cy="1472661"/>
          </a:xfrm>
          <a:prstGeom prst="rect">
            <a:avLst/>
          </a:prstGeom>
        </p:spPr>
      </p:pic>
      <p:pic>
        <p:nvPicPr>
          <p:cNvPr id="38" name="图片 37"/>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134030" y="226343"/>
            <a:ext cx="1920213" cy="1647751"/>
          </a:xfrm>
          <a:prstGeom prst="rect">
            <a:avLst/>
          </a:prstGeom>
        </p:spPr>
      </p:pic>
      <p:pic>
        <p:nvPicPr>
          <p:cNvPr id="5" name="图片 4" descr="飘带"/>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0" y="0"/>
            <a:ext cx="4413250" cy="1136650"/>
          </a:xfrm>
          <a:prstGeom prst="rect">
            <a:avLst/>
          </a:prstGeom>
        </p:spPr>
      </p:pic>
      <p:grpSp>
        <p:nvGrpSpPr>
          <p:cNvPr id="26" name="组合 25"/>
          <p:cNvGrpSpPr/>
          <p:nvPr/>
        </p:nvGrpSpPr>
        <p:grpSpPr>
          <a:xfrm>
            <a:off x="3960531" y="4069178"/>
            <a:ext cx="1878792" cy="354835"/>
            <a:chOff x="3680396" y="4352455"/>
            <a:chExt cx="2057433" cy="388574"/>
          </a:xfrm>
        </p:grpSpPr>
        <p:sp>
          <p:nvSpPr>
            <p:cNvPr id="27" name="矩形: 圆角 22"/>
            <p:cNvSpPr/>
            <p:nvPr>
              <p:custDataLst>
                <p:tags r:id="rId3"/>
              </p:custDataLst>
            </p:nvPr>
          </p:nvSpPr>
          <p:spPr>
            <a:xfrm>
              <a:off x="3680396" y="4352455"/>
              <a:ext cx="2057433" cy="388574"/>
            </a:xfrm>
            <a:prstGeom prst="roundRect">
              <a:avLst>
                <a:gd name="adj" fmla="val 50000"/>
              </a:avLst>
            </a:prstGeom>
            <a:solidFill>
              <a:schemeClr val="bg1">
                <a:lumMod val="95000"/>
              </a:schemeClr>
            </a:solidFill>
            <a:ln w="12700" cap="flat" cmpd="sng" algn="ctr">
              <a:noFill/>
              <a:prstDash val="solid"/>
              <a:miter lim="800000"/>
            </a:ln>
            <a:effectLst/>
          </p:spPr>
          <p:txBody>
            <a:bodyPr lIns="86868" tIns="43434" rIns="86868" bIns="43434" rtlCol="0" anchor="ctr"/>
            <a:lstStyle/>
            <a:p>
              <a:pPr lvl="0" algn="r">
                <a:defRPr/>
              </a:pPr>
              <a:endParaRPr kumimoji="0" lang="zh-CN" altLang="en-US" sz="1400" b="0" i="0" u="none" strike="noStrike" kern="0" cap="none" spc="200" normalizeH="0" noProof="0" dirty="0">
                <a:ln>
                  <a:noFill/>
                </a:ln>
                <a:solidFill>
                  <a:schemeClr val="tx1">
                    <a:lumMod val="75000"/>
                    <a:lumOff val="25000"/>
                  </a:schemeClr>
                </a:solidFill>
                <a:effectLst/>
                <a:uLnTx/>
                <a:uFillTx/>
                <a:latin typeface="字魂59号-创粗黑" panose="00000500000000000000" pitchFamily="2" charset="-122"/>
                <a:ea typeface="字魂59号-创粗黑" panose="00000500000000000000" pitchFamily="2" charset="-122"/>
                <a:cs typeface="阿里巴巴普惠体 Medium" panose="00020600040101010101" pitchFamily="18" charset="-122"/>
                <a:sym typeface="字魂59号-创粗黑" panose="00000500000000000000" pitchFamily="2" charset="-122"/>
              </a:endParaRPr>
            </a:p>
          </p:txBody>
        </p:sp>
        <p:sp>
          <p:nvSpPr>
            <p:cNvPr id="28" name="矩形: 圆角 23"/>
            <p:cNvSpPr/>
            <p:nvPr>
              <p:custDataLst>
                <p:tags r:id="rId4"/>
              </p:custDataLst>
            </p:nvPr>
          </p:nvSpPr>
          <p:spPr>
            <a:xfrm>
              <a:off x="3710716" y="4352455"/>
              <a:ext cx="1155342" cy="388574"/>
            </a:xfrm>
            <a:prstGeom prst="roundRect">
              <a:avLst>
                <a:gd name="adj" fmla="val 50000"/>
              </a:avLst>
            </a:prstGeom>
            <a:gradFill>
              <a:gsLst>
                <a:gs pos="0">
                  <a:srgbClr val="EA4242"/>
                </a:gs>
                <a:gs pos="100000">
                  <a:schemeClr val="accent1"/>
                </a:gs>
              </a:gsLst>
              <a:lin ang="5400000" scaled="1"/>
            </a:gradFill>
            <a:ln w="12700" cap="flat" cmpd="sng" algn="ctr">
              <a:noFill/>
              <a:prstDash val="solid"/>
              <a:miter lim="800000"/>
            </a:ln>
            <a:effectLst/>
          </p:spPr>
          <p:txBody>
            <a:bodyPr lIns="86868" tIns="43434" rIns="86868" bIns="43434"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400" b="0" i="0" u="none" strike="noStrike" kern="0" cap="none" spc="300" normalizeH="0" baseline="0" noProof="0">
                  <a:ln>
                    <a:noFill/>
                  </a:ln>
                  <a:solidFill>
                    <a:srgbClr val="FFFFFF"/>
                  </a:solidFill>
                  <a:uLnTx/>
                  <a:uFillTx/>
                  <a:latin typeface="字魂5号-无外润黑体" panose="00000500000000000000" pitchFamily="2" charset="-122"/>
                  <a:ea typeface="字魂5号-无外润黑体" panose="00000500000000000000" pitchFamily="2" charset="-122"/>
                  <a:cs typeface="阿里巴巴普惠体 Medium" panose="00020600040101010101" pitchFamily="18" charset="-122"/>
                  <a:sym typeface="字魂59号-创粗黑" panose="00000500000000000000" pitchFamily="2" charset="-122"/>
                </a:rPr>
                <a:t>学校</a:t>
              </a:r>
            </a:p>
          </p:txBody>
        </p:sp>
      </p:grpSp>
      <p:grpSp>
        <p:nvGrpSpPr>
          <p:cNvPr id="29" name="组合 28"/>
          <p:cNvGrpSpPr/>
          <p:nvPr/>
        </p:nvGrpSpPr>
        <p:grpSpPr>
          <a:xfrm>
            <a:off x="6450386" y="4069178"/>
            <a:ext cx="2269937" cy="354835"/>
            <a:chOff x="3253003" y="4352455"/>
            <a:chExt cx="2485768" cy="388574"/>
          </a:xfrm>
        </p:grpSpPr>
        <p:sp>
          <p:nvSpPr>
            <p:cNvPr id="30" name="矩形: 圆角 25"/>
            <p:cNvSpPr/>
            <p:nvPr>
              <p:custDataLst>
                <p:tags r:id="rId1"/>
              </p:custDataLst>
            </p:nvPr>
          </p:nvSpPr>
          <p:spPr>
            <a:xfrm>
              <a:off x="3681338" y="4352455"/>
              <a:ext cx="2057433" cy="388574"/>
            </a:xfrm>
            <a:prstGeom prst="roundRect">
              <a:avLst>
                <a:gd name="adj" fmla="val 50000"/>
              </a:avLst>
            </a:prstGeom>
            <a:solidFill>
              <a:schemeClr val="bg1">
                <a:lumMod val="95000"/>
              </a:schemeClr>
            </a:solidFill>
            <a:ln w="12700" cap="flat" cmpd="sng" algn="ctr">
              <a:noFill/>
              <a:prstDash val="solid"/>
              <a:miter lim="800000"/>
            </a:ln>
            <a:effectLst/>
          </p:spPr>
          <p:txBody>
            <a:bodyPr lIns="86868" tIns="43434" rIns="86868" bIns="43434" rtlCol="0" anchor="ctr"/>
            <a:lstStyle/>
            <a:p>
              <a:pPr marL="0" marR="0" lvl="0" indent="0" algn="r" defTabSz="914400" rtl="0" eaLnBrk="1" fontAlgn="auto" latinLnBrk="0" hangingPunct="1">
                <a:lnSpc>
                  <a:spcPct val="100000"/>
                </a:lnSpc>
                <a:spcBef>
                  <a:spcPct val="0"/>
                </a:spcBef>
                <a:spcAft>
                  <a:spcPct val="0"/>
                </a:spcAft>
                <a:buClrTx/>
                <a:buSzTx/>
                <a:buFontTx/>
                <a:buNone/>
                <a:defRPr/>
              </a:pPr>
              <a:r>
                <a:rPr lang="en-US" altLang="zh-CN" sz="1400" kern="0" spc="200">
                  <a:solidFill>
                    <a:schemeClr val="tx1">
                      <a:lumMod val="65000"/>
                      <a:lumOff val="35000"/>
                    </a:schemeClr>
                  </a:solidFill>
                  <a:latin typeface="字魂59号-创粗黑" panose="00000500000000000000" pitchFamily="2" charset="-122"/>
                  <a:ea typeface="字魂59号-创粗黑" panose="00000500000000000000" pitchFamily="2" charset="-122"/>
                  <a:cs typeface="阿里巴巴普惠体 Medium" panose="00020600040101010101" pitchFamily="18" charset="-122"/>
                  <a:sym typeface="字魂59号-创粗黑" panose="00000500000000000000" pitchFamily="2" charset="-122"/>
                </a:rPr>
                <a:t>  </a:t>
              </a:r>
              <a:endParaRPr kumimoji="0" lang="zh-CN" altLang="en-US" sz="1400" b="0" i="0" u="none" strike="noStrike" kern="0" cap="none" spc="200" normalizeH="0" baseline="0" noProof="0">
                <a:ln>
                  <a:noFill/>
                </a:ln>
                <a:solidFill>
                  <a:schemeClr val="tx1">
                    <a:lumMod val="65000"/>
                    <a:lumOff val="35000"/>
                  </a:schemeClr>
                </a:solidFill>
                <a:effectLst/>
                <a:uLnTx/>
                <a:uFillTx/>
                <a:latin typeface="字魂59号-创粗黑" panose="00000500000000000000" pitchFamily="2" charset="-122"/>
                <a:ea typeface="字魂59号-创粗黑" panose="00000500000000000000" pitchFamily="2" charset="-122"/>
                <a:cs typeface="阿里巴巴普惠体 Medium" panose="00020600040101010101" pitchFamily="18" charset="-122"/>
                <a:sym typeface="字魂59号-创粗黑" panose="00000500000000000000" pitchFamily="2" charset="-122"/>
              </a:endParaRPr>
            </a:p>
          </p:txBody>
        </p:sp>
        <p:sp>
          <p:nvSpPr>
            <p:cNvPr id="31" name="矩形: 圆角 26"/>
            <p:cNvSpPr/>
            <p:nvPr>
              <p:custDataLst>
                <p:tags r:id="rId2"/>
              </p:custDataLst>
            </p:nvPr>
          </p:nvSpPr>
          <p:spPr>
            <a:xfrm>
              <a:off x="3253003" y="4352455"/>
              <a:ext cx="1155342" cy="388574"/>
            </a:xfrm>
            <a:prstGeom prst="roundRect">
              <a:avLst>
                <a:gd name="adj" fmla="val 50000"/>
              </a:avLst>
            </a:prstGeom>
            <a:gradFill>
              <a:gsLst>
                <a:gs pos="0">
                  <a:srgbClr val="EA4242"/>
                </a:gs>
                <a:gs pos="100000">
                  <a:schemeClr val="accent1"/>
                </a:gs>
              </a:gsLst>
              <a:lin ang="5400000" scaled="1"/>
            </a:gradFill>
            <a:ln w="12700" cap="flat" cmpd="sng" algn="ctr">
              <a:noFill/>
              <a:prstDash val="solid"/>
              <a:miter lim="800000"/>
            </a:ln>
            <a:effectLst/>
          </p:spPr>
          <p:txBody>
            <a:bodyPr lIns="86868" tIns="43434" rIns="86868" bIns="43434" rtlCol="0" anchor="ct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1400" b="0" i="0" u="none" strike="noStrike" kern="0" cap="none" spc="300" normalizeH="0" baseline="0" noProof="0">
                  <a:ln>
                    <a:noFill/>
                  </a:ln>
                  <a:solidFill>
                    <a:srgbClr val="FFFFFF"/>
                  </a:solidFill>
                  <a:uLnTx/>
                  <a:uFillTx/>
                  <a:latin typeface="字魂5号-无外润黑体" panose="00000500000000000000" pitchFamily="2" charset="-122"/>
                  <a:ea typeface="字魂5号-无外润黑体" panose="00000500000000000000" pitchFamily="2" charset="-122"/>
                  <a:cs typeface="阿里巴巴普惠体 Medium" panose="00020600040101010101" pitchFamily="18" charset="-122"/>
                  <a:sym typeface="字魂59号-创粗黑" panose="00000500000000000000" pitchFamily="2" charset="-122"/>
                </a:rPr>
                <a:t>班级</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2" presetClass="entr" presetSubtype="4" fill="hold" nodeType="after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down)">
                                      <p:cBhvr>
                                        <p:cTn id="12" dur="500"/>
                                        <p:tgtEl>
                                          <p:spTgt spid="38"/>
                                        </p:tgtEl>
                                      </p:cBhvr>
                                    </p:animEffect>
                                  </p:childTnLst>
                                </p:cTn>
                              </p:par>
                            </p:childTnLst>
                          </p:cTn>
                        </p:par>
                        <p:par>
                          <p:cTn id="13" fill="hold" nodeType="afterGroup">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randombar(horizontal)">
                                      <p:cBhvr>
                                        <p:cTn id="16" dur="500"/>
                                        <p:tgtEl>
                                          <p:spTgt spid="4"/>
                                        </p:tgtEl>
                                      </p:cBhvr>
                                    </p:animEffect>
                                  </p:childTnLst>
                                </p:cTn>
                              </p:par>
                            </p:childTnLst>
                          </p:cTn>
                        </p:par>
                        <p:par>
                          <p:cTn id="17" fill="hold" nodeType="afterGroup">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sp>
        <p:nvSpPr>
          <p:cNvPr id="13" name="Rectangle 9"/>
          <p:cNvSpPr>
            <a:spLocks noChangeArrowheads="1"/>
          </p:cNvSpPr>
          <p:nvPr/>
        </p:nvSpPr>
        <p:spPr bwMode="auto">
          <a:xfrm>
            <a:off x="5649804" y="1560415"/>
            <a:ext cx="762392"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p>
            <a:pPr algn="ctr" defTabSz="685800" fontAlgn="base">
              <a:spcBef>
                <a:spcPct val="0"/>
              </a:spcBef>
              <a:spcAft>
                <a:spcPct val="0"/>
              </a:spcAft>
              <a:defRPr/>
            </a:pPr>
            <a:r>
              <a:rPr lang="en-US" altLang="zh-CN" sz="8800" b="1" kern="0">
                <a:solidFill>
                  <a:srgbClr val="C00000"/>
                </a:solidFill>
                <a:latin typeface="胡晓波男神体" panose="02010600030101010101" pitchFamily="2" charset="-122"/>
                <a:ea typeface="胡晓波男神体" panose="02010600030101010101" pitchFamily="2" charset="-122"/>
                <a:cs typeface="胡晓波男神体" panose="02010600030101010101" pitchFamily="2" charset="-122"/>
              </a:rPr>
              <a:t>2</a:t>
            </a:r>
            <a:endParaRPr lang="zh-CN" altLang="zh-CN" sz="1335" b="1" kern="0">
              <a:solidFill>
                <a:srgbClr val="C00000"/>
              </a:soli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4" name="Freeform 5"/>
          <p:cNvSpPr/>
          <p:nvPr/>
        </p:nvSpPr>
        <p:spPr bwMode="auto">
          <a:xfrm>
            <a:off x="5423925" y="1508787"/>
            <a:ext cx="1344149" cy="1248139"/>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tx1"/>
          </a:solidFill>
          <a:ln>
            <a:solidFill>
              <a:schemeClr val="accent1"/>
            </a:solidFill>
          </a:ln>
        </p:spPr>
        <p:txBody>
          <a:bodyPr vert="horz" wrap="square" lIns="91404" tIns="45702" rIns="91404" bIns="45702" numCol="1" anchor="t" anchorCtr="0" compatLnSpc="1"/>
          <a:lstStyle/>
          <a:p>
            <a:pPr defTabSz="685800">
              <a:defRPr/>
            </a:pPr>
            <a:endParaRPr lang="zh-CN" altLang="en-US" sz="1200" kern="0">
              <a:solidFill>
                <a:srgbClr val="C00000"/>
              </a:solidFill>
              <a:latin typeface="仓耳渔阳体 W02" panose="02020400000000000000" pitchFamily="18" charset="-122"/>
            </a:endParaRPr>
          </a:p>
        </p:txBody>
      </p:sp>
      <p:pic>
        <p:nvPicPr>
          <p:cNvPr id="15" name="图形 2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12196" y="1683671"/>
            <a:ext cx="1225757" cy="792496"/>
          </a:xfrm>
          <a:prstGeom prst="rect">
            <a:avLst/>
          </a:prstGeom>
          <a:noFill/>
          <a:ln>
            <a:noFill/>
          </a:ln>
        </p:spPr>
      </p:pic>
      <p:pic>
        <p:nvPicPr>
          <p:cNvPr id="5" name="图片 4" descr="飘带"/>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4413250" cy="1136650"/>
          </a:xfrm>
          <a:prstGeom prst="rect">
            <a:avLst/>
          </a:prstGeom>
        </p:spPr>
      </p:pic>
      <p:sp>
        <p:nvSpPr>
          <p:cNvPr id="7" name="Aitds7"/>
          <p:cNvSpPr/>
          <p:nvPr/>
        </p:nvSpPr>
        <p:spPr>
          <a:xfrm>
            <a:off x="1513568" y="3114704"/>
            <a:ext cx="9164864" cy="922020"/>
          </a:xfrm>
          <a:prstGeom prst="rect">
            <a:avLst/>
          </a:prstGeom>
        </p:spPr>
        <p:txBody>
          <a:bodyPr wrap="square">
            <a:spAutoFit/>
          </a:bodyPr>
          <a:lstStyle/>
          <a:p>
            <a:pPr lvl="0" algn="dist">
              <a:defRPr/>
            </a:pPr>
            <a:r>
              <a:rPr lang="zh-CN" altLang="en-US" sz="5400" b="1" spc="300">
                <a:solidFill>
                  <a:srgbClr val="C00000"/>
                </a:solidFill>
                <a:ea typeface="微软雅黑" panose="020B0503020204020204" pitchFamily="34" charset="-122"/>
              </a:rPr>
              <a:t>铭记党史</a:t>
            </a:r>
            <a:r>
              <a:rPr lang="en-US" altLang="zh-CN" sz="5400" b="1" spc="300">
                <a:solidFill>
                  <a:srgbClr val="C00000"/>
                </a:solidFill>
                <a:ea typeface="微软雅黑" panose="020B0503020204020204" pitchFamily="34" charset="-122"/>
              </a:rPr>
              <a:t> </a:t>
            </a:r>
            <a:r>
              <a:rPr lang="zh-CN" altLang="en-US" sz="5400" b="1" spc="300">
                <a:solidFill>
                  <a:srgbClr val="C00000"/>
                </a:solidFill>
                <a:ea typeface="微软雅黑" panose="020B0503020204020204" pitchFamily="34" charset="-122"/>
              </a:rPr>
              <a:t>不忘初心</a:t>
            </a:r>
          </a:p>
        </p:txBody>
      </p:sp>
      <p:grpSp>
        <p:nvGrpSpPr>
          <p:cNvPr id="35" name="组合 34"/>
          <p:cNvGrpSpPr/>
          <p:nvPr/>
        </p:nvGrpSpPr>
        <p:grpSpPr>
          <a:xfrm>
            <a:off x="2235200" y="4339771"/>
            <a:ext cx="7721600" cy="607621"/>
            <a:chOff x="2235200" y="4136571"/>
            <a:chExt cx="7721600" cy="607621"/>
          </a:xfrm>
        </p:grpSpPr>
        <p:sp>
          <p:nvSpPr>
            <p:cNvPr id="11" name="文本框 10"/>
            <p:cNvSpPr txBox="1"/>
            <p:nvPr/>
          </p:nvSpPr>
          <p:spPr>
            <a:xfrm>
              <a:off x="2886214" y="4236728"/>
              <a:ext cx="6419572" cy="400110"/>
            </a:xfrm>
            <a:prstGeom prst="rect">
              <a:avLst/>
            </a:prstGeom>
            <a:noFill/>
          </p:spPr>
          <p:txBody>
            <a:bodyPr wrap="square" rtlCol="0">
              <a:spAutoFit/>
            </a:bodyPr>
            <a:lstStyle/>
            <a:p>
              <a:pPr algn="dist"/>
              <a:r>
                <a:rPr kumimoji="1" lang="zh-CN" altLang="en-US" sz="2000" b="1">
                  <a:ln w="25400">
                    <a:noFill/>
                  </a:ln>
                  <a:solidFill>
                    <a:srgbClr val="C00000"/>
                  </a:solidFill>
                  <a:ea typeface="微软雅黑" panose="020B0503020204020204" pitchFamily="34" charset="-122"/>
                  <a:cs typeface="FZQingKeBenYueSongS-R-GB" panose="02000000000000000000" charset="-122"/>
                </a:rPr>
                <a:t>庆祝中国共产党成立</a:t>
              </a:r>
              <a:r>
                <a:rPr kumimoji="1" lang="en-US" altLang="zh-CN" sz="2000" b="1">
                  <a:ln w="25400">
                    <a:noFill/>
                  </a:ln>
                  <a:solidFill>
                    <a:srgbClr val="C00000"/>
                  </a:solidFill>
                  <a:ea typeface="微软雅黑" panose="020B0503020204020204" pitchFamily="34" charset="-122"/>
                  <a:cs typeface="FZQingKeBenYueSongS-R-GB" panose="02000000000000000000" charset="-122"/>
                </a:rPr>
                <a:t>101</a:t>
              </a:r>
              <a:r>
                <a:rPr kumimoji="1" lang="zh-CN" altLang="en-US" sz="2000" b="1">
                  <a:ln w="25400">
                    <a:noFill/>
                  </a:ln>
                  <a:solidFill>
                    <a:srgbClr val="C00000"/>
                  </a:solidFill>
                  <a:ea typeface="微软雅黑" panose="020B0503020204020204" pitchFamily="34" charset="-122"/>
                  <a:cs typeface="FZQingKeBenYueSongS-R-GB" panose="02000000000000000000" charset="-122"/>
                </a:rPr>
                <a:t>周年</a:t>
              </a:r>
            </a:p>
          </p:txBody>
        </p:sp>
        <p:grpSp>
          <p:nvGrpSpPr>
            <p:cNvPr id="34" name="组合 33"/>
            <p:cNvGrpSpPr/>
            <p:nvPr/>
          </p:nvGrpSpPr>
          <p:grpSpPr>
            <a:xfrm>
              <a:off x="2235200" y="4136571"/>
              <a:ext cx="7721600" cy="607621"/>
              <a:chOff x="1944914" y="4136571"/>
              <a:chExt cx="8302172" cy="607621"/>
            </a:xfrm>
          </p:grpSpPr>
          <p:cxnSp>
            <p:nvCxnSpPr>
              <p:cNvPr id="32" name="直接连接符 31"/>
              <p:cNvCxnSpPr/>
              <p:nvPr/>
            </p:nvCxnSpPr>
            <p:spPr>
              <a:xfrm>
                <a:off x="1944914" y="4136571"/>
                <a:ext cx="83021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1944914" y="4744192"/>
                <a:ext cx="83021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Horizontal)">
                                      <p:cBhvr>
                                        <p:cTn id="7" dur="500"/>
                                        <p:tgtEl>
                                          <p:spTgt spid="14"/>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400" fill="hold"/>
                                        <p:tgtEl>
                                          <p:spTgt spid="13"/>
                                        </p:tgtEl>
                                        <p:attrNameLst>
                                          <p:attrName>ppt_w</p:attrName>
                                        </p:attrNameLst>
                                      </p:cBhvr>
                                      <p:tavLst>
                                        <p:tav tm="0">
                                          <p:val>
                                            <p:fltVal val="0"/>
                                          </p:val>
                                        </p:tav>
                                        <p:tav tm="100000">
                                          <p:val>
                                            <p:strVal val="#ppt_w"/>
                                          </p:val>
                                        </p:tav>
                                      </p:tavLst>
                                    </p:anim>
                                    <p:anim calcmode="lin" valueType="num">
                                      <p:cBhvr>
                                        <p:cTn id="12" dur="400" fill="hold"/>
                                        <p:tgtEl>
                                          <p:spTgt spid="13"/>
                                        </p:tgtEl>
                                        <p:attrNameLst>
                                          <p:attrName>ppt_h</p:attrName>
                                        </p:attrNameLst>
                                      </p:cBhvr>
                                      <p:tavLst>
                                        <p:tav tm="0">
                                          <p:val>
                                            <p:fltVal val="0"/>
                                          </p:val>
                                        </p:tav>
                                        <p:tav tm="100000">
                                          <p:val>
                                            <p:strVal val="#ppt_h"/>
                                          </p:val>
                                        </p:tav>
                                      </p:tavLst>
                                    </p:anim>
                                    <p:anim calcmode="lin" valueType="num">
                                      <p:cBhvr>
                                        <p:cTn id="13" dur="400" fill="hold"/>
                                        <p:tgtEl>
                                          <p:spTgt spid="13"/>
                                        </p:tgtEl>
                                        <p:attrNameLst>
                                          <p:attrName>style.rotation</p:attrName>
                                        </p:attrNameLst>
                                      </p:cBhvr>
                                      <p:tavLst>
                                        <p:tav tm="0">
                                          <p:val>
                                            <p:fltVal val="90"/>
                                          </p:val>
                                        </p:tav>
                                        <p:tav tm="100000">
                                          <p:val>
                                            <p:fltVal val="0"/>
                                          </p:val>
                                        </p:tav>
                                      </p:tavLst>
                                    </p:anim>
                                    <p:animEffect transition="in" filter="fade">
                                      <p:cBhvr>
                                        <p:cTn id="14" dur="400"/>
                                        <p:tgtEl>
                                          <p:spTgt spid="13"/>
                                        </p:tgtEl>
                                      </p:cBhvr>
                                    </p:animEffect>
                                  </p:childTnLst>
                                </p:cTn>
                              </p:par>
                            </p:childTnLst>
                          </p:cTn>
                        </p:par>
                        <p:par>
                          <p:cTn id="15" fill="hold" nodeType="afterGroup">
                            <p:stCondLst>
                              <p:cond delay="900"/>
                            </p:stCondLst>
                            <p:childTnLst>
                              <p:par>
                                <p:cTn id="16" presetID="2" presetClass="entr" presetSubtype="4"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092200" y="2706686"/>
            <a:ext cx="6413500" cy="2792591"/>
          </a:xfrm>
          <a:prstGeom prst="rect">
            <a:avLst/>
          </a:prstGeom>
        </p:spPr>
        <p:txBody>
          <a:bodyPr wrap="square" lIns="105571" tIns="52784" rIns="105571" bIns="52784">
            <a:spAutoFit/>
          </a:bodyPr>
          <a:lstStyle/>
          <a:p>
            <a:pPr lvl="0" algn="just">
              <a:lnSpc>
                <a:spcPct val="200000"/>
              </a:lnSpc>
              <a:defRPr/>
            </a:pPr>
            <a:r>
              <a:rPr lang="zh-CN" altLang="en-US" dirty="0">
                <a:solidFill>
                  <a:srgbClr val="E7E6E6">
                    <a:lumMod val="10000"/>
                  </a:srgbClr>
                </a:solidFill>
                <a:ea typeface="微软雅黑" panose="020B0503020204020204" pitchFamily="34" charset="-122"/>
              </a:rPr>
              <a:t>回顾党的历史，我们党从小到大、由弱到强，在腥风血雨中能够一次次绝境重生，在攻坚克难中能够不断从胜利走向胜利，根本原因就在于不管是处于顺境还是逆境，我们党始终坚守为中国人民谋幸福、为中华民族谋复兴的初心使命，义无反顾向着这个目标前进，从而赢得人民的衷心拥护和坚决支持。</a:t>
            </a:r>
          </a:p>
        </p:txBody>
      </p:sp>
      <p:pic>
        <p:nvPicPr>
          <p:cNvPr id="9" name="图片 8"/>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rcRect/>
          <a:stretch>
            <a:fillRect/>
          </a:stretch>
        </p:blipFill>
        <p:spPr>
          <a:xfrm>
            <a:off x="3080851" y="1426314"/>
            <a:ext cx="5649298" cy="752523"/>
          </a:xfrm>
          <a:custGeom>
            <a:avLst/>
            <a:gdLst>
              <a:gd name="connsiteX0" fmla="*/ 0 w 5649298"/>
              <a:gd name="connsiteY0" fmla="*/ 0 h 752523"/>
              <a:gd name="connsiteX1" fmla="*/ 5336474 w 5649298"/>
              <a:gd name="connsiteY1" fmla="*/ 0 h 752523"/>
              <a:gd name="connsiteX2" fmla="*/ 5649298 w 5649298"/>
              <a:gd name="connsiteY2" fmla="*/ 752523 h 752523"/>
              <a:gd name="connsiteX3" fmla="*/ 0 w 5649298"/>
              <a:gd name="connsiteY3" fmla="*/ 752523 h 752523"/>
            </a:gdLst>
            <a:ahLst/>
            <a:cxnLst>
              <a:cxn ang="0">
                <a:pos x="connsiteX0" y="connsiteY0"/>
              </a:cxn>
              <a:cxn ang="0">
                <a:pos x="connsiteX1" y="connsiteY1"/>
              </a:cxn>
              <a:cxn ang="0">
                <a:pos x="connsiteX2" y="connsiteY2"/>
              </a:cxn>
              <a:cxn ang="0">
                <a:pos x="connsiteX3" y="connsiteY3"/>
              </a:cxn>
            </a:cxnLst>
            <a:rect l="l" t="t" r="r" b="b"/>
            <a:pathLst>
              <a:path w="5649298" h="752523">
                <a:moveTo>
                  <a:pt x="0" y="0"/>
                </a:moveTo>
                <a:lnTo>
                  <a:pt x="5336474" y="0"/>
                </a:lnTo>
                <a:lnTo>
                  <a:pt x="5649298" y="752523"/>
                </a:lnTo>
                <a:lnTo>
                  <a:pt x="0" y="752523"/>
                </a:lnTo>
                <a:close/>
              </a:path>
            </a:pathLst>
          </a:custGeom>
        </p:spPr>
      </p:pic>
      <p:sp>
        <p:nvSpPr>
          <p:cNvPr id="5" name="矩形 4"/>
          <p:cNvSpPr/>
          <p:nvPr/>
        </p:nvSpPr>
        <p:spPr>
          <a:xfrm>
            <a:off x="4175760" y="1480972"/>
            <a:ext cx="3840480" cy="583565"/>
          </a:xfrm>
          <a:prstGeom prst="rect">
            <a:avLst/>
          </a:prstGeom>
        </p:spPr>
        <p:txBody>
          <a:bodyPr wrap="none">
            <a:spAutoFit/>
          </a:bodyPr>
          <a:lstStyle/>
          <a:p>
            <a:r>
              <a:rPr lang="zh-CN" altLang="en-US" sz="3200" dirty="0">
                <a:solidFill>
                  <a:schemeClr val="bg1"/>
                </a:solidFill>
                <a:ea typeface="微软雅黑" panose="020B0503020204020204" pitchFamily="34" charset="-122"/>
              </a:rPr>
              <a:t>不忘初心，方得始终</a:t>
            </a:r>
          </a:p>
        </p:txBody>
      </p:sp>
      <p:pic>
        <p:nvPicPr>
          <p:cNvPr id="11" name="图片 10" descr="徽标&#10;&#10;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24354" y="3323771"/>
            <a:ext cx="2309011" cy="2175506"/>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up)">
                                      <p:cBhvr>
                                        <p:cTn id="11" dur="500"/>
                                        <p:tgtEl>
                                          <p:spTgt spid="8"/>
                                        </p:tgtEl>
                                      </p:cBhvr>
                                    </p:animEffect>
                                  </p:childTnLst>
                                </p:cTn>
                              </p:par>
                            </p:childTnLst>
                          </p:cTn>
                        </p:par>
                        <p:par>
                          <p:cTn id="12" fill="hold" nodeType="afterGroup">
                            <p:stCondLst>
                              <p:cond delay="1000"/>
                            </p:stCondLst>
                            <p:childTnLst>
                              <p:par>
                                <p:cTn id="13" presetID="53"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073944" y="1658921"/>
            <a:ext cx="10044112" cy="445135"/>
          </a:xfrm>
          <a:prstGeom prst="rect">
            <a:avLst/>
          </a:prstGeom>
          <a:solidFill>
            <a:schemeClr val="accent1"/>
          </a:solidFill>
        </p:spPr>
        <p:txBody>
          <a:bodyPr wrap="square">
            <a:spAutoFit/>
          </a:bodyPr>
          <a:lstStyle/>
          <a:p>
            <a:pPr algn="ctr"/>
            <a:r>
              <a:rPr lang="zh-CN" altLang="en-US" sz="2300">
                <a:solidFill>
                  <a:schemeClr val="bg1"/>
                </a:solidFill>
                <a:ea typeface="微软雅黑" panose="020B0503020204020204" pitchFamily="34" charset="-122"/>
              </a:rPr>
              <a:t>中国共产党一经成立，就把实现共产主义作为党的最高理想和最终目标</a:t>
            </a:r>
            <a:endParaRPr lang="en-US" altLang="zh-CN" sz="2300">
              <a:solidFill>
                <a:schemeClr val="bg1"/>
              </a:solidFill>
              <a:ea typeface="微软雅黑" panose="020B0503020204020204" pitchFamily="34" charset="-122"/>
            </a:endParaRPr>
          </a:p>
        </p:txBody>
      </p:sp>
      <p:sp>
        <p:nvSpPr>
          <p:cNvPr id="10" name="矩形 9"/>
          <p:cNvSpPr/>
          <p:nvPr/>
        </p:nvSpPr>
        <p:spPr>
          <a:xfrm>
            <a:off x="1017194" y="2443325"/>
            <a:ext cx="10157612" cy="2792591"/>
          </a:xfrm>
          <a:prstGeom prst="rect">
            <a:avLst/>
          </a:prstGeom>
        </p:spPr>
        <p:txBody>
          <a:bodyPr wrap="square" lIns="105571" tIns="52784" rIns="105571" bIns="52784">
            <a:spAutoFit/>
          </a:bodyPr>
          <a:lstStyle/>
          <a:p>
            <a:pPr algn="just">
              <a:lnSpc>
                <a:spcPct val="200000"/>
              </a:lnSpc>
            </a:pPr>
            <a:r>
              <a:rPr lang="zh-CN" altLang="en-US">
                <a:solidFill>
                  <a:srgbClr val="E7E6E6">
                    <a:lumMod val="10000"/>
                  </a:srgbClr>
                </a:solidFill>
                <a:ea typeface="微软雅黑" panose="020B0503020204020204" pitchFamily="34" charset="-122"/>
              </a:rPr>
              <a:t>我们党进行的一切奋斗，无论是革命战争年代浴血奋战推翻“三座大山”，还是和平建设时期建立社会主义制度，进行社会主义革命、建设和改革，归根到底都是为了实现好、维护好、发展好最广大人民的根本利益。近</a:t>
            </a:r>
            <a:r>
              <a:rPr lang="en-US" altLang="zh-CN">
                <a:solidFill>
                  <a:srgbClr val="E7E6E6">
                    <a:lumMod val="10000"/>
                  </a:srgbClr>
                </a:solidFill>
                <a:ea typeface="微软雅黑" panose="020B0503020204020204" pitchFamily="34" charset="-122"/>
              </a:rPr>
              <a:t>100</a:t>
            </a:r>
            <a:r>
              <a:rPr lang="zh-CN" altLang="en-US">
                <a:solidFill>
                  <a:srgbClr val="E7E6E6">
                    <a:lumMod val="10000"/>
                  </a:srgbClr>
                </a:solidFill>
                <a:ea typeface="微软雅黑" panose="020B0503020204020204" pitchFamily="34" charset="-122"/>
              </a:rPr>
              <a:t>年来，中国共产党人为了人民的利益，始终坚持吃苦在前、奉献在前，不惧流血流汗，乃至牺牲宝贵的生命。第一届中央监察委员会</a:t>
            </a:r>
            <a:r>
              <a:rPr lang="en-US" altLang="zh-CN">
                <a:solidFill>
                  <a:srgbClr val="E7E6E6">
                    <a:lumMod val="10000"/>
                  </a:srgbClr>
                </a:solidFill>
                <a:ea typeface="微软雅黑" panose="020B0503020204020204" pitchFamily="34" charset="-122"/>
              </a:rPr>
              <a:t>10</a:t>
            </a:r>
            <a:r>
              <a:rPr lang="zh-CN" altLang="en-US">
                <a:solidFill>
                  <a:srgbClr val="E7E6E6">
                    <a:lumMod val="10000"/>
                  </a:srgbClr>
                </a:solidFill>
                <a:ea typeface="微软雅黑" panose="020B0503020204020204" pitchFamily="34" charset="-122"/>
              </a:rPr>
              <a:t>名委员和候补委员中，</a:t>
            </a:r>
            <a:r>
              <a:rPr lang="en-US" altLang="zh-CN">
                <a:solidFill>
                  <a:srgbClr val="E7E6E6">
                    <a:lumMod val="10000"/>
                  </a:srgbClr>
                </a:solidFill>
                <a:ea typeface="微软雅黑" panose="020B0503020204020204" pitchFamily="34" charset="-122"/>
              </a:rPr>
              <a:t>8</a:t>
            </a:r>
            <a:r>
              <a:rPr lang="zh-CN" altLang="en-US">
                <a:solidFill>
                  <a:srgbClr val="E7E6E6">
                    <a:lumMod val="10000"/>
                  </a:srgbClr>
                </a:solidFill>
                <a:ea typeface="微软雅黑" panose="020B0503020204020204" pitchFamily="34" charset="-122"/>
              </a:rPr>
              <a:t>人为党英勇献身，没有一人叛党投敌。  　　</a:t>
            </a:r>
          </a:p>
        </p:txBody>
      </p:sp>
      <p:grpSp>
        <p:nvGrpSpPr>
          <p:cNvPr id="7" name="组合 6"/>
          <p:cNvGrpSpPr/>
          <p:nvPr/>
        </p:nvGrpSpPr>
        <p:grpSpPr>
          <a:xfrm>
            <a:off x="1722000" y="5575185"/>
            <a:ext cx="8748000" cy="203315"/>
            <a:chOff x="1722000" y="3499679"/>
            <a:chExt cx="8748000" cy="203315"/>
          </a:xfrm>
        </p:grpSpPr>
        <p:cxnSp>
          <p:nvCxnSpPr>
            <p:cNvPr id="11" name="直接连接符 10"/>
            <p:cNvCxnSpPr>
              <a:cxnSpLocks noChangeShapeType="1"/>
            </p:cNvCxnSpPr>
            <p:nvPr/>
          </p:nvCxnSpPr>
          <p:spPr bwMode="auto">
            <a:xfrm>
              <a:off x="1722000" y="3601337"/>
              <a:ext cx="8748000" cy="0"/>
            </a:xfrm>
            <a:prstGeom prst="line">
              <a:avLst/>
            </a:prstGeom>
            <a:noFill/>
            <a:ln w="19050" cmpd="sng">
              <a:solidFill>
                <a:srgbClr val="C00000"/>
              </a:solidFill>
              <a:prstDash val="sysDash"/>
              <a:round/>
              <a:tailEnd type="none"/>
            </a:ln>
          </p:spPr>
        </p:cxnSp>
        <p:grpSp>
          <p:nvGrpSpPr>
            <p:cNvPr id="13" name="组合 12"/>
            <p:cNvGrpSpPr/>
            <p:nvPr/>
          </p:nvGrpSpPr>
          <p:grpSpPr>
            <a:xfrm>
              <a:off x="2944618" y="3499679"/>
              <a:ext cx="6302764" cy="203315"/>
              <a:chOff x="2531413" y="3499679"/>
              <a:chExt cx="6302764" cy="203315"/>
            </a:xfrm>
          </p:grpSpPr>
          <p:sp>
            <p:nvSpPr>
              <p:cNvPr id="14" name="椭圆 13"/>
              <p:cNvSpPr/>
              <p:nvPr/>
            </p:nvSpPr>
            <p:spPr>
              <a:xfrm>
                <a:off x="2531413" y="3499679"/>
                <a:ext cx="203315" cy="203315"/>
              </a:xfrm>
              <a:prstGeom prst="ellipse">
                <a:avLst/>
              </a:prstGeom>
              <a:solidFill>
                <a:srgbClr val="FFBF53">
                  <a:lumMod val="60000"/>
                  <a:lumOff val="40000"/>
                </a:srgbClr>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sp>
            <p:nvSpPr>
              <p:cNvPr id="15" name="椭圆 14"/>
              <p:cNvSpPr/>
              <p:nvPr/>
            </p:nvSpPr>
            <p:spPr>
              <a:xfrm>
                <a:off x="3547988" y="3499679"/>
                <a:ext cx="203315" cy="203315"/>
              </a:xfrm>
              <a:prstGeom prst="ellipse">
                <a:avLst/>
              </a:prstGeom>
              <a:solidFill>
                <a:schemeClr val="accent1"/>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sp>
            <p:nvSpPr>
              <p:cNvPr id="16" name="椭圆 15"/>
              <p:cNvSpPr/>
              <p:nvPr/>
            </p:nvSpPr>
            <p:spPr>
              <a:xfrm>
                <a:off x="4564563" y="3499679"/>
                <a:ext cx="203315" cy="203315"/>
              </a:xfrm>
              <a:prstGeom prst="ellipse">
                <a:avLst/>
              </a:prstGeom>
              <a:solidFill>
                <a:srgbClr val="FFBF53">
                  <a:lumMod val="60000"/>
                  <a:lumOff val="40000"/>
                </a:srgbClr>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sp>
            <p:nvSpPr>
              <p:cNvPr id="17" name="椭圆 16"/>
              <p:cNvSpPr/>
              <p:nvPr/>
            </p:nvSpPr>
            <p:spPr>
              <a:xfrm>
                <a:off x="5581138" y="3499679"/>
                <a:ext cx="203315" cy="203315"/>
              </a:xfrm>
              <a:prstGeom prst="ellipse">
                <a:avLst/>
              </a:prstGeom>
              <a:solidFill>
                <a:schemeClr val="accent1"/>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sp>
            <p:nvSpPr>
              <p:cNvPr id="18" name="椭圆 17"/>
              <p:cNvSpPr/>
              <p:nvPr/>
            </p:nvSpPr>
            <p:spPr>
              <a:xfrm>
                <a:off x="6597713" y="3499679"/>
                <a:ext cx="203315" cy="203315"/>
              </a:xfrm>
              <a:prstGeom prst="ellipse">
                <a:avLst/>
              </a:prstGeom>
              <a:solidFill>
                <a:srgbClr val="FFBF53">
                  <a:lumMod val="60000"/>
                  <a:lumOff val="40000"/>
                </a:srgbClr>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sp>
            <p:nvSpPr>
              <p:cNvPr id="19" name="椭圆 18"/>
              <p:cNvSpPr/>
              <p:nvPr/>
            </p:nvSpPr>
            <p:spPr>
              <a:xfrm>
                <a:off x="7614288" y="3499679"/>
                <a:ext cx="203315" cy="203315"/>
              </a:xfrm>
              <a:prstGeom prst="ellipse">
                <a:avLst/>
              </a:prstGeom>
              <a:solidFill>
                <a:schemeClr val="accent1"/>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sp>
            <p:nvSpPr>
              <p:cNvPr id="20" name="椭圆 19"/>
              <p:cNvSpPr/>
              <p:nvPr/>
            </p:nvSpPr>
            <p:spPr>
              <a:xfrm>
                <a:off x="8630862" y="3499679"/>
                <a:ext cx="203315" cy="203315"/>
              </a:xfrm>
              <a:prstGeom prst="ellipse">
                <a:avLst/>
              </a:prstGeom>
              <a:solidFill>
                <a:srgbClr val="FFBF53">
                  <a:lumMod val="60000"/>
                  <a:lumOff val="40000"/>
                </a:srgbClr>
              </a:solidFill>
              <a:ln w="25400" cap="flat" cmpd="sng" algn="ctr">
                <a:solidFill>
                  <a:srgbClr val="C00000"/>
                </a:solidFill>
                <a:prstDash val="solid"/>
              </a:ln>
              <a:effectLst/>
            </p:spPr>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ea typeface="微软雅黑" panose="020B0503020204020204" pitchFamily="34" charset="-122"/>
                  <a:cs typeface="+mn-ea"/>
                </a:endParaRPr>
              </a:p>
            </p:txBody>
          </p:sp>
        </p:gr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anim calcmode="lin" valueType="num">
                                      <p:cBhvr>
                                        <p:cTn id="8" dur="300" fill="hold"/>
                                        <p:tgtEl>
                                          <p:spTgt spid="8"/>
                                        </p:tgtEl>
                                        <p:attrNameLst>
                                          <p:attrName>ppt_x</p:attrName>
                                        </p:attrNameLst>
                                      </p:cBhvr>
                                      <p:tavLst>
                                        <p:tav tm="0">
                                          <p:val>
                                            <p:strVal val="#ppt_x"/>
                                          </p:val>
                                        </p:tav>
                                        <p:tav tm="100000">
                                          <p:val>
                                            <p:strVal val="#ppt_x"/>
                                          </p:val>
                                        </p:tav>
                                      </p:tavLst>
                                    </p:anim>
                                    <p:anim calcmode="lin" valueType="num">
                                      <p:cBhvr>
                                        <p:cTn id="9" dur="300" fill="hold"/>
                                        <p:tgtEl>
                                          <p:spTgt spid="8"/>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300"/>
                            </p:stCondLst>
                            <p:childTnLst>
                              <p:par>
                                <p:cTn id="11" presetID="22" presetClass="entr" presetSubtype="1"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up)">
                                      <p:cBhvr>
                                        <p:cTn id="13" dur="500"/>
                                        <p:tgtEl>
                                          <p:spTgt spid="10"/>
                                        </p:tgtEl>
                                      </p:cBhvr>
                                    </p:animEffect>
                                  </p:childTnLst>
                                </p:cTn>
                              </p:par>
                            </p:childTnLst>
                          </p:cTn>
                        </p:par>
                        <p:par>
                          <p:cTn id="14" fill="hold" nodeType="afterGroup">
                            <p:stCondLst>
                              <p:cond delay="800"/>
                            </p:stCondLst>
                            <p:childTnLst>
                              <p:par>
                                <p:cTn id="15" presetID="2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itds4"/>
          <p:cNvSpPr txBox="1">
            <a:spLocks noChangeArrowheads="1"/>
          </p:cNvSpPr>
          <p:nvPr>
            <p:custDataLst>
              <p:tags r:id="rId1"/>
            </p:custDataLst>
          </p:nvPr>
        </p:nvSpPr>
        <p:spPr bwMode="auto">
          <a:xfrm>
            <a:off x="4523005" y="2819152"/>
            <a:ext cx="6613308" cy="2792591"/>
          </a:xfrm>
          <a:prstGeom prst="rect">
            <a:avLst/>
          </a:prstGeom>
        </p:spPr>
        <p:txBody>
          <a:bodyPr wrap="square" lIns="105571" tIns="52784" rIns="105571" bIns="52784">
            <a:spAutoFit/>
          </a:bodyPr>
          <a:lstStyle>
            <a:defPPr>
              <a:defRPr lang="zh-CN"/>
            </a:defPPr>
            <a:lvl1pPr lvl="0" algn="just">
              <a:lnSpc>
                <a:spcPct val="150000"/>
              </a:lnSpc>
              <a:defRPr>
                <a:solidFill>
                  <a:srgbClr val="E7E6E6">
                    <a:lumMod val="10000"/>
                  </a:srgbClr>
                </a:solidFill>
                <a:ea typeface="微软雅黑" panose="020B0503020204020204" pitchFamily="34" charset="-122"/>
              </a:defRPr>
            </a:lvl1pPr>
          </a:lstStyle>
          <a:p>
            <a:pPr>
              <a:lnSpc>
                <a:spcPct val="200000"/>
              </a:lnSpc>
            </a:pPr>
            <a:r>
              <a:rPr lang="zh-CN" altLang="en-US"/>
              <a:t>红军长征出发时，百姓主动送来门板、床板，甚至寿材，几乎家中所有可用的木料都用来搭设了浮桥。在淮海战役</a:t>
            </a:r>
            <a:r>
              <a:rPr lang="en-US" altLang="zh-CN"/>
              <a:t>66</a:t>
            </a:r>
            <a:r>
              <a:rPr lang="zh-CN" altLang="en-US"/>
              <a:t>个昼夜的战火中，</a:t>
            </a:r>
            <a:r>
              <a:rPr lang="en-US" altLang="zh-CN"/>
              <a:t>543</a:t>
            </a:r>
            <a:r>
              <a:rPr lang="zh-CN" altLang="en-US"/>
              <a:t>万群众奋勇支前，男女老少齐上阵，仅小推车就动员了</a:t>
            </a:r>
            <a:r>
              <a:rPr lang="en-US" altLang="zh-CN"/>
              <a:t>88</a:t>
            </a:r>
            <a:r>
              <a:rPr lang="zh-CN" altLang="en-US"/>
              <a:t>万辆。华东野战军司令员陈毅曾深情地说：“淮海战役的胜利，是人民群众用小车推出来的。”  　　</a:t>
            </a:r>
            <a:endParaRPr lang="en-US" altLang="zh-CN"/>
          </a:p>
        </p:txBody>
      </p:sp>
      <p:pic>
        <p:nvPicPr>
          <p:cNvPr id="8" name="图片 7"/>
          <p:cNvPicPr>
            <a:picLocks noChangeAspect="1"/>
          </p:cNvPicPr>
          <p:nvPr/>
        </p:nvPicPr>
        <p:blipFill>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rcRect/>
          <a:stretch>
            <a:fillRect/>
          </a:stretch>
        </p:blipFill>
        <p:spPr>
          <a:xfrm>
            <a:off x="3080851" y="1426314"/>
            <a:ext cx="5649298" cy="752523"/>
          </a:xfrm>
          <a:custGeom>
            <a:avLst/>
            <a:gdLst>
              <a:gd name="connsiteX0" fmla="*/ 0 w 5649298"/>
              <a:gd name="connsiteY0" fmla="*/ 0 h 752523"/>
              <a:gd name="connsiteX1" fmla="*/ 5336474 w 5649298"/>
              <a:gd name="connsiteY1" fmla="*/ 0 h 752523"/>
              <a:gd name="connsiteX2" fmla="*/ 5649298 w 5649298"/>
              <a:gd name="connsiteY2" fmla="*/ 752523 h 752523"/>
              <a:gd name="connsiteX3" fmla="*/ 0 w 5649298"/>
              <a:gd name="connsiteY3" fmla="*/ 752523 h 752523"/>
            </a:gdLst>
            <a:ahLst/>
            <a:cxnLst>
              <a:cxn ang="0">
                <a:pos x="connsiteX0" y="connsiteY0"/>
              </a:cxn>
              <a:cxn ang="0">
                <a:pos x="connsiteX1" y="connsiteY1"/>
              </a:cxn>
              <a:cxn ang="0">
                <a:pos x="connsiteX2" y="connsiteY2"/>
              </a:cxn>
              <a:cxn ang="0">
                <a:pos x="connsiteX3" y="connsiteY3"/>
              </a:cxn>
            </a:cxnLst>
            <a:rect l="l" t="t" r="r" b="b"/>
            <a:pathLst>
              <a:path w="5649298" h="752523">
                <a:moveTo>
                  <a:pt x="0" y="0"/>
                </a:moveTo>
                <a:lnTo>
                  <a:pt x="5336474" y="0"/>
                </a:lnTo>
                <a:lnTo>
                  <a:pt x="5649298" y="752523"/>
                </a:lnTo>
                <a:lnTo>
                  <a:pt x="0" y="752523"/>
                </a:lnTo>
                <a:close/>
              </a:path>
            </a:pathLst>
          </a:custGeom>
        </p:spPr>
      </p:pic>
      <p:sp>
        <p:nvSpPr>
          <p:cNvPr id="9" name="矩形 8"/>
          <p:cNvSpPr/>
          <p:nvPr/>
        </p:nvSpPr>
        <p:spPr>
          <a:xfrm>
            <a:off x="4567377" y="1480972"/>
            <a:ext cx="3057247" cy="584775"/>
          </a:xfrm>
          <a:prstGeom prst="rect">
            <a:avLst/>
          </a:prstGeom>
        </p:spPr>
        <p:txBody>
          <a:bodyPr wrap="none">
            <a:spAutoFit/>
          </a:bodyPr>
          <a:lstStyle/>
          <a:p>
            <a:r>
              <a:rPr lang="zh-CN" altLang="en-US" sz="3200">
                <a:solidFill>
                  <a:schemeClr val="bg1"/>
                </a:solidFill>
                <a:ea typeface="微软雅黑" panose="020B0503020204020204" pitchFamily="34" charset="-122"/>
              </a:rPr>
              <a:t>得民心者得天下</a:t>
            </a:r>
          </a:p>
        </p:txBody>
      </p:sp>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8208" y="2572430"/>
            <a:ext cx="3879169" cy="3879169"/>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22" presetClass="entr" presetSubtype="1" fill="hold" nodeType="after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up)">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ichitds8"/>
          <p:cNvSpPr txBox="1"/>
          <p:nvPr>
            <p:custDataLst>
              <p:tags r:id="rId1"/>
            </p:custDataLst>
          </p:nvPr>
        </p:nvSpPr>
        <p:spPr>
          <a:xfrm>
            <a:off x="1114196" y="2622114"/>
            <a:ext cx="7615954" cy="2792591"/>
          </a:xfrm>
          <a:prstGeom prst="rect">
            <a:avLst/>
          </a:prstGeom>
        </p:spPr>
        <p:txBody>
          <a:bodyPr wrap="square" lIns="105571" tIns="52784" rIns="105571" bIns="52784">
            <a:spAutoFit/>
          </a:bodyPr>
          <a:lstStyle>
            <a:defPPr>
              <a:defRPr lang="zh-CN"/>
            </a:defPPr>
            <a:lvl1pPr lvl="0" algn="just">
              <a:lnSpc>
                <a:spcPct val="200000"/>
              </a:lnSpc>
              <a:defRPr>
                <a:solidFill>
                  <a:srgbClr val="E7E6E6">
                    <a:lumMod val="10000"/>
                  </a:srgbClr>
                </a:solidFill>
                <a:ea typeface="微软雅黑" panose="020B0503020204020204" pitchFamily="34" charset="-122"/>
              </a:defRPr>
            </a:lvl1pPr>
          </a:lstStyle>
          <a:p>
            <a:r>
              <a:rPr lang="zh-CN" altLang="en-US"/>
              <a:t>今天，我们比历史上任何时期都更接近、更有信心和能力实现中华民族伟大复兴的目标。但是，在任何时候任何情况下，与人民同呼吸共命运的立场不能变，全心全意为人民服务的宗旨不能忘，群众是真正英雄的历史唯物主义观点不能丢。我们要牢固树立以人民为中心的发展理念，始终同人民想在一起、干在一起，更加自觉地维护人民利益，厚植党的执政基础。  　　</a:t>
            </a:r>
          </a:p>
        </p:txBody>
      </p:sp>
      <p:pic>
        <p:nvPicPr>
          <p:cNvPr id="6" name="图片 5"/>
          <p:cNvPicPr>
            <a:picLocks noChangeAspect="1"/>
          </p:cNvPicPr>
          <p:nvPr/>
        </p:nvPicPr>
        <p:blipFill>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rcRect/>
          <a:stretch>
            <a:fillRect/>
          </a:stretch>
        </p:blipFill>
        <p:spPr>
          <a:xfrm>
            <a:off x="3080851" y="1440828"/>
            <a:ext cx="5649298" cy="752523"/>
          </a:xfrm>
          <a:custGeom>
            <a:avLst/>
            <a:gdLst>
              <a:gd name="connsiteX0" fmla="*/ 0 w 5649298"/>
              <a:gd name="connsiteY0" fmla="*/ 0 h 752523"/>
              <a:gd name="connsiteX1" fmla="*/ 5336474 w 5649298"/>
              <a:gd name="connsiteY1" fmla="*/ 0 h 752523"/>
              <a:gd name="connsiteX2" fmla="*/ 5649298 w 5649298"/>
              <a:gd name="connsiteY2" fmla="*/ 752523 h 752523"/>
              <a:gd name="connsiteX3" fmla="*/ 0 w 5649298"/>
              <a:gd name="connsiteY3" fmla="*/ 752523 h 752523"/>
            </a:gdLst>
            <a:ahLst/>
            <a:cxnLst>
              <a:cxn ang="0">
                <a:pos x="connsiteX0" y="connsiteY0"/>
              </a:cxn>
              <a:cxn ang="0">
                <a:pos x="connsiteX1" y="connsiteY1"/>
              </a:cxn>
              <a:cxn ang="0">
                <a:pos x="connsiteX2" y="connsiteY2"/>
              </a:cxn>
              <a:cxn ang="0">
                <a:pos x="connsiteX3" y="connsiteY3"/>
              </a:cxn>
            </a:cxnLst>
            <a:rect l="l" t="t" r="r" b="b"/>
            <a:pathLst>
              <a:path w="5649298" h="752523">
                <a:moveTo>
                  <a:pt x="0" y="0"/>
                </a:moveTo>
                <a:lnTo>
                  <a:pt x="5336474" y="0"/>
                </a:lnTo>
                <a:lnTo>
                  <a:pt x="5649298" y="752523"/>
                </a:lnTo>
                <a:lnTo>
                  <a:pt x="0" y="752523"/>
                </a:lnTo>
                <a:close/>
              </a:path>
            </a:pathLst>
          </a:custGeom>
        </p:spPr>
      </p:pic>
      <p:sp>
        <p:nvSpPr>
          <p:cNvPr id="7" name="矩形 6"/>
          <p:cNvSpPr/>
          <p:nvPr/>
        </p:nvSpPr>
        <p:spPr>
          <a:xfrm>
            <a:off x="3951824" y="1506108"/>
            <a:ext cx="4288353" cy="584775"/>
          </a:xfrm>
          <a:prstGeom prst="rect">
            <a:avLst/>
          </a:prstGeom>
        </p:spPr>
        <p:txBody>
          <a:bodyPr wrap="none">
            <a:spAutoFit/>
          </a:bodyPr>
          <a:lstStyle/>
          <a:p>
            <a:r>
              <a:rPr lang="zh-CN" altLang="en-US" sz="3200">
                <a:solidFill>
                  <a:schemeClr val="bg1"/>
                </a:solidFill>
                <a:ea typeface="微软雅黑" panose="020B0503020204020204" pitchFamily="34" charset="-122"/>
              </a:rPr>
              <a:t>实现中华民族伟大复兴</a:t>
            </a:r>
          </a:p>
        </p:txBody>
      </p:sp>
      <p:pic>
        <p:nvPicPr>
          <p:cNvPr id="11" name="图片 10" descr="黑暗里有花&#10;&#10;低可信度描述已自动生成"/>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6773635">
            <a:off x="8295583" y="2961582"/>
            <a:ext cx="3373153" cy="3373153"/>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nodeType="afterGroup">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Aichitds7"/>
          <p:cNvSpPr/>
          <p:nvPr/>
        </p:nvSpPr>
        <p:spPr>
          <a:xfrm>
            <a:off x="1073943" y="1802917"/>
            <a:ext cx="10044113" cy="2238593"/>
          </a:xfrm>
          <a:prstGeom prst="rect">
            <a:avLst/>
          </a:prstGeom>
        </p:spPr>
        <p:txBody>
          <a:bodyPr wrap="square" lIns="105571" tIns="52784" rIns="105571" bIns="52784">
            <a:spAutoFit/>
          </a:bodyPr>
          <a:lstStyle/>
          <a:p>
            <a:pPr algn="just">
              <a:lnSpc>
                <a:spcPct val="200000"/>
              </a:lnSpc>
            </a:pPr>
            <a:r>
              <a:rPr lang="zh-CN" altLang="en-US">
                <a:solidFill>
                  <a:srgbClr val="E7E6E6">
                    <a:lumMod val="10000"/>
                  </a:srgbClr>
                </a:solidFill>
                <a:ea typeface="微软雅黑" panose="020B0503020204020204" pitchFamily="34" charset="-122"/>
              </a:rPr>
              <a:t>中华民族有五千多年的文明历史，创造了灿烂的中华文明，为人类作出了卓越贡献，成为世界上伟大的民族。鸦片战争后，中国陷入内忧外患的黑暗境地，中国人民经历了战乱频仍、山河破碎、民不聊生的深重苦难。为了民族复兴，无数仁人志士不屈不挠、前仆后继，进行了可歌可泣的斗争和各式各样的尝试，但终究未能改变旧中国的社会性质和中国人民的悲惨命运。 </a:t>
            </a:r>
          </a:p>
        </p:txBody>
      </p:sp>
      <p:grpSp>
        <p:nvGrpSpPr>
          <p:cNvPr id="5" name="组合 4"/>
          <p:cNvGrpSpPr/>
          <p:nvPr/>
        </p:nvGrpSpPr>
        <p:grpSpPr>
          <a:xfrm>
            <a:off x="2551170" y="4527295"/>
            <a:ext cx="7089660" cy="1054610"/>
            <a:chOff x="2551170" y="4527295"/>
            <a:chExt cx="7089660" cy="1054610"/>
          </a:xfrm>
        </p:grpSpPr>
        <p:pic>
          <p:nvPicPr>
            <p:cNvPr id="4" name="图片 3"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95999" y="4527295"/>
              <a:ext cx="3544831" cy="1054610"/>
            </a:xfrm>
            <a:prstGeom prst="rect">
              <a:avLst/>
            </a:prstGeom>
          </p:spPr>
        </p:pic>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1170" y="4527295"/>
              <a:ext cx="3544831" cy="1054610"/>
            </a:xfrm>
            <a:prstGeom prst="rect">
              <a:avLst/>
            </a:prstGeom>
          </p:spPr>
        </p:pic>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up)">
                                      <p:cBhvr>
                                        <p:cTn id="7" dur="500"/>
                                        <p:tgtEl>
                                          <p:spTgt spid="20"/>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15"/>
          <p:cNvSpPr/>
          <p:nvPr/>
        </p:nvSpPr>
        <p:spPr>
          <a:xfrm>
            <a:off x="1092201" y="1615763"/>
            <a:ext cx="10032360" cy="646331"/>
          </a:xfrm>
          <a:prstGeom prst="rect">
            <a:avLst/>
          </a:prstGeom>
          <a:solidFill>
            <a:schemeClr val="accent1"/>
          </a:solidFill>
        </p:spPr>
        <p:txBody>
          <a:bodyPr wrap="square">
            <a:spAutoFit/>
          </a:bodyPr>
          <a:lstStyle/>
          <a:p>
            <a:pPr algn="just"/>
            <a:r>
              <a:rPr lang="zh-CN" altLang="en-US" b="1">
                <a:solidFill>
                  <a:schemeClr val="bg1"/>
                </a:solidFill>
                <a:ea typeface="微软雅黑" panose="020B0503020204020204" pitchFamily="34" charset="-122"/>
                <a:cs typeface="思源黑体 Light" panose="020B0300000000000000" charset="-122"/>
              </a:rPr>
              <a:t>中国共产党顺应这样的形势任务而诞生和成长。近</a:t>
            </a:r>
            <a:r>
              <a:rPr lang="en-US" altLang="zh-CN" b="1">
                <a:solidFill>
                  <a:schemeClr val="bg1"/>
                </a:solidFill>
                <a:ea typeface="微软雅黑" panose="020B0503020204020204" pitchFamily="34" charset="-122"/>
                <a:cs typeface="思源黑体 Light" panose="020B0300000000000000" charset="-122"/>
              </a:rPr>
              <a:t>100</a:t>
            </a:r>
            <a:r>
              <a:rPr lang="zh-CN" altLang="en-US" b="1">
                <a:solidFill>
                  <a:schemeClr val="bg1"/>
                </a:solidFill>
                <a:ea typeface="微软雅黑" panose="020B0503020204020204" pitchFamily="34" charset="-122"/>
                <a:cs typeface="思源黑体 Light" panose="020B0300000000000000" charset="-122"/>
              </a:rPr>
              <a:t>年来，党团结带领人民历经千难万险，</a:t>
            </a:r>
            <a:endParaRPr lang="en-US" altLang="zh-CN" b="1">
              <a:solidFill>
                <a:schemeClr val="bg1"/>
              </a:solidFill>
              <a:ea typeface="微软雅黑" panose="020B0503020204020204" pitchFamily="34" charset="-122"/>
              <a:cs typeface="思源黑体 Light" panose="020B0300000000000000" charset="-122"/>
            </a:endParaRPr>
          </a:p>
          <a:p>
            <a:pPr algn="just"/>
            <a:r>
              <a:rPr lang="zh-CN" altLang="en-US" b="1">
                <a:solidFill>
                  <a:schemeClr val="bg1"/>
                </a:solidFill>
                <a:ea typeface="微软雅黑" panose="020B0503020204020204" pitchFamily="34" charset="-122"/>
                <a:cs typeface="思源黑体 Light" panose="020B0300000000000000" charset="-122"/>
              </a:rPr>
              <a:t>付出巨大牺牲，实现了三次伟大飞跃。</a:t>
            </a:r>
          </a:p>
        </p:txBody>
      </p:sp>
      <p:grpSp>
        <p:nvGrpSpPr>
          <p:cNvPr id="2" name="组合 1"/>
          <p:cNvGrpSpPr/>
          <p:nvPr/>
        </p:nvGrpSpPr>
        <p:grpSpPr>
          <a:xfrm>
            <a:off x="4537208" y="2934403"/>
            <a:ext cx="6599105" cy="2867756"/>
            <a:chOff x="1160595" y="3077170"/>
            <a:chExt cx="6599105" cy="2867756"/>
          </a:xfrm>
        </p:grpSpPr>
        <p:sp>
          <p:nvSpPr>
            <p:cNvPr id="8" name="矩形 7"/>
            <p:cNvSpPr/>
            <p:nvPr/>
          </p:nvSpPr>
          <p:spPr>
            <a:xfrm>
              <a:off x="1160595" y="3077170"/>
              <a:ext cx="6599105" cy="787075"/>
            </a:xfrm>
            <a:prstGeom prst="rect">
              <a:avLst/>
            </a:prstGeom>
            <a:noFill/>
          </p:spPr>
          <p:txBody>
            <a:bodyPr wrap="square">
              <a:spAutoFit/>
            </a:bodyPr>
            <a:lstStyle/>
            <a:p>
              <a:pPr marL="285750" indent="-285750" algn="just" defTabSz="914400">
                <a:lnSpc>
                  <a:spcPct val="150000"/>
                </a:lnSpc>
                <a:buFont typeface="Wingdings" panose="05000000000000000000" pitchFamily="2" charset="2"/>
                <a:buChar char="u"/>
                <a:defRPr/>
              </a:pPr>
              <a:r>
                <a:rPr lang="zh-CN" altLang="en-US" sz="1600">
                  <a:ea typeface="微软雅黑" panose="020B0503020204020204" pitchFamily="34" charset="-122"/>
                  <a:cs typeface="+mn-ea"/>
                </a:rPr>
                <a:t>实现了中华民族从东亚病夫到站起来的伟大飞跃，以铁一般的事实证明只有社会主义才能救中国。</a:t>
              </a:r>
            </a:p>
          </p:txBody>
        </p:sp>
        <p:sp>
          <p:nvSpPr>
            <p:cNvPr id="10" name="矩形 9"/>
            <p:cNvSpPr/>
            <p:nvPr/>
          </p:nvSpPr>
          <p:spPr>
            <a:xfrm>
              <a:off x="1160595" y="4117511"/>
              <a:ext cx="6599105" cy="787075"/>
            </a:xfrm>
            <a:prstGeom prst="rect">
              <a:avLst/>
            </a:prstGeom>
            <a:noFill/>
          </p:spPr>
          <p:txBody>
            <a:bodyPr wrap="square">
              <a:spAutoFit/>
            </a:bodyPr>
            <a:lstStyle/>
            <a:p>
              <a:pPr marL="285750" indent="-285750" algn="just" defTabSz="914400">
                <a:lnSpc>
                  <a:spcPct val="150000"/>
                </a:lnSpc>
                <a:buFont typeface="Wingdings" panose="05000000000000000000" pitchFamily="2" charset="2"/>
                <a:buChar char="u"/>
                <a:defRPr/>
              </a:pPr>
              <a:r>
                <a:rPr lang="zh-CN" altLang="en-US" sz="1600">
                  <a:ea typeface="微软雅黑" panose="020B0503020204020204" pitchFamily="34" charset="-122"/>
                  <a:cs typeface="+mn-ea"/>
                </a:rPr>
                <a:t>实现了中华民族从站起来到富起来的伟大飞跃，以铁一般的事实证明只有中国特色社会主义才能发展中国。</a:t>
              </a:r>
              <a:endParaRPr lang="en-US" altLang="zh-CN" sz="1600">
                <a:ea typeface="微软雅黑" panose="020B0503020204020204" pitchFamily="34" charset="-122"/>
                <a:cs typeface="+mn-ea"/>
              </a:endParaRPr>
            </a:p>
          </p:txBody>
        </p:sp>
        <p:sp>
          <p:nvSpPr>
            <p:cNvPr id="12" name="矩形 11"/>
            <p:cNvSpPr/>
            <p:nvPr/>
          </p:nvSpPr>
          <p:spPr>
            <a:xfrm>
              <a:off x="1160595" y="5157851"/>
              <a:ext cx="6587353" cy="787075"/>
            </a:xfrm>
            <a:prstGeom prst="rect">
              <a:avLst/>
            </a:prstGeom>
            <a:noFill/>
          </p:spPr>
          <p:txBody>
            <a:bodyPr wrap="square">
              <a:spAutoFit/>
            </a:bodyPr>
            <a:lstStyle/>
            <a:p>
              <a:pPr marL="285750" indent="-285750" algn="just" defTabSz="914400">
                <a:lnSpc>
                  <a:spcPct val="150000"/>
                </a:lnSpc>
                <a:buFont typeface="Wingdings" panose="05000000000000000000" pitchFamily="2" charset="2"/>
                <a:buChar char="u"/>
                <a:defRPr/>
              </a:pPr>
              <a:r>
                <a:rPr lang="zh-CN" altLang="en-US" sz="1600">
                  <a:ea typeface="微软雅黑" panose="020B0503020204020204" pitchFamily="34" charset="-122"/>
                  <a:cs typeface="思源黑体 Light" panose="020B0300000000000000" charset="-122"/>
                </a:rPr>
                <a:t>迎来了中华民族从富起来到强起来的伟大飞跃，以铁一般的事实证明只有坚持和发展中国特色社会主义才能实现中华民族伟大复兴。  　　</a:t>
              </a:r>
              <a:endParaRPr lang="en-US" altLang="zh-CN" sz="1600">
                <a:ea typeface="微软雅黑" panose="020B0503020204020204" pitchFamily="34" charset="-122"/>
                <a:cs typeface="思源黑体 Light" panose="020B0300000000000000" charset="-122"/>
              </a:endParaRPr>
            </a:p>
          </p:txBody>
        </p:sp>
      </p:grpSp>
      <p:pic>
        <p:nvPicPr>
          <p:cNvPr id="13" name="图片 12" descr="卡通人物&#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5981" y="2537667"/>
            <a:ext cx="3661227" cy="3661227"/>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left)">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ichitds1"/>
          <p:cNvSpPr txBox="1"/>
          <p:nvPr/>
        </p:nvSpPr>
        <p:spPr>
          <a:xfrm>
            <a:off x="1092200" y="1442593"/>
            <a:ext cx="10044114" cy="369332"/>
          </a:xfrm>
          <a:prstGeom prst="rect">
            <a:avLst/>
          </a:prstGeom>
          <a:solidFill>
            <a:schemeClr val="accent1"/>
          </a:solidFill>
        </p:spPr>
        <p:txBody>
          <a:bodyPr wrap="square" rtlCol="0">
            <a:spAutoFit/>
          </a:bodyPr>
          <a:lstStyle/>
          <a:p>
            <a:pPr algn="ctr"/>
            <a:r>
              <a:rPr kumimoji="1" lang="zh-CN" altLang="en-US" b="1">
                <a:solidFill>
                  <a:schemeClr val="bg1"/>
                </a:solidFill>
                <a:ea typeface="微软雅黑" panose="020B0503020204020204" pitchFamily="34" charset="-122"/>
              </a:rPr>
              <a:t>三次伟大飞跃昭示我们，中国特色社会主义道路来之不易</a:t>
            </a:r>
          </a:p>
        </p:txBody>
      </p:sp>
      <p:grpSp>
        <p:nvGrpSpPr>
          <p:cNvPr id="6" name="组合 5"/>
          <p:cNvGrpSpPr/>
          <p:nvPr/>
        </p:nvGrpSpPr>
        <p:grpSpPr>
          <a:xfrm>
            <a:off x="1092200" y="2255385"/>
            <a:ext cx="7932241" cy="2663691"/>
            <a:chOff x="3154305" y="2394262"/>
            <a:chExt cx="7932241" cy="2663691"/>
          </a:xfrm>
        </p:grpSpPr>
        <p:grpSp>
          <p:nvGrpSpPr>
            <p:cNvPr id="30" name="组合 29"/>
            <p:cNvGrpSpPr/>
            <p:nvPr/>
          </p:nvGrpSpPr>
          <p:grpSpPr>
            <a:xfrm>
              <a:off x="3154305" y="2394262"/>
              <a:ext cx="7932241" cy="560705"/>
              <a:chOff x="3143672" y="2766408"/>
              <a:chExt cx="7932241" cy="560705"/>
            </a:xfrm>
          </p:grpSpPr>
          <p:sp>
            <p:nvSpPr>
              <p:cNvPr id="3" name="矩形 2"/>
              <p:cNvSpPr/>
              <p:nvPr/>
            </p:nvSpPr>
            <p:spPr>
              <a:xfrm>
                <a:off x="3735225" y="2882346"/>
                <a:ext cx="7340688" cy="338554"/>
              </a:xfrm>
              <a:prstGeom prst="rect">
                <a:avLst/>
              </a:prstGeom>
            </p:spPr>
            <p:txBody>
              <a:bodyPr wrap="square">
                <a:spAutoFit/>
              </a:bodyPr>
              <a:lstStyle/>
              <a:p>
                <a:pPr algn="just" defTabSz="914400">
                  <a:defRPr/>
                </a:pPr>
                <a:r>
                  <a:rPr lang="zh-CN" altLang="en-US" sz="1600" kern="100">
                    <a:ea typeface="微软雅黑" panose="020B0503020204020204" pitchFamily="34" charset="-122"/>
                    <a:cs typeface="思源黑体 Light" panose="020B0300000000000000" charset="-122"/>
                  </a:rPr>
                  <a:t>从中华民族</a:t>
                </a:r>
                <a:r>
                  <a:rPr lang="en-US" altLang="zh-CN" sz="1600" kern="100">
                    <a:ea typeface="微软雅黑" panose="020B0503020204020204" pitchFamily="34" charset="-122"/>
                    <a:cs typeface="思源黑体 Light" panose="020B0300000000000000" charset="-122"/>
                  </a:rPr>
                  <a:t>5000</a:t>
                </a:r>
                <a:r>
                  <a:rPr lang="zh-CN" altLang="en-US" sz="1600" kern="100">
                    <a:ea typeface="微软雅黑" panose="020B0503020204020204" pitchFamily="34" charset="-122"/>
                    <a:cs typeface="思源黑体 Light" panose="020B0300000000000000" charset="-122"/>
                  </a:rPr>
                  <a:t>多年悠久文明的传承中走出来的</a:t>
                </a:r>
                <a:endParaRPr lang="zh-CN" altLang="zh-CN" sz="1600" kern="100">
                  <a:ea typeface="微软雅黑" panose="020B0503020204020204" pitchFamily="34" charset="-122"/>
                  <a:cs typeface="思源黑体 Light" panose="020B0300000000000000" charset="-122"/>
                </a:endParaRPr>
              </a:p>
            </p:txBody>
          </p:sp>
          <p:sp>
            <p:nvSpPr>
              <p:cNvPr id="7" name="圆角矩形 6"/>
              <p:cNvSpPr/>
              <p:nvPr/>
            </p:nvSpPr>
            <p:spPr>
              <a:xfrm>
                <a:off x="3143672" y="2766408"/>
                <a:ext cx="550545" cy="560705"/>
              </a:xfrm>
              <a:prstGeom prst="roundRect">
                <a:avLst/>
              </a:prstGeom>
              <a:solidFill>
                <a:schemeClr val="accent1"/>
              </a:solidFill>
              <a:ln w="12700" cap="flat" cmpd="sng" algn="ctr">
                <a:noFill/>
                <a:prstDash val="solid"/>
                <a:miter lim="800000"/>
              </a:ln>
              <a:effectLst/>
            </p:spPr>
            <p:txBody>
              <a:bodyPr rtlCol="0" anchor="ctr"/>
              <a:lstStyle/>
              <a:p>
                <a:pPr algn="ctr" defTabSz="914400">
                  <a:defRPr/>
                </a:pPr>
                <a:r>
                  <a:rPr lang="en-US" altLang="zh-CN" sz="2000" b="1" kern="0">
                    <a:solidFill>
                      <a:schemeClr val="bg1"/>
                    </a:solidFill>
                    <a:ea typeface="微软雅黑" panose="020B0503020204020204" pitchFamily="34" charset="-122"/>
                    <a:cs typeface="+mn-ea"/>
                  </a:rPr>
                  <a:t>01</a:t>
                </a:r>
                <a:endParaRPr lang="zh-CN" altLang="en-US" sz="2000" b="1" kern="0">
                  <a:solidFill>
                    <a:schemeClr val="bg1"/>
                  </a:solidFill>
                  <a:ea typeface="微软雅黑" panose="020B0503020204020204" pitchFamily="34" charset="-122"/>
                  <a:cs typeface="+mn-ea"/>
                </a:endParaRPr>
              </a:p>
            </p:txBody>
          </p:sp>
        </p:grpSp>
        <p:grpSp>
          <p:nvGrpSpPr>
            <p:cNvPr id="31" name="组合 30"/>
            <p:cNvGrpSpPr/>
            <p:nvPr/>
          </p:nvGrpSpPr>
          <p:grpSpPr>
            <a:xfrm>
              <a:off x="3154305" y="3095215"/>
              <a:ext cx="7932241" cy="560832"/>
              <a:chOff x="3143672" y="2766408"/>
              <a:chExt cx="7932241" cy="560832"/>
            </a:xfrm>
          </p:grpSpPr>
          <p:sp>
            <p:nvSpPr>
              <p:cNvPr id="32" name="矩形 31"/>
              <p:cNvSpPr/>
              <p:nvPr/>
            </p:nvSpPr>
            <p:spPr>
              <a:xfrm>
                <a:off x="3735225" y="2882346"/>
                <a:ext cx="7340688" cy="338554"/>
              </a:xfrm>
              <a:prstGeom prst="rect">
                <a:avLst/>
              </a:prstGeom>
            </p:spPr>
            <p:txBody>
              <a:bodyPr wrap="square">
                <a:spAutoFit/>
              </a:bodyPr>
              <a:lstStyle/>
              <a:p>
                <a:pPr algn="just" defTabSz="914400">
                  <a:defRPr/>
                </a:pPr>
                <a:r>
                  <a:rPr lang="zh-CN" altLang="en-US" sz="1600" kern="100">
                    <a:ea typeface="微软雅黑" panose="020B0503020204020204" pitchFamily="34" charset="-122"/>
                    <a:cs typeface="思源黑体 Light" panose="020B0300000000000000" charset="-122"/>
                  </a:rPr>
                  <a:t>从</a:t>
                </a:r>
                <a:r>
                  <a:rPr lang="en-US" altLang="zh-CN" sz="1600" kern="100">
                    <a:ea typeface="微软雅黑" panose="020B0503020204020204" pitchFamily="34" charset="-122"/>
                    <a:cs typeface="思源黑体 Light" panose="020B0300000000000000" charset="-122"/>
                  </a:rPr>
                  <a:t>1840</a:t>
                </a:r>
                <a:r>
                  <a:rPr lang="zh-CN" altLang="en-US" sz="1600" kern="100">
                    <a:ea typeface="微软雅黑" panose="020B0503020204020204" pitchFamily="34" charset="-122"/>
                    <a:cs typeface="思源黑体 Light" panose="020B0300000000000000" charset="-122"/>
                  </a:rPr>
                  <a:t>年以来追寻民族复兴的历程中走出来的，</a:t>
                </a:r>
                <a:endParaRPr lang="zh-CN" altLang="zh-CN" sz="1600" kern="100">
                  <a:ea typeface="微软雅黑" panose="020B0503020204020204" pitchFamily="34" charset="-122"/>
                  <a:cs typeface="思源黑体 Light" panose="020B0300000000000000" charset="-122"/>
                </a:endParaRPr>
              </a:p>
            </p:txBody>
          </p:sp>
          <p:sp>
            <p:nvSpPr>
              <p:cNvPr id="34" name="圆角矩形 33"/>
              <p:cNvSpPr/>
              <p:nvPr/>
            </p:nvSpPr>
            <p:spPr>
              <a:xfrm>
                <a:off x="3143672" y="2766408"/>
                <a:ext cx="560832" cy="560832"/>
              </a:xfrm>
              <a:prstGeom prst="roundRect">
                <a:avLst/>
              </a:prstGeom>
              <a:solidFill>
                <a:schemeClr val="accent1"/>
              </a:solidFill>
              <a:ln w="12700" cap="flat" cmpd="sng" algn="ctr">
                <a:noFill/>
                <a:prstDash val="solid"/>
                <a:miter lim="800000"/>
              </a:ln>
              <a:effectLst/>
            </p:spPr>
            <p:txBody>
              <a:bodyPr rtlCol="0" anchor="ctr"/>
              <a:lstStyle/>
              <a:p>
                <a:pPr algn="ctr" defTabSz="914400">
                  <a:defRPr/>
                </a:pPr>
                <a:r>
                  <a:rPr lang="en-US" altLang="zh-CN" sz="2000" b="1" kern="0">
                    <a:solidFill>
                      <a:schemeClr val="bg1"/>
                    </a:solidFill>
                    <a:ea typeface="微软雅黑" panose="020B0503020204020204" pitchFamily="34" charset="-122"/>
                    <a:cs typeface="+mn-ea"/>
                  </a:rPr>
                  <a:t>02</a:t>
                </a:r>
                <a:endParaRPr lang="zh-CN" altLang="en-US" sz="2000" b="1" kern="0">
                  <a:solidFill>
                    <a:schemeClr val="bg1"/>
                  </a:solidFill>
                  <a:ea typeface="微软雅黑" panose="020B0503020204020204" pitchFamily="34" charset="-122"/>
                  <a:cs typeface="+mn-ea"/>
                </a:endParaRPr>
              </a:p>
            </p:txBody>
          </p:sp>
        </p:grpSp>
        <p:grpSp>
          <p:nvGrpSpPr>
            <p:cNvPr id="35" name="组合 34"/>
            <p:cNvGrpSpPr/>
            <p:nvPr/>
          </p:nvGrpSpPr>
          <p:grpSpPr>
            <a:xfrm>
              <a:off x="3154305" y="3796168"/>
              <a:ext cx="7932241" cy="560832"/>
              <a:chOff x="3143672" y="2766408"/>
              <a:chExt cx="7932241" cy="560832"/>
            </a:xfrm>
          </p:grpSpPr>
          <p:sp>
            <p:nvSpPr>
              <p:cNvPr id="36" name="矩形 35"/>
              <p:cNvSpPr/>
              <p:nvPr/>
            </p:nvSpPr>
            <p:spPr>
              <a:xfrm>
                <a:off x="3735225" y="2882346"/>
                <a:ext cx="7340688" cy="338554"/>
              </a:xfrm>
              <a:prstGeom prst="rect">
                <a:avLst/>
              </a:prstGeom>
            </p:spPr>
            <p:txBody>
              <a:bodyPr wrap="square">
                <a:spAutoFit/>
              </a:bodyPr>
              <a:lstStyle/>
              <a:p>
                <a:pPr algn="just" defTabSz="914400">
                  <a:defRPr/>
                </a:pPr>
                <a:r>
                  <a:rPr lang="zh-CN" altLang="en-US" sz="1600" kern="100">
                    <a:ea typeface="微软雅黑" panose="020B0503020204020204" pitchFamily="34" charset="-122"/>
                    <a:cs typeface="思源黑体 Light" panose="020B0300000000000000" charset="-122"/>
                  </a:rPr>
                  <a:t>从中国共产党近</a:t>
                </a:r>
                <a:r>
                  <a:rPr lang="en-US" altLang="zh-CN" sz="1600" kern="100">
                    <a:ea typeface="微软雅黑" panose="020B0503020204020204" pitchFamily="34" charset="-122"/>
                    <a:cs typeface="思源黑体 Light" panose="020B0300000000000000" charset="-122"/>
                  </a:rPr>
                  <a:t>100</a:t>
                </a:r>
                <a:r>
                  <a:rPr lang="zh-CN" altLang="en-US" sz="1600" kern="100">
                    <a:ea typeface="微软雅黑" panose="020B0503020204020204" pitchFamily="34" charset="-122"/>
                    <a:cs typeface="思源黑体 Light" panose="020B0300000000000000" charset="-122"/>
                  </a:rPr>
                  <a:t>年艰辛探索中走出来的，</a:t>
                </a:r>
                <a:endParaRPr lang="zh-CN" altLang="zh-CN" sz="1600" kern="100">
                  <a:ea typeface="微软雅黑" panose="020B0503020204020204" pitchFamily="34" charset="-122"/>
                  <a:cs typeface="思源黑体 Light" panose="020B0300000000000000" charset="-122"/>
                </a:endParaRPr>
              </a:p>
            </p:txBody>
          </p:sp>
          <p:sp>
            <p:nvSpPr>
              <p:cNvPr id="38" name="圆角矩形 37"/>
              <p:cNvSpPr/>
              <p:nvPr/>
            </p:nvSpPr>
            <p:spPr>
              <a:xfrm>
                <a:off x="3143672" y="2766408"/>
                <a:ext cx="560832" cy="560832"/>
              </a:xfrm>
              <a:prstGeom prst="roundRect">
                <a:avLst/>
              </a:prstGeom>
              <a:solidFill>
                <a:schemeClr val="accent1"/>
              </a:solidFill>
              <a:ln w="12700" cap="flat" cmpd="sng" algn="ctr">
                <a:noFill/>
                <a:prstDash val="solid"/>
                <a:miter lim="800000"/>
              </a:ln>
              <a:effectLst/>
            </p:spPr>
            <p:txBody>
              <a:bodyPr rtlCol="0" anchor="ctr"/>
              <a:lstStyle/>
              <a:p>
                <a:pPr algn="ctr" defTabSz="914400">
                  <a:defRPr/>
                </a:pPr>
                <a:r>
                  <a:rPr lang="en-US" altLang="zh-CN" sz="2000" b="1" kern="0">
                    <a:solidFill>
                      <a:schemeClr val="bg1"/>
                    </a:solidFill>
                    <a:ea typeface="微软雅黑" panose="020B0503020204020204" pitchFamily="34" charset="-122"/>
                    <a:cs typeface="+mn-ea"/>
                  </a:rPr>
                  <a:t>03</a:t>
                </a:r>
                <a:endParaRPr lang="zh-CN" altLang="en-US" sz="2000" b="1" kern="0">
                  <a:solidFill>
                    <a:schemeClr val="bg1"/>
                  </a:solidFill>
                  <a:ea typeface="微软雅黑" panose="020B0503020204020204" pitchFamily="34" charset="-122"/>
                  <a:cs typeface="+mn-ea"/>
                </a:endParaRPr>
              </a:p>
            </p:txBody>
          </p:sp>
        </p:grpSp>
        <p:grpSp>
          <p:nvGrpSpPr>
            <p:cNvPr id="39" name="组合 38"/>
            <p:cNvGrpSpPr/>
            <p:nvPr/>
          </p:nvGrpSpPr>
          <p:grpSpPr>
            <a:xfrm>
              <a:off x="3154305" y="4497121"/>
              <a:ext cx="7932241" cy="560832"/>
              <a:chOff x="3143672" y="2766408"/>
              <a:chExt cx="7932241" cy="560832"/>
            </a:xfrm>
          </p:grpSpPr>
          <p:sp>
            <p:nvSpPr>
              <p:cNvPr id="40" name="矩形 39"/>
              <p:cNvSpPr/>
              <p:nvPr/>
            </p:nvSpPr>
            <p:spPr>
              <a:xfrm>
                <a:off x="3735225" y="2882346"/>
                <a:ext cx="7340688" cy="338554"/>
              </a:xfrm>
              <a:prstGeom prst="rect">
                <a:avLst/>
              </a:prstGeom>
            </p:spPr>
            <p:txBody>
              <a:bodyPr wrap="square">
                <a:spAutoFit/>
              </a:bodyPr>
              <a:lstStyle/>
              <a:p>
                <a:pPr algn="just" defTabSz="914400">
                  <a:defRPr/>
                </a:pPr>
                <a:r>
                  <a:rPr lang="zh-CN" altLang="en-US" sz="1600" kern="100">
                    <a:ea typeface="微软雅黑" panose="020B0503020204020204" pitchFamily="34" charset="-122"/>
                    <a:cs typeface="思源黑体 Light" panose="020B0300000000000000" charset="-122"/>
                  </a:rPr>
                  <a:t>从新中国</a:t>
                </a:r>
                <a:r>
                  <a:rPr lang="en-US" altLang="zh-CN" sz="1600" kern="100">
                    <a:ea typeface="微软雅黑" panose="020B0503020204020204" pitchFamily="34" charset="-122"/>
                    <a:cs typeface="思源黑体 Light" panose="020B0300000000000000" charset="-122"/>
                  </a:rPr>
                  <a:t>72</a:t>
                </a:r>
                <a:r>
                  <a:rPr lang="zh-CN" altLang="en-US" sz="1600" kern="100">
                    <a:ea typeface="微软雅黑" panose="020B0503020204020204" pitchFamily="34" charset="-122"/>
                    <a:cs typeface="思源黑体 Light" panose="020B0300000000000000" charset="-122"/>
                  </a:rPr>
                  <a:t>年接续发展中走出来的，</a:t>
                </a:r>
                <a:endParaRPr lang="zh-CN" altLang="zh-CN" sz="1600" kern="100">
                  <a:ea typeface="微软雅黑" panose="020B0503020204020204" pitchFamily="34" charset="-122"/>
                  <a:cs typeface="思源黑体 Light" panose="020B0300000000000000" charset="-122"/>
                </a:endParaRPr>
              </a:p>
            </p:txBody>
          </p:sp>
          <p:sp>
            <p:nvSpPr>
              <p:cNvPr id="42" name="圆角矩形 41"/>
              <p:cNvSpPr/>
              <p:nvPr/>
            </p:nvSpPr>
            <p:spPr>
              <a:xfrm>
                <a:off x="3143672" y="2766408"/>
                <a:ext cx="560832" cy="560832"/>
              </a:xfrm>
              <a:prstGeom prst="roundRect">
                <a:avLst/>
              </a:prstGeom>
              <a:solidFill>
                <a:schemeClr val="accent1"/>
              </a:solidFill>
              <a:ln w="12700" cap="flat" cmpd="sng" algn="ctr">
                <a:noFill/>
                <a:prstDash val="solid"/>
                <a:miter lim="800000"/>
              </a:ln>
              <a:effectLst/>
            </p:spPr>
            <p:txBody>
              <a:bodyPr rtlCol="0" anchor="ctr"/>
              <a:lstStyle/>
              <a:p>
                <a:pPr algn="ctr" defTabSz="914400">
                  <a:defRPr/>
                </a:pPr>
                <a:r>
                  <a:rPr lang="en-US" altLang="zh-CN" sz="2000" b="1" kern="0">
                    <a:solidFill>
                      <a:schemeClr val="bg1"/>
                    </a:solidFill>
                    <a:ea typeface="微软雅黑" panose="020B0503020204020204" pitchFamily="34" charset="-122"/>
                    <a:cs typeface="+mn-ea"/>
                  </a:rPr>
                  <a:t>04</a:t>
                </a:r>
                <a:endParaRPr lang="zh-CN" altLang="en-US" sz="2000" b="1" kern="0">
                  <a:solidFill>
                    <a:schemeClr val="bg1"/>
                  </a:solidFill>
                  <a:ea typeface="微软雅黑" panose="020B0503020204020204" pitchFamily="34" charset="-122"/>
                  <a:cs typeface="+mn-ea"/>
                </a:endParaRPr>
              </a:p>
            </p:txBody>
          </p:sp>
        </p:grpSp>
      </p:grpSp>
      <p:sp>
        <p:nvSpPr>
          <p:cNvPr id="43" name="Aichitds7"/>
          <p:cNvSpPr/>
          <p:nvPr/>
        </p:nvSpPr>
        <p:spPr>
          <a:xfrm>
            <a:off x="1187450" y="5170195"/>
            <a:ext cx="9817101" cy="801341"/>
          </a:xfrm>
          <a:prstGeom prst="rect">
            <a:avLst/>
          </a:prstGeom>
        </p:spPr>
        <p:txBody>
          <a:bodyPr wrap="square" lIns="105571" tIns="52784" rIns="105571" bIns="52784">
            <a:spAutoFit/>
          </a:bodyPr>
          <a:lstStyle/>
          <a:p>
            <a:pPr lvl="0" algn="just">
              <a:lnSpc>
                <a:spcPct val="150000"/>
              </a:lnSpc>
              <a:buClr>
                <a:srgbClr val="C00000"/>
              </a:buClr>
              <a:defRPr/>
            </a:pPr>
            <a:r>
              <a:rPr lang="zh-CN" altLang="en-US" sz="1600">
                <a:solidFill>
                  <a:srgbClr val="E7E6E6">
                    <a:lumMod val="25000"/>
                  </a:srgbClr>
                </a:solidFill>
                <a:ea typeface="微软雅黑" panose="020B0503020204020204" pitchFamily="34" charset="-122"/>
                <a:cs typeface="思源黑体 Light" panose="020B0300000000000000" charset="-122"/>
              </a:rPr>
              <a:t>今天，我国日益走近世界舞台的中央，我们要更加坚定道路自信、理论自信、制度自信、文化自信，既不走封闭僵化的老路，也不走改旗易帜的邪路，始终坚持和发展中国特色社会主义。  　　</a:t>
            </a:r>
            <a:endParaRPr kumimoji="0" lang="zh-CN" altLang="en-US" sz="1600" b="0" i="0" u="none" strike="noStrike" kern="1200" cap="none" spc="0" normalizeH="0" baseline="0" noProof="0">
              <a:ln>
                <a:noFill/>
              </a:ln>
              <a:solidFill>
                <a:srgbClr val="E7E6E6">
                  <a:lumMod val="25000"/>
                </a:srgbClr>
              </a:solidFill>
              <a:effectLst/>
              <a:uLnTx/>
              <a:uFillTx/>
              <a:ea typeface="微软雅黑" panose="020B0503020204020204" pitchFamily="34" charset="-122"/>
              <a:cs typeface="思源黑体 Light" panose="020B0300000000000000" charset="-122"/>
            </a:endParaRPr>
          </a:p>
        </p:txBody>
      </p:sp>
      <p:pic>
        <p:nvPicPr>
          <p:cNvPr id="9" name="图片 8" descr="图标&#10;&#10;中度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67417" y="2063044"/>
            <a:ext cx="3340830" cy="3340830"/>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1000"/>
                                        <p:tgtEl>
                                          <p:spTgt spid="29"/>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22" presetClass="entr" presetSubtype="1"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up)">
                                      <p:cBhvr>
                                        <p:cTn id="17" dur="500"/>
                                        <p:tgtEl>
                                          <p:spTgt spid="43"/>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4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092200" y="2806562"/>
            <a:ext cx="6032500" cy="2792591"/>
          </a:xfrm>
          <a:prstGeom prst="rect">
            <a:avLst/>
          </a:prstGeom>
        </p:spPr>
        <p:txBody>
          <a:bodyPr wrap="square" lIns="105571" tIns="52784" rIns="105571" bIns="52784">
            <a:spAutoFit/>
          </a:bodyPr>
          <a:lstStyle/>
          <a:p>
            <a:pPr marL="285750" indent="-285750" algn="just">
              <a:lnSpc>
                <a:spcPct val="200000"/>
              </a:lnSpc>
              <a:buFont typeface="Wingdings" panose="05000000000000000000" pitchFamily="2" charset="2"/>
              <a:buChar char="l"/>
            </a:pPr>
            <a:r>
              <a:rPr lang="zh-CN" altLang="en-US" b="1">
                <a:solidFill>
                  <a:srgbClr val="E7E6E6">
                    <a:lumMod val="10000"/>
                  </a:srgbClr>
                </a:solidFill>
                <a:ea typeface="微软雅黑" panose="020B0503020204020204" pitchFamily="34" charset="-122"/>
              </a:rPr>
              <a:t>勇于自我革命，从严管党治党，是我们党最鲜明的品格，也是我们党最大的优势。</a:t>
            </a:r>
            <a:endParaRPr lang="en-US" altLang="zh-CN" b="1">
              <a:solidFill>
                <a:srgbClr val="E7E6E6">
                  <a:lumMod val="10000"/>
                </a:srgbClr>
              </a:solidFill>
              <a:ea typeface="微软雅黑" panose="020B0503020204020204" pitchFamily="34" charset="-122"/>
            </a:endParaRPr>
          </a:p>
          <a:p>
            <a:pPr algn="just">
              <a:lnSpc>
                <a:spcPct val="200000"/>
              </a:lnSpc>
            </a:pPr>
            <a:r>
              <a:rPr lang="zh-CN" altLang="en-US">
                <a:solidFill>
                  <a:srgbClr val="E7E6E6">
                    <a:lumMod val="10000"/>
                  </a:srgbClr>
                </a:solidFill>
                <a:ea typeface="微软雅黑" panose="020B0503020204020204" pitchFamily="34" charset="-122"/>
              </a:rPr>
              <a:t>因为我们党除了国家、民族、人民的利益，没有任何自己的特殊利益。不谋私利才能谋根本、谋大利，才能从党的性质和根本宗旨出发，从人民根本利益出发，检视自己。  　</a:t>
            </a:r>
          </a:p>
        </p:txBody>
      </p:sp>
      <p:pic>
        <p:nvPicPr>
          <p:cNvPr id="9" name="图片 8"/>
          <p:cNvPicPr>
            <a:picLocks noChangeAspect="1"/>
          </p:cNvPicPr>
          <p:nvPr/>
        </p:nvPicPr>
        <p:blipFill>
          <a:blip r:embed="rId3"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rcRect/>
          <a:stretch>
            <a:fillRect/>
          </a:stretch>
        </p:blipFill>
        <p:spPr>
          <a:xfrm>
            <a:off x="3080851" y="1426314"/>
            <a:ext cx="5649298" cy="752523"/>
          </a:xfrm>
          <a:custGeom>
            <a:avLst/>
            <a:gdLst>
              <a:gd name="connsiteX0" fmla="*/ 0 w 5649298"/>
              <a:gd name="connsiteY0" fmla="*/ 0 h 752523"/>
              <a:gd name="connsiteX1" fmla="*/ 5336474 w 5649298"/>
              <a:gd name="connsiteY1" fmla="*/ 0 h 752523"/>
              <a:gd name="connsiteX2" fmla="*/ 5649298 w 5649298"/>
              <a:gd name="connsiteY2" fmla="*/ 752523 h 752523"/>
              <a:gd name="connsiteX3" fmla="*/ 0 w 5649298"/>
              <a:gd name="connsiteY3" fmla="*/ 752523 h 752523"/>
            </a:gdLst>
            <a:ahLst/>
            <a:cxnLst>
              <a:cxn ang="0">
                <a:pos x="connsiteX0" y="connsiteY0"/>
              </a:cxn>
              <a:cxn ang="0">
                <a:pos x="connsiteX1" y="connsiteY1"/>
              </a:cxn>
              <a:cxn ang="0">
                <a:pos x="connsiteX2" y="connsiteY2"/>
              </a:cxn>
              <a:cxn ang="0">
                <a:pos x="connsiteX3" y="connsiteY3"/>
              </a:cxn>
            </a:cxnLst>
            <a:rect l="l" t="t" r="r" b="b"/>
            <a:pathLst>
              <a:path w="5649298" h="752523">
                <a:moveTo>
                  <a:pt x="0" y="0"/>
                </a:moveTo>
                <a:lnTo>
                  <a:pt x="5336474" y="0"/>
                </a:lnTo>
                <a:lnTo>
                  <a:pt x="5649298" y="752523"/>
                </a:lnTo>
                <a:lnTo>
                  <a:pt x="0" y="752523"/>
                </a:lnTo>
                <a:close/>
              </a:path>
            </a:pathLst>
          </a:custGeom>
        </p:spPr>
      </p:pic>
      <p:sp>
        <p:nvSpPr>
          <p:cNvPr id="10" name="矩形 9"/>
          <p:cNvSpPr/>
          <p:nvPr/>
        </p:nvSpPr>
        <p:spPr>
          <a:xfrm>
            <a:off x="4248379" y="1491594"/>
            <a:ext cx="3695242" cy="584775"/>
          </a:xfrm>
          <a:prstGeom prst="rect">
            <a:avLst/>
          </a:prstGeom>
        </p:spPr>
        <p:txBody>
          <a:bodyPr wrap="none">
            <a:spAutoFit/>
          </a:bodyPr>
          <a:lstStyle/>
          <a:p>
            <a:r>
              <a:rPr lang="zh-CN" altLang="en-US" sz="3200">
                <a:solidFill>
                  <a:schemeClr val="bg1"/>
                </a:solidFill>
                <a:ea typeface="微软雅黑" panose="020B0503020204020204" pitchFamily="34" charset="-122"/>
              </a:rPr>
              <a:t>自我革命  勇立潮头</a:t>
            </a:r>
          </a:p>
        </p:txBody>
      </p:sp>
      <p:pic>
        <p:nvPicPr>
          <p:cNvPr id="4" name="图片 3" descr="箭头&#10;&#10;低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99151" y="2975428"/>
            <a:ext cx="4284843" cy="3046047"/>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1000818" y="1454293"/>
            <a:ext cx="4867419" cy="1617466"/>
            <a:chOff x="1000818" y="1454293"/>
            <a:chExt cx="4867419" cy="1617466"/>
          </a:xfrm>
        </p:grpSpPr>
        <p:sp>
          <p:nvSpPr>
            <p:cNvPr id="5" name="矩形 4"/>
            <p:cNvSpPr/>
            <p:nvPr/>
          </p:nvSpPr>
          <p:spPr>
            <a:xfrm>
              <a:off x="1101011" y="1454293"/>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大革命时期</a:t>
              </a:r>
            </a:p>
          </p:txBody>
        </p:sp>
        <p:sp>
          <p:nvSpPr>
            <p:cNvPr id="6" name="矩形 5"/>
            <p:cNvSpPr/>
            <p:nvPr/>
          </p:nvSpPr>
          <p:spPr>
            <a:xfrm>
              <a:off x="1000818" y="1808753"/>
              <a:ext cx="4867419" cy="1263006"/>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国民党背叛革命，发动“四</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一二”反革命政变和“七</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一五”反革命政变，危急关头，党在武汉召开“八七会议”，作出武装反抗国民党反动派的总方针，使党在革命中前进了一大步。</a:t>
              </a:r>
              <a:endParaRPr lang="zh-CN" altLang="en-US" sz="1600" b="1" kern="0">
                <a:solidFill>
                  <a:prstClr val="black">
                    <a:lumMod val="95000"/>
                    <a:lumOff val="5000"/>
                  </a:prstClr>
                </a:solidFill>
                <a:ea typeface="微软雅黑" panose="020B0503020204020204" pitchFamily="34" charset="-122"/>
                <a:cs typeface="思源黑体 Light" panose="020B0300000000000000" charset="-122"/>
              </a:endParaRPr>
            </a:p>
          </p:txBody>
        </p:sp>
      </p:grpSp>
      <p:grpSp>
        <p:nvGrpSpPr>
          <p:cNvPr id="29" name="组合 28"/>
          <p:cNvGrpSpPr/>
          <p:nvPr/>
        </p:nvGrpSpPr>
        <p:grpSpPr>
          <a:xfrm>
            <a:off x="1000818" y="3250114"/>
            <a:ext cx="4867419" cy="1322000"/>
            <a:chOff x="1000818" y="3250114"/>
            <a:chExt cx="4867419" cy="1322000"/>
          </a:xfrm>
        </p:grpSpPr>
        <p:sp>
          <p:nvSpPr>
            <p:cNvPr id="10" name="矩形 9"/>
            <p:cNvSpPr/>
            <p:nvPr/>
          </p:nvSpPr>
          <p:spPr>
            <a:xfrm>
              <a:off x="1101011" y="3250114"/>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土地革命战争时期</a:t>
              </a:r>
            </a:p>
          </p:txBody>
        </p:sp>
        <p:sp>
          <p:nvSpPr>
            <p:cNvPr id="11" name="矩形 10"/>
            <p:cNvSpPr/>
            <p:nvPr/>
          </p:nvSpPr>
          <p:spPr>
            <a:xfrm>
              <a:off x="1000818" y="3604574"/>
              <a:ext cx="4867419" cy="967540"/>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由于王明、博古的“左”倾教条主义错误，导致了第五次反“围剿”失败，党由此开始了战略大转移</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长征，</a:t>
              </a:r>
              <a:endParaRPr lang="zh-CN" altLang="en-US" sz="1600" b="1" kern="0">
                <a:solidFill>
                  <a:prstClr val="black">
                    <a:lumMod val="95000"/>
                    <a:lumOff val="5000"/>
                  </a:prstClr>
                </a:solidFill>
                <a:ea typeface="微软雅黑" panose="020B0503020204020204" pitchFamily="34" charset="-122"/>
                <a:cs typeface="思源黑体 Light" panose="020B0300000000000000" charset="-122"/>
              </a:endParaRPr>
            </a:p>
          </p:txBody>
        </p:sp>
      </p:grpSp>
      <p:grpSp>
        <p:nvGrpSpPr>
          <p:cNvPr id="28" name="组合 27"/>
          <p:cNvGrpSpPr/>
          <p:nvPr/>
        </p:nvGrpSpPr>
        <p:grpSpPr>
          <a:xfrm>
            <a:off x="1000818" y="4689476"/>
            <a:ext cx="4867419" cy="1322000"/>
            <a:chOff x="1000818" y="4227254"/>
            <a:chExt cx="4867419" cy="1322000"/>
          </a:xfrm>
        </p:grpSpPr>
        <p:sp>
          <p:nvSpPr>
            <p:cNvPr id="15" name="矩形 14"/>
            <p:cNvSpPr/>
            <p:nvPr/>
          </p:nvSpPr>
          <p:spPr>
            <a:xfrm>
              <a:off x="1101011" y="4227254"/>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遵义会议</a:t>
              </a:r>
            </a:p>
          </p:txBody>
        </p:sp>
        <p:sp>
          <p:nvSpPr>
            <p:cNvPr id="16" name="矩形 15"/>
            <p:cNvSpPr/>
            <p:nvPr/>
          </p:nvSpPr>
          <p:spPr>
            <a:xfrm>
              <a:off x="1000818" y="4581714"/>
              <a:ext cx="4867419" cy="967540"/>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1935</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年</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月召开遵义会议，确立了毛泽东在党和红军中的领导地位，在中国革命最危急的关头挽救了党，挽救了红军，挽救了中国革命。</a:t>
              </a:r>
              <a:endParaRPr lang="zh-CN" altLang="en-US" sz="1600" b="1" kern="0">
                <a:solidFill>
                  <a:prstClr val="black">
                    <a:lumMod val="95000"/>
                    <a:lumOff val="5000"/>
                  </a:prstClr>
                </a:solidFill>
                <a:ea typeface="微软雅黑" panose="020B0503020204020204" pitchFamily="34" charset="-122"/>
                <a:cs typeface="思源黑体 Light" panose="020B0300000000000000" charset="-122"/>
              </a:endParaRPr>
            </a:p>
          </p:txBody>
        </p:sp>
      </p:grpSp>
      <p:grpSp>
        <p:nvGrpSpPr>
          <p:cNvPr id="27" name="组合 26"/>
          <p:cNvGrpSpPr/>
          <p:nvPr/>
        </p:nvGrpSpPr>
        <p:grpSpPr>
          <a:xfrm>
            <a:off x="6316401" y="1457060"/>
            <a:ext cx="4867200" cy="2510368"/>
            <a:chOff x="860142" y="4508590"/>
            <a:chExt cx="4867200" cy="2510368"/>
          </a:xfrm>
        </p:grpSpPr>
        <p:sp>
          <p:nvSpPr>
            <p:cNvPr id="20" name="矩形 19"/>
            <p:cNvSpPr/>
            <p:nvPr/>
          </p:nvSpPr>
          <p:spPr>
            <a:xfrm>
              <a:off x="860142" y="4508590"/>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抗日战争时期</a:t>
              </a:r>
            </a:p>
          </p:txBody>
        </p:sp>
        <p:sp>
          <p:nvSpPr>
            <p:cNvPr id="21" name="矩形 20"/>
            <p:cNvSpPr/>
            <p:nvPr/>
          </p:nvSpPr>
          <p:spPr>
            <a:xfrm>
              <a:off x="860142" y="4863050"/>
              <a:ext cx="4867200" cy="376609"/>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mn-ea"/>
                </a:rPr>
                <a:t>党开展了延安整风，全党同志系统学习党的历史，通过</a:t>
              </a:r>
              <a:r>
                <a:rPr lang="en-US" altLang="zh-CN" sz="1600" kern="0">
                  <a:solidFill>
                    <a:prstClr val="black">
                      <a:lumMod val="95000"/>
                      <a:lumOff val="5000"/>
                    </a:prstClr>
                  </a:solidFill>
                  <a:ea typeface="微软雅黑" panose="020B0503020204020204" pitchFamily="34" charset="-122"/>
                  <a:cs typeface="+mn-ea"/>
                </a:rPr>
                <a:t>《</a:t>
              </a:r>
              <a:r>
                <a:rPr lang="zh-CN" altLang="en-US" sz="1600" kern="0">
                  <a:solidFill>
                    <a:prstClr val="black">
                      <a:lumMod val="95000"/>
                      <a:lumOff val="5000"/>
                    </a:prstClr>
                  </a:solidFill>
                  <a:ea typeface="微软雅黑" panose="020B0503020204020204" pitchFamily="34" charset="-122"/>
                  <a:cs typeface="+mn-ea"/>
                </a:rPr>
                <a:t>关于若干历史问题的决议</a:t>
              </a:r>
              <a:r>
                <a:rPr lang="en-US" altLang="zh-CN" sz="1600" kern="0">
                  <a:solidFill>
                    <a:prstClr val="black">
                      <a:lumMod val="95000"/>
                      <a:lumOff val="5000"/>
                    </a:prstClr>
                  </a:solidFill>
                  <a:ea typeface="微软雅黑" panose="020B0503020204020204" pitchFamily="34" charset="-122"/>
                  <a:cs typeface="+mn-ea"/>
                </a:rPr>
                <a:t>》</a:t>
              </a:r>
              <a:r>
                <a:rPr lang="zh-CN" altLang="en-US" sz="1600" kern="0">
                  <a:solidFill>
                    <a:prstClr val="black">
                      <a:lumMod val="95000"/>
                      <a:lumOff val="5000"/>
                    </a:prstClr>
                  </a:solidFill>
                  <a:ea typeface="微软雅黑" panose="020B0503020204020204" pitchFamily="34" charset="-122"/>
                  <a:cs typeface="+mn-ea"/>
                </a:rPr>
                <a:t>，达到空前的团结和统一。</a:t>
              </a:r>
              <a:endParaRPr lang="zh-CN" altLang="en-US" sz="1600" b="1" kern="0">
                <a:solidFill>
                  <a:prstClr val="black">
                    <a:lumMod val="95000"/>
                    <a:lumOff val="5000"/>
                  </a:prstClr>
                </a:solidFill>
                <a:ea typeface="微软雅黑" panose="020B0503020204020204" pitchFamily="34" charset="-122"/>
                <a:cs typeface="+mn-ea"/>
              </a:endParaRPr>
            </a:p>
          </p:txBody>
        </p:sp>
        <p:sp>
          <p:nvSpPr>
            <p:cNvPr id="25" name="矩形 24"/>
            <p:cNvSpPr/>
            <p:nvPr/>
          </p:nvSpPr>
          <p:spPr>
            <a:xfrm>
              <a:off x="860142" y="6287889"/>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十一届三中全会</a:t>
              </a:r>
            </a:p>
          </p:txBody>
        </p:sp>
        <p:sp>
          <p:nvSpPr>
            <p:cNvPr id="26" name="矩形 25"/>
            <p:cNvSpPr/>
            <p:nvPr/>
          </p:nvSpPr>
          <p:spPr>
            <a:xfrm>
              <a:off x="860142" y="6642349"/>
              <a:ext cx="4867200" cy="376609"/>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1978</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年，党召开了十一届三中全会，决定将党和国家的工作重心转移到经济建设上来，作出了实行改革开放的伟大决策。 </a:t>
              </a:r>
              <a:endParaRPr lang="zh-CN" altLang="en-US" sz="1600" b="1" kern="0">
                <a:solidFill>
                  <a:prstClr val="black">
                    <a:lumMod val="95000"/>
                    <a:lumOff val="5000"/>
                  </a:prstClr>
                </a:solidFill>
                <a:ea typeface="微软雅黑" panose="020B0503020204020204" pitchFamily="34" charset="-122"/>
                <a:cs typeface="思源黑体 Light" panose="020B0300000000000000" charset="-122"/>
              </a:endParaRPr>
            </a:p>
          </p:txBody>
        </p:sp>
      </p:grpSp>
      <p:grpSp>
        <p:nvGrpSpPr>
          <p:cNvPr id="37" name="组合 36"/>
          <p:cNvGrpSpPr/>
          <p:nvPr/>
        </p:nvGrpSpPr>
        <p:grpSpPr>
          <a:xfrm>
            <a:off x="6358749" y="5074021"/>
            <a:ext cx="4355545" cy="376609"/>
            <a:chOff x="6444" y="6850"/>
            <a:chExt cx="6986" cy="604"/>
          </a:xfrm>
          <a:solidFill>
            <a:schemeClr val="accent1"/>
          </a:solidFill>
        </p:grpSpPr>
        <p:grpSp>
          <p:nvGrpSpPr>
            <p:cNvPr id="38" name="组合 37"/>
            <p:cNvGrpSpPr/>
            <p:nvPr/>
          </p:nvGrpSpPr>
          <p:grpSpPr>
            <a:xfrm>
              <a:off x="8948" y="6850"/>
              <a:ext cx="2028" cy="604"/>
              <a:chOff x="3965502" y="1879809"/>
              <a:chExt cx="1193100" cy="342834"/>
            </a:xfrm>
            <a:grpFill/>
          </p:grpSpPr>
          <p:sp>
            <p:nvSpPr>
              <p:cNvPr id="45" name="PA-dark-star-shape_15445"/>
              <p:cNvSpPr>
                <a:spLocks noChangeAspect="1"/>
              </p:cNvSpPr>
              <p:nvPr>
                <p:custDataLst>
                  <p:tags r:id="rId1"/>
                </p:custDataLst>
              </p:nvPr>
            </p:nvSpPr>
            <p:spPr bwMode="auto">
              <a:xfrm>
                <a:off x="4391609" y="1879809"/>
                <a:ext cx="360781" cy="342834"/>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ea typeface="微软雅黑" panose="020B0503020204020204" pitchFamily="34" charset="-122"/>
                </a:endParaRPr>
              </a:p>
            </p:txBody>
          </p:sp>
          <p:sp>
            <p:nvSpPr>
              <p:cNvPr id="46" name="PA-dark-star-shape_15445"/>
              <p:cNvSpPr>
                <a:spLocks noChangeAspect="1"/>
              </p:cNvSpPr>
              <p:nvPr>
                <p:custDataLst>
                  <p:tags r:id="rId2"/>
                </p:custDataLst>
              </p:nvPr>
            </p:nvSpPr>
            <p:spPr bwMode="auto">
              <a:xfrm>
                <a:off x="4771621"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ea typeface="微软雅黑" panose="020B0503020204020204" pitchFamily="34" charset="-122"/>
                </a:endParaRPr>
              </a:p>
            </p:txBody>
          </p:sp>
          <p:sp>
            <p:nvSpPr>
              <p:cNvPr id="47" name="PA-dark-star-shape_15445"/>
              <p:cNvSpPr>
                <a:spLocks noChangeAspect="1"/>
              </p:cNvSpPr>
              <p:nvPr>
                <p:custDataLst>
                  <p:tags r:id="rId3"/>
                </p:custDataLst>
              </p:nvPr>
            </p:nvSpPr>
            <p:spPr bwMode="auto">
              <a:xfrm>
                <a:off x="4161559" y="1951407"/>
                <a:ext cx="210089" cy="199638"/>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ea typeface="微软雅黑" panose="020B0503020204020204" pitchFamily="34" charset="-122"/>
                </a:endParaRPr>
              </a:p>
            </p:txBody>
          </p:sp>
          <p:sp>
            <p:nvSpPr>
              <p:cNvPr id="48" name="PA-dark-star-shape_15445"/>
              <p:cNvSpPr>
                <a:spLocks noChangeAspect="1"/>
              </p:cNvSpPr>
              <p:nvPr>
                <p:custDataLst>
                  <p:tags r:id="rId4"/>
                </p:custDataLst>
              </p:nvPr>
            </p:nvSpPr>
            <p:spPr bwMode="auto">
              <a:xfrm>
                <a:off x="396550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ea typeface="微软雅黑" panose="020B0503020204020204" pitchFamily="34" charset="-122"/>
                </a:endParaRPr>
              </a:p>
            </p:txBody>
          </p:sp>
          <p:sp>
            <p:nvSpPr>
              <p:cNvPr id="49" name="PA-dark-star-shape_15445"/>
              <p:cNvSpPr>
                <a:spLocks noChangeAspect="1"/>
              </p:cNvSpPr>
              <p:nvPr>
                <p:custDataLst>
                  <p:tags r:id="rId5"/>
                </p:custDataLst>
              </p:nvPr>
            </p:nvSpPr>
            <p:spPr bwMode="auto">
              <a:xfrm>
                <a:off x="5037912" y="1993883"/>
                <a:ext cx="120690" cy="114687"/>
              </a:xfrm>
              <a:custGeom>
                <a:avLst/>
                <a:gdLst>
                  <a:gd name="T0" fmla="*/ 374 w 723"/>
                  <a:gd name="T1" fmla="*/ 21 h 688"/>
                  <a:gd name="T2" fmla="*/ 425 w 723"/>
                  <a:gd name="T3" fmla="*/ 232 h 688"/>
                  <a:gd name="T4" fmla="*/ 477 w 723"/>
                  <a:gd name="T5" fmla="*/ 270 h 688"/>
                  <a:gd name="T6" fmla="*/ 698 w 723"/>
                  <a:gd name="T7" fmla="*/ 256 h 688"/>
                  <a:gd name="T8" fmla="*/ 706 w 723"/>
                  <a:gd name="T9" fmla="*/ 280 h 688"/>
                  <a:gd name="T10" fmla="*/ 524 w 723"/>
                  <a:gd name="T11" fmla="*/ 388 h 688"/>
                  <a:gd name="T12" fmla="*/ 504 w 723"/>
                  <a:gd name="T13" fmla="*/ 450 h 688"/>
                  <a:gd name="T14" fmla="*/ 582 w 723"/>
                  <a:gd name="T15" fmla="*/ 661 h 688"/>
                  <a:gd name="T16" fmla="*/ 562 w 723"/>
                  <a:gd name="T17" fmla="*/ 675 h 688"/>
                  <a:gd name="T18" fmla="*/ 394 w 723"/>
                  <a:gd name="T19" fmla="*/ 527 h 688"/>
                  <a:gd name="T20" fmla="*/ 329 w 723"/>
                  <a:gd name="T21" fmla="*/ 527 h 688"/>
                  <a:gd name="T22" fmla="*/ 161 w 723"/>
                  <a:gd name="T23" fmla="*/ 675 h 688"/>
                  <a:gd name="T24" fmla="*/ 141 w 723"/>
                  <a:gd name="T25" fmla="*/ 661 h 688"/>
                  <a:gd name="T26" fmla="*/ 219 w 723"/>
                  <a:gd name="T27" fmla="*/ 450 h 688"/>
                  <a:gd name="T28" fmla="*/ 199 w 723"/>
                  <a:gd name="T29" fmla="*/ 388 h 688"/>
                  <a:gd name="T30" fmla="*/ 17 w 723"/>
                  <a:gd name="T31" fmla="*/ 280 h 688"/>
                  <a:gd name="T32" fmla="*/ 25 w 723"/>
                  <a:gd name="T33" fmla="*/ 256 h 688"/>
                  <a:gd name="T34" fmla="*/ 246 w 723"/>
                  <a:gd name="T35" fmla="*/ 270 h 688"/>
                  <a:gd name="T36" fmla="*/ 298 w 723"/>
                  <a:gd name="T37" fmla="*/ 232 h 688"/>
                  <a:gd name="T38" fmla="*/ 349 w 723"/>
                  <a:gd name="T39" fmla="*/ 21 h 688"/>
                  <a:gd name="T40" fmla="*/ 374 w 723"/>
                  <a:gd name="T41" fmla="*/ 21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3" h="688">
                    <a:moveTo>
                      <a:pt x="374" y="21"/>
                    </a:moveTo>
                    <a:lnTo>
                      <a:pt x="425" y="232"/>
                    </a:lnTo>
                    <a:cubicBezTo>
                      <a:pt x="431" y="253"/>
                      <a:pt x="455" y="270"/>
                      <a:pt x="477" y="270"/>
                    </a:cubicBezTo>
                    <a:lnTo>
                      <a:pt x="698" y="256"/>
                    </a:lnTo>
                    <a:cubicBezTo>
                      <a:pt x="720" y="256"/>
                      <a:pt x="723" y="267"/>
                      <a:pt x="706" y="280"/>
                    </a:cubicBezTo>
                    <a:lnTo>
                      <a:pt x="524" y="388"/>
                    </a:lnTo>
                    <a:cubicBezTo>
                      <a:pt x="506" y="401"/>
                      <a:pt x="497" y="429"/>
                      <a:pt x="504" y="450"/>
                    </a:cubicBezTo>
                    <a:lnTo>
                      <a:pt x="582" y="661"/>
                    </a:lnTo>
                    <a:cubicBezTo>
                      <a:pt x="589" y="682"/>
                      <a:pt x="580" y="688"/>
                      <a:pt x="562" y="675"/>
                    </a:cubicBezTo>
                    <a:lnTo>
                      <a:pt x="394" y="527"/>
                    </a:lnTo>
                    <a:cubicBezTo>
                      <a:pt x="376" y="514"/>
                      <a:pt x="347" y="514"/>
                      <a:pt x="329" y="527"/>
                    </a:cubicBezTo>
                    <a:lnTo>
                      <a:pt x="161" y="675"/>
                    </a:lnTo>
                    <a:cubicBezTo>
                      <a:pt x="143" y="688"/>
                      <a:pt x="134" y="682"/>
                      <a:pt x="141" y="661"/>
                    </a:cubicBezTo>
                    <a:lnTo>
                      <a:pt x="219" y="450"/>
                    </a:lnTo>
                    <a:cubicBezTo>
                      <a:pt x="226" y="429"/>
                      <a:pt x="217" y="401"/>
                      <a:pt x="199" y="388"/>
                    </a:cubicBezTo>
                    <a:lnTo>
                      <a:pt x="17" y="280"/>
                    </a:lnTo>
                    <a:cubicBezTo>
                      <a:pt x="0" y="267"/>
                      <a:pt x="3" y="256"/>
                      <a:pt x="25" y="256"/>
                    </a:cubicBezTo>
                    <a:lnTo>
                      <a:pt x="246" y="270"/>
                    </a:lnTo>
                    <a:cubicBezTo>
                      <a:pt x="268" y="270"/>
                      <a:pt x="291" y="253"/>
                      <a:pt x="298" y="232"/>
                    </a:cubicBezTo>
                    <a:lnTo>
                      <a:pt x="349" y="21"/>
                    </a:lnTo>
                    <a:cubicBezTo>
                      <a:pt x="356" y="0"/>
                      <a:pt x="367" y="0"/>
                      <a:pt x="374" y="21"/>
                    </a:cubicBezTo>
                    <a:close/>
                  </a:path>
                </a:pathLst>
              </a:custGeom>
              <a:grpFill/>
              <a:ln>
                <a:solidFill>
                  <a:schemeClr val="accent1"/>
                </a:solidFill>
              </a:ln>
            </p:spPr>
            <p:txBody>
              <a:bodyPr/>
              <a:lstStyle/>
              <a:p>
                <a:endParaRPr lang="zh-CN" altLang="en-US">
                  <a:ea typeface="微软雅黑" panose="020B0503020204020204" pitchFamily="34" charset="-122"/>
                </a:endParaRPr>
              </a:p>
            </p:txBody>
          </p:sp>
        </p:grpSp>
        <p:cxnSp>
          <p:nvCxnSpPr>
            <p:cNvPr id="39" name="直接连接符 38"/>
            <p:cNvCxnSpPr/>
            <p:nvPr/>
          </p:nvCxnSpPr>
          <p:spPr>
            <a:xfrm>
              <a:off x="6444" y="7202"/>
              <a:ext cx="2295"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565" y="7085"/>
              <a:ext cx="1174"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6942" y="7319"/>
              <a:ext cx="1797"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1136" y="7207"/>
              <a:ext cx="2295"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1136" y="7090"/>
              <a:ext cx="1174"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1136" y="7324"/>
              <a:ext cx="1797" cy="0"/>
            </a:xfrm>
            <a:prstGeom prst="line">
              <a:avLst/>
            </a:prstGeom>
            <a:grpFill/>
            <a:ln w="9525">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0-#ppt_w/2"/>
                                          </p:val>
                                        </p:tav>
                                        <p:tav tm="100000">
                                          <p:val>
                                            <p:strVal val="#ppt_x"/>
                                          </p:val>
                                        </p:tav>
                                      </p:tavLst>
                                    </p:anim>
                                    <p:anim calcmode="lin" valueType="num">
                                      <p:cBhvr additive="base">
                                        <p:cTn id="8" dur="500" fill="hold"/>
                                        <p:tgtEl>
                                          <p:spTgt spid="3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9"/>
                                        </p:tgtEl>
                                        <p:attrNameLst>
                                          <p:attrName>style.visibility</p:attrName>
                                        </p:attrNameLst>
                                      </p:cBhvr>
                                      <p:to>
                                        <p:strVal val="visible"/>
                                      </p:to>
                                    </p:set>
                                    <p:anim calcmode="lin" valueType="num">
                                      <p:cBhvr additive="base">
                                        <p:cTn id="12" dur="500" fill="hold"/>
                                        <p:tgtEl>
                                          <p:spTgt spid="29"/>
                                        </p:tgtEl>
                                        <p:attrNameLst>
                                          <p:attrName>ppt_x</p:attrName>
                                        </p:attrNameLst>
                                      </p:cBhvr>
                                      <p:tavLst>
                                        <p:tav tm="0">
                                          <p:val>
                                            <p:strVal val="0-#ppt_w/2"/>
                                          </p:val>
                                        </p:tav>
                                        <p:tav tm="100000">
                                          <p:val>
                                            <p:strVal val="#ppt_x"/>
                                          </p:val>
                                        </p:tav>
                                      </p:tavLst>
                                    </p:anim>
                                    <p:anim calcmode="lin" valueType="num">
                                      <p:cBhvr additive="base">
                                        <p:cTn id="13" dur="500" fill="hold"/>
                                        <p:tgtEl>
                                          <p:spTgt spid="2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0-#ppt_w/2"/>
                                          </p:val>
                                        </p:tav>
                                        <p:tav tm="100000">
                                          <p:val>
                                            <p:strVal val="#ppt_x"/>
                                          </p:val>
                                        </p:tav>
                                      </p:tavLst>
                                    </p:anim>
                                    <p:anim calcmode="lin" valueType="num">
                                      <p:cBhvr additive="base">
                                        <p:cTn id="18" dur="500" fill="hold"/>
                                        <p:tgtEl>
                                          <p:spTgt spid="2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2"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500" fill="hold"/>
                                        <p:tgtEl>
                                          <p:spTgt spid="27"/>
                                        </p:tgtEl>
                                        <p:attrNameLst>
                                          <p:attrName>ppt_x</p:attrName>
                                        </p:attrNameLst>
                                      </p:cBhvr>
                                      <p:tavLst>
                                        <p:tav tm="0">
                                          <p:val>
                                            <p:strVal val="1+#ppt_w/2"/>
                                          </p:val>
                                        </p:tav>
                                        <p:tav tm="100000">
                                          <p:val>
                                            <p:strVal val="#ppt_x"/>
                                          </p:val>
                                        </p:tav>
                                      </p:tavLst>
                                    </p:anim>
                                    <p:anim calcmode="lin" valueType="num">
                                      <p:cBhvr additive="base">
                                        <p:cTn id="23" dur="500" fill="hold"/>
                                        <p:tgtEl>
                                          <p:spTgt spid="27"/>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2" presetClass="entr" presetSubtype="4" fill="hold" nodeType="after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wipe(down)">
                                      <p:cBhvr>
                                        <p:cTn id="2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grpSp>
        <p:nvGrpSpPr>
          <p:cNvPr id="34" name="Aitds2"/>
          <p:cNvGrpSpPr/>
          <p:nvPr/>
        </p:nvGrpSpPr>
        <p:grpSpPr>
          <a:xfrm>
            <a:off x="4118742" y="953421"/>
            <a:ext cx="990879" cy="986461"/>
            <a:chOff x="4006579" y="710660"/>
            <a:chExt cx="1090345" cy="1085485"/>
          </a:xfrm>
        </p:grpSpPr>
        <p:sp>
          <p:nvSpPr>
            <p:cNvPr id="35" name="Aitds2-1"/>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defTabSz="685800">
                <a:defRPr/>
              </a:pPr>
              <a:endParaRPr lang="zh-CN" altLang="en-US">
                <a:solidFill>
                  <a:prstClr val="black">
                    <a:lumMod val="75000"/>
                    <a:lumOff val="25000"/>
                  </a:prstClr>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36" name="Aitds2-2"/>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defRPr/>
              </a:pPr>
              <a:endParaRPr lang="zh-CN" altLang="en-US">
                <a:solidFill>
                  <a:prstClr val="black">
                    <a:lumMod val="75000"/>
                    <a:lumOff val="25000"/>
                  </a:prstClr>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37" name="Aitds2-3"/>
            <p:cNvSpPr/>
            <p:nvPr/>
          </p:nvSpPr>
          <p:spPr>
            <a:xfrm>
              <a:off x="4048873" y="811338"/>
              <a:ext cx="979958" cy="777701"/>
            </a:xfrm>
            <a:prstGeom prst="rect">
              <a:avLst/>
            </a:prstGeom>
          </p:spPr>
          <p:txBody>
            <a:bodyPr wrap="square">
              <a:spAutoFit/>
            </a:bodyPr>
            <a:lstStyle/>
            <a:p>
              <a:pPr algn="ctr" defTabSz="685800">
                <a:defRPr/>
              </a:pPr>
              <a:r>
                <a:rPr lang="zh-CN" altLang="en-US" sz="4000" b="1">
                  <a:gradFill>
                    <a:gsLst>
                      <a:gs pos="47000">
                        <a:prstClr val="white">
                          <a:lumMod val="95000"/>
                        </a:prstClr>
                      </a:gs>
                      <a:gs pos="0">
                        <a:prstClr val="white"/>
                      </a:gs>
                      <a:gs pos="100000">
                        <a:prstClr val="white"/>
                      </a:gs>
                    </a:gsLst>
                    <a:lin ang="5400000" scaled="0"/>
                  </a:gradFill>
                  <a:latin typeface="阿里巴巴普惠体 Medium" panose="00020600040101010101" pitchFamily="18" charset="-122"/>
                  <a:ea typeface="阿里巴巴普惠体 Medium" panose="00020600040101010101" pitchFamily="18" charset="-122"/>
                  <a:cs typeface="+mn-ea"/>
                  <a:sym typeface="+mn-lt"/>
                </a:rPr>
                <a:t>前</a:t>
              </a:r>
            </a:p>
          </p:txBody>
        </p:sp>
      </p:grpSp>
      <p:cxnSp>
        <p:nvCxnSpPr>
          <p:cNvPr id="38" name="Aitds3"/>
          <p:cNvCxnSpPr/>
          <p:nvPr/>
        </p:nvCxnSpPr>
        <p:spPr>
          <a:xfrm flipV="1">
            <a:off x="1434429" y="2176394"/>
            <a:ext cx="8406064" cy="1604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39" name="Aitds5"/>
          <p:cNvGrpSpPr/>
          <p:nvPr/>
        </p:nvGrpSpPr>
        <p:grpSpPr>
          <a:xfrm>
            <a:off x="5300283" y="968908"/>
            <a:ext cx="990879" cy="986461"/>
            <a:chOff x="4006579" y="710660"/>
            <a:chExt cx="1090345" cy="1085485"/>
          </a:xfrm>
        </p:grpSpPr>
        <p:sp>
          <p:nvSpPr>
            <p:cNvPr id="40" name="Aitds5-1"/>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defTabSz="685800">
                <a:defRPr/>
              </a:pPr>
              <a:endParaRPr lang="zh-CN" altLang="en-US">
                <a:solidFill>
                  <a:prstClr val="black">
                    <a:lumMod val="75000"/>
                    <a:lumOff val="25000"/>
                  </a:prstClr>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41" name="Aitds5-2"/>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defRPr/>
              </a:pPr>
              <a:endParaRPr lang="zh-CN" altLang="en-US">
                <a:solidFill>
                  <a:prstClr val="black">
                    <a:lumMod val="75000"/>
                    <a:lumOff val="25000"/>
                  </a:prstClr>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42" name="Aitds5-3"/>
            <p:cNvSpPr/>
            <p:nvPr/>
          </p:nvSpPr>
          <p:spPr>
            <a:xfrm>
              <a:off x="4061773" y="846967"/>
              <a:ext cx="979958" cy="777701"/>
            </a:xfrm>
            <a:prstGeom prst="rect">
              <a:avLst/>
            </a:prstGeom>
          </p:spPr>
          <p:txBody>
            <a:bodyPr wrap="square">
              <a:spAutoFit/>
            </a:bodyPr>
            <a:lstStyle/>
            <a:p>
              <a:pPr lvl="0" algn="ctr">
                <a:defRPr/>
              </a:pPr>
              <a:r>
                <a:rPr lang="zh-CN" altLang="en-US" sz="4000" b="1">
                  <a:gradFill>
                    <a:gsLst>
                      <a:gs pos="47000">
                        <a:prstClr val="white">
                          <a:lumMod val="95000"/>
                        </a:prstClr>
                      </a:gs>
                      <a:gs pos="0">
                        <a:prstClr val="white"/>
                      </a:gs>
                      <a:gs pos="100000">
                        <a:prstClr val="white"/>
                      </a:gs>
                    </a:gsLst>
                    <a:lin ang="5400000" scaled="0"/>
                  </a:gradFill>
                  <a:latin typeface="阿里巴巴普惠体 Medium" panose="00020600040101010101" pitchFamily="18" charset="-122"/>
                  <a:ea typeface="阿里巴巴普惠体 Medium" panose="00020600040101010101" pitchFamily="18" charset="-122"/>
                  <a:cs typeface="+mn-ea"/>
                  <a:sym typeface="+mn-lt"/>
                </a:rPr>
                <a:t>言</a:t>
              </a:r>
            </a:p>
          </p:txBody>
        </p:sp>
      </p:grpSp>
      <p:grpSp>
        <p:nvGrpSpPr>
          <p:cNvPr id="43" name="Aitds6"/>
          <p:cNvGrpSpPr/>
          <p:nvPr/>
        </p:nvGrpSpPr>
        <p:grpSpPr>
          <a:xfrm>
            <a:off x="6431022" y="984660"/>
            <a:ext cx="990879" cy="986461"/>
            <a:chOff x="4006579" y="710660"/>
            <a:chExt cx="1090345" cy="1085485"/>
          </a:xfrm>
        </p:grpSpPr>
        <p:sp>
          <p:nvSpPr>
            <p:cNvPr id="44" name="Aitds6-1"/>
            <p:cNvSpPr>
              <a:spLocks noEditPoints="1"/>
            </p:cNvSpPr>
            <p:nvPr/>
          </p:nvSpPr>
          <p:spPr bwMode="auto">
            <a:xfrm>
              <a:off x="4006579" y="710660"/>
              <a:ext cx="1090345" cy="1085485"/>
            </a:xfrm>
            <a:custGeom>
              <a:avLst/>
              <a:gdLst>
                <a:gd name="T0" fmla="*/ 713 w 800"/>
                <a:gd name="T1" fmla="*/ 273 h 796"/>
                <a:gd name="T2" fmla="*/ 720 w 800"/>
                <a:gd name="T3" fmla="*/ 157 h 796"/>
                <a:gd name="T4" fmla="*/ 651 w 800"/>
                <a:gd name="T5" fmla="*/ 174 h 796"/>
                <a:gd name="T6" fmla="*/ 618 w 800"/>
                <a:gd name="T7" fmla="*/ 62 h 796"/>
                <a:gd name="T8" fmla="*/ 560 w 800"/>
                <a:gd name="T9" fmla="*/ 101 h 796"/>
                <a:gd name="T10" fmla="*/ 490 w 800"/>
                <a:gd name="T11" fmla="*/ 8 h 796"/>
                <a:gd name="T12" fmla="*/ 448 w 800"/>
                <a:gd name="T13" fmla="*/ 65 h 796"/>
                <a:gd name="T14" fmla="*/ 351 w 800"/>
                <a:gd name="T15" fmla="*/ 0 h 796"/>
                <a:gd name="T16" fmla="*/ 331 w 800"/>
                <a:gd name="T17" fmla="*/ 68 h 796"/>
                <a:gd name="T18" fmla="*/ 218 w 800"/>
                <a:gd name="T19" fmla="*/ 41 h 796"/>
                <a:gd name="T20" fmla="*/ 223 w 800"/>
                <a:gd name="T21" fmla="*/ 111 h 796"/>
                <a:gd name="T22" fmla="*/ 107 w 800"/>
                <a:gd name="T23" fmla="*/ 125 h 796"/>
                <a:gd name="T24" fmla="*/ 135 w 800"/>
                <a:gd name="T25" fmla="*/ 189 h 796"/>
                <a:gd name="T26" fmla="*/ 31 w 800"/>
                <a:gd name="T27" fmla="*/ 241 h 796"/>
                <a:gd name="T28" fmla="*/ 80 w 800"/>
                <a:gd name="T29" fmla="*/ 292 h 796"/>
                <a:gd name="T30" fmla="*/ 0 w 800"/>
                <a:gd name="T31" fmla="*/ 377 h 796"/>
                <a:gd name="T32" fmla="*/ 63 w 800"/>
                <a:gd name="T33" fmla="*/ 398 h 796"/>
                <a:gd name="T34" fmla="*/ 0 w 800"/>
                <a:gd name="T35" fmla="*/ 419 h 796"/>
                <a:gd name="T36" fmla="*/ 80 w 800"/>
                <a:gd name="T37" fmla="*/ 504 h 796"/>
                <a:gd name="T38" fmla="*/ 31 w 800"/>
                <a:gd name="T39" fmla="*/ 555 h 796"/>
                <a:gd name="T40" fmla="*/ 135 w 800"/>
                <a:gd name="T41" fmla="*/ 607 h 796"/>
                <a:gd name="T42" fmla="*/ 107 w 800"/>
                <a:gd name="T43" fmla="*/ 671 h 796"/>
                <a:gd name="T44" fmla="*/ 223 w 800"/>
                <a:gd name="T45" fmla="*/ 685 h 796"/>
                <a:gd name="T46" fmla="*/ 218 w 800"/>
                <a:gd name="T47" fmla="*/ 755 h 796"/>
                <a:gd name="T48" fmla="*/ 331 w 800"/>
                <a:gd name="T49" fmla="*/ 728 h 796"/>
                <a:gd name="T50" fmla="*/ 351 w 800"/>
                <a:gd name="T51" fmla="*/ 796 h 796"/>
                <a:gd name="T52" fmla="*/ 448 w 800"/>
                <a:gd name="T53" fmla="*/ 731 h 796"/>
                <a:gd name="T54" fmla="*/ 490 w 800"/>
                <a:gd name="T55" fmla="*/ 788 h 796"/>
                <a:gd name="T56" fmla="*/ 560 w 800"/>
                <a:gd name="T57" fmla="*/ 695 h 796"/>
                <a:gd name="T58" fmla="*/ 618 w 800"/>
                <a:gd name="T59" fmla="*/ 734 h 796"/>
                <a:gd name="T60" fmla="*/ 651 w 800"/>
                <a:gd name="T61" fmla="*/ 622 h 796"/>
                <a:gd name="T62" fmla="*/ 720 w 800"/>
                <a:gd name="T63" fmla="*/ 639 h 796"/>
                <a:gd name="T64" fmla="*/ 713 w 800"/>
                <a:gd name="T65" fmla="*/ 523 h 796"/>
                <a:gd name="T66" fmla="*/ 783 w 800"/>
                <a:gd name="T67" fmla="*/ 515 h 796"/>
                <a:gd name="T68" fmla="*/ 737 w 800"/>
                <a:gd name="T69" fmla="*/ 408 h 796"/>
                <a:gd name="T70" fmla="*/ 737 w 800"/>
                <a:gd name="T71" fmla="*/ 388 h 796"/>
                <a:gd name="T72" fmla="*/ 783 w 800"/>
                <a:gd name="T73" fmla="*/ 281 h 796"/>
                <a:gd name="T74" fmla="*/ 674 w 800"/>
                <a:gd name="T75" fmla="*/ 398 h 796"/>
                <a:gd name="T76" fmla="*/ 126 w 800"/>
                <a:gd name="T77" fmla="*/ 398 h 796"/>
                <a:gd name="T78" fmla="*/ 674 w 800"/>
                <a:gd name="T79" fmla="*/ 398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00" h="796">
                  <a:moveTo>
                    <a:pt x="720" y="292"/>
                  </a:moveTo>
                  <a:cubicBezTo>
                    <a:pt x="718" y="286"/>
                    <a:pt x="715" y="280"/>
                    <a:pt x="713" y="273"/>
                  </a:cubicBezTo>
                  <a:cubicBezTo>
                    <a:pt x="769" y="241"/>
                    <a:pt x="769" y="241"/>
                    <a:pt x="769" y="241"/>
                  </a:cubicBezTo>
                  <a:cubicBezTo>
                    <a:pt x="720" y="157"/>
                    <a:pt x="720" y="157"/>
                    <a:pt x="720" y="157"/>
                  </a:cubicBezTo>
                  <a:cubicBezTo>
                    <a:pt x="664" y="189"/>
                    <a:pt x="664" y="189"/>
                    <a:pt x="664" y="189"/>
                  </a:cubicBezTo>
                  <a:cubicBezTo>
                    <a:pt x="660" y="184"/>
                    <a:pt x="656" y="179"/>
                    <a:pt x="651" y="174"/>
                  </a:cubicBezTo>
                  <a:cubicBezTo>
                    <a:pt x="693" y="125"/>
                    <a:pt x="693" y="125"/>
                    <a:pt x="693" y="125"/>
                  </a:cubicBezTo>
                  <a:cubicBezTo>
                    <a:pt x="618" y="62"/>
                    <a:pt x="618" y="62"/>
                    <a:pt x="618" y="62"/>
                  </a:cubicBezTo>
                  <a:cubicBezTo>
                    <a:pt x="577" y="111"/>
                    <a:pt x="577" y="111"/>
                    <a:pt x="577" y="111"/>
                  </a:cubicBezTo>
                  <a:cubicBezTo>
                    <a:pt x="571" y="108"/>
                    <a:pt x="566" y="104"/>
                    <a:pt x="560" y="101"/>
                  </a:cubicBezTo>
                  <a:cubicBezTo>
                    <a:pt x="582" y="41"/>
                    <a:pt x="582" y="41"/>
                    <a:pt x="582" y="41"/>
                  </a:cubicBezTo>
                  <a:cubicBezTo>
                    <a:pt x="490" y="8"/>
                    <a:pt x="490" y="8"/>
                    <a:pt x="490" y="8"/>
                  </a:cubicBezTo>
                  <a:cubicBezTo>
                    <a:pt x="468" y="68"/>
                    <a:pt x="468" y="68"/>
                    <a:pt x="468" y="68"/>
                  </a:cubicBezTo>
                  <a:cubicBezTo>
                    <a:pt x="462" y="67"/>
                    <a:pt x="455" y="66"/>
                    <a:pt x="448" y="65"/>
                  </a:cubicBezTo>
                  <a:cubicBezTo>
                    <a:pt x="448" y="0"/>
                    <a:pt x="448" y="0"/>
                    <a:pt x="448" y="0"/>
                  </a:cubicBezTo>
                  <a:cubicBezTo>
                    <a:pt x="351" y="0"/>
                    <a:pt x="351" y="0"/>
                    <a:pt x="351" y="0"/>
                  </a:cubicBezTo>
                  <a:cubicBezTo>
                    <a:pt x="351" y="65"/>
                    <a:pt x="351" y="65"/>
                    <a:pt x="351" y="65"/>
                  </a:cubicBezTo>
                  <a:cubicBezTo>
                    <a:pt x="345" y="66"/>
                    <a:pt x="338" y="67"/>
                    <a:pt x="331" y="68"/>
                  </a:cubicBezTo>
                  <a:cubicBezTo>
                    <a:pt x="309" y="8"/>
                    <a:pt x="309" y="8"/>
                    <a:pt x="309" y="8"/>
                  </a:cubicBezTo>
                  <a:cubicBezTo>
                    <a:pt x="218" y="41"/>
                    <a:pt x="218" y="41"/>
                    <a:pt x="218" y="41"/>
                  </a:cubicBezTo>
                  <a:cubicBezTo>
                    <a:pt x="240" y="101"/>
                    <a:pt x="240" y="101"/>
                    <a:pt x="240" y="101"/>
                  </a:cubicBezTo>
                  <a:cubicBezTo>
                    <a:pt x="234" y="104"/>
                    <a:pt x="228" y="108"/>
                    <a:pt x="223" y="111"/>
                  </a:cubicBezTo>
                  <a:cubicBezTo>
                    <a:pt x="181" y="62"/>
                    <a:pt x="181" y="62"/>
                    <a:pt x="181" y="62"/>
                  </a:cubicBezTo>
                  <a:cubicBezTo>
                    <a:pt x="107" y="125"/>
                    <a:pt x="107" y="125"/>
                    <a:pt x="107" y="125"/>
                  </a:cubicBezTo>
                  <a:cubicBezTo>
                    <a:pt x="148" y="174"/>
                    <a:pt x="148" y="174"/>
                    <a:pt x="148" y="174"/>
                  </a:cubicBezTo>
                  <a:cubicBezTo>
                    <a:pt x="144" y="179"/>
                    <a:pt x="140" y="184"/>
                    <a:pt x="135" y="189"/>
                  </a:cubicBezTo>
                  <a:cubicBezTo>
                    <a:pt x="80" y="157"/>
                    <a:pt x="80" y="157"/>
                    <a:pt x="80" y="157"/>
                  </a:cubicBezTo>
                  <a:cubicBezTo>
                    <a:pt x="31" y="241"/>
                    <a:pt x="31" y="241"/>
                    <a:pt x="31" y="241"/>
                  </a:cubicBezTo>
                  <a:cubicBezTo>
                    <a:pt x="87" y="273"/>
                    <a:pt x="87" y="273"/>
                    <a:pt x="87" y="273"/>
                  </a:cubicBezTo>
                  <a:cubicBezTo>
                    <a:pt x="84" y="280"/>
                    <a:pt x="82" y="286"/>
                    <a:pt x="80" y="292"/>
                  </a:cubicBezTo>
                  <a:cubicBezTo>
                    <a:pt x="17" y="281"/>
                    <a:pt x="17" y="281"/>
                    <a:pt x="17" y="281"/>
                  </a:cubicBezTo>
                  <a:cubicBezTo>
                    <a:pt x="0" y="377"/>
                    <a:pt x="0" y="377"/>
                    <a:pt x="0" y="377"/>
                  </a:cubicBezTo>
                  <a:cubicBezTo>
                    <a:pt x="63" y="388"/>
                    <a:pt x="63" y="388"/>
                    <a:pt x="63" y="388"/>
                  </a:cubicBezTo>
                  <a:cubicBezTo>
                    <a:pt x="63" y="391"/>
                    <a:pt x="63" y="395"/>
                    <a:pt x="63" y="398"/>
                  </a:cubicBezTo>
                  <a:cubicBezTo>
                    <a:pt x="63" y="401"/>
                    <a:pt x="63" y="405"/>
                    <a:pt x="63" y="408"/>
                  </a:cubicBezTo>
                  <a:cubicBezTo>
                    <a:pt x="0" y="419"/>
                    <a:pt x="0" y="419"/>
                    <a:pt x="0" y="419"/>
                  </a:cubicBezTo>
                  <a:cubicBezTo>
                    <a:pt x="17" y="515"/>
                    <a:pt x="17" y="515"/>
                    <a:pt x="17" y="515"/>
                  </a:cubicBezTo>
                  <a:cubicBezTo>
                    <a:pt x="80" y="504"/>
                    <a:pt x="80" y="504"/>
                    <a:pt x="80" y="504"/>
                  </a:cubicBezTo>
                  <a:cubicBezTo>
                    <a:pt x="82" y="510"/>
                    <a:pt x="84" y="516"/>
                    <a:pt x="87" y="523"/>
                  </a:cubicBezTo>
                  <a:cubicBezTo>
                    <a:pt x="31" y="555"/>
                    <a:pt x="31" y="555"/>
                    <a:pt x="31" y="555"/>
                  </a:cubicBezTo>
                  <a:cubicBezTo>
                    <a:pt x="80" y="639"/>
                    <a:pt x="80" y="639"/>
                    <a:pt x="80" y="639"/>
                  </a:cubicBezTo>
                  <a:cubicBezTo>
                    <a:pt x="135" y="607"/>
                    <a:pt x="135" y="607"/>
                    <a:pt x="135" y="607"/>
                  </a:cubicBezTo>
                  <a:cubicBezTo>
                    <a:pt x="140" y="612"/>
                    <a:pt x="144" y="617"/>
                    <a:pt x="148" y="622"/>
                  </a:cubicBezTo>
                  <a:cubicBezTo>
                    <a:pt x="107" y="671"/>
                    <a:pt x="107" y="671"/>
                    <a:pt x="107" y="671"/>
                  </a:cubicBezTo>
                  <a:cubicBezTo>
                    <a:pt x="181" y="734"/>
                    <a:pt x="181" y="734"/>
                    <a:pt x="181" y="734"/>
                  </a:cubicBezTo>
                  <a:cubicBezTo>
                    <a:pt x="223" y="685"/>
                    <a:pt x="223" y="685"/>
                    <a:pt x="223" y="685"/>
                  </a:cubicBezTo>
                  <a:cubicBezTo>
                    <a:pt x="228" y="688"/>
                    <a:pt x="234" y="692"/>
                    <a:pt x="240" y="695"/>
                  </a:cubicBezTo>
                  <a:cubicBezTo>
                    <a:pt x="218" y="755"/>
                    <a:pt x="218" y="755"/>
                    <a:pt x="218" y="755"/>
                  </a:cubicBezTo>
                  <a:cubicBezTo>
                    <a:pt x="310" y="788"/>
                    <a:pt x="310" y="788"/>
                    <a:pt x="310" y="788"/>
                  </a:cubicBezTo>
                  <a:cubicBezTo>
                    <a:pt x="331" y="728"/>
                    <a:pt x="331" y="728"/>
                    <a:pt x="331" y="728"/>
                  </a:cubicBezTo>
                  <a:cubicBezTo>
                    <a:pt x="338" y="729"/>
                    <a:pt x="345" y="731"/>
                    <a:pt x="351" y="731"/>
                  </a:cubicBezTo>
                  <a:cubicBezTo>
                    <a:pt x="351" y="796"/>
                    <a:pt x="351" y="796"/>
                    <a:pt x="351" y="796"/>
                  </a:cubicBezTo>
                  <a:cubicBezTo>
                    <a:pt x="448" y="796"/>
                    <a:pt x="448" y="796"/>
                    <a:pt x="448" y="796"/>
                  </a:cubicBezTo>
                  <a:cubicBezTo>
                    <a:pt x="448" y="731"/>
                    <a:pt x="448" y="731"/>
                    <a:pt x="448" y="731"/>
                  </a:cubicBezTo>
                  <a:cubicBezTo>
                    <a:pt x="455" y="731"/>
                    <a:pt x="462" y="729"/>
                    <a:pt x="468" y="728"/>
                  </a:cubicBezTo>
                  <a:cubicBezTo>
                    <a:pt x="490" y="788"/>
                    <a:pt x="490" y="788"/>
                    <a:pt x="490" y="788"/>
                  </a:cubicBezTo>
                  <a:cubicBezTo>
                    <a:pt x="582" y="755"/>
                    <a:pt x="582" y="755"/>
                    <a:pt x="582" y="755"/>
                  </a:cubicBezTo>
                  <a:cubicBezTo>
                    <a:pt x="560" y="695"/>
                    <a:pt x="560" y="695"/>
                    <a:pt x="560" y="695"/>
                  </a:cubicBezTo>
                  <a:cubicBezTo>
                    <a:pt x="566" y="692"/>
                    <a:pt x="571" y="688"/>
                    <a:pt x="577" y="685"/>
                  </a:cubicBezTo>
                  <a:cubicBezTo>
                    <a:pt x="618" y="734"/>
                    <a:pt x="618" y="734"/>
                    <a:pt x="618" y="734"/>
                  </a:cubicBezTo>
                  <a:cubicBezTo>
                    <a:pt x="693" y="671"/>
                    <a:pt x="693" y="671"/>
                    <a:pt x="693" y="671"/>
                  </a:cubicBezTo>
                  <a:cubicBezTo>
                    <a:pt x="651" y="622"/>
                    <a:pt x="651" y="622"/>
                    <a:pt x="651" y="622"/>
                  </a:cubicBezTo>
                  <a:cubicBezTo>
                    <a:pt x="656" y="617"/>
                    <a:pt x="660" y="612"/>
                    <a:pt x="664" y="607"/>
                  </a:cubicBezTo>
                  <a:cubicBezTo>
                    <a:pt x="720" y="639"/>
                    <a:pt x="720" y="639"/>
                    <a:pt x="720" y="639"/>
                  </a:cubicBezTo>
                  <a:cubicBezTo>
                    <a:pt x="769" y="555"/>
                    <a:pt x="769" y="555"/>
                    <a:pt x="769" y="555"/>
                  </a:cubicBezTo>
                  <a:cubicBezTo>
                    <a:pt x="713" y="523"/>
                    <a:pt x="713" y="523"/>
                    <a:pt x="713" y="523"/>
                  </a:cubicBezTo>
                  <a:cubicBezTo>
                    <a:pt x="715" y="516"/>
                    <a:pt x="718" y="510"/>
                    <a:pt x="720" y="504"/>
                  </a:cubicBezTo>
                  <a:cubicBezTo>
                    <a:pt x="783" y="515"/>
                    <a:pt x="783" y="515"/>
                    <a:pt x="783" y="515"/>
                  </a:cubicBezTo>
                  <a:cubicBezTo>
                    <a:pt x="800" y="419"/>
                    <a:pt x="800" y="419"/>
                    <a:pt x="800" y="419"/>
                  </a:cubicBezTo>
                  <a:cubicBezTo>
                    <a:pt x="737" y="408"/>
                    <a:pt x="737" y="408"/>
                    <a:pt x="737" y="408"/>
                  </a:cubicBezTo>
                  <a:cubicBezTo>
                    <a:pt x="737" y="405"/>
                    <a:pt x="737" y="401"/>
                    <a:pt x="737" y="398"/>
                  </a:cubicBezTo>
                  <a:cubicBezTo>
                    <a:pt x="737" y="395"/>
                    <a:pt x="737" y="391"/>
                    <a:pt x="737" y="388"/>
                  </a:cubicBezTo>
                  <a:cubicBezTo>
                    <a:pt x="800" y="377"/>
                    <a:pt x="800" y="377"/>
                    <a:pt x="800" y="377"/>
                  </a:cubicBezTo>
                  <a:cubicBezTo>
                    <a:pt x="783" y="281"/>
                    <a:pt x="783" y="281"/>
                    <a:pt x="783" y="281"/>
                  </a:cubicBezTo>
                  <a:lnTo>
                    <a:pt x="720" y="292"/>
                  </a:lnTo>
                  <a:close/>
                  <a:moveTo>
                    <a:pt x="674" y="398"/>
                  </a:moveTo>
                  <a:cubicBezTo>
                    <a:pt x="674" y="549"/>
                    <a:pt x="551" y="672"/>
                    <a:pt x="400" y="672"/>
                  </a:cubicBezTo>
                  <a:cubicBezTo>
                    <a:pt x="248" y="672"/>
                    <a:pt x="126" y="549"/>
                    <a:pt x="126" y="398"/>
                  </a:cubicBezTo>
                  <a:cubicBezTo>
                    <a:pt x="126" y="247"/>
                    <a:pt x="248" y="124"/>
                    <a:pt x="400" y="124"/>
                  </a:cubicBezTo>
                  <a:cubicBezTo>
                    <a:pt x="551" y="124"/>
                    <a:pt x="674" y="247"/>
                    <a:pt x="674" y="398"/>
                  </a:cubicBezTo>
                  <a:close/>
                </a:path>
              </a:pathLst>
            </a:custGeom>
            <a:solidFill>
              <a:srgbClr val="C000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defTabSz="685800">
                <a:defRPr/>
              </a:pPr>
              <a:endParaRPr lang="zh-CN" altLang="en-US">
                <a:solidFill>
                  <a:prstClr val="black">
                    <a:lumMod val="75000"/>
                    <a:lumOff val="25000"/>
                  </a:prstClr>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45" name="Aitds6-2"/>
            <p:cNvSpPr/>
            <p:nvPr/>
          </p:nvSpPr>
          <p:spPr>
            <a:xfrm>
              <a:off x="4126125" y="827777"/>
              <a:ext cx="851252" cy="851251"/>
            </a:xfrm>
            <a:prstGeom prst="ellipse">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defRPr/>
              </a:pPr>
              <a:endParaRPr lang="zh-CN" altLang="en-US">
                <a:solidFill>
                  <a:prstClr val="black">
                    <a:lumMod val="75000"/>
                    <a:lumOff val="25000"/>
                  </a:prstClr>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46" name="Aitds6-3"/>
            <p:cNvSpPr/>
            <p:nvPr/>
          </p:nvSpPr>
          <p:spPr>
            <a:xfrm>
              <a:off x="4061773" y="846967"/>
              <a:ext cx="979958" cy="777701"/>
            </a:xfrm>
            <a:prstGeom prst="rect">
              <a:avLst/>
            </a:prstGeom>
          </p:spPr>
          <p:txBody>
            <a:bodyPr wrap="square">
              <a:spAutoFit/>
            </a:bodyPr>
            <a:lstStyle/>
            <a:p>
              <a:pPr algn="ctr" defTabSz="685800">
                <a:defRPr/>
              </a:pPr>
              <a:r>
                <a:rPr lang="zh-CN" altLang="en-US" sz="4000" b="1">
                  <a:gradFill>
                    <a:gsLst>
                      <a:gs pos="47000">
                        <a:prstClr val="white">
                          <a:lumMod val="95000"/>
                        </a:prstClr>
                      </a:gs>
                      <a:gs pos="0">
                        <a:prstClr val="white"/>
                      </a:gs>
                      <a:gs pos="100000">
                        <a:prstClr val="white"/>
                      </a:gs>
                    </a:gsLst>
                    <a:lin ang="5400000" scaled="0"/>
                  </a:gradFill>
                  <a:latin typeface="阿里巴巴普惠体 Medium" panose="00020600040101010101" pitchFamily="18" charset="-122"/>
                  <a:ea typeface="阿里巴巴普惠体 Medium" panose="00020600040101010101" pitchFamily="18" charset="-122"/>
                  <a:cs typeface="+mn-ea"/>
                  <a:sym typeface="+mn-lt"/>
                </a:rPr>
                <a:t>语</a:t>
              </a:r>
            </a:p>
          </p:txBody>
        </p:sp>
      </p:grpSp>
      <p:grpSp>
        <p:nvGrpSpPr>
          <p:cNvPr id="47" name="Aitds9"/>
          <p:cNvGrpSpPr/>
          <p:nvPr/>
        </p:nvGrpSpPr>
        <p:grpSpPr>
          <a:xfrm>
            <a:off x="2992267" y="1344745"/>
            <a:ext cx="964597" cy="266217"/>
            <a:chOff x="2614287" y="1604361"/>
            <a:chExt cx="964597" cy="266217"/>
          </a:xfrm>
        </p:grpSpPr>
        <p:sp>
          <p:nvSpPr>
            <p:cNvPr id="48" name="Aitds9-1"/>
            <p:cNvSpPr/>
            <p:nvPr/>
          </p:nvSpPr>
          <p:spPr>
            <a:xfrm>
              <a:off x="261428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a:solidFill>
                  <a:prstClr val="white"/>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49" name="Aitds9-2"/>
            <p:cNvSpPr/>
            <p:nvPr/>
          </p:nvSpPr>
          <p:spPr>
            <a:xfrm>
              <a:off x="2961920"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a:solidFill>
                  <a:prstClr val="white"/>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50" name="Aitds9-3"/>
            <p:cNvSpPr/>
            <p:nvPr/>
          </p:nvSpPr>
          <p:spPr>
            <a:xfrm>
              <a:off x="331266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a:solidFill>
                  <a:prstClr val="white"/>
                </a:solidFill>
                <a:latin typeface="阿里巴巴普惠体 Medium" panose="00020600040101010101" pitchFamily="18" charset="-122"/>
                <a:ea typeface="阿里巴巴普惠体 Medium" panose="00020600040101010101" pitchFamily="18" charset="-122"/>
                <a:cs typeface="+mn-ea"/>
                <a:sym typeface="+mn-lt"/>
              </a:endParaRPr>
            </a:p>
          </p:txBody>
        </p:sp>
      </p:grpSp>
      <p:grpSp>
        <p:nvGrpSpPr>
          <p:cNvPr id="51" name="Aitds10"/>
          <p:cNvGrpSpPr/>
          <p:nvPr/>
        </p:nvGrpSpPr>
        <p:grpSpPr>
          <a:xfrm>
            <a:off x="7637736" y="1328870"/>
            <a:ext cx="964597" cy="266217"/>
            <a:chOff x="2614287" y="1604361"/>
            <a:chExt cx="964597" cy="266217"/>
          </a:xfrm>
        </p:grpSpPr>
        <p:sp>
          <p:nvSpPr>
            <p:cNvPr id="52" name="Aitds10-1"/>
            <p:cNvSpPr/>
            <p:nvPr/>
          </p:nvSpPr>
          <p:spPr>
            <a:xfrm>
              <a:off x="261428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a:solidFill>
                  <a:prstClr val="white"/>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53" name="Aitds10-2"/>
            <p:cNvSpPr/>
            <p:nvPr/>
          </p:nvSpPr>
          <p:spPr>
            <a:xfrm>
              <a:off x="2961920"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a:solidFill>
                  <a:prstClr val="white"/>
                </a:solidFill>
                <a:latin typeface="阿里巴巴普惠体 Medium" panose="00020600040101010101" pitchFamily="18" charset="-122"/>
                <a:ea typeface="阿里巴巴普惠体 Medium" panose="00020600040101010101" pitchFamily="18" charset="-122"/>
                <a:cs typeface="+mn-ea"/>
                <a:sym typeface="+mn-lt"/>
              </a:endParaRPr>
            </a:p>
          </p:txBody>
        </p:sp>
        <p:sp>
          <p:nvSpPr>
            <p:cNvPr id="54" name="Aitds10-3"/>
            <p:cNvSpPr/>
            <p:nvPr/>
          </p:nvSpPr>
          <p:spPr>
            <a:xfrm>
              <a:off x="3312667" y="1604361"/>
              <a:ext cx="266217" cy="266217"/>
            </a:xfrm>
            <a:prstGeom prst="star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zh-CN" altLang="en-US">
                <a:solidFill>
                  <a:prstClr val="white"/>
                </a:solidFill>
                <a:latin typeface="阿里巴巴普惠体 Medium" panose="00020600040101010101" pitchFamily="18" charset="-122"/>
                <a:ea typeface="阿里巴巴普惠体 Medium" panose="00020600040101010101" pitchFamily="18" charset="-122"/>
                <a:cs typeface="+mn-ea"/>
                <a:sym typeface="+mn-lt"/>
              </a:endParaRPr>
            </a:p>
          </p:txBody>
        </p:sp>
      </p:grpSp>
      <p:sp>
        <p:nvSpPr>
          <p:cNvPr id="92" name="Aichitds5"/>
          <p:cNvSpPr/>
          <p:nvPr/>
        </p:nvSpPr>
        <p:spPr>
          <a:xfrm>
            <a:off x="1506220" y="2192655"/>
            <a:ext cx="8406130" cy="2999740"/>
          </a:xfrm>
          <a:prstGeom prst="rect">
            <a:avLst/>
          </a:prstGeom>
        </p:spPr>
        <p:txBody>
          <a:bodyPr wrap="square">
            <a:spAutoFit/>
          </a:bodyPr>
          <a:lstStyle/>
          <a:p>
            <a:pPr algn="just" fontAlgn="base">
              <a:lnSpc>
                <a:spcPct val="150000"/>
              </a:lnSpc>
              <a:spcBef>
                <a:spcPct val="0"/>
              </a:spcBef>
              <a:spcAft>
                <a:spcPct val="0"/>
              </a:spcAft>
              <a:defRPr/>
            </a:pPr>
            <a:r>
              <a:rPr lang="en-US" altLang="zh-CN" dirty="0">
                <a:solidFill>
                  <a:schemeClr val="tx1"/>
                </a:solidFill>
                <a:ea typeface="微软雅黑" panose="020B0503020204020204" pitchFamily="34" charset="-122"/>
                <a:cs typeface="思源黑体 Light" panose="020B0300000000000000" charset="-122"/>
              </a:rPr>
              <a:t>     </a:t>
            </a:r>
            <a:r>
              <a:rPr lang="zh-CN" altLang="en-US" dirty="0">
                <a:solidFill>
                  <a:schemeClr val="tx1"/>
                </a:solidFill>
                <a:ea typeface="微软雅黑" panose="020B0503020204020204" pitchFamily="34" charset="-122"/>
                <a:cs typeface="思源黑体 Light" panose="020B0300000000000000" charset="-122"/>
              </a:rPr>
              <a:t>领导人在党史学习教育动员大会上指出：“全党同志要做到学史明理、学史增信、学史崇德、学史力行，学党史、悟思想、办实事、开新局，以昂扬姿态奋力开启全面建设社会主义现代化国家新征程，以优异成绩迎接建党一百周年。”领导人的重要讲话高屋建瓴、视野宏大、思想深邃，阐明了在庆祝我们党百年华诞的重大时刻、在“两个一百年”奋斗目标历史交汇的关键节点，在全党集中开展党史学习教育的意义、重点和要求，为开展好党史学习教育指明了方向，提供了根本遵循。</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 calcmode="lin" valueType="num">
                                      <p:cBhvr additive="base">
                                        <p:cTn id="7" dur="500" fill="hold"/>
                                        <p:tgtEl>
                                          <p:spTgt spid="47"/>
                                        </p:tgtEl>
                                        <p:attrNameLst>
                                          <p:attrName>ppt_x</p:attrName>
                                        </p:attrNameLst>
                                      </p:cBhvr>
                                      <p:tavLst>
                                        <p:tav tm="0">
                                          <p:val>
                                            <p:strVal val="0-#ppt_w/2"/>
                                          </p:val>
                                        </p:tav>
                                        <p:tav tm="100000">
                                          <p:val>
                                            <p:strVal val="#ppt_x"/>
                                          </p:val>
                                        </p:tav>
                                      </p:tavLst>
                                    </p:anim>
                                    <p:anim calcmode="lin" valueType="num">
                                      <p:cBhvr additive="base">
                                        <p:cTn id="8" dur="500" fill="hold"/>
                                        <p:tgtEl>
                                          <p:spTgt spid="47"/>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500" fill="hold"/>
                                        <p:tgtEl>
                                          <p:spTgt spid="51"/>
                                        </p:tgtEl>
                                        <p:attrNameLst>
                                          <p:attrName>ppt_x</p:attrName>
                                        </p:attrNameLst>
                                      </p:cBhvr>
                                      <p:tavLst>
                                        <p:tav tm="0">
                                          <p:val>
                                            <p:strVal val="1+#ppt_w/2"/>
                                          </p:val>
                                        </p:tav>
                                        <p:tav tm="100000">
                                          <p:val>
                                            <p:strVal val="#ppt_x"/>
                                          </p:val>
                                        </p:tav>
                                      </p:tavLst>
                                    </p:anim>
                                    <p:anim calcmode="lin" valueType="num">
                                      <p:cBhvr additive="base">
                                        <p:cTn id="12" dur="500" fill="hold"/>
                                        <p:tgtEl>
                                          <p:spTgt spid="51"/>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49" presetClass="entr" presetSubtype="0" decel="100000" fill="hold"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p:cTn id="16" dur="750" fill="hold"/>
                                        <p:tgtEl>
                                          <p:spTgt spid="34"/>
                                        </p:tgtEl>
                                        <p:attrNameLst>
                                          <p:attrName>ppt_w</p:attrName>
                                        </p:attrNameLst>
                                      </p:cBhvr>
                                      <p:tavLst>
                                        <p:tav tm="0">
                                          <p:val>
                                            <p:fltVal val="0"/>
                                          </p:val>
                                        </p:tav>
                                        <p:tav tm="100000">
                                          <p:val>
                                            <p:strVal val="#ppt_w"/>
                                          </p:val>
                                        </p:tav>
                                      </p:tavLst>
                                    </p:anim>
                                    <p:anim calcmode="lin" valueType="num">
                                      <p:cBhvr>
                                        <p:cTn id="17" dur="750" fill="hold"/>
                                        <p:tgtEl>
                                          <p:spTgt spid="34"/>
                                        </p:tgtEl>
                                        <p:attrNameLst>
                                          <p:attrName>ppt_h</p:attrName>
                                        </p:attrNameLst>
                                      </p:cBhvr>
                                      <p:tavLst>
                                        <p:tav tm="0">
                                          <p:val>
                                            <p:fltVal val="0"/>
                                          </p:val>
                                        </p:tav>
                                        <p:tav tm="100000">
                                          <p:val>
                                            <p:strVal val="#ppt_h"/>
                                          </p:val>
                                        </p:tav>
                                      </p:tavLst>
                                    </p:anim>
                                    <p:anim calcmode="lin" valueType="num">
                                      <p:cBhvr>
                                        <p:cTn id="18" dur="750" fill="hold"/>
                                        <p:tgtEl>
                                          <p:spTgt spid="34"/>
                                        </p:tgtEl>
                                        <p:attrNameLst>
                                          <p:attrName>style.rotation</p:attrName>
                                        </p:attrNameLst>
                                      </p:cBhvr>
                                      <p:tavLst>
                                        <p:tav tm="0">
                                          <p:val>
                                            <p:fltVal val="360"/>
                                          </p:val>
                                        </p:tav>
                                        <p:tav tm="100000">
                                          <p:val>
                                            <p:fltVal val="0"/>
                                          </p:val>
                                        </p:tav>
                                      </p:tavLst>
                                    </p:anim>
                                    <p:animEffect transition="in" filter="fade">
                                      <p:cBhvr>
                                        <p:cTn id="19" dur="750"/>
                                        <p:tgtEl>
                                          <p:spTgt spid="34"/>
                                        </p:tgtEl>
                                      </p:cBhvr>
                                    </p:animEffect>
                                  </p:childTnLst>
                                </p:cTn>
                              </p:par>
                              <p:par>
                                <p:cTn id="20" presetID="49" presetClass="entr" presetSubtype="0" decel="100000" fill="hold" nodeType="with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750" fill="hold"/>
                                        <p:tgtEl>
                                          <p:spTgt spid="39"/>
                                        </p:tgtEl>
                                        <p:attrNameLst>
                                          <p:attrName>ppt_w</p:attrName>
                                        </p:attrNameLst>
                                      </p:cBhvr>
                                      <p:tavLst>
                                        <p:tav tm="0">
                                          <p:val>
                                            <p:fltVal val="0"/>
                                          </p:val>
                                        </p:tav>
                                        <p:tav tm="100000">
                                          <p:val>
                                            <p:strVal val="#ppt_w"/>
                                          </p:val>
                                        </p:tav>
                                      </p:tavLst>
                                    </p:anim>
                                    <p:anim calcmode="lin" valueType="num">
                                      <p:cBhvr>
                                        <p:cTn id="23" dur="750" fill="hold"/>
                                        <p:tgtEl>
                                          <p:spTgt spid="39"/>
                                        </p:tgtEl>
                                        <p:attrNameLst>
                                          <p:attrName>ppt_h</p:attrName>
                                        </p:attrNameLst>
                                      </p:cBhvr>
                                      <p:tavLst>
                                        <p:tav tm="0">
                                          <p:val>
                                            <p:fltVal val="0"/>
                                          </p:val>
                                        </p:tav>
                                        <p:tav tm="100000">
                                          <p:val>
                                            <p:strVal val="#ppt_h"/>
                                          </p:val>
                                        </p:tav>
                                      </p:tavLst>
                                    </p:anim>
                                    <p:anim calcmode="lin" valueType="num">
                                      <p:cBhvr>
                                        <p:cTn id="24" dur="750" fill="hold"/>
                                        <p:tgtEl>
                                          <p:spTgt spid="39"/>
                                        </p:tgtEl>
                                        <p:attrNameLst>
                                          <p:attrName>style.rotation</p:attrName>
                                        </p:attrNameLst>
                                      </p:cBhvr>
                                      <p:tavLst>
                                        <p:tav tm="0">
                                          <p:val>
                                            <p:fltVal val="360"/>
                                          </p:val>
                                        </p:tav>
                                        <p:tav tm="100000">
                                          <p:val>
                                            <p:fltVal val="0"/>
                                          </p:val>
                                        </p:tav>
                                      </p:tavLst>
                                    </p:anim>
                                    <p:animEffect transition="in" filter="fade">
                                      <p:cBhvr>
                                        <p:cTn id="25" dur="750"/>
                                        <p:tgtEl>
                                          <p:spTgt spid="39"/>
                                        </p:tgtEl>
                                      </p:cBhvr>
                                    </p:animEffect>
                                  </p:childTnLst>
                                </p:cTn>
                              </p:par>
                              <p:par>
                                <p:cTn id="26" presetID="49" presetClass="entr" presetSubtype="0" decel="100000" fill="hold" nodeType="with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750" fill="hold"/>
                                        <p:tgtEl>
                                          <p:spTgt spid="43"/>
                                        </p:tgtEl>
                                        <p:attrNameLst>
                                          <p:attrName>ppt_w</p:attrName>
                                        </p:attrNameLst>
                                      </p:cBhvr>
                                      <p:tavLst>
                                        <p:tav tm="0">
                                          <p:val>
                                            <p:fltVal val="0"/>
                                          </p:val>
                                        </p:tav>
                                        <p:tav tm="100000">
                                          <p:val>
                                            <p:strVal val="#ppt_w"/>
                                          </p:val>
                                        </p:tav>
                                      </p:tavLst>
                                    </p:anim>
                                    <p:anim calcmode="lin" valueType="num">
                                      <p:cBhvr>
                                        <p:cTn id="29" dur="750" fill="hold"/>
                                        <p:tgtEl>
                                          <p:spTgt spid="43"/>
                                        </p:tgtEl>
                                        <p:attrNameLst>
                                          <p:attrName>ppt_h</p:attrName>
                                        </p:attrNameLst>
                                      </p:cBhvr>
                                      <p:tavLst>
                                        <p:tav tm="0">
                                          <p:val>
                                            <p:fltVal val="0"/>
                                          </p:val>
                                        </p:tav>
                                        <p:tav tm="100000">
                                          <p:val>
                                            <p:strVal val="#ppt_h"/>
                                          </p:val>
                                        </p:tav>
                                      </p:tavLst>
                                    </p:anim>
                                    <p:anim calcmode="lin" valueType="num">
                                      <p:cBhvr>
                                        <p:cTn id="30" dur="750" fill="hold"/>
                                        <p:tgtEl>
                                          <p:spTgt spid="43"/>
                                        </p:tgtEl>
                                        <p:attrNameLst>
                                          <p:attrName>style.rotation</p:attrName>
                                        </p:attrNameLst>
                                      </p:cBhvr>
                                      <p:tavLst>
                                        <p:tav tm="0">
                                          <p:val>
                                            <p:fltVal val="360"/>
                                          </p:val>
                                        </p:tav>
                                        <p:tav tm="100000">
                                          <p:val>
                                            <p:fltVal val="0"/>
                                          </p:val>
                                        </p:tav>
                                      </p:tavLst>
                                    </p:anim>
                                    <p:animEffect transition="in" filter="fade">
                                      <p:cBhvr>
                                        <p:cTn id="31" dur="750"/>
                                        <p:tgtEl>
                                          <p:spTgt spid="43"/>
                                        </p:tgtEl>
                                      </p:cBhvr>
                                    </p:animEffect>
                                  </p:childTnLst>
                                </p:cTn>
                              </p:par>
                            </p:childTnLst>
                          </p:cTn>
                        </p:par>
                        <p:par>
                          <p:cTn id="32" fill="hold" nodeType="afterGroup">
                            <p:stCondLst>
                              <p:cond delay="1250"/>
                            </p:stCondLst>
                            <p:childTnLst>
                              <p:par>
                                <p:cTn id="33" presetID="2" presetClass="entr" presetSubtype="2" decel="100000" fill="hold" nodeType="afterEffect">
                                  <p:stCondLst>
                                    <p:cond delay="0"/>
                                  </p:stCondLst>
                                  <p:childTnLst>
                                    <p:set>
                                      <p:cBhvr>
                                        <p:cTn id="34" dur="1" fill="hold">
                                          <p:stCondLst>
                                            <p:cond delay="0"/>
                                          </p:stCondLst>
                                        </p:cTn>
                                        <p:tgtEl>
                                          <p:spTgt spid="38"/>
                                        </p:tgtEl>
                                        <p:attrNameLst>
                                          <p:attrName>style.visibility</p:attrName>
                                        </p:attrNameLst>
                                      </p:cBhvr>
                                      <p:to>
                                        <p:strVal val="visible"/>
                                      </p:to>
                                    </p:set>
                                    <p:anim calcmode="lin" valueType="num">
                                      <p:cBhvr additive="base">
                                        <p:cTn id="35" dur="1000" fill="hold"/>
                                        <p:tgtEl>
                                          <p:spTgt spid="38"/>
                                        </p:tgtEl>
                                        <p:attrNameLst>
                                          <p:attrName>ppt_x</p:attrName>
                                        </p:attrNameLst>
                                      </p:cBhvr>
                                      <p:tavLst>
                                        <p:tav tm="0">
                                          <p:val>
                                            <p:strVal val="1+#ppt_w/2"/>
                                          </p:val>
                                        </p:tav>
                                        <p:tav tm="100000">
                                          <p:val>
                                            <p:strVal val="#ppt_x"/>
                                          </p:val>
                                        </p:tav>
                                      </p:tavLst>
                                    </p:anim>
                                    <p:anim calcmode="lin" valueType="num">
                                      <p:cBhvr additive="base">
                                        <p:cTn id="36" dur="1000" fill="hold"/>
                                        <p:tgtEl>
                                          <p:spTgt spid="38"/>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2250"/>
                            </p:stCondLst>
                            <p:childTnLst>
                              <p:par>
                                <p:cTn id="38" presetID="22" presetClass="entr" presetSubtype="8" fill="hold" grpId="0" nodeType="afterEffect">
                                  <p:stCondLst>
                                    <p:cond delay="0"/>
                                  </p:stCondLst>
                                  <p:childTnLst>
                                    <p:set>
                                      <p:cBhvr>
                                        <p:cTn id="39" dur="1" fill="hold">
                                          <p:stCondLst>
                                            <p:cond delay="0"/>
                                          </p:stCondLst>
                                        </p:cTn>
                                        <p:tgtEl>
                                          <p:spTgt spid="92"/>
                                        </p:tgtEl>
                                        <p:attrNameLst>
                                          <p:attrName>style.visibility</p:attrName>
                                        </p:attrNameLst>
                                      </p:cBhvr>
                                      <p:to>
                                        <p:strVal val="visible"/>
                                      </p:to>
                                    </p:set>
                                    <p:animEffect transition="in" filter="wipe(left)">
                                      <p:cBhvr>
                                        <p:cTn id="40"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ichitds12"/>
          <p:cNvSpPr txBox="1"/>
          <p:nvPr/>
        </p:nvSpPr>
        <p:spPr>
          <a:xfrm>
            <a:off x="1092200" y="1496794"/>
            <a:ext cx="10029353" cy="646331"/>
          </a:xfrm>
          <a:prstGeom prst="rect">
            <a:avLst/>
          </a:prstGeom>
          <a:noFill/>
        </p:spPr>
        <p:txBody>
          <a:bodyPr wrap="square" rtlCol="0">
            <a:spAutoFit/>
          </a:bodyPr>
          <a:lstStyle/>
          <a:p>
            <a:pPr lvl="0">
              <a:defRPr/>
            </a:pPr>
            <a:r>
              <a:rPr lang="zh-CN" altLang="en-US">
                <a:ea typeface="微软雅黑" panose="020B0503020204020204" pitchFamily="34" charset="-122"/>
                <a:cs typeface="思源黑体 Heavy" panose="020B0A00000000000000" charset="-122"/>
              </a:rPr>
              <a:t>近</a:t>
            </a:r>
            <a:r>
              <a:rPr lang="en-US" altLang="zh-CN">
                <a:ea typeface="微软雅黑" panose="020B0503020204020204" pitchFamily="34" charset="-122"/>
                <a:cs typeface="思源黑体 Heavy" panose="020B0A00000000000000" charset="-122"/>
              </a:rPr>
              <a:t>100</a:t>
            </a:r>
            <a:r>
              <a:rPr lang="zh-CN" altLang="en-US">
                <a:ea typeface="微软雅黑" panose="020B0503020204020204" pitchFamily="34" charset="-122"/>
                <a:cs typeface="思源黑体 Heavy" panose="020B0A00000000000000" charset="-122"/>
              </a:rPr>
              <a:t>年来，我们党一次次勇敢地拿起手术刀革除自己的病症，一次次依靠全党同志的努力解决了自身的问题</a:t>
            </a:r>
            <a:endParaRPr kumimoji="0" lang="zh-CN" altLang="en-US" i="0" u="none" strike="noStrike" kern="1200" cap="none" spc="0" normalizeH="0" baseline="0" noProof="0">
              <a:ln>
                <a:noFill/>
              </a:ln>
              <a:effectLst/>
              <a:uLnTx/>
              <a:uFillTx/>
              <a:ea typeface="微软雅黑" panose="020B0503020204020204" pitchFamily="34" charset="-122"/>
              <a:cs typeface="思源黑体 Heavy" panose="020B0A00000000000000" charset="-122"/>
            </a:endParaRPr>
          </a:p>
        </p:txBody>
      </p:sp>
      <p:grpSp>
        <p:nvGrpSpPr>
          <p:cNvPr id="17" name="组合 16"/>
          <p:cNvGrpSpPr/>
          <p:nvPr/>
        </p:nvGrpSpPr>
        <p:grpSpPr>
          <a:xfrm>
            <a:off x="2188206" y="2271992"/>
            <a:ext cx="8948108" cy="768668"/>
            <a:chOff x="2188206" y="2271992"/>
            <a:chExt cx="8948108" cy="768668"/>
          </a:xfrm>
        </p:grpSpPr>
        <p:sp>
          <p:nvSpPr>
            <p:cNvPr id="3" name="Aichitds12"/>
            <p:cNvSpPr/>
            <p:nvPr/>
          </p:nvSpPr>
          <p:spPr>
            <a:xfrm>
              <a:off x="2188206" y="2271992"/>
              <a:ext cx="8948108" cy="768668"/>
            </a:xfrm>
            <a:prstGeom prst="parallelogram">
              <a:avLst>
                <a:gd name="adj" fmla="val 0"/>
              </a:avLst>
            </a:prstGeom>
            <a:gradFill>
              <a:gsLst>
                <a:gs pos="100000">
                  <a:srgbClr val="C00000"/>
                </a:gs>
                <a:gs pos="100000">
                  <a:srgbClr val="F6C381">
                    <a:alpha val="0"/>
                  </a:srgbClr>
                </a:gs>
              </a:gsLst>
              <a:lin ang="0" scaled="1"/>
            </a:gradFill>
            <a:ln w="12700" cap="flat" cmpd="sng" algn="ctr">
              <a:noFill/>
              <a:prstDash val="solid"/>
              <a:miter lim="800000"/>
            </a:ln>
            <a:effectLst/>
          </p:spPr>
          <p:txBody>
            <a:bodyPr rtlCol="0"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4" name="Aichitds13"/>
            <p:cNvSpPr txBox="1"/>
            <p:nvPr/>
          </p:nvSpPr>
          <p:spPr>
            <a:xfrm>
              <a:off x="2496051" y="2333161"/>
              <a:ext cx="8332418" cy="646331"/>
            </a:xfrm>
            <a:prstGeom prst="rect">
              <a:avLst/>
            </a:prstGeom>
            <a:noFill/>
          </p:spPr>
          <p:txBody>
            <a:bodyPr wrap="square" rtlCol="0">
              <a:spAutoFit/>
            </a:bodyPr>
            <a:lstStyle/>
            <a:p>
              <a:pPr lvl="0">
                <a:defRPr/>
              </a:pPr>
              <a:r>
                <a:rPr lang="zh-CN" altLang="en-US">
                  <a:ln w="19050">
                    <a:noFill/>
                  </a:ln>
                  <a:solidFill>
                    <a:schemeClr val="bg1"/>
                  </a:solidFill>
                  <a:ea typeface="微软雅黑" panose="020B0503020204020204" pitchFamily="34" charset="-122"/>
                </a:rPr>
                <a:t>中国共产党不愧为伟大、光荣、正确的马克思主义政党，不愧为领导中华民族走向伟大复兴的核心力量。</a:t>
              </a:r>
              <a:endParaRPr kumimoji="0" lang="zh-CN" altLang="en-US" i="0" u="none" strike="noStrike" kern="1200" cap="none" spc="0" normalizeH="0" baseline="0" noProof="0">
                <a:ln w="19050">
                  <a:noFill/>
                </a:ln>
                <a:solidFill>
                  <a:schemeClr val="bg1"/>
                </a:solidFill>
                <a:uLnTx/>
                <a:uFillTx/>
                <a:ea typeface="微软雅黑" panose="020B0503020204020204" pitchFamily="34" charset="-122"/>
              </a:endParaRPr>
            </a:p>
          </p:txBody>
        </p:sp>
      </p:grpSp>
      <p:sp>
        <p:nvSpPr>
          <p:cNvPr id="6" name="Aichitds15"/>
          <p:cNvSpPr/>
          <p:nvPr/>
        </p:nvSpPr>
        <p:spPr>
          <a:xfrm>
            <a:off x="1111343" y="2271992"/>
            <a:ext cx="995657" cy="768667"/>
          </a:xfrm>
          <a:prstGeom prst="roundRect">
            <a:avLst>
              <a:gd name="adj" fmla="val 0"/>
            </a:avLst>
          </a:prstGeom>
          <a:solidFill>
            <a:schemeClr val="accent1"/>
          </a:solidFill>
          <a:ln w="25400" cap="flat" cmpd="sng" algn="ctr">
            <a:noFill/>
            <a:prstDash val="solid"/>
          </a:ln>
          <a:effectLst/>
        </p:spPr>
        <p:txBody>
          <a:bodyPr rtlCol="0" anchor="ctr"/>
          <a:lstStyle/>
          <a:p>
            <a:pPr lvl="0" algn="ctr">
              <a:defRPr/>
            </a:pPr>
            <a:r>
              <a:rPr lang="zh-CN" altLang="en-US" b="1" kern="0">
                <a:solidFill>
                  <a:schemeClr val="bg1"/>
                </a:solidFill>
                <a:ea typeface="微软雅黑" panose="020B0503020204020204" pitchFamily="34" charset="-122"/>
              </a:rPr>
              <a:t>充分</a:t>
            </a:r>
            <a:endParaRPr lang="en-US" altLang="zh-CN" b="1" kern="0">
              <a:solidFill>
                <a:schemeClr val="bg1"/>
              </a:solidFill>
              <a:ea typeface="微软雅黑" panose="020B0503020204020204" pitchFamily="34" charset="-122"/>
            </a:endParaRPr>
          </a:p>
          <a:p>
            <a:pPr lvl="0" algn="ctr">
              <a:defRPr/>
            </a:pPr>
            <a:r>
              <a:rPr lang="zh-CN" altLang="en-US" b="1" kern="0">
                <a:solidFill>
                  <a:schemeClr val="bg1"/>
                </a:solidFill>
                <a:ea typeface="微软雅黑" panose="020B0503020204020204" pitchFamily="34" charset="-122"/>
              </a:rPr>
              <a:t>证明</a:t>
            </a:r>
            <a:endParaRPr kumimoji="0" lang="zh-CN" altLang="en-US" b="1" i="0" u="none" strike="noStrike" kern="0" cap="none" spc="0" normalizeH="0" baseline="0" noProof="0">
              <a:ln>
                <a:noFill/>
              </a:ln>
              <a:solidFill>
                <a:schemeClr val="bg1"/>
              </a:solidFill>
              <a:effectLst/>
              <a:uLnTx/>
              <a:uFillTx/>
              <a:ea typeface="微软雅黑" panose="020B0503020204020204" pitchFamily="34" charset="-122"/>
            </a:endParaRPr>
          </a:p>
        </p:txBody>
      </p:sp>
      <p:sp>
        <p:nvSpPr>
          <p:cNvPr id="7" name="Aichitds12"/>
          <p:cNvSpPr txBox="1"/>
          <p:nvPr/>
        </p:nvSpPr>
        <p:spPr>
          <a:xfrm>
            <a:off x="2107000" y="3510725"/>
            <a:ext cx="9132453" cy="646331"/>
          </a:xfrm>
          <a:prstGeom prst="rect">
            <a:avLst/>
          </a:prstGeom>
          <a:noFill/>
        </p:spPr>
        <p:txBody>
          <a:bodyPr wrap="square" rtlCol="0">
            <a:spAutoFit/>
          </a:bodyPr>
          <a:lstStyle>
            <a:defPPr>
              <a:defRPr lang="zh-CN"/>
            </a:defPPr>
            <a:lvl1pPr lvl="0">
              <a:defRPr sz="2000">
                <a:ea typeface="微软雅黑" panose="020B0503020204020204" pitchFamily="34" charset="-122"/>
                <a:cs typeface="思源黑体 Heavy" panose="020B0A00000000000000" charset="-122"/>
              </a:defRPr>
            </a:lvl1pPr>
          </a:lstStyle>
          <a:p>
            <a:r>
              <a:rPr lang="zh-CN" altLang="en-US" sz="1800"/>
              <a:t>当前，我们正在进行伟大斗争、建设伟大工程、推进伟大事业、实现伟大梦想，其中起决定性作用的是党的建设新的伟大工程。</a:t>
            </a:r>
          </a:p>
        </p:txBody>
      </p:sp>
      <p:sp>
        <p:nvSpPr>
          <p:cNvPr id="16" name="矩形 15"/>
          <p:cNvSpPr/>
          <p:nvPr/>
        </p:nvSpPr>
        <p:spPr>
          <a:xfrm>
            <a:off x="2107000" y="4521615"/>
            <a:ext cx="9029314" cy="1213281"/>
          </a:xfrm>
          <a:prstGeom prst="rect">
            <a:avLst/>
          </a:prstGeom>
        </p:spPr>
        <p:txBody>
          <a:bodyPr wrap="square">
            <a:spAutoFit/>
          </a:bodyPr>
          <a:lstStyle/>
          <a:p>
            <a:pPr algn="just">
              <a:lnSpc>
                <a:spcPct val="140000"/>
              </a:lnSpc>
            </a:pPr>
            <a:r>
              <a:rPr lang="zh-CN" altLang="en-US">
                <a:ea typeface="微软雅黑" panose="020B0503020204020204" pitchFamily="34" charset="-122"/>
                <a:cs typeface="思源黑体 Light" panose="020B0300000000000000" charset="-122"/>
              </a:rPr>
              <a:t>我们要坚持和加强党的全面领导，坚持党要管党、全面从严治党，把党建设成为始终走在时代前列、人民衷心拥护、勇于自我革命、经得起各种风浪考验、朝气蓬勃的马克思主义执政党，更好地肩负起新时代的使命任务。  　　</a:t>
            </a:r>
          </a:p>
        </p:txBody>
      </p:sp>
      <p:grpSp>
        <p:nvGrpSpPr>
          <p:cNvPr id="20" name="组合 19"/>
          <p:cNvGrpSpPr/>
          <p:nvPr/>
        </p:nvGrpSpPr>
        <p:grpSpPr>
          <a:xfrm>
            <a:off x="1092200" y="3459987"/>
            <a:ext cx="995657" cy="768667"/>
            <a:chOff x="1092200" y="3459987"/>
            <a:chExt cx="995657" cy="768667"/>
          </a:xfrm>
        </p:grpSpPr>
        <p:sp>
          <p:nvSpPr>
            <p:cNvPr id="18" name="Aichitds15"/>
            <p:cNvSpPr/>
            <p:nvPr/>
          </p:nvSpPr>
          <p:spPr>
            <a:xfrm>
              <a:off x="1092200" y="3459987"/>
              <a:ext cx="995657" cy="768667"/>
            </a:xfrm>
            <a:prstGeom prst="roundRect">
              <a:avLst>
                <a:gd name="adj" fmla="val 0"/>
              </a:avLst>
            </a:prstGeom>
            <a:solidFill>
              <a:schemeClr val="accent1"/>
            </a:solidFill>
            <a:ln w="25400" cap="flat" cmpd="sng" algn="ctr">
              <a:noFill/>
              <a:prstDash val="solid"/>
            </a:ln>
            <a:effectLst/>
          </p:spPr>
          <p:txBody>
            <a:bodyPr rtlCol="0" anchor="ctr"/>
            <a:lstStyle/>
            <a:p>
              <a:pPr lvl="0" algn="ctr">
                <a:defRPr/>
              </a:pPr>
              <a:endParaRPr kumimoji="0" lang="zh-CN" altLang="en-US" b="1" i="0" u="none" strike="noStrike" kern="0" cap="none" spc="0" normalizeH="0" baseline="0" noProof="0">
                <a:ln>
                  <a:noFill/>
                </a:ln>
                <a:solidFill>
                  <a:schemeClr val="bg1"/>
                </a:solidFill>
                <a:effectLst/>
                <a:uLnTx/>
                <a:uFillTx/>
                <a:ea typeface="微软雅黑" panose="020B0503020204020204" pitchFamily="34" charset="-122"/>
              </a:endParaRPr>
            </a:p>
          </p:txBody>
        </p:sp>
        <p:sp>
          <p:nvSpPr>
            <p:cNvPr id="19" name="PA-102224"/>
            <p:cNvSpPr/>
            <p:nvPr>
              <p:custDataLst>
                <p:tags r:id="rId2"/>
              </p:custDataLst>
            </p:nvPr>
          </p:nvSpPr>
          <p:spPr bwMode="auto">
            <a:xfrm>
              <a:off x="1299319" y="3584544"/>
              <a:ext cx="581418" cy="519553"/>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F8E973"/>
            </a:solidFill>
            <a:ln>
              <a:noFill/>
            </a:ln>
            <a:effectLst/>
          </p:spPr>
          <p:txBody>
            <a:bodyPr vert="horz" wrap="square" lIns="91440" tIns="45720" rIns="91440" bIns="45720" numCol="1" anchor="t" anchorCtr="0" compatLnSpc="1"/>
            <a:lstStyle/>
            <a:p>
              <a:pPr lvl="1"/>
              <a:endParaRPr lang="zh-CN" altLang="en-US" sz="2800">
                <a:solidFill>
                  <a:srgbClr val="FFDBAB"/>
                </a:solidFill>
                <a:effectLst>
                  <a:outerShdw blurRad="38100" dist="38100" dir="2700000" algn="tl">
                    <a:srgbClr val="000000">
                      <a:alpha val="43137"/>
                    </a:srgbClr>
                  </a:outerShdw>
                </a:effectLst>
                <a:ea typeface="微软雅黑" panose="020B0503020204020204" pitchFamily="34" charset="-122"/>
                <a:cs typeface="+mn-ea"/>
              </a:endParaRPr>
            </a:p>
          </p:txBody>
        </p:sp>
      </p:grpSp>
      <p:grpSp>
        <p:nvGrpSpPr>
          <p:cNvPr id="21" name="组合 20"/>
          <p:cNvGrpSpPr/>
          <p:nvPr/>
        </p:nvGrpSpPr>
        <p:grpSpPr>
          <a:xfrm>
            <a:off x="1092199" y="4858382"/>
            <a:ext cx="995657" cy="768667"/>
            <a:chOff x="1092200" y="3459987"/>
            <a:chExt cx="995657" cy="768667"/>
          </a:xfrm>
        </p:grpSpPr>
        <p:sp>
          <p:nvSpPr>
            <p:cNvPr id="22" name="Aichitds15"/>
            <p:cNvSpPr/>
            <p:nvPr/>
          </p:nvSpPr>
          <p:spPr>
            <a:xfrm>
              <a:off x="1092200" y="3459987"/>
              <a:ext cx="995657" cy="768667"/>
            </a:xfrm>
            <a:prstGeom prst="roundRect">
              <a:avLst>
                <a:gd name="adj" fmla="val 0"/>
              </a:avLst>
            </a:prstGeom>
            <a:solidFill>
              <a:schemeClr val="accent1"/>
            </a:solidFill>
            <a:ln w="25400" cap="flat" cmpd="sng" algn="ctr">
              <a:noFill/>
              <a:prstDash val="solid"/>
            </a:ln>
            <a:effectLst/>
          </p:spPr>
          <p:txBody>
            <a:bodyPr rtlCol="0" anchor="ctr"/>
            <a:lstStyle/>
            <a:p>
              <a:pPr lvl="0" algn="ctr">
                <a:defRPr/>
              </a:pPr>
              <a:endParaRPr kumimoji="0" lang="zh-CN" altLang="en-US" b="1" i="0" u="none" strike="noStrike" kern="0" cap="none" spc="0" normalizeH="0" baseline="0" noProof="0">
                <a:ln>
                  <a:noFill/>
                </a:ln>
                <a:solidFill>
                  <a:schemeClr val="bg1"/>
                </a:solidFill>
                <a:effectLst/>
                <a:uLnTx/>
                <a:uFillTx/>
                <a:ea typeface="微软雅黑" panose="020B0503020204020204" pitchFamily="34" charset="-122"/>
              </a:endParaRPr>
            </a:p>
          </p:txBody>
        </p:sp>
        <p:sp>
          <p:nvSpPr>
            <p:cNvPr id="23" name="PA-102224"/>
            <p:cNvSpPr/>
            <p:nvPr>
              <p:custDataLst>
                <p:tags r:id="rId1"/>
              </p:custDataLst>
            </p:nvPr>
          </p:nvSpPr>
          <p:spPr bwMode="auto">
            <a:xfrm>
              <a:off x="1299319" y="3584544"/>
              <a:ext cx="581418" cy="519553"/>
            </a:xfrm>
            <a:custGeom>
              <a:avLst/>
              <a:gdLst>
                <a:gd name="T0" fmla="*/ 803 w 1880"/>
                <a:gd name="T1" fmla="*/ 15 h 1680"/>
                <a:gd name="T2" fmla="*/ 1253 w 1880"/>
                <a:gd name="T3" fmla="*/ 1067 h 1680"/>
                <a:gd name="T4" fmla="*/ 728 w 1880"/>
                <a:gd name="T5" fmla="*/ 540 h 1680"/>
                <a:gd name="T6" fmla="*/ 928 w 1880"/>
                <a:gd name="T7" fmla="*/ 339 h 1680"/>
                <a:gd name="T8" fmla="*/ 803 w 1880"/>
                <a:gd name="T9" fmla="*/ 215 h 1680"/>
                <a:gd name="T10" fmla="*/ 549 w 1880"/>
                <a:gd name="T11" fmla="*/ 267 h 1680"/>
                <a:gd name="T12" fmla="*/ 150 w 1880"/>
                <a:gd name="T13" fmla="*/ 666 h 1680"/>
                <a:gd name="T14" fmla="*/ 376 w 1880"/>
                <a:gd name="T15" fmla="*/ 890 h 1680"/>
                <a:gd name="T16" fmla="*/ 527 w 1880"/>
                <a:gd name="T17" fmla="*/ 741 h 1680"/>
                <a:gd name="T18" fmla="*/ 1052 w 1880"/>
                <a:gd name="T19" fmla="*/ 1266 h 1680"/>
                <a:gd name="T20" fmla="*/ 176 w 1880"/>
                <a:gd name="T21" fmla="*/ 1090 h 1680"/>
                <a:gd name="T22" fmla="*/ 49 w 1880"/>
                <a:gd name="T23" fmla="*/ 1217 h 1680"/>
                <a:gd name="T24" fmla="*/ 159 w 1880"/>
                <a:gd name="T25" fmla="*/ 1357 h 1680"/>
                <a:gd name="T26" fmla="*/ 144 w 1880"/>
                <a:gd name="T27" fmla="*/ 1371 h 1680"/>
                <a:gd name="T28" fmla="*/ 122 w 1880"/>
                <a:gd name="T29" fmla="*/ 1367 h 1680"/>
                <a:gd name="T30" fmla="*/ 0 w 1880"/>
                <a:gd name="T31" fmla="*/ 1494 h 1680"/>
                <a:gd name="T32" fmla="*/ 123 w 1880"/>
                <a:gd name="T33" fmla="*/ 1616 h 1680"/>
                <a:gd name="T34" fmla="*/ 249 w 1880"/>
                <a:gd name="T35" fmla="*/ 1493 h 1680"/>
                <a:gd name="T36" fmla="*/ 245 w 1880"/>
                <a:gd name="T37" fmla="*/ 1470 h 1680"/>
                <a:gd name="T38" fmla="*/ 265 w 1880"/>
                <a:gd name="T39" fmla="*/ 1451 h 1680"/>
                <a:gd name="T40" fmla="*/ 1255 w 1880"/>
                <a:gd name="T41" fmla="*/ 1467 h 1680"/>
                <a:gd name="T42" fmla="*/ 1402 w 1880"/>
                <a:gd name="T43" fmla="*/ 1615 h 1680"/>
                <a:gd name="T44" fmla="*/ 1603 w 1880"/>
                <a:gd name="T45" fmla="*/ 1416 h 1680"/>
                <a:gd name="T46" fmla="*/ 1455 w 1880"/>
                <a:gd name="T47" fmla="*/ 1267 h 1680"/>
                <a:gd name="T48" fmla="*/ 803 w 1880"/>
                <a:gd name="T49" fmla="*/ 15 h 1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80" h="1680">
                  <a:moveTo>
                    <a:pt x="803" y="15"/>
                  </a:moveTo>
                  <a:cubicBezTo>
                    <a:pt x="1217" y="170"/>
                    <a:pt x="1468" y="665"/>
                    <a:pt x="1253" y="1067"/>
                  </a:cubicBezTo>
                  <a:cubicBezTo>
                    <a:pt x="728" y="540"/>
                    <a:pt x="728" y="540"/>
                    <a:pt x="728" y="540"/>
                  </a:cubicBezTo>
                  <a:cubicBezTo>
                    <a:pt x="928" y="339"/>
                    <a:pt x="928" y="339"/>
                    <a:pt x="928" y="339"/>
                  </a:cubicBezTo>
                  <a:cubicBezTo>
                    <a:pt x="803" y="215"/>
                    <a:pt x="803" y="215"/>
                    <a:pt x="803" y="215"/>
                  </a:cubicBezTo>
                  <a:cubicBezTo>
                    <a:pt x="733" y="282"/>
                    <a:pt x="623" y="297"/>
                    <a:pt x="549" y="267"/>
                  </a:cubicBezTo>
                  <a:cubicBezTo>
                    <a:pt x="150" y="666"/>
                    <a:pt x="150" y="666"/>
                    <a:pt x="150" y="666"/>
                  </a:cubicBezTo>
                  <a:cubicBezTo>
                    <a:pt x="376" y="890"/>
                    <a:pt x="376" y="890"/>
                    <a:pt x="376" y="890"/>
                  </a:cubicBezTo>
                  <a:cubicBezTo>
                    <a:pt x="527" y="741"/>
                    <a:pt x="527" y="741"/>
                    <a:pt x="527" y="741"/>
                  </a:cubicBezTo>
                  <a:cubicBezTo>
                    <a:pt x="1052" y="1266"/>
                    <a:pt x="1052" y="1266"/>
                    <a:pt x="1052" y="1266"/>
                  </a:cubicBezTo>
                  <a:cubicBezTo>
                    <a:pt x="795" y="1407"/>
                    <a:pt x="439" y="1363"/>
                    <a:pt x="176" y="1090"/>
                  </a:cubicBezTo>
                  <a:cubicBezTo>
                    <a:pt x="49" y="1217"/>
                    <a:pt x="49" y="1217"/>
                    <a:pt x="49" y="1217"/>
                  </a:cubicBezTo>
                  <a:cubicBezTo>
                    <a:pt x="87" y="1270"/>
                    <a:pt x="119" y="1317"/>
                    <a:pt x="159" y="1357"/>
                  </a:cubicBezTo>
                  <a:cubicBezTo>
                    <a:pt x="155" y="1362"/>
                    <a:pt x="144" y="1371"/>
                    <a:pt x="144" y="1371"/>
                  </a:cubicBezTo>
                  <a:cubicBezTo>
                    <a:pt x="137" y="1370"/>
                    <a:pt x="129" y="1367"/>
                    <a:pt x="122" y="1367"/>
                  </a:cubicBezTo>
                  <a:cubicBezTo>
                    <a:pt x="55" y="1367"/>
                    <a:pt x="0" y="1426"/>
                    <a:pt x="0" y="1494"/>
                  </a:cubicBezTo>
                  <a:cubicBezTo>
                    <a:pt x="0" y="1561"/>
                    <a:pt x="55" y="1616"/>
                    <a:pt x="123" y="1616"/>
                  </a:cubicBezTo>
                  <a:cubicBezTo>
                    <a:pt x="191" y="1616"/>
                    <a:pt x="249" y="1561"/>
                    <a:pt x="249" y="1493"/>
                  </a:cubicBezTo>
                  <a:cubicBezTo>
                    <a:pt x="249" y="1485"/>
                    <a:pt x="247" y="1478"/>
                    <a:pt x="245" y="1470"/>
                  </a:cubicBezTo>
                  <a:cubicBezTo>
                    <a:pt x="265" y="1451"/>
                    <a:pt x="265" y="1451"/>
                    <a:pt x="265" y="1451"/>
                  </a:cubicBezTo>
                  <a:cubicBezTo>
                    <a:pt x="567" y="1655"/>
                    <a:pt x="898" y="1680"/>
                    <a:pt x="1255" y="1467"/>
                  </a:cubicBezTo>
                  <a:cubicBezTo>
                    <a:pt x="1402" y="1615"/>
                    <a:pt x="1402" y="1615"/>
                    <a:pt x="1402" y="1615"/>
                  </a:cubicBezTo>
                  <a:cubicBezTo>
                    <a:pt x="1603" y="1416"/>
                    <a:pt x="1603" y="1416"/>
                    <a:pt x="1603" y="1416"/>
                  </a:cubicBezTo>
                  <a:cubicBezTo>
                    <a:pt x="1455" y="1267"/>
                    <a:pt x="1455" y="1267"/>
                    <a:pt x="1455" y="1267"/>
                  </a:cubicBezTo>
                  <a:cubicBezTo>
                    <a:pt x="1880" y="628"/>
                    <a:pt x="1313" y="0"/>
                    <a:pt x="803" y="15"/>
                  </a:cubicBezTo>
                  <a:close/>
                </a:path>
              </a:pathLst>
            </a:custGeom>
            <a:solidFill>
              <a:srgbClr val="F8E973"/>
            </a:solidFill>
            <a:ln>
              <a:noFill/>
            </a:ln>
            <a:effectLst/>
          </p:spPr>
          <p:txBody>
            <a:bodyPr vert="horz" wrap="square" lIns="91440" tIns="45720" rIns="91440" bIns="45720" numCol="1" anchor="t" anchorCtr="0" compatLnSpc="1"/>
            <a:lstStyle/>
            <a:p>
              <a:pPr lvl="1"/>
              <a:endParaRPr lang="zh-CN" altLang="en-US" sz="2800">
                <a:solidFill>
                  <a:srgbClr val="FFDBAB"/>
                </a:solidFill>
                <a:effectLst>
                  <a:outerShdw blurRad="38100" dist="38100" dir="2700000" algn="tl">
                    <a:srgbClr val="000000">
                      <a:alpha val="43137"/>
                    </a:srgbClr>
                  </a:outerShdw>
                </a:effectLst>
                <a:ea typeface="微软雅黑" panose="020B0503020204020204" pitchFamily="34" charset="-122"/>
                <a:cs typeface="+mn-ea"/>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2"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1+#ppt_w/2"/>
                                          </p:val>
                                        </p:tav>
                                        <p:tav tm="100000">
                                          <p:val>
                                            <p:strVal val="#ppt_x"/>
                                          </p:val>
                                        </p:tav>
                                      </p:tavLst>
                                    </p:anim>
                                    <p:anim calcmode="lin" valueType="num">
                                      <p:cBhvr additive="base">
                                        <p:cTn id="18" dur="500" fill="hold"/>
                                        <p:tgtEl>
                                          <p:spTgt spid="17"/>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par>
                          <p:cTn id="28" fill="hold" nodeType="afterGroup">
                            <p:stCondLst>
                              <p:cond delay="2500"/>
                            </p:stCondLst>
                            <p:childTnLst>
                              <p:par>
                                <p:cTn id="29" presetID="53" presetClass="entr" presetSubtype="0"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p:cTn id="31" dur="500" fill="hold"/>
                                        <p:tgtEl>
                                          <p:spTgt spid="20"/>
                                        </p:tgtEl>
                                        <p:attrNameLst>
                                          <p:attrName>ppt_w</p:attrName>
                                        </p:attrNameLst>
                                      </p:cBhvr>
                                      <p:tavLst>
                                        <p:tav tm="0">
                                          <p:val>
                                            <p:fltVal val="0"/>
                                          </p:val>
                                        </p:tav>
                                        <p:tav tm="100000">
                                          <p:val>
                                            <p:strVal val="#ppt_w"/>
                                          </p:val>
                                        </p:tav>
                                      </p:tavLst>
                                    </p:anim>
                                    <p:anim calcmode="lin" valueType="num">
                                      <p:cBhvr>
                                        <p:cTn id="32" dur="500" fill="hold"/>
                                        <p:tgtEl>
                                          <p:spTgt spid="20"/>
                                        </p:tgtEl>
                                        <p:attrNameLst>
                                          <p:attrName>ppt_h</p:attrName>
                                        </p:attrNameLst>
                                      </p:cBhvr>
                                      <p:tavLst>
                                        <p:tav tm="0">
                                          <p:val>
                                            <p:fltVal val="0"/>
                                          </p:val>
                                        </p:tav>
                                        <p:tav tm="100000">
                                          <p:val>
                                            <p:strVal val="#ppt_h"/>
                                          </p:val>
                                        </p:tav>
                                      </p:tavLst>
                                    </p:anim>
                                    <p:animEffect transition="in" filter="fade">
                                      <p:cBhvr>
                                        <p:cTn id="33" dur="500"/>
                                        <p:tgtEl>
                                          <p:spTgt spid="20"/>
                                        </p:tgtEl>
                                      </p:cBhvr>
                                    </p:animEffect>
                                  </p:childTnLst>
                                </p:cTn>
                              </p:par>
                            </p:childTnLst>
                          </p:cTn>
                        </p:par>
                        <p:par>
                          <p:cTn id="34" fill="hold" nodeType="afterGroup">
                            <p:stCondLst>
                              <p:cond delay="3000"/>
                            </p:stCondLst>
                            <p:childTnLst>
                              <p:par>
                                <p:cTn id="35" presetID="53" presetClass="entr" presetSubtype="0" fill="hold" nodeType="after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p:cTn id="37" dur="500" fill="hold"/>
                                        <p:tgtEl>
                                          <p:spTgt spid="21"/>
                                        </p:tgtEl>
                                        <p:attrNameLst>
                                          <p:attrName>ppt_w</p:attrName>
                                        </p:attrNameLst>
                                      </p:cBhvr>
                                      <p:tavLst>
                                        <p:tav tm="0">
                                          <p:val>
                                            <p:fltVal val="0"/>
                                          </p:val>
                                        </p:tav>
                                        <p:tav tm="100000">
                                          <p:val>
                                            <p:strVal val="#ppt_w"/>
                                          </p:val>
                                        </p:tav>
                                      </p:tavLst>
                                    </p:anim>
                                    <p:anim calcmode="lin" valueType="num">
                                      <p:cBhvr>
                                        <p:cTn id="38" dur="500" fill="hold"/>
                                        <p:tgtEl>
                                          <p:spTgt spid="21"/>
                                        </p:tgtEl>
                                        <p:attrNameLst>
                                          <p:attrName>ppt_h</p:attrName>
                                        </p:attrNameLst>
                                      </p:cBhvr>
                                      <p:tavLst>
                                        <p:tav tm="0">
                                          <p:val>
                                            <p:fltVal val="0"/>
                                          </p:val>
                                        </p:tav>
                                        <p:tav tm="100000">
                                          <p:val>
                                            <p:strVal val="#ppt_h"/>
                                          </p:val>
                                        </p:tav>
                                      </p:tavLst>
                                    </p:anim>
                                    <p:animEffect transition="in" filter="fade">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7"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492173" y="2970944"/>
            <a:ext cx="9207654" cy="1534609"/>
            <a:chOff x="1786148" y="2970944"/>
            <a:chExt cx="9207654" cy="1534609"/>
          </a:xfrm>
        </p:grpSpPr>
        <p:pic>
          <p:nvPicPr>
            <p:cNvPr id="8" name="图片 7"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786148" y="2970944"/>
              <a:ext cx="1534609" cy="1534609"/>
            </a:xfrm>
            <a:prstGeom prst="rect">
              <a:avLst/>
            </a:prstGeom>
          </p:spPr>
        </p:pic>
        <p:pic>
          <p:nvPicPr>
            <p:cNvPr id="9" name="图片 8"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20757" y="2970944"/>
              <a:ext cx="1534609" cy="1534609"/>
            </a:xfrm>
            <a:prstGeom prst="rect">
              <a:avLst/>
            </a:prstGeom>
          </p:spPr>
        </p:pic>
        <p:pic>
          <p:nvPicPr>
            <p:cNvPr id="14" name="图片 13"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855366" y="2970944"/>
              <a:ext cx="1534609" cy="1534609"/>
            </a:xfrm>
            <a:prstGeom prst="rect">
              <a:avLst/>
            </a:prstGeom>
          </p:spPr>
        </p:pic>
        <p:pic>
          <p:nvPicPr>
            <p:cNvPr id="15" name="图片 14"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89975" y="2970944"/>
              <a:ext cx="1534609" cy="1534609"/>
            </a:xfrm>
            <a:prstGeom prst="rect">
              <a:avLst/>
            </a:prstGeom>
          </p:spPr>
        </p:pic>
        <p:pic>
          <p:nvPicPr>
            <p:cNvPr id="16" name="图片 15"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24585" y="2970944"/>
              <a:ext cx="1534609" cy="1534609"/>
            </a:xfrm>
            <a:prstGeom prst="rect">
              <a:avLst/>
            </a:prstGeom>
          </p:spPr>
        </p:pic>
        <p:pic>
          <p:nvPicPr>
            <p:cNvPr id="17" name="图片 16" descr="背景图案&#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459193" y="2970944"/>
              <a:ext cx="1534609" cy="1534609"/>
            </a:xfrm>
            <a:prstGeom prst="rect">
              <a:avLst/>
            </a:prstGeom>
          </p:spPr>
        </p:pic>
      </p:grpSp>
      <p:sp>
        <p:nvSpPr>
          <p:cNvPr id="5" name="Aichitds3"/>
          <p:cNvSpPr/>
          <p:nvPr/>
        </p:nvSpPr>
        <p:spPr>
          <a:xfrm>
            <a:off x="1237249" y="1813629"/>
            <a:ext cx="9717502" cy="707886"/>
          </a:xfrm>
          <a:prstGeom prst="rect">
            <a:avLst/>
          </a:prstGeom>
        </p:spPr>
        <p:txBody>
          <a:bodyPr wrap="square">
            <a:spAutoFit/>
          </a:bodyPr>
          <a:lstStyle/>
          <a:p>
            <a:pPr lvl="0">
              <a:defRPr/>
            </a:pPr>
            <a:r>
              <a:rPr lang="zh-CN" altLang="en-US" sz="2000">
                <a:ea typeface="微软雅黑" panose="020B0503020204020204" pitchFamily="34" charset="-122"/>
                <a:cs typeface="思源黑体 Light" panose="020B0300000000000000" charset="-122"/>
              </a:rPr>
              <a:t>我们党从一个几十人的小党，现在成为领导</a:t>
            </a:r>
            <a:r>
              <a:rPr lang="en-US" altLang="zh-CN" sz="2000">
                <a:ea typeface="微软雅黑" panose="020B0503020204020204" pitchFamily="34" charset="-122"/>
                <a:cs typeface="思源黑体 Light" panose="020B0300000000000000" charset="-122"/>
              </a:rPr>
              <a:t>14</a:t>
            </a:r>
            <a:r>
              <a:rPr lang="zh-CN" altLang="en-US" sz="2000">
                <a:ea typeface="微软雅黑" panose="020B0503020204020204" pitchFamily="34" charset="-122"/>
                <a:cs typeface="思源黑体 Light" panose="020B0300000000000000" charset="-122"/>
              </a:rPr>
              <a:t>亿多中国人民，有</a:t>
            </a:r>
            <a:r>
              <a:rPr lang="en-US" altLang="zh-CN" sz="2000">
                <a:ea typeface="微软雅黑" panose="020B0503020204020204" pitchFamily="34" charset="-122"/>
                <a:cs typeface="思源黑体 Light" panose="020B0300000000000000" charset="-122"/>
              </a:rPr>
              <a:t>9100</a:t>
            </a:r>
            <a:r>
              <a:rPr lang="zh-CN" altLang="en-US" sz="2000">
                <a:ea typeface="微软雅黑" panose="020B0503020204020204" pitchFamily="34" charset="-122"/>
                <a:cs typeface="思源黑体 Light" panose="020B0300000000000000" charset="-122"/>
              </a:rPr>
              <a:t>多万党员的大党，靠什么呢</a:t>
            </a:r>
            <a:r>
              <a:rPr lang="en-US" altLang="zh-CN" sz="2000">
                <a:ea typeface="微软雅黑" panose="020B0503020204020204" pitchFamily="34" charset="-122"/>
                <a:cs typeface="思源黑体 Light" panose="020B0300000000000000" charset="-122"/>
              </a:rPr>
              <a:t>?</a:t>
            </a:r>
            <a:endParaRPr kumimoji="0" lang="en-US" altLang="zh-CN" sz="2000" b="0" i="0" u="none" strike="noStrike" kern="1200" cap="none" spc="0" normalizeH="0" baseline="0" noProof="0">
              <a:ln>
                <a:noFill/>
              </a:ln>
              <a:effectLst/>
              <a:uLnTx/>
              <a:uFillTx/>
              <a:ea typeface="微软雅黑" panose="020B0503020204020204" pitchFamily="34" charset="-122"/>
              <a:cs typeface="思源黑体 Light" panose="020B0300000000000000" charset="-122"/>
            </a:endParaRPr>
          </a:p>
        </p:txBody>
      </p:sp>
      <p:sp>
        <p:nvSpPr>
          <p:cNvPr id="10" name="Aichitds6"/>
          <p:cNvSpPr/>
          <p:nvPr/>
        </p:nvSpPr>
        <p:spPr>
          <a:xfrm>
            <a:off x="1808965" y="2935249"/>
            <a:ext cx="8543747" cy="2663035"/>
          </a:xfrm>
          <a:prstGeom prst="rect">
            <a:avLst/>
          </a:prstGeom>
        </p:spPr>
        <p:txBody>
          <a:bodyPr wrap="square" lIns="63498" tIns="31749" rIns="63498" bIns="31749">
            <a:spAutoFit/>
          </a:bodyPr>
          <a:lstStyle/>
          <a:p>
            <a:pPr lvl="0" algn="dist" defTabSz="1217930">
              <a:lnSpc>
                <a:spcPct val="150000"/>
              </a:lnSpc>
              <a:buClr>
                <a:srgbClr val="C00000"/>
              </a:buClr>
              <a:defRPr/>
            </a:pPr>
            <a:r>
              <a:rPr lang="zh-CN" altLang="en-US" sz="6000" b="1">
                <a:solidFill>
                  <a:schemeClr val="accent1"/>
                </a:solidFill>
                <a:ea typeface="微软雅黑" panose="020B0503020204020204" pitchFamily="34" charset="-122"/>
                <a:cs typeface="+mn-ea"/>
              </a:rPr>
              <a:t>靠理想靠纪律</a:t>
            </a:r>
          </a:p>
          <a:p>
            <a:pPr lvl="0" algn="dist" defTabSz="1217930">
              <a:lnSpc>
                <a:spcPct val="150000"/>
              </a:lnSpc>
              <a:buClr>
                <a:srgbClr val="C00000"/>
              </a:buClr>
              <a:defRPr/>
            </a:pPr>
            <a:endParaRPr kumimoji="0" lang="zh-CN" altLang="en-US" sz="6000" b="1" i="0" u="none" strike="noStrike" kern="1200" cap="none" spc="0" normalizeH="0" baseline="0" noProof="0">
              <a:ln>
                <a:noFill/>
              </a:ln>
              <a:solidFill>
                <a:schemeClr val="accent1"/>
              </a:solidFill>
              <a:effectLst/>
              <a:uLnTx/>
              <a:uFillTx/>
              <a:ea typeface="微软雅黑" panose="020B0503020204020204" pitchFamily="34" charset="-122"/>
              <a:cs typeface="+mn-ea"/>
            </a:endParaRPr>
          </a:p>
        </p:txBody>
      </p:sp>
      <p:sp>
        <p:nvSpPr>
          <p:cNvPr id="13" name="Aichitds12"/>
          <p:cNvSpPr txBox="1"/>
          <p:nvPr/>
        </p:nvSpPr>
        <p:spPr>
          <a:xfrm>
            <a:off x="1529774" y="4994335"/>
            <a:ext cx="9132453" cy="491490"/>
          </a:xfrm>
          <a:prstGeom prst="rect">
            <a:avLst/>
          </a:prstGeom>
          <a:noFill/>
        </p:spPr>
        <p:txBody>
          <a:bodyPr wrap="square" rtlCol="0">
            <a:spAutoFit/>
          </a:bodyPr>
          <a:lstStyle/>
          <a:p>
            <a:pPr lvl="0" algn="dist">
              <a:defRPr/>
            </a:pPr>
            <a:r>
              <a:rPr lang="zh-CN" altLang="en-US" sz="2600" b="1">
                <a:solidFill>
                  <a:schemeClr val="accent1"/>
                </a:solidFill>
                <a:ea typeface="微软雅黑" panose="020B0503020204020204" pitchFamily="34" charset="-122"/>
              </a:rPr>
              <a:t>始终有铁的纪律，是我们事业取得成功和胜利的保证</a:t>
            </a:r>
            <a:endParaRPr kumimoji="0" lang="zh-CN" altLang="en-US" sz="2600" b="1" i="0" u="none" strike="noStrike" kern="1200" cap="none" spc="0" normalizeH="0" baseline="0" noProof="0">
              <a:ln>
                <a:noFill/>
              </a:ln>
              <a:solidFill>
                <a:schemeClr val="accent1"/>
              </a:solidFill>
              <a:effectLst/>
              <a:uLnTx/>
              <a:uFillTx/>
              <a:ea typeface="微软雅黑" panose="020B0503020204020204" pitchFamily="34" charset="-122"/>
            </a:endParaRP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anim calcmode="lin" valueType="num">
                                      <p:cBhvr>
                                        <p:cTn id="13" dur="500" fill="hold"/>
                                        <p:tgtEl>
                                          <p:spTgt spid="10"/>
                                        </p:tgtEl>
                                        <p:attrNameLst>
                                          <p:attrName>ppt_x</p:attrName>
                                        </p:attrNameLst>
                                      </p:cBhvr>
                                      <p:tavLst>
                                        <p:tav tm="0">
                                          <p:val>
                                            <p:strVal val="#ppt_x"/>
                                          </p:val>
                                        </p:tav>
                                        <p:tav tm="100000">
                                          <p:val>
                                            <p:strVal val="#ppt_x"/>
                                          </p:val>
                                        </p:tav>
                                      </p:tavLst>
                                    </p:anim>
                                    <p:anim calcmode="lin" valueType="num">
                                      <p:cBhvr>
                                        <p:cTn id="14" dur="500" fill="hold"/>
                                        <p:tgtEl>
                                          <p:spTgt spid="10"/>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2" presetClass="entr" presetSubtype="4"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ppt_x"/>
                                          </p:val>
                                        </p:tav>
                                        <p:tav tm="100000">
                                          <p:val>
                                            <p:strVal val="#ppt_x"/>
                                          </p:val>
                                        </p:tav>
                                      </p:tavLst>
                                    </p:anim>
                                    <p:anim calcmode="lin" valueType="num">
                                      <p:cBhvr additive="base">
                                        <p:cTn id="1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ichitds12"/>
          <p:cNvSpPr txBox="1"/>
          <p:nvPr/>
        </p:nvSpPr>
        <p:spPr>
          <a:xfrm>
            <a:off x="1092200" y="1474816"/>
            <a:ext cx="10044113" cy="369332"/>
          </a:xfrm>
          <a:prstGeom prst="rect">
            <a:avLst/>
          </a:prstGeom>
          <a:solidFill>
            <a:schemeClr val="accent1"/>
          </a:solidFill>
        </p:spPr>
        <p:txBody>
          <a:bodyPr wrap="square" rtlCol="0">
            <a:spAutoFit/>
          </a:bodyPr>
          <a:lstStyle>
            <a:defPPr>
              <a:defRPr lang="zh-CN"/>
            </a:defPPr>
            <a:lvl1pPr algn="ctr">
              <a:defRPr kumimoji="1" b="1">
                <a:solidFill>
                  <a:schemeClr val="bg1"/>
                </a:solidFill>
                <a:ea typeface="微软雅黑" panose="020B0503020204020204" pitchFamily="34" charset="-122"/>
              </a:defRPr>
            </a:lvl1pPr>
          </a:lstStyle>
          <a:p>
            <a:r>
              <a:rPr lang="zh-CN" altLang="en-US"/>
              <a:t>我们党成立伊始，就强调立规矩、讲纪律</a:t>
            </a:r>
          </a:p>
        </p:txBody>
      </p:sp>
      <p:grpSp>
        <p:nvGrpSpPr>
          <p:cNvPr id="3" name="组合 2"/>
          <p:cNvGrpSpPr/>
          <p:nvPr/>
        </p:nvGrpSpPr>
        <p:grpSpPr>
          <a:xfrm>
            <a:off x="1006652" y="2216634"/>
            <a:ext cx="5797272" cy="1019996"/>
            <a:chOff x="1006652" y="2216634"/>
            <a:chExt cx="5797272" cy="1019996"/>
          </a:xfrm>
        </p:grpSpPr>
        <p:sp>
          <p:nvSpPr>
            <p:cNvPr id="9" name="矩形 8"/>
            <p:cNvSpPr/>
            <p:nvPr/>
          </p:nvSpPr>
          <p:spPr>
            <a:xfrm>
              <a:off x="1117400" y="2216634"/>
              <a:ext cx="2160000" cy="369332"/>
            </a:xfrm>
            <a:prstGeom prst="rect">
              <a:avLst/>
            </a:prstGeom>
            <a:solidFill>
              <a:schemeClr val="accent1"/>
            </a:solidFill>
          </p:spPr>
          <p:txBody>
            <a:bodyPr wrap="none">
              <a:spAutoFit/>
            </a:bodyPr>
            <a:lstStyle/>
            <a:p>
              <a:pPr algn="ctr"/>
              <a:r>
                <a:rPr lang="en-US" altLang="zh-CN">
                  <a:solidFill>
                    <a:schemeClr val="bg1"/>
                  </a:solidFill>
                  <a:ea typeface="微软雅黑" panose="020B0503020204020204" pitchFamily="34" charset="-122"/>
                </a:rPr>
                <a:t>1921</a:t>
              </a:r>
              <a:r>
                <a:rPr lang="zh-CN" altLang="en-US">
                  <a:solidFill>
                    <a:schemeClr val="bg1"/>
                  </a:solidFill>
                  <a:ea typeface="微软雅黑" panose="020B0503020204020204" pitchFamily="34" charset="-122"/>
                </a:rPr>
                <a:t>年</a:t>
              </a:r>
              <a:r>
                <a:rPr lang="en-US" altLang="zh-CN">
                  <a:solidFill>
                    <a:schemeClr val="bg1"/>
                  </a:solidFill>
                  <a:ea typeface="微软雅黑" panose="020B0503020204020204" pitchFamily="34" charset="-122"/>
                </a:rPr>
                <a:t>7</a:t>
              </a:r>
              <a:r>
                <a:rPr lang="zh-CN" altLang="en-US">
                  <a:solidFill>
                    <a:schemeClr val="bg1"/>
                  </a:solidFill>
                  <a:ea typeface="微软雅黑" panose="020B0503020204020204" pitchFamily="34" charset="-122"/>
                </a:rPr>
                <a:t>月</a:t>
              </a:r>
            </a:p>
          </p:txBody>
        </p:sp>
        <p:sp>
          <p:nvSpPr>
            <p:cNvPr id="10" name="矩形 9"/>
            <p:cNvSpPr/>
            <p:nvPr/>
          </p:nvSpPr>
          <p:spPr>
            <a:xfrm>
              <a:off x="1006652" y="2564555"/>
              <a:ext cx="5797272" cy="672075"/>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mn-ea"/>
                </a:rPr>
                <a:t>党的一大通过的</a:t>
              </a:r>
              <a:r>
                <a:rPr lang="en-US" altLang="zh-CN" sz="1600" kern="0">
                  <a:solidFill>
                    <a:prstClr val="black">
                      <a:lumMod val="95000"/>
                      <a:lumOff val="5000"/>
                    </a:prstClr>
                  </a:solidFill>
                  <a:ea typeface="微软雅黑" panose="020B0503020204020204" pitchFamily="34" charset="-122"/>
                  <a:cs typeface="+mn-ea"/>
                </a:rPr>
                <a:t>《</a:t>
              </a:r>
              <a:r>
                <a:rPr lang="zh-CN" altLang="en-US" sz="1600" kern="0">
                  <a:solidFill>
                    <a:prstClr val="black">
                      <a:lumMod val="95000"/>
                      <a:lumOff val="5000"/>
                    </a:prstClr>
                  </a:solidFill>
                  <a:ea typeface="微软雅黑" panose="020B0503020204020204" pitchFamily="34" charset="-122"/>
                  <a:cs typeface="+mn-ea"/>
                </a:rPr>
                <a:t>中国共产党第一个纲领</a:t>
              </a:r>
              <a:r>
                <a:rPr lang="en-US" altLang="zh-CN" sz="1600" kern="0">
                  <a:solidFill>
                    <a:prstClr val="black">
                      <a:lumMod val="95000"/>
                      <a:lumOff val="5000"/>
                    </a:prstClr>
                  </a:solidFill>
                  <a:ea typeface="微软雅黑" panose="020B0503020204020204" pitchFamily="34" charset="-122"/>
                  <a:cs typeface="+mn-ea"/>
                </a:rPr>
                <a:t>》</a:t>
              </a:r>
              <a:r>
                <a:rPr lang="zh-CN" altLang="en-US" sz="1600" kern="0">
                  <a:solidFill>
                    <a:prstClr val="black">
                      <a:lumMod val="95000"/>
                      <a:lumOff val="5000"/>
                    </a:prstClr>
                  </a:solidFill>
                  <a:ea typeface="微软雅黑" panose="020B0503020204020204" pitchFamily="34" charset="-122"/>
                  <a:cs typeface="+mn-ea"/>
                </a:rPr>
                <a:t>共</a:t>
              </a:r>
              <a:r>
                <a:rPr lang="en-US" altLang="zh-CN" sz="1600" kern="0">
                  <a:solidFill>
                    <a:prstClr val="black">
                      <a:lumMod val="95000"/>
                      <a:lumOff val="5000"/>
                    </a:prstClr>
                  </a:solidFill>
                  <a:ea typeface="微软雅黑" panose="020B0503020204020204" pitchFamily="34" charset="-122"/>
                  <a:cs typeface="+mn-ea"/>
                </a:rPr>
                <a:t>15</a:t>
              </a:r>
              <a:r>
                <a:rPr lang="zh-CN" altLang="en-US" sz="1600" kern="0">
                  <a:solidFill>
                    <a:prstClr val="black">
                      <a:lumMod val="95000"/>
                      <a:lumOff val="5000"/>
                    </a:prstClr>
                  </a:solidFill>
                  <a:ea typeface="微软雅黑" panose="020B0503020204020204" pitchFamily="34" charset="-122"/>
                  <a:cs typeface="+mn-ea"/>
                </a:rPr>
                <a:t>条，</a:t>
              </a:r>
              <a:r>
                <a:rPr lang="en-US" altLang="zh-CN" sz="1600" kern="0">
                  <a:solidFill>
                    <a:prstClr val="black">
                      <a:lumMod val="95000"/>
                      <a:lumOff val="5000"/>
                    </a:prstClr>
                  </a:solidFill>
                  <a:ea typeface="微软雅黑" panose="020B0503020204020204" pitchFamily="34" charset="-122"/>
                  <a:cs typeface="+mn-ea"/>
                </a:rPr>
                <a:t>900</a:t>
              </a:r>
              <a:r>
                <a:rPr lang="zh-CN" altLang="en-US" sz="1600" kern="0">
                  <a:solidFill>
                    <a:prstClr val="black">
                      <a:lumMod val="95000"/>
                      <a:lumOff val="5000"/>
                    </a:prstClr>
                  </a:solidFill>
                  <a:ea typeface="微软雅黑" panose="020B0503020204020204" pitchFamily="34" charset="-122"/>
                  <a:cs typeface="+mn-ea"/>
                </a:rPr>
                <a:t>多字，虽无纪律专章，但涉及纪律的内容占相当大的比重。</a:t>
              </a:r>
              <a:endParaRPr lang="en-US" altLang="zh-CN" sz="1600" b="1" kern="0">
                <a:solidFill>
                  <a:srgbClr val="E60000"/>
                </a:solidFill>
                <a:ea typeface="微软雅黑" panose="020B0503020204020204" pitchFamily="34" charset="-122"/>
                <a:cs typeface="+mn-ea"/>
              </a:endParaRPr>
            </a:p>
          </p:txBody>
        </p:sp>
      </p:grpSp>
      <p:grpSp>
        <p:nvGrpSpPr>
          <p:cNvPr id="2" name="组合 1"/>
          <p:cNvGrpSpPr/>
          <p:nvPr/>
        </p:nvGrpSpPr>
        <p:grpSpPr>
          <a:xfrm>
            <a:off x="1006651" y="3309968"/>
            <a:ext cx="5797272" cy="1336426"/>
            <a:chOff x="1006651" y="3250975"/>
            <a:chExt cx="5797272" cy="1336426"/>
          </a:xfrm>
        </p:grpSpPr>
        <p:sp>
          <p:nvSpPr>
            <p:cNvPr id="14" name="矩形 13"/>
            <p:cNvSpPr/>
            <p:nvPr/>
          </p:nvSpPr>
          <p:spPr>
            <a:xfrm>
              <a:off x="1117400" y="3250975"/>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大革命失败后</a:t>
              </a:r>
            </a:p>
          </p:txBody>
        </p:sp>
        <p:sp>
          <p:nvSpPr>
            <p:cNvPr id="15" name="矩形 14"/>
            <p:cNvSpPr/>
            <p:nvPr/>
          </p:nvSpPr>
          <p:spPr>
            <a:xfrm>
              <a:off x="1006651" y="3673658"/>
              <a:ext cx="5797272" cy="913743"/>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500" kern="0">
                  <a:solidFill>
                    <a:prstClr val="black">
                      <a:lumMod val="95000"/>
                      <a:lumOff val="5000"/>
                    </a:prstClr>
                  </a:solidFill>
                  <a:ea typeface="微软雅黑" panose="020B0503020204020204" pitchFamily="34" charset="-122"/>
                  <a:cs typeface="+mn-ea"/>
                </a:rPr>
                <a:t>我们党陷入生死存亡之境，叛变者有之，不听招呼者有之，消极动摇者有之，在党内另立派别者也有之，</a:t>
              </a:r>
              <a:r>
                <a:rPr lang="en-US" altLang="zh-CN" sz="1500" kern="0">
                  <a:solidFill>
                    <a:prstClr val="black">
                      <a:lumMod val="95000"/>
                      <a:lumOff val="5000"/>
                    </a:prstClr>
                  </a:solidFill>
                  <a:ea typeface="微软雅黑" panose="020B0503020204020204" pitchFamily="34" charset="-122"/>
                  <a:cs typeface="+mn-ea"/>
                </a:rPr>
                <a:t>1927</a:t>
              </a:r>
              <a:r>
                <a:rPr lang="zh-CN" altLang="en-US" sz="1500" kern="0">
                  <a:solidFill>
                    <a:prstClr val="black">
                      <a:lumMod val="95000"/>
                      <a:lumOff val="5000"/>
                    </a:prstClr>
                  </a:solidFill>
                  <a:ea typeface="微软雅黑" panose="020B0503020204020204" pitchFamily="34" charset="-122"/>
                  <a:cs typeface="+mn-ea"/>
                </a:rPr>
                <a:t>年</a:t>
              </a:r>
              <a:r>
                <a:rPr lang="en-US" altLang="zh-CN" sz="1500" kern="0">
                  <a:solidFill>
                    <a:prstClr val="black">
                      <a:lumMod val="95000"/>
                      <a:lumOff val="5000"/>
                    </a:prstClr>
                  </a:solidFill>
                  <a:ea typeface="微软雅黑" panose="020B0503020204020204" pitchFamily="34" charset="-122"/>
                  <a:cs typeface="+mn-ea"/>
                </a:rPr>
                <a:t>4</a:t>
              </a:r>
              <a:r>
                <a:rPr lang="zh-CN" altLang="en-US" sz="1500" kern="0">
                  <a:solidFill>
                    <a:prstClr val="black">
                      <a:lumMod val="95000"/>
                      <a:lumOff val="5000"/>
                    </a:prstClr>
                  </a:solidFill>
                  <a:ea typeface="微软雅黑" panose="020B0503020204020204" pitchFamily="34" charset="-122"/>
                  <a:cs typeface="+mn-ea"/>
                </a:rPr>
                <a:t>月，党中央在武汉召开第五次代表大会，决定成立党的监察委员会。</a:t>
              </a:r>
              <a:endParaRPr lang="en-US" altLang="zh-CN" sz="1500" b="1" kern="0">
                <a:solidFill>
                  <a:srgbClr val="E60000"/>
                </a:solidFill>
                <a:ea typeface="微软雅黑" panose="020B0503020204020204" pitchFamily="34" charset="-122"/>
                <a:cs typeface="+mn-ea"/>
              </a:endParaRPr>
            </a:p>
          </p:txBody>
        </p:sp>
      </p:grpSp>
      <p:grpSp>
        <p:nvGrpSpPr>
          <p:cNvPr id="4" name="组合 3"/>
          <p:cNvGrpSpPr/>
          <p:nvPr/>
        </p:nvGrpSpPr>
        <p:grpSpPr>
          <a:xfrm>
            <a:off x="1031170" y="4707855"/>
            <a:ext cx="10129660" cy="1305322"/>
            <a:chOff x="1031170" y="4698023"/>
            <a:chExt cx="10129660" cy="1305322"/>
          </a:xfrm>
        </p:grpSpPr>
        <p:sp>
          <p:nvSpPr>
            <p:cNvPr id="19" name="矩形 18"/>
            <p:cNvSpPr/>
            <p:nvPr/>
          </p:nvSpPr>
          <p:spPr>
            <a:xfrm>
              <a:off x="1117400" y="4698023"/>
              <a:ext cx="2160000" cy="369332"/>
            </a:xfrm>
            <a:prstGeom prst="rect">
              <a:avLst/>
            </a:prstGeom>
            <a:solidFill>
              <a:schemeClr val="accent1"/>
            </a:solidFill>
          </p:spPr>
          <p:txBody>
            <a:bodyPr wrap="none">
              <a:spAutoFit/>
            </a:bodyPr>
            <a:lstStyle/>
            <a:p>
              <a:pPr algn="ctr"/>
              <a:r>
                <a:rPr lang="en-US" altLang="zh-CN">
                  <a:solidFill>
                    <a:schemeClr val="bg1"/>
                  </a:solidFill>
                  <a:ea typeface="微软雅黑" panose="020B0503020204020204" pitchFamily="34" charset="-122"/>
                </a:rPr>
                <a:t>1932</a:t>
              </a:r>
              <a:r>
                <a:rPr lang="zh-CN" altLang="en-US">
                  <a:solidFill>
                    <a:schemeClr val="bg1"/>
                  </a:solidFill>
                  <a:ea typeface="微软雅黑" panose="020B0503020204020204" pitchFamily="34" charset="-122"/>
                </a:rPr>
                <a:t>年</a:t>
              </a:r>
              <a:r>
                <a:rPr lang="en-US" altLang="zh-CN">
                  <a:solidFill>
                    <a:schemeClr val="bg1"/>
                  </a:solidFill>
                  <a:ea typeface="微软雅黑" panose="020B0503020204020204" pitchFamily="34" charset="-122"/>
                </a:rPr>
                <a:t>5</a:t>
              </a:r>
              <a:r>
                <a:rPr lang="zh-CN" altLang="en-US">
                  <a:solidFill>
                    <a:schemeClr val="bg1"/>
                  </a:solidFill>
                  <a:ea typeface="微软雅黑" panose="020B0503020204020204" pitchFamily="34" charset="-122"/>
                </a:rPr>
                <a:t>月</a:t>
              </a:r>
              <a:r>
                <a:rPr lang="en-US" altLang="zh-CN">
                  <a:solidFill>
                    <a:schemeClr val="bg1"/>
                  </a:solidFill>
                  <a:ea typeface="微软雅黑" panose="020B0503020204020204" pitchFamily="34" charset="-122"/>
                </a:rPr>
                <a:t>9</a:t>
              </a:r>
              <a:r>
                <a:rPr lang="zh-CN" altLang="en-US">
                  <a:solidFill>
                    <a:schemeClr val="bg1"/>
                  </a:solidFill>
                  <a:ea typeface="微软雅黑" panose="020B0503020204020204" pitchFamily="34" charset="-122"/>
                </a:rPr>
                <a:t>日</a:t>
              </a:r>
            </a:p>
          </p:txBody>
        </p:sp>
        <p:sp>
          <p:nvSpPr>
            <p:cNvPr id="20" name="矩形 19"/>
            <p:cNvSpPr/>
            <p:nvPr/>
          </p:nvSpPr>
          <p:spPr>
            <a:xfrm>
              <a:off x="1031170" y="5067355"/>
              <a:ext cx="10129660" cy="935990"/>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500" kern="0">
                  <a:solidFill>
                    <a:prstClr val="black">
                      <a:lumMod val="95000"/>
                      <a:lumOff val="5000"/>
                    </a:prstClr>
                  </a:solidFill>
                  <a:ea typeface="微软雅黑" panose="020B0503020204020204" pitchFamily="34" charset="-122"/>
                  <a:cs typeface="+mn-ea"/>
                </a:rPr>
                <a:t>叶坪村苏维埃政府主席谢步升在江西瑞金伏法，这是我党反腐败历史上枪毙的第一个“贪官”。毛泽东很关注谢步升案，他力主严惩，并指示说：“腐败不清除，苏维埃旗帜就打不下去，共产党就会失去威望和民心！与贪污腐化做斗争，是我们共产党人的天职，谁也阻挡不了！”  　</a:t>
              </a:r>
              <a:endParaRPr lang="en-US" altLang="zh-CN" sz="1500" b="1" kern="0">
                <a:solidFill>
                  <a:srgbClr val="E60000"/>
                </a:solidFill>
                <a:ea typeface="微软雅黑" panose="020B0503020204020204" pitchFamily="34" charset="-122"/>
                <a:cs typeface="+mn-ea"/>
              </a:endParaRPr>
            </a:p>
          </p:txBody>
        </p:sp>
      </p:grpSp>
      <p:pic>
        <p:nvPicPr>
          <p:cNvPr id="23" name="图片 22" descr="卡通人物&#10;&#10;低可信度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25116" y="1867814"/>
            <a:ext cx="3732651" cy="373265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par>
                          <p:cTn id="13" fill="hold" nodeType="afterGroup">
                            <p:stCondLst>
                              <p:cond delay="1000"/>
                            </p:stCondLst>
                            <p:childTnLst>
                              <p:par>
                                <p:cTn id="14" presetID="2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nodeType="afterGroup">
                            <p:stCondLst>
                              <p:cond delay="1500"/>
                            </p:stCondLst>
                            <p:childTnLst>
                              <p:par>
                                <p:cTn id="18" presetID="22" presetClass="entr" presetSubtype="8"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nodeType="afterGroup">
                            <p:stCondLst>
                              <p:cond delay="2000"/>
                            </p:stCondLst>
                            <p:childTnLst>
                              <p:par>
                                <p:cTn id="22" presetID="42" presetClass="entr" presetSubtype="0"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03024" y="1564079"/>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新中国成立后</a:t>
            </a:r>
          </a:p>
        </p:txBody>
      </p:sp>
      <p:sp>
        <p:nvSpPr>
          <p:cNvPr id="6" name="矩形 5"/>
          <p:cNvSpPr/>
          <p:nvPr/>
        </p:nvSpPr>
        <p:spPr>
          <a:xfrm>
            <a:off x="1384966" y="2034111"/>
            <a:ext cx="9422069" cy="1540005"/>
          </a:xfrm>
          <a:prstGeom prst="rect">
            <a:avLst/>
          </a:prstGeom>
        </p:spPr>
        <p:txBody>
          <a:bodyPr wrap="square" lIns="105571" tIns="52784" rIns="105571" bIns="52784">
            <a:spAutoFit/>
          </a:bodyPr>
          <a:lstStyle/>
          <a:p>
            <a:pPr algn="just" fontAlgn="base">
              <a:lnSpc>
                <a:spcPct val="15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党的地位发生了重大变化，党内的腐败现象也有所增长。</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1949</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年</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11</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月，中央就作出</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关于成立中央及各级党的纪律检查委员会的决定</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50</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年代严厉惩处了刘青山、张子善等一批腐化堕落分子。公审刘青山、张子善之前，有人向毛泽东说情，他说，“正因为他们两人的地位高，功劳大，影响大，所以才下决心处决他们；只有处决他们，才能挽救</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20</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个、</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200</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个、</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2000</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个、</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20000</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个犯有各种不同程度错误的干部。”  　　</a:t>
            </a:r>
            <a:endParaRPr lang="en-US" altLang="zh-CN" sz="1600" b="1" kern="0">
              <a:solidFill>
                <a:srgbClr val="E60000"/>
              </a:solidFill>
              <a:ea typeface="微软雅黑" panose="020B0503020204020204" pitchFamily="34" charset="-122"/>
              <a:cs typeface="思源黑体 Light" panose="020B0300000000000000" charset="-122"/>
            </a:endParaRPr>
          </a:p>
        </p:txBody>
      </p:sp>
      <p:sp>
        <p:nvSpPr>
          <p:cNvPr id="10" name="矩形 9"/>
          <p:cNvSpPr/>
          <p:nvPr/>
        </p:nvSpPr>
        <p:spPr>
          <a:xfrm>
            <a:off x="1181332" y="3986641"/>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党的十八大以来</a:t>
            </a:r>
          </a:p>
        </p:txBody>
      </p:sp>
      <p:sp>
        <p:nvSpPr>
          <p:cNvPr id="11" name="矩形 10"/>
          <p:cNvSpPr/>
          <p:nvPr/>
        </p:nvSpPr>
        <p:spPr>
          <a:xfrm>
            <a:off x="1358065" y="4619127"/>
            <a:ext cx="9475870" cy="1170673"/>
          </a:xfrm>
          <a:prstGeom prst="rect">
            <a:avLst/>
          </a:prstGeom>
        </p:spPr>
        <p:txBody>
          <a:bodyPr wrap="square" lIns="105571" tIns="52784" rIns="105571" bIns="52784">
            <a:spAutoFit/>
          </a:bodyPr>
          <a:lstStyle/>
          <a:p>
            <a:pPr algn="just" fontAlgn="base">
              <a:lnSpc>
                <a:spcPct val="15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以领导人同志为领导人的新一届党中央，以强烈的历史责任感、深沉的使命忧患感、顽强的意志品质，深入推进党风廉政建设和反腐败斗争，党风政风为之一新，党心民心为之一振，受到了党内外、国内外的高度赞誉。著名作家二月河评价：“我们党的反腐力度，读遍二十四史，没有像现在这么强的。”  　　</a:t>
            </a:r>
          </a:p>
        </p:txBody>
      </p:sp>
      <p:grpSp>
        <p:nvGrpSpPr>
          <p:cNvPr id="13" name="组合 12"/>
          <p:cNvGrpSpPr/>
          <p:nvPr/>
        </p:nvGrpSpPr>
        <p:grpSpPr>
          <a:xfrm flipH="1">
            <a:off x="3263024" y="1748745"/>
            <a:ext cx="7825952" cy="556445"/>
            <a:chOff x="1273101" y="5312137"/>
            <a:chExt cx="7825952" cy="556445"/>
          </a:xfrm>
        </p:grpSpPr>
        <p:cxnSp>
          <p:nvCxnSpPr>
            <p:cNvPr id="14" name="直接连接符 13"/>
            <p:cNvCxnSpPr/>
            <p:nvPr/>
          </p:nvCxnSpPr>
          <p:spPr>
            <a:xfrm flipV="1">
              <a:off x="1337376" y="5312137"/>
              <a:ext cx="294128" cy="484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631504" y="5312137"/>
              <a:ext cx="7467549"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1273101" y="5724566"/>
              <a:ext cx="144016"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grpSp>
        <p:nvGrpSpPr>
          <p:cNvPr id="18" name="组合 17"/>
          <p:cNvGrpSpPr/>
          <p:nvPr/>
        </p:nvGrpSpPr>
        <p:grpSpPr>
          <a:xfrm flipH="1">
            <a:off x="3341332" y="4171307"/>
            <a:ext cx="7825952" cy="556445"/>
            <a:chOff x="1273101" y="5312137"/>
            <a:chExt cx="7825952" cy="556445"/>
          </a:xfrm>
        </p:grpSpPr>
        <p:cxnSp>
          <p:nvCxnSpPr>
            <p:cNvPr id="19" name="直接连接符 18"/>
            <p:cNvCxnSpPr/>
            <p:nvPr/>
          </p:nvCxnSpPr>
          <p:spPr>
            <a:xfrm flipV="1">
              <a:off x="1337376" y="5312137"/>
              <a:ext cx="294128" cy="484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1631504" y="5312137"/>
              <a:ext cx="7467549"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椭圆 20"/>
            <p:cNvSpPr/>
            <p:nvPr/>
          </p:nvSpPr>
          <p:spPr>
            <a:xfrm>
              <a:off x="1273101" y="5724566"/>
              <a:ext cx="144016"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up)">
                                      <p:cBhvr>
                                        <p:cTn id="19" dur="500"/>
                                        <p:tgtEl>
                                          <p:spTgt spid="11"/>
                                        </p:tgtEl>
                                      </p:cBhvr>
                                    </p:animEffect>
                                  </p:childTnLst>
                                </p:cTn>
                              </p:par>
                              <p:par>
                                <p:cTn id="20" presetID="22" presetClass="entr" presetSubtype="4"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par>
                                <p:cTn id="23" presetID="22" presetClass="entr" presetSubtype="4"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down)">
                                      <p:cBhvr>
                                        <p:cTn id="2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0" grpId="0" animBg="1"/>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137966" y="2002896"/>
            <a:ext cx="9916068" cy="672075"/>
          </a:xfrm>
          <a:prstGeom prst="rect">
            <a:avLst/>
          </a:prstGeom>
        </p:spPr>
        <p:txBody>
          <a:bodyPr wrap="square" lIns="105571" tIns="52784" rIns="105571" bIns="52784">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党面临的“四大考验”、“四种危险”尖锐而严峻，党内存在的思想不纯、组织不纯、作风不纯等突出问题尚未得到根本解决。</a:t>
            </a:r>
            <a:endParaRPr lang="en-US" altLang="zh-CN" sz="1600" b="1" kern="0">
              <a:solidFill>
                <a:srgbClr val="E60000"/>
              </a:solidFill>
              <a:ea typeface="微软雅黑" panose="020B0503020204020204" pitchFamily="34" charset="-122"/>
              <a:cs typeface="思源黑体 Light" panose="020B0300000000000000" charset="-122"/>
            </a:endParaRPr>
          </a:p>
        </p:txBody>
      </p:sp>
      <p:grpSp>
        <p:nvGrpSpPr>
          <p:cNvPr id="7" name="组合 6"/>
          <p:cNvGrpSpPr/>
          <p:nvPr/>
        </p:nvGrpSpPr>
        <p:grpSpPr>
          <a:xfrm>
            <a:off x="1145888" y="3445474"/>
            <a:ext cx="8445090" cy="787075"/>
            <a:chOff x="784212" y="1819045"/>
            <a:chExt cx="8868918" cy="787075"/>
          </a:xfrm>
        </p:grpSpPr>
        <p:sp>
          <p:nvSpPr>
            <p:cNvPr id="10" name="Aichitds6"/>
            <p:cNvSpPr txBox="1"/>
            <p:nvPr/>
          </p:nvSpPr>
          <p:spPr>
            <a:xfrm>
              <a:off x="784212" y="1819045"/>
              <a:ext cx="8868918" cy="787075"/>
            </a:xfrm>
            <a:prstGeom prst="rect">
              <a:avLst/>
            </a:prstGeom>
            <a:noFill/>
          </p:spPr>
          <p:txBody>
            <a:bodyPr wrap="square" rtlCol="0">
              <a:spAutoFit/>
            </a:bodyPr>
            <a:lstStyle/>
            <a:p>
              <a:pPr algn="just">
                <a:lnSpc>
                  <a:spcPct val="150000"/>
                </a:lnSpc>
                <a:buClr>
                  <a:srgbClr val="C00000"/>
                </a:buClr>
                <a:defRPr/>
              </a:pPr>
              <a:r>
                <a:rPr lang="zh-CN" altLang="en-US" sz="1600">
                  <a:solidFill>
                    <a:srgbClr val="44546A">
                      <a:lumMod val="50000"/>
                    </a:srgbClr>
                  </a:solidFill>
                  <a:ea typeface="微软雅黑" panose="020B0503020204020204" pitchFamily="34" charset="-122"/>
                </a:rPr>
                <a:t>党面临的形势越复杂、肩负的任务越艰巨，就越要加强纪律建设，越要维护党的团结统一，确保全党统一意志、统一行动、步调一致前进。</a:t>
              </a:r>
            </a:p>
          </p:txBody>
        </p:sp>
        <p:sp>
          <p:nvSpPr>
            <p:cNvPr id="13" name="Aichitds7-2"/>
            <p:cNvSpPr>
              <a:spLocks noChangeArrowheads="1"/>
            </p:cNvSpPr>
            <p:nvPr/>
          </p:nvSpPr>
          <p:spPr bwMode="auto">
            <a:xfrm>
              <a:off x="1734689" y="1840115"/>
              <a:ext cx="2745935" cy="280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4089" tIns="17044" rIns="34089" bIns="17044">
              <a:spAutoFit/>
            </a:bodyPr>
            <a:lstStyle/>
            <a:p>
              <a:pPr lvl="0">
                <a:defRPr/>
              </a:pPr>
              <a:endParaRPr kumimoji="0" lang="zh-CN" altLang="en-US" sz="1600" i="0" u="none" strike="noStrike" kern="0" cap="none" spc="0" normalizeH="0" baseline="0" noProof="0">
                <a:ln>
                  <a:noFill/>
                </a:ln>
                <a:solidFill>
                  <a:schemeClr val="bg1"/>
                </a:solidFill>
                <a:effectLst/>
                <a:uLnTx/>
                <a:uFillTx/>
                <a:ea typeface="微软雅黑" panose="020B0503020204020204" pitchFamily="34" charset="-122"/>
              </a:endParaRPr>
            </a:p>
          </p:txBody>
        </p:sp>
      </p:grpSp>
      <p:sp>
        <p:nvSpPr>
          <p:cNvPr id="19" name="矩形 18"/>
          <p:cNvSpPr/>
          <p:nvPr/>
        </p:nvSpPr>
        <p:spPr>
          <a:xfrm>
            <a:off x="1092200" y="4881455"/>
            <a:ext cx="10081733" cy="672075"/>
          </a:xfrm>
          <a:prstGeom prst="rect">
            <a:avLst/>
          </a:prstGeom>
          <a:solidFill>
            <a:schemeClr val="accent1"/>
          </a:solidFill>
        </p:spPr>
        <p:txBody>
          <a:bodyPr wrap="square" lIns="105571" tIns="52784" rIns="105571" bIns="52784">
            <a:spAutoFit/>
          </a:bodyPr>
          <a:lstStyle/>
          <a:p>
            <a:pPr algn="just" fontAlgn="base">
              <a:lnSpc>
                <a:spcPct val="120000"/>
              </a:lnSpc>
              <a:spcBef>
                <a:spcPct val="0"/>
              </a:spcBef>
              <a:spcAft>
                <a:spcPct val="0"/>
              </a:spcAft>
              <a:defRPr/>
            </a:pPr>
            <a:r>
              <a:rPr lang="zh-CN" altLang="en-US" sz="1600" kern="0">
                <a:solidFill>
                  <a:schemeClr val="bg1"/>
                </a:solidFill>
                <a:ea typeface="微软雅黑" panose="020B0503020204020204" pitchFamily="34" charset="-122"/>
                <a:cs typeface="思源黑体 Light" panose="020B0300000000000000" charset="-122"/>
              </a:rPr>
              <a:t>我们要自觉做党的纪律的坚定执行者和忠诚捍卫者，坚持问题导向，保持战略定力，持之以恒正风肃纪，巩固和发展反腐败斗争压倒性胜利，通过不懈努力换来海晏河清、朗朗乾坤。  　　</a:t>
            </a:r>
            <a:endParaRPr lang="en-US" altLang="zh-CN" sz="1600" b="1" kern="0">
              <a:solidFill>
                <a:schemeClr val="bg1"/>
              </a:solidFill>
              <a:ea typeface="微软雅黑" panose="020B0503020204020204" pitchFamily="34" charset="-122"/>
              <a:cs typeface="思源黑体 Light" panose="020B0300000000000000" charset="-122"/>
            </a:endParaRPr>
          </a:p>
        </p:txBody>
      </p:sp>
      <p:sp>
        <p:nvSpPr>
          <p:cNvPr id="15" name="Aichitds12"/>
          <p:cNvSpPr txBox="1"/>
          <p:nvPr/>
        </p:nvSpPr>
        <p:spPr>
          <a:xfrm>
            <a:off x="1092200" y="1474816"/>
            <a:ext cx="10044113" cy="369332"/>
          </a:xfrm>
          <a:prstGeom prst="rect">
            <a:avLst/>
          </a:prstGeom>
          <a:solidFill>
            <a:schemeClr val="accent1"/>
          </a:solidFill>
        </p:spPr>
        <p:txBody>
          <a:bodyPr wrap="square" rtlCol="0">
            <a:spAutoFit/>
          </a:bodyPr>
          <a:lstStyle>
            <a:defPPr>
              <a:defRPr lang="zh-CN"/>
            </a:defPPr>
            <a:lvl1pPr algn="ctr">
              <a:defRPr kumimoji="1" b="1">
                <a:solidFill>
                  <a:schemeClr val="bg1"/>
                </a:solidFill>
                <a:ea typeface="微软雅黑" panose="020B0503020204020204" pitchFamily="34" charset="-122"/>
              </a:defRPr>
            </a:lvl1pPr>
          </a:lstStyle>
          <a:p>
            <a:r>
              <a:rPr lang="zh-CN" altLang="en-US"/>
              <a:t>当前，世情、国情、党情都发生巨大变化</a:t>
            </a:r>
          </a:p>
        </p:txBody>
      </p:sp>
      <p:sp>
        <p:nvSpPr>
          <p:cNvPr id="16" name="矩形 15"/>
          <p:cNvSpPr/>
          <p:nvPr/>
        </p:nvSpPr>
        <p:spPr>
          <a:xfrm>
            <a:off x="1104804" y="2822868"/>
            <a:ext cx="2160000" cy="369332"/>
          </a:xfrm>
          <a:prstGeom prst="rect">
            <a:avLst/>
          </a:prstGeom>
          <a:solidFill>
            <a:schemeClr val="accent1"/>
          </a:solidFill>
        </p:spPr>
        <p:txBody>
          <a:bodyPr wrap="none">
            <a:spAutoFit/>
          </a:bodyPr>
          <a:lstStyle/>
          <a:p>
            <a:pPr algn="ctr"/>
            <a:r>
              <a:rPr lang="zh-CN" altLang="en-US">
                <a:solidFill>
                  <a:schemeClr val="bg1"/>
                </a:solidFill>
                <a:ea typeface="微软雅黑" panose="020B0503020204020204" pitchFamily="34" charset="-122"/>
              </a:rPr>
              <a:t>领导人反复强调</a:t>
            </a:r>
          </a:p>
        </p:txBody>
      </p:sp>
      <p:grpSp>
        <p:nvGrpSpPr>
          <p:cNvPr id="20" name="组合 19"/>
          <p:cNvGrpSpPr/>
          <p:nvPr/>
        </p:nvGrpSpPr>
        <p:grpSpPr>
          <a:xfrm flipH="1">
            <a:off x="3252200" y="3007534"/>
            <a:ext cx="7825952" cy="556445"/>
            <a:chOff x="1273101" y="5312137"/>
            <a:chExt cx="7825952" cy="556445"/>
          </a:xfrm>
        </p:grpSpPr>
        <p:cxnSp>
          <p:nvCxnSpPr>
            <p:cNvPr id="22" name="直接连接符 21"/>
            <p:cNvCxnSpPr/>
            <p:nvPr/>
          </p:nvCxnSpPr>
          <p:spPr>
            <a:xfrm flipV="1">
              <a:off x="1337376" y="5312137"/>
              <a:ext cx="294128" cy="484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1631504" y="5312137"/>
              <a:ext cx="7467549"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椭圆 23"/>
            <p:cNvSpPr/>
            <p:nvPr/>
          </p:nvSpPr>
          <p:spPr>
            <a:xfrm>
              <a:off x="1273101" y="5724566"/>
              <a:ext cx="144016"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grpSp>
        <p:nvGrpSpPr>
          <p:cNvPr id="25" name="组合 24"/>
          <p:cNvGrpSpPr/>
          <p:nvPr/>
        </p:nvGrpSpPr>
        <p:grpSpPr>
          <a:xfrm flipH="1" flipV="1">
            <a:off x="1104804" y="3947868"/>
            <a:ext cx="9973348" cy="556445"/>
            <a:chOff x="1273101" y="5312137"/>
            <a:chExt cx="9973348" cy="556445"/>
          </a:xfrm>
        </p:grpSpPr>
        <p:cxnSp>
          <p:nvCxnSpPr>
            <p:cNvPr id="26" name="直接连接符 25"/>
            <p:cNvCxnSpPr/>
            <p:nvPr/>
          </p:nvCxnSpPr>
          <p:spPr>
            <a:xfrm flipV="1">
              <a:off x="1337376" y="5312137"/>
              <a:ext cx="294128" cy="484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V="1">
              <a:off x="1631504" y="5312137"/>
              <a:ext cx="9614945"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椭圆 27"/>
            <p:cNvSpPr/>
            <p:nvPr/>
          </p:nvSpPr>
          <p:spPr>
            <a:xfrm>
              <a:off x="1273101" y="5724566"/>
              <a:ext cx="144016" cy="14401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0-#ppt_w/2"/>
                                          </p:val>
                                        </p:tav>
                                        <p:tav tm="100000">
                                          <p:val>
                                            <p:strVal val="#ppt_x"/>
                                          </p:val>
                                        </p:tav>
                                      </p:tavLst>
                                    </p:anim>
                                    <p:anim calcmode="lin" valueType="num">
                                      <p:cBhvr additive="base">
                                        <p:cTn id="8" dur="500" fill="hold"/>
                                        <p:tgtEl>
                                          <p:spTgt spid="1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par>
                          <p:cTn id="13" fill="hold" nodeType="afterGroup">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par>
                          <p:cTn id="17" fill="hold" nodeType="afterGroup">
                            <p:stCondLst>
                              <p:cond delay="1500"/>
                            </p:stCondLst>
                            <p:childTnLst>
                              <p:par>
                                <p:cTn id="18" presetID="22" presetClass="entr" presetSubtype="8" fill="hold"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500"/>
                                        <p:tgtEl>
                                          <p:spTgt spid="7"/>
                                        </p:tgtEl>
                                      </p:cBhvr>
                                    </p:animEffect>
                                  </p:childTnLst>
                                </p:cTn>
                              </p:par>
                            </p:childTnLst>
                          </p:cTn>
                        </p:par>
                        <p:par>
                          <p:cTn id="21" fill="hold" nodeType="afterGroup">
                            <p:stCondLst>
                              <p:cond delay="2000"/>
                            </p:stCondLst>
                            <p:childTnLst>
                              <p:par>
                                <p:cTn id="22" presetID="22" presetClass="entr" presetSubtype="4" fill="hold" nodeType="after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wipe(down)">
                                      <p:cBhvr>
                                        <p:cTn id="24" dur="500"/>
                                        <p:tgtEl>
                                          <p:spTgt spid="20"/>
                                        </p:tgtEl>
                                      </p:cBhvr>
                                    </p:animEffect>
                                  </p:childTnLst>
                                </p:cTn>
                              </p:par>
                            </p:childTnLst>
                          </p:cTn>
                        </p:par>
                        <p:par>
                          <p:cTn id="25" fill="hold" nodeType="afterGroup">
                            <p:stCondLst>
                              <p:cond delay="2500"/>
                            </p:stCondLst>
                            <p:childTnLst>
                              <p:par>
                                <p:cTn id="26" presetID="22" presetClass="entr" presetSubtype="4" fill="hold"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down)">
                                      <p:cBhvr>
                                        <p:cTn id="28" dur="500"/>
                                        <p:tgtEl>
                                          <p:spTgt spid="25"/>
                                        </p:tgtEl>
                                      </p:cBhvr>
                                    </p:animEffect>
                                  </p:childTnLst>
                                </p:cTn>
                              </p:par>
                            </p:childTnLst>
                          </p:cTn>
                        </p:par>
                        <p:par>
                          <p:cTn id="29" fill="hold" nodeType="afterGroup">
                            <p:stCondLst>
                              <p:cond delay="3000"/>
                            </p:stCondLst>
                            <p:childTnLst>
                              <p:par>
                                <p:cTn id="30" presetID="22" presetClass="entr" presetSubtype="1"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up)">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animBg="1"/>
      <p:bldP spid="15"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sp>
        <p:nvSpPr>
          <p:cNvPr id="13" name="Rectangle 9"/>
          <p:cNvSpPr>
            <a:spLocks noChangeArrowheads="1"/>
          </p:cNvSpPr>
          <p:nvPr/>
        </p:nvSpPr>
        <p:spPr bwMode="auto">
          <a:xfrm>
            <a:off x="5649804" y="1560415"/>
            <a:ext cx="762392"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p>
            <a:pPr algn="ctr" defTabSz="685800" fontAlgn="base">
              <a:spcBef>
                <a:spcPct val="0"/>
              </a:spcBef>
              <a:spcAft>
                <a:spcPct val="0"/>
              </a:spcAft>
              <a:defRPr/>
            </a:pPr>
            <a:r>
              <a:rPr lang="en-US" altLang="zh-CN" sz="8800" b="1" kern="0">
                <a:solidFill>
                  <a:srgbClr val="C00000"/>
                </a:solidFill>
                <a:latin typeface="胡晓波男神体" panose="02010600030101010101" pitchFamily="2" charset="-122"/>
                <a:ea typeface="胡晓波男神体" panose="02010600030101010101" pitchFamily="2" charset="-122"/>
                <a:cs typeface="胡晓波男神体" panose="02010600030101010101" pitchFamily="2" charset="-122"/>
              </a:rPr>
              <a:t>3</a:t>
            </a:r>
            <a:endParaRPr lang="zh-CN" altLang="zh-CN" sz="1335" b="1" kern="0">
              <a:solidFill>
                <a:srgbClr val="C00000"/>
              </a:soli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4" name="Freeform 5"/>
          <p:cNvSpPr/>
          <p:nvPr/>
        </p:nvSpPr>
        <p:spPr bwMode="auto">
          <a:xfrm>
            <a:off x="5423925" y="1508787"/>
            <a:ext cx="1344149" cy="1248139"/>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tx1"/>
          </a:solidFill>
          <a:ln>
            <a:solidFill>
              <a:schemeClr val="accent1"/>
            </a:solidFill>
          </a:ln>
        </p:spPr>
        <p:txBody>
          <a:bodyPr vert="horz" wrap="square" lIns="91404" tIns="45702" rIns="91404" bIns="45702" numCol="1" anchor="t" anchorCtr="0" compatLnSpc="1"/>
          <a:lstStyle/>
          <a:p>
            <a:pPr defTabSz="685800">
              <a:defRPr/>
            </a:pPr>
            <a:endParaRPr lang="zh-CN" altLang="en-US" sz="1200" kern="0">
              <a:solidFill>
                <a:srgbClr val="C00000"/>
              </a:solidFill>
              <a:latin typeface="仓耳渔阳体 W02" panose="02020400000000000000" pitchFamily="18" charset="-122"/>
            </a:endParaRPr>
          </a:p>
        </p:txBody>
      </p:sp>
      <p:pic>
        <p:nvPicPr>
          <p:cNvPr id="15" name="图形 2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12196" y="1683671"/>
            <a:ext cx="1225757" cy="792496"/>
          </a:xfrm>
          <a:prstGeom prst="rect">
            <a:avLst/>
          </a:prstGeom>
          <a:noFill/>
          <a:ln>
            <a:noFill/>
          </a:ln>
        </p:spPr>
      </p:pic>
      <p:pic>
        <p:nvPicPr>
          <p:cNvPr id="5" name="图片 4" descr="飘带"/>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4413250" cy="1136650"/>
          </a:xfrm>
          <a:prstGeom prst="rect">
            <a:avLst/>
          </a:prstGeom>
        </p:spPr>
      </p:pic>
      <p:sp>
        <p:nvSpPr>
          <p:cNvPr id="7" name="Aitds7"/>
          <p:cNvSpPr/>
          <p:nvPr/>
        </p:nvSpPr>
        <p:spPr>
          <a:xfrm>
            <a:off x="1513568" y="3114704"/>
            <a:ext cx="9164864" cy="922020"/>
          </a:xfrm>
          <a:prstGeom prst="rect">
            <a:avLst/>
          </a:prstGeom>
        </p:spPr>
        <p:txBody>
          <a:bodyPr wrap="square">
            <a:spAutoFit/>
          </a:bodyPr>
          <a:lstStyle/>
          <a:p>
            <a:pPr lvl="0" algn="dist">
              <a:defRPr/>
            </a:pPr>
            <a:r>
              <a:rPr lang="zh-CN" altLang="en-US" sz="5400" b="1" spc="300">
                <a:solidFill>
                  <a:srgbClr val="C00000"/>
                </a:solidFill>
                <a:ea typeface="微软雅黑" panose="020B0503020204020204" pitchFamily="34" charset="-122"/>
              </a:rPr>
              <a:t>一心一意永远跟党走</a:t>
            </a:r>
          </a:p>
        </p:txBody>
      </p:sp>
      <p:grpSp>
        <p:nvGrpSpPr>
          <p:cNvPr id="35" name="组合 34"/>
          <p:cNvGrpSpPr/>
          <p:nvPr/>
        </p:nvGrpSpPr>
        <p:grpSpPr>
          <a:xfrm>
            <a:off x="2235200" y="4339771"/>
            <a:ext cx="7721600" cy="607621"/>
            <a:chOff x="2235200" y="4136571"/>
            <a:chExt cx="7721600" cy="607621"/>
          </a:xfrm>
        </p:grpSpPr>
        <p:sp>
          <p:nvSpPr>
            <p:cNvPr id="11" name="文本框 10"/>
            <p:cNvSpPr txBox="1"/>
            <p:nvPr/>
          </p:nvSpPr>
          <p:spPr>
            <a:xfrm>
              <a:off x="2886214" y="4236728"/>
              <a:ext cx="6419572" cy="400110"/>
            </a:xfrm>
            <a:prstGeom prst="rect">
              <a:avLst/>
            </a:prstGeom>
            <a:noFill/>
          </p:spPr>
          <p:txBody>
            <a:bodyPr wrap="square" rtlCol="0">
              <a:spAutoFit/>
            </a:bodyPr>
            <a:lstStyle/>
            <a:p>
              <a:pPr algn="dist"/>
              <a:r>
                <a:rPr kumimoji="1" lang="zh-CN" altLang="en-US" sz="2000" b="1">
                  <a:ln w="25400">
                    <a:noFill/>
                  </a:ln>
                  <a:solidFill>
                    <a:srgbClr val="C00000"/>
                  </a:solidFill>
                  <a:ea typeface="微软雅黑" panose="020B0503020204020204" pitchFamily="34" charset="-122"/>
                  <a:cs typeface="FZQingKeBenYueSongS-R-GB" panose="02000000000000000000" charset="-122"/>
                </a:rPr>
                <a:t>庆祝中国共产党成立</a:t>
              </a:r>
              <a:r>
                <a:rPr kumimoji="1" lang="en-US" altLang="zh-CN" sz="2000" b="1">
                  <a:ln w="25400">
                    <a:noFill/>
                  </a:ln>
                  <a:solidFill>
                    <a:srgbClr val="C00000"/>
                  </a:solidFill>
                  <a:ea typeface="微软雅黑" panose="020B0503020204020204" pitchFamily="34" charset="-122"/>
                  <a:cs typeface="FZQingKeBenYueSongS-R-GB" panose="02000000000000000000" charset="-122"/>
                </a:rPr>
                <a:t>101</a:t>
              </a:r>
              <a:r>
                <a:rPr kumimoji="1" lang="zh-CN" altLang="en-US" sz="2000" b="1">
                  <a:ln w="25400">
                    <a:noFill/>
                  </a:ln>
                  <a:solidFill>
                    <a:srgbClr val="C00000"/>
                  </a:solidFill>
                  <a:ea typeface="微软雅黑" panose="020B0503020204020204" pitchFamily="34" charset="-122"/>
                  <a:cs typeface="FZQingKeBenYueSongS-R-GB" panose="02000000000000000000" charset="-122"/>
                </a:rPr>
                <a:t>周年</a:t>
              </a:r>
            </a:p>
          </p:txBody>
        </p:sp>
        <p:grpSp>
          <p:nvGrpSpPr>
            <p:cNvPr id="34" name="组合 33"/>
            <p:cNvGrpSpPr/>
            <p:nvPr/>
          </p:nvGrpSpPr>
          <p:grpSpPr>
            <a:xfrm>
              <a:off x="2235200" y="4136571"/>
              <a:ext cx="7721600" cy="607621"/>
              <a:chOff x="1944914" y="4136571"/>
              <a:chExt cx="8302172" cy="607621"/>
            </a:xfrm>
          </p:grpSpPr>
          <p:cxnSp>
            <p:nvCxnSpPr>
              <p:cNvPr id="32" name="直接连接符 31"/>
              <p:cNvCxnSpPr/>
              <p:nvPr/>
            </p:nvCxnSpPr>
            <p:spPr>
              <a:xfrm>
                <a:off x="1944914" y="4136571"/>
                <a:ext cx="83021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1944914" y="4744192"/>
                <a:ext cx="83021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Horizontal)">
                                      <p:cBhvr>
                                        <p:cTn id="7" dur="500"/>
                                        <p:tgtEl>
                                          <p:spTgt spid="14"/>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400" fill="hold"/>
                                        <p:tgtEl>
                                          <p:spTgt spid="13"/>
                                        </p:tgtEl>
                                        <p:attrNameLst>
                                          <p:attrName>ppt_w</p:attrName>
                                        </p:attrNameLst>
                                      </p:cBhvr>
                                      <p:tavLst>
                                        <p:tav tm="0">
                                          <p:val>
                                            <p:fltVal val="0"/>
                                          </p:val>
                                        </p:tav>
                                        <p:tav tm="100000">
                                          <p:val>
                                            <p:strVal val="#ppt_w"/>
                                          </p:val>
                                        </p:tav>
                                      </p:tavLst>
                                    </p:anim>
                                    <p:anim calcmode="lin" valueType="num">
                                      <p:cBhvr>
                                        <p:cTn id="12" dur="400" fill="hold"/>
                                        <p:tgtEl>
                                          <p:spTgt spid="13"/>
                                        </p:tgtEl>
                                        <p:attrNameLst>
                                          <p:attrName>ppt_h</p:attrName>
                                        </p:attrNameLst>
                                      </p:cBhvr>
                                      <p:tavLst>
                                        <p:tav tm="0">
                                          <p:val>
                                            <p:fltVal val="0"/>
                                          </p:val>
                                        </p:tav>
                                        <p:tav tm="100000">
                                          <p:val>
                                            <p:strVal val="#ppt_h"/>
                                          </p:val>
                                        </p:tav>
                                      </p:tavLst>
                                    </p:anim>
                                    <p:anim calcmode="lin" valueType="num">
                                      <p:cBhvr>
                                        <p:cTn id="13" dur="400" fill="hold"/>
                                        <p:tgtEl>
                                          <p:spTgt spid="13"/>
                                        </p:tgtEl>
                                        <p:attrNameLst>
                                          <p:attrName>style.rotation</p:attrName>
                                        </p:attrNameLst>
                                      </p:cBhvr>
                                      <p:tavLst>
                                        <p:tav tm="0">
                                          <p:val>
                                            <p:fltVal val="90"/>
                                          </p:val>
                                        </p:tav>
                                        <p:tav tm="100000">
                                          <p:val>
                                            <p:fltVal val="0"/>
                                          </p:val>
                                        </p:tav>
                                      </p:tavLst>
                                    </p:anim>
                                    <p:animEffect transition="in" filter="fade">
                                      <p:cBhvr>
                                        <p:cTn id="14" dur="400"/>
                                        <p:tgtEl>
                                          <p:spTgt spid="13"/>
                                        </p:tgtEl>
                                      </p:cBhvr>
                                    </p:animEffect>
                                  </p:childTnLst>
                                </p:cTn>
                              </p:par>
                            </p:childTnLst>
                          </p:cTn>
                        </p:par>
                        <p:par>
                          <p:cTn id="15" fill="hold" nodeType="afterGroup">
                            <p:stCondLst>
                              <p:cond delay="900"/>
                            </p:stCondLst>
                            <p:childTnLst>
                              <p:par>
                                <p:cTn id="16" presetID="2" presetClass="entr" presetSubtype="4"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矩形 17"/>
          <p:cNvSpPr/>
          <p:nvPr/>
        </p:nvSpPr>
        <p:spPr>
          <a:xfrm>
            <a:off x="5776913" y="2435126"/>
            <a:ext cx="5359400" cy="2778325"/>
          </a:xfrm>
          <a:prstGeom prst="rect">
            <a:avLst/>
          </a:prstGeom>
          <a:noFill/>
        </p:spPr>
        <p:txBody>
          <a:bodyPr wrap="square">
            <a:spAutoFit/>
          </a:bodyPr>
          <a:lstStyle/>
          <a:p>
            <a:pPr algn="just">
              <a:lnSpc>
                <a:spcPct val="200000"/>
              </a:lnSpc>
              <a:defRPr/>
            </a:pPr>
            <a:r>
              <a:rPr lang="zh-CN" altLang="en-US" kern="0">
                <a:ea typeface="微软雅黑" panose="020B0503020204020204" pitchFamily="34" charset="-122"/>
                <a:cs typeface="+mn-ea"/>
              </a:rPr>
              <a:t>不忘初心，就是不忘当初那颗纯洁之心，赤子之心，为民之心，勤政之心，廉洁之心。就是要一生一世，不偏离航向，听党的话，跟党走，围绕当初心的去想、去做、去努力，不背弃誓言，不放弃承诺，把每一件事情做好。</a:t>
            </a:r>
          </a:p>
        </p:txBody>
      </p:sp>
      <p:grpSp>
        <p:nvGrpSpPr>
          <p:cNvPr id="5" name="组合 4"/>
          <p:cNvGrpSpPr/>
          <p:nvPr/>
        </p:nvGrpSpPr>
        <p:grpSpPr>
          <a:xfrm>
            <a:off x="762000" y="1449388"/>
            <a:ext cx="4749800" cy="4749800"/>
            <a:chOff x="762000" y="1449388"/>
            <a:chExt cx="4749800" cy="4749800"/>
          </a:xfrm>
        </p:grpSpPr>
        <p:pic>
          <p:nvPicPr>
            <p:cNvPr id="4" name="图片 3" descr="图片包含 游戏机, 灯, 房间&#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000" y="1449388"/>
              <a:ext cx="4749800" cy="4749800"/>
            </a:xfrm>
            <a:prstGeom prst="rect">
              <a:avLst/>
            </a:prstGeom>
          </p:spPr>
        </p:pic>
        <p:sp>
          <p:nvSpPr>
            <p:cNvPr id="11" name="圆角矩形 10"/>
            <p:cNvSpPr/>
            <p:nvPr/>
          </p:nvSpPr>
          <p:spPr>
            <a:xfrm>
              <a:off x="2018341" y="3276600"/>
              <a:ext cx="2493544" cy="833533"/>
            </a:xfrm>
            <a:prstGeom prst="roundRect">
              <a:avLst/>
            </a:prstGeom>
            <a:no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914400">
                <a:lnSpc>
                  <a:spcPct val="120000"/>
                </a:lnSpc>
                <a:defRPr/>
              </a:pPr>
              <a:r>
                <a:rPr lang="zh-CN" altLang="en-US" sz="3200" b="1" kern="0" spc="-100">
                  <a:ea typeface="微软雅黑" panose="020B0503020204020204" pitchFamily="34" charset="-122"/>
                  <a:cs typeface="+mn-ea"/>
                </a:rPr>
                <a:t>不忘初心，方能善终</a:t>
              </a:r>
            </a:p>
          </p:txBody>
        </p:sp>
      </p:grpSp>
    </p:spTree>
  </p:cSld>
  <p:clrMapOvr>
    <a:masterClrMapping/>
  </p:clrMapOvr>
  <p:transition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0"/>
                                        <p:tgtEl>
                                          <p:spTgt spid="18"/>
                                        </p:tgtEl>
                                      </p:cBhvr>
                                    </p:animEffect>
                                    <p:anim calcmode="lin" valueType="num">
                                      <p:cBhvr>
                                        <p:cTn id="14" dur="1000" fill="hold"/>
                                        <p:tgtEl>
                                          <p:spTgt spid="18"/>
                                        </p:tgtEl>
                                        <p:attrNameLst>
                                          <p:attrName>ppt_x</p:attrName>
                                        </p:attrNameLst>
                                      </p:cBhvr>
                                      <p:tavLst>
                                        <p:tav tm="0">
                                          <p:val>
                                            <p:strVal val="#ppt_x"/>
                                          </p:val>
                                        </p:tav>
                                        <p:tav tm="100000">
                                          <p:val>
                                            <p:strVal val="#ppt_x"/>
                                          </p:val>
                                        </p:tav>
                                      </p:tavLst>
                                    </p:anim>
                                    <p:anim calcmode="lin" valueType="num">
                                      <p:cBhvr>
                                        <p:cTn id="1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矩形 4"/>
          <p:cNvSpPr/>
          <p:nvPr/>
        </p:nvSpPr>
        <p:spPr>
          <a:xfrm>
            <a:off x="1473622" y="2727139"/>
            <a:ext cx="4057239" cy="2461187"/>
          </a:xfrm>
          <a:prstGeom prst="rect">
            <a:avLst/>
          </a:prstGeom>
        </p:spPr>
        <p:txBody>
          <a:bodyPr wrap="square">
            <a:spAutoFit/>
          </a:bodyPr>
          <a:lstStyle/>
          <a:p>
            <a:pPr marL="342900" indent="-342900">
              <a:lnSpc>
                <a:spcPct val="200000"/>
              </a:lnSpc>
              <a:buFont typeface="Wingdings" panose="05000000000000000000" pitchFamily="2" charset="2"/>
              <a:buChar char="u"/>
            </a:pPr>
            <a:r>
              <a:rPr lang="zh-CN" altLang="en-US" sz="2000">
                <a:ea typeface="微软雅黑" panose="020B0503020204020204" pitchFamily="34" charset="-122"/>
                <a:cs typeface="思源黑体 Light" panose="020B0300000000000000" charset="-122"/>
              </a:rPr>
              <a:t>是为了全人类的解放而努力，为人类的大众谋幸福，是把人民群众的对美好生活的向往当做最终奋斗目标</a:t>
            </a:r>
            <a:r>
              <a:rPr lang="en-US" altLang="zh-CN" sz="2000">
                <a:ea typeface="微软雅黑" panose="020B0503020204020204" pitchFamily="34" charset="-122"/>
                <a:cs typeface="思源黑体 Light" panose="020B0300000000000000" charset="-122"/>
              </a:rPr>
              <a:t>!</a:t>
            </a:r>
            <a:endParaRPr lang="zh-CN" altLang="en-US" sz="2000">
              <a:ea typeface="微软雅黑" panose="020B0503020204020204" pitchFamily="34" charset="-122"/>
              <a:cs typeface="思源黑体 Light" panose="020B0300000000000000" charset="-122"/>
            </a:endParaRPr>
          </a:p>
        </p:txBody>
      </p:sp>
      <p:grpSp>
        <p:nvGrpSpPr>
          <p:cNvPr id="7" name="组合 6"/>
          <p:cNvGrpSpPr/>
          <p:nvPr/>
        </p:nvGrpSpPr>
        <p:grpSpPr>
          <a:xfrm>
            <a:off x="6096000" y="1296988"/>
            <a:ext cx="4749800" cy="4749800"/>
            <a:chOff x="762000" y="1449388"/>
            <a:chExt cx="4749800" cy="4749800"/>
          </a:xfrm>
        </p:grpSpPr>
        <p:pic>
          <p:nvPicPr>
            <p:cNvPr id="8" name="图片 7" descr="图片包含 游戏机, 灯, 房间&#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2000" y="1449388"/>
              <a:ext cx="4749800" cy="4749800"/>
            </a:xfrm>
            <a:prstGeom prst="rect">
              <a:avLst/>
            </a:prstGeom>
          </p:spPr>
        </p:pic>
        <p:sp>
          <p:nvSpPr>
            <p:cNvPr id="9" name="圆角矩形 10"/>
            <p:cNvSpPr/>
            <p:nvPr/>
          </p:nvSpPr>
          <p:spPr>
            <a:xfrm>
              <a:off x="2018341" y="3276600"/>
              <a:ext cx="2493544" cy="833533"/>
            </a:xfrm>
            <a:prstGeom prst="roundRect">
              <a:avLst/>
            </a:prstGeom>
            <a:no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defTabSz="914400">
                <a:lnSpc>
                  <a:spcPct val="120000"/>
                </a:lnSpc>
                <a:defRPr/>
              </a:pPr>
              <a:r>
                <a:rPr lang="zh-CN" altLang="en-US" sz="3200" b="1" kern="0" spc="-100">
                  <a:ea typeface="微软雅黑" panose="020B0503020204020204" pitchFamily="34" charset="-122"/>
                  <a:cs typeface="+mn-ea"/>
                </a:rPr>
                <a:t>共产党</a:t>
              </a:r>
              <a:endParaRPr lang="en-US" altLang="zh-CN" sz="3200" b="1" kern="0" spc="-100">
                <a:ea typeface="微软雅黑" panose="020B0503020204020204" pitchFamily="34" charset="-122"/>
                <a:cs typeface="+mn-ea"/>
              </a:endParaRPr>
            </a:p>
            <a:p>
              <a:pPr algn="ctr" defTabSz="914400">
                <a:lnSpc>
                  <a:spcPct val="120000"/>
                </a:lnSpc>
                <a:defRPr/>
              </a:pPr>
              <a:r>
                <a:rPr lang="zh-CN" altLang="en-US" sz="3200" b="1" kern="0" spc="-100">
                  <a:ea typeface="微软雅黑" panose="020B0503020204020204" pitchFamily="34" charset="-122"/>
                  <a:cs typeface="+mn-ea"/>
                </a:rPr>
                <a:t>的初心</a:t>
              </a:r>
            </a:p>
          </p:txBody>
        </p:sp>
      </p:grpSp>
    </p:spTree>
  </p:cSld>
  <p:clrMapOvr>
    <a:masterClrMapping/>
  </p:clrMapOvr>
  <p:transition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53" presetClass="entr" presetSubtype="0" fill="hold" grpId="0" nodeType="afterEffect">
                                  <p:stCondLst>
                                    <p:cond delay="0"/>
                                  </p:stCondLst>
                                  <p:iterate type="lt">
                                    <p:tmPct val="10000"/>
                                  </p:iterate>
                                  <p:childTnLst>
                                    <p:set>
                                      <p:cBhvr>
                                        <p:cTn id="12" dur="1" fill="hold">
                                          <p:stCondLst>
                                            <p:cond delay="0"/>
                                          </p:stCondLst>
                                        </p:cTn>
                                        <p:tgtEl>
                                          <p:spTgt spid="5"/>
                                        </p:tgtEl>
                                        <p:attrNameLst>
                                          <p:attrName>style.visibility</p:attrName>
                                        </p:attrNameLst>
                                      </p:cBhvr>
                                      <p:to>
                                        <p:strVal val="visible"/>
                                      </p:to>
                                    </p:set>
                                    <p:anim calcmode="lin" valueType="num">
                                      <p:cBhvr>
                                        <p:cTn id="13" dur="250" fill="hold"/>
                                        <p:tgtEl>
                                          <p:spTgt spid="5"/>
                                        </p:tgtEl>
                                        <p:attrNameLst>
                                          <p:attrName>ppt_w</p:attrName>
                                        </p:attrNameLst>
                                      </p:cBhvr>
                                      <p:tavLst>
                                        <p:tav tm="0">
                                          <p:val>
                                            <p:fltVal val="0"/>
                                          </p:val>
                                        </p:tav>
                                        <p:tav tm="100000">
                                          <p:val>
                                            <p:strVal val="#ppt_w"/>
                                          </p:val>
                                        </p:tav>
                                      </p:tavLst>
                                    </p:anim>
                                    <p:anim calcmode="lin" valueType="num">
                                      <p:cBhvr>
                                        <p:cTn id="14" dur="250" fill="hold"/>
                                        <p:tgtEl>
                                          <p:spTgt spid="5"/>
                                        </p:tgtEl>
                                        <p:attrNameLst>
                                          <p:attrName>ppt_h</p:attrName>
                                        </p:attrNameLst>
                                      </p:cBhvr>
                                      <p:tavLst>
                                        <p:tav tm="0">
                                          <p:val>
                                            <p:fltVal val="0"/>
                                          </p:val>
                                        </p:tav>
                                        <p:tav tm="100000">
                                          <p:val>
                                            <p:strVal val="#ppt_h"/>
                                          </p:val>
                                        </p:tav>
                                      </p:tavLst>
                                    </p:anim>
                                    <p:animEffect transition="in" filter="fade">
                                      <p:cBhvr>
                                        <p:cTn id="15" dur="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9" name="组合 38"/>
          <p:cNvGrpSpPr/>
          <p:nvPr/>
        </p:nvGrpSpPr>
        <p:grpSpPr>
          <a:xfrm>
            <a:off x="3940102" y="2653893"/>
            <a:ext cx="2230096" cy="2453800"/>
            <a:chOff x="3940102" y="2653893"/>
            <a:chExt cx="2230096" cy="2453800"/>
          </a:xfrm>
        </p:grpSpPr>
        <p:cxnSp>
          <p:nvCxnSpPr>
            <p:cNvPr id="9" name="连接符: 肘形 8"/>
            <p:cNvCxnSpPr>
              <a:stCxn id="24" idx="7"/>
              <a:endCxn id="13" idx="1"/>
            </p:cNvCxnSpPr>
            <p:nvPr/>
          </p:nvCxnSpPr>
          <p:spPr>
            <a:xfrm rot="5400000" flipH="1" flipV="1">
              <a:off x="5067978" y="1593581"/>
              <a:ext cx="41908" cy="216253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2" name="连接符: 肘形 31"/>
            <p:cNvCxnSpPr>
              <a:stCxn id="25" idx="3"/>
              <a:endCxn id="16" idx="1"/>
            </p:cNvCxnSpPr>
            <p:nvPr/>
          </p:nvCxnSpPr>
          <p:spPr>
            <a:xfrm rot="5400000" flipH="1" flipV="1">
              <a:off x="5010464" y="3947959"/>
              <a:ext cx="89372" cy="2230095"/>
            </a:xfrm>
            <a:prstGeom prst="bentConnector4">
              <a:avLst>
                <a:gd name="adj1" fmla="val -255785"/>
                <a:gd name="adj2" fmla="val 51829"/>
              </a:avLst>
            </a:prstGeom>
          </p:spPr>
          <p:style>
            <a:lnRef idx="1">
              <a:schemeClr val="accent1"/>
            </a:lnRef>
            <a:fillRef idx="0">
              <a:schemeClr val="accent1"/>
            </a:fillRef>
            <a:effectRef idx="0">
              <a:schemeClr val="accent1"/>
            </a:effectRef>
            <a:fontRef idx="minor">
              <a:schemeClr val="tx1"/>
            </a:fontRef>
          </p:style>
        </p:cxnSp>
        <p:cxnSp>
          <p:nvCxnSpPr>
            <p:cNvPr id="35" name="连接符: 肘形 34"/>
            <p:cNvCxnSpPr>
              <a:endCxn id="14" idx="1"/>
            </p:cNvCxnSpPr>
            <p:nvPr/>
          </p:nvCxnSpPr>
          <p:spPr>
            <a:xfrm flipV="1">
              <a:off x="4573091" y="3775775"/>
              <a:ext cx="1597107" cy="16636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grpSp>
        <p:nvGrpSpPr>
          <p:cNvPr id="2" name="组合 1"/>
          <p:cNvGrpSpPr/>
          <p:nvPr/>
        </p:nvGrpSpPr>
        <p:grpSpPr>
          <a:xfrm>
            <a:off x="5416689" y="2408148"/>
            <a:ext cx="5478324" cy="2876894"/>
            <a:chOff x="5586228" y="2772544"/>
            <a:chExt cx="5478324" cy="2876894"/>
          </a:xfrm>
        </p:grpSpPr>
        <p:sp>
          <p:nvSpPr>
            <p:cNvPr id="7" name="矩形: 圆角 17"/>
            <p:cNvSpPr/>
            <p:nvPr/>
          </p:nvSpPr>
          <p:spPr>
            <a:xfrm>
              <a:off x="5586228" y="2772544"/>
              <a:ext cx="512466" cy="512466"/>
            </a:xfrm>
            <a:prstGeom prst="roundRect">
              <a:avLst/>
            </a:prstGeom>
            <a:solidFill>
              <a:schemeClr val="accent1"/>
            </a:solidFill>
            <a:ln w="12700" cap="flat" cmpd="sng" algn="ctr">
              <a:noFill/>
              <a:prstDash val="solid"/>
              <a:miter lim="800000"/>
            </a:ln>
            <a:effectLst/>
          </p:spPr>
          <p:txBody>
            <a:bodyPr rtlCol="0" anchor="ctr"/>
            <a:lstStyle/>
            <a:p>
              <a:pPr algn="ctr" fontAlgn="auto">
                <a:spcBef>
                  <a:spcPct val="0"/>
                </a:spcBef>
                <a:spcAft>
                  <a:spcPct val="0"/>
                </a:spcAft>
                <a:defRPr/>
              </a:pPr>
              <a:r>
                <a:rPr lang="en-US" altLang="zh-CN" sz="2400" kern="0">
                  <a:solidFill>
                    <a:prstClr val="white"/>
                  </a:solidFill>
                  <a:ea typeface="微软雅黑" panose="020B0503020204020204" pitchFamily="34" charset="-122"/>
                  <a:cs typeface="+mn-ea"/>
                </a:rPr>
                <a:t>1</a:t>
              </a:r>
              <a:endParaRPr lang="zh-CN" altLang="en-US" sz="2400" kern="0">
                <a:solidFill>
                  <a:prstClr val="white"/>
                </a:solidFill>
                <a:ea typeface="微软雅黑" panose="020B0503020204020204" pitchFamily="34" charset="-122"/>
                <a:cs typeface="+mn-ea"/>
              </a:endParaRPr>
            </a:p>
          </p:txBody>
        </p:sp>
        <p:sp>
          <p:nvSpPr>
            <p:cNvPr id="8" name="矩形: 圆角 18"/>
            <p:cNvSpPr/>
            <p:nvPr/>
          </p:nvSpPr>
          <p:spPr>
            <a:xfrm>
              <a:off x="5586228" y="3894678"/>
              <a:ext cx="512466" cy="512466"/>
            </a:xfrm>
            <a:prstGeom prst="roundRect">
              <a:avLst/>
            </a:prstGeom>
            <a:solidFill>
              <a:schemeClr val="accent1"/>
            </a:solidFill>
            <a:ln w="12700" cap="flat" cmpd="sng" algn="ctr">
              <a:noFill/>
              <a:prstDash val="solid"/>
              <a:miter lim="800000"/>
            </a:ln>
            <a:effectLst/>
          </p:spPr>
          <p:txBody>
            <a:bodyPr rtlCol="0" anchor="ctr"/>
            <a:lstStyle/>
            <a:p>
              <a:pPr algn="ctr" fontAlgn="auto">
                <a:spcBef>
                  <a:spcPct val="0"/>
                </a:spcBef>
                <a:spcAft>
                  <a:spcPct val="0"/>
                </a:spcAft>
                <a:defRPr/>
              </a:pPr>
              <a:r>
                <a:rPr lang="en-US" altLang="zh-CN" sz="2400" kern="0">
                  <a:solidFill>
                    <a:prstClr val="white"/>
                  </a:solidFill>
                  <a:ea typeface="微软雅黑" panose="020B0503020204020204" pitchFamily="34" charset="-122"/>
                  <a:cs typeface="+mn-ea"/>
                </a:rPr>
                <a:t>2</a:t>
              </a:r>
              <a:endParaRPr lang="zh-CN" altLang="en-US" sz="2400" kern="0">
                <a:solidFill>
                  <a:prstClr val="white"/>
                </a:solidFill>
                <a:ea typeface="微软雅黑" panose="020B0503020204020204" pitchFamily="34" charset="-122"/>
                <a:cs typeface="+mn-ea"/>
              </a:endParaRPr>
            </a:p>
          </p:txBody>
        </p:sp>
        <p:sp>
          <p:nvSpPr>
            <p:cNvPr id="13" name="矩形 12"/>
            <p:cNvSpPr/>
            <p:nvPr/>
          </p:nvSpPr>
          <p:spPr>
            <a:xfrm>
              <a:off x="6339737" y="2772544"/>
              <a:ext cx="4724815" cy="491490"/>
            </a:xfrm>
            <a:prstGeom prst="rect">
              <a:avLst/>
            </a:prstGeom>
            <a:solidFill>
              <a:schemeClr val="accent1"/>
            </a:solidFill>
          </p:spPr>
          <p:txBody>
            <a:bodyPr wrap="square">
              <a:spAutoFit/>
            </a:bodyPr>
            <a:lstStyle/>
            <a:p>
              <a:pPr lvl="0" algn="ctr" defTabSz="914400"/>
              <a:r>
                <a:rPr lang="zh-CN" altLang="en-US" sz="2600" kern="0">
                  <a:solidFill>
                    <a:prstClr val="white"/>
                  </a:solidFill>
                  <a:ea typeface="微软雅黑" panose="020B0503020204020204" pitchFamily="34" charset="-122"/>
                  <a:cs typeface="+mn-ea"/>
                </a:rPr>
                <a:t>要牢记当初入党初心</a:t>
              </a:r>
              <a:endParaRPr kumimoji="0" lang="zh-CN" altLang="en-US" sz="2600" b="0" i="0" u="none" strike="noStrike" kern="0" cap="none" spc="0" normalizeH="0" baseline="0" noProof="0">
                <a:ln>
                  <a:noFill/>
                </a:ln>
                <a:solidFill>
                  <a:prstClr val="white"/>
                </a:solidFill>
                <a:effectLst/>
                <a:uLnTx/>
                <a:uFillTx/>
                <a:ea typeface="微软雅黑" panose="020B0503020204020204" pitchFamily="34" charset="-122"/>
                <a:cs typeface="+mn-ea"/>
              </a:endParaRPr>
            </a:p>
          </p:txBody>
        </p:sp>
        <p:sp>
          <p:nvSpPr>
            <p:cNvPr id="14" name="矩形 13"/>
            <p:cNvSpPr/>
            <p:nvPr/>
          </p:nvSpPr>
          <p:spPr>
            <a:xfrm>
              <a:off x="6339737" y="3894426"/>
              <a:ext cx="4724815" cy="491490"/>
            </a:xfrm>
            <a:prstGeom prst="rect">
              <a:avLst/>
            </a:prstGeom>
            <a:solidFill>
              <a:schemeClr val="accent1"/>
            </a:solidFill>
          </p:spPr>
          <p:txBody>
            <a:bodyPr wrap="square">
              <a:spAutoFit/>
            </a:bodyPr>
            <a:lstStyle/>
            <a:p>
              <a:pPr lvl="0" algn="ctr" defTabSz="914400"/>
              <a:r>
                <a:rPr lang="zh-CN" altLang="en-US" sz="2600" kern="0">
                  <a:solidFill>
                    <a:prstClr val="white"/>
                  </a:solidFill>
                  <a:ea typeface="微软雅黑" panose="020B0503020204020204" pitchFamily="34" charset="-122"/>
                  <a:cs typeface="+mn-ea"/>
                </a:rPr>
                <a:t>要做到日日自省</a:t>
              </a:r>
              <a:endParaRPr kumimoji="0" lang="zh-CN" altLang="en-US" sz="2600" b="0" i="0" u="none" strike="noStrike" kern="0" cap="none" spc="0" normalizeH="0" baseline="0" noProof="0">
                <a:ln>
                  <a:noFill/>
                </a:ln>
                <a:solidFill>
                  <a:prstClr val="white"/>
                </a:solidFill>
                <a:effectLst/>
                <a:uLnTx/>
                <a:uFillTx/>
                <a:ea typeface="微软雅黑" panose="020B0503020204020204" pitchFamily="34" charset="-122"/>
                <a:cs typeface="+mn-ea"/>
              </a:endParaRPr>
            </a:p>
          </p:txBody>
        </p:sp>
        <p:sp>
          <p:nvSpPr>
            <p:cNvPr id="15" name="矩形: 圆角 17"/>
            <p:cNvSpPr/>
            <p:nvPr/>
          </p:nvSpPr>
          <p:spPr>
            <a:xfrm>
              <a:off x="5586228" y="5136972"/>
              <a:ext cx="512466" cy="512466"/>
            </a:xfrm>
            <a:prstGeom prst="roundRect">
              <a:avLst/>
            </a:prstGeom>
            <a:solidFill>
              <a:schemeClr val="accent1"/>
            </a:solidFill>
            <a:ln w="12700" cap="flat" cmpd="sng" algn="ctr">
              <a:noFill/>
              <a:prstDash val="solid"/>
              <a:miter lim="800000"/>
            </a:ln>
            <a:effectLst/>
          </p:spPr>
          <p:txBody>
            <a:bodyPr rtlCol="0" anchor="ctr"/>
            <a:lstStyle/>
            <a:p>
              <a:pPr algn="ctr" fontAlgn="auto">
                <a:spcBef>
                  <a:spcPct val="0"/>
                </a:spcBef>
                <a:spcAft>
                  <a:spcPct val="0"/>
                </a:spcAft>
                <a:defRPr/>
              </a:pPr>
              <a:r>
                <a:rPr lang="en-US" altLang="zh-CN" sz="2400" kern="0">
                  <a:solidFill>
                    <a:prstClr val="white"/>
                  </a:solidFill>
                  <a:ea typeface="微软雅黑" panose="020B0503020204020204" pitchFamily="34" charset="-122"/>
                  <a:cs typeface="+mn-ea"/>
                </a:rPr>
                <a:t>3</a:t>
              </a:r>
              <a:endParaRPr lang="zh-CN" altLang="en-US" sz="2400" kern="0">
                <a:solidFill>
                  <a:prstClr val="white"/>
                </a:solidFill>
                <a:ea typeface="微软雅黑" panose="020B0503020204020204" pitchFamily="34" charset="-122"/>
                <a:cs typeface="+mn-ea"/>
              </a:endParaRPr>
            </a:p>
          </p:txBody>
        </p:sp>
        <p:sp>
          <p:nvSpPr>
            <p:cNvPr id="16" name="矩形 15"/>
            <p:cNvSpPr/>
            <p:nvPr/>
          </p:nvSpPr>
          <p:spPr>
            <a:xfrm>
              <a:off x="6339737" y="5136972"/>
              <a:ext cx="4724815" cy="491490"/>
            </a:xfrm>
            <a:prstGeom prst="rect">
              <a:avLst/>
            </a:prstGeom>
            <a:solidFill>
              <a:schemeClr val="accent1"/>
            </a:solidFill>
          </p:spPr>
          <p:txBody>
            <a:bodyPr wrap="square">
              <a:spAutoFit/>
            </a:bodyPr>
            <a:lstStyle/>
            <a:p>
              <a:pPr lvl="0" algn="ctr" defTabSz="914400"/>
              <a:r>
                <a:rPr lang="zh-CN" altLang="en-US" sz="2600" kern="0">
                  <a:solidFill>
                    <a:prstClr val="white"/>
                  </a:solidFill>
                  <a:ea typeface="微软雅黑" panose="020B0503020204020204" pitchFamily="34" charset="-122"/>
                  <a:cs typeface="+mn-ea"/>
                </a:rPr>
                <a:t>要自始至终守得住那颗初心</a:t>
              </a:r>
              <a:endParaRPr kumimoji="0" lang="zh-CN" altLang="en-US" sz="2600" b="0" i="0" u="none" strike="noStrike" kern="0" cap="none" spc="0" normalizeH="0" baseline="0" noProof="0">
                <a:ln>
                  <a:noFill/>
                </a:ln>
                <a:solidFill>
                  <a:prstClr val="white"/>
                </a:solidFill>
                <a:effectLst/>
                <a:uLnTx/>
                <a:uFillTx/>
                <a:ea typeface="微软雅黑" panose="020B0503020204020204" pitchFamily="34" charset="-122"/>
                <a:cs typeface="+mn-ea"/>
              </a:endParaRPr>
            </a:p>
          </p:txBody>
        </p:sp>
      </p:grpSp>
      <p:grpSp>
        <p:nvGrpSpPr>
          <p:cNvPr id="11" name="组合 10"/>
          <p:cNvGrpSpPr/>
          <p:nvPr/>
        </p:nvGrpSpPr>
        <p:grpSpPr>
          <a:xfrm>
            <a:off x="1344937" y="2344347"/>
            <a:ext cx="3206229" cy="3100157"/>
            <a:chOff x="4611313" y="2963723"/>
            <a:chExt cx="2969372" cy="2871134"/>
          </a:xfrm>
        </p:grpSpPr>
        <p:sp>
          <p:nvSpPr>
            <p:cNvPr id="12" name="PA-椭圆 17"/>
            <p:cNvSpPr/>
            <p:nvPr>
              <p:custDataLst>
                <p:tags r:id="rId1"/>
              </p:custDataLst>
            </p:nvPr>
          </p:nvSpPr>
          <p:spPr>
            <a:xfrm>
              <a:off x="5161760" y="3465051"/>
              <a:ext cx="1868480" cy="1868478"/>
            </a:xfrm>
            <a:prstGeom prst="ellipse">
              <a:avLst/>
            </a:prstGeom>
            <a:solidFill>
              <a:schemeClr val="accent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grpSp>
          <p:nvGrpSpPr>
            <p:cNvPr id="17" name="组合 16"/>
            <p:cNvGrpSpPr/>
            <p:nvPr/>
          </p:nvGrpSpPr>
          <p:grpSpPr>
            <a:xfrm>
              <a:off x="4943542" y="3246782"/>
              <a:ext cx="2304914" cy="2304914"/>
              <a:chOff x="16485360" y="4155729"/>
              <a:chExt cx="5296430" cy="5296430"/>
            </a:xfrm>
          </p:grpSpPr>
          <p:grpSp>
            <p:nvGrpSpPr>
              <p:cNvPr id="26" name="组合 25"/>
              <p:cNvGrpSpPr/>
              <p:nvPr/>
            </p:nvGrpSpPr>
            <p:grpSpPr>
              <a:xfrm>
                <a:off x="16485360" y="4155729"/>
                <a:ext cx="5296430" cy="5296430"/>
                <a:chOff x="3456839" y="789839"/>
                <a:chExt cx="5278321" cy="5278321"/>
              </a:xfrm>
            </p:grpSpPr>
            <p:sp>
              <p:nvSpPr>
                <p:cNvPr id="30" name="PA-弧形 31"/>
                <p:cNvSpPr/>
                <p:nvPr>
                  <p:custDataLst>
                    <p:tags r:id="rId12"/>
                  </p:custDataLst>
                </p:nvPr>
              </p:nvSpPr>
              <p:spPr>
                <a:xfrm>
                  <a:off x="3644900" y="977900"/>
                  <a:ext cx="4902200" cy="4902200"/>
                </a:xfrm>
                <a:prstGeom prst="arc">
                  <a:avLst>
                    <a:gd name="adj1" fmla="val 7471743"/>
                    <a:gd name="adj2" fmla="val 12121698"/>
                  </a:avLst>
                </a:prstGeom>
                <a:noFill/>
                <a:ln w="12700" cap="flat" cmpd="sng" algn="ctr">
                  <a:solidFill>
                    <a:srgbClr val="DE030A">
                      <a:alpha val="51000"/>
                    </a:srgbClr>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black"/>
                    </a:solidFill>
                    <a:effectLst/>
                    <a:uLnTx/>
                    <a:uFillTx/>
                    <a:ea typeface="微软雅黑" panose="020B0503020204020204" pitchFamily="34" charset="-122"/>
                  </a:endParaRPr>
                </a:p>
              </p:txBody>
            </p:sp>
            <p:sp>
              <p:nvSpPr>
                <p:cNvPr id="31" name="PA-弧形 32"/>
                <p:cNvSpPr/>
                <p:nvPr>
                  <p:custDataLst>
                    <p:tags r:id="rId13"/>
                  </p:custDataLst>
                </p:nvPr>
              </p:nvSpPr>
              <p:spPr>
                <a:xfrm>
                  <a:off x="3456839" y="789839"/>
                  <a:ext cx="5278321" cy="5278321"/>
                </a:xfrm>
                <a:prstGeom prst="arc">
                  <a:avLst>
                    <a:gd name="adj1" fmla="val 4305698"/>
                    <a:gd name="adj2" fmla="val 9813202"/>
                  </a:avLst>
                </a:prstGeom>
                <a:noFill/>
                <a:ln w="12700" cap="flat" cmpd="sng" algn="ctr">
                  <a:solidFill>
                    <a:srgbClr val="DE030A">
                      <a:alpha val="51000"/>
                    </a:srgbClr>
                  </a:solidFill>
                  <a:prstDash val="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black"/>
                    </a:solidFill>
                    <a:effectLst/>
                    <a:uLnTx/>
                    <a:uFillTx/>
                    <a:ea typeface="微软雅黑" panose="020B0503020204020204" pitchFamily="34" charset="-122"/>
                  </a:endParaRPr>
                </a:p>
              </p:txBody>
            </p:sp>
          </p:grpSp>
          <p:grpSp>
            <p:nvGrpSpPr>
              <p:cNvPr id="27" name="组合 26"/>
              <p:cNvGrpSpPr/>
              <p:nvPr/>
            </p:nvGrpSpPr>
            <p:grpSpPr>
              <a:xfrm rot="11020182">
                <a:off x="16485360" y="4155729"/>
                <a:ext cx="5296430" cy="5296430"/>
                <a:chOff x="3456839" y="789839"/>
                <a:chExt cx="5278321" cy="5278321"/>
              </a:xfrm>
            </p:grpSpPr>
            <p:sp>
              <p:nvSpPr>
                <p:cNvPr id="28" name="PA-弧形 29"/>
                <p:cNvSpPr/>
                <p:nvPr>
                  <p:custDataLst>
                    <p:tags r:id="rId10"/>
                  </p:custDataLst>
                </p:nvPr>
              </p:nvSpPr>
              <p:spPr>
                <a:xfrm>
                  <a:off x="3644900" y="977900"/>
                  <a:ext cx="4902200" cy="4902200"/>
                </a:xfrm>
                <a:prstGeom prst="arc">
                  <a:avLst>
                    <a:gd name="adj1" fmla="val 7471743"/>
                    <a:gd name="adj2" fmla="val 12121698"/>
                  </a:avLst>
                </a:prstGeom>
                <a:noFill/>
                <a:ln w="12700" cap="flat" cmpd="sng" algn="ctr">
                  <a:solidFill>
                    <a:srgbClr val="DE030A">
                      <a:alpha val="51000"/>
                    </a:srgbClr>
                  </a:solid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black"/>
                    </a:solidFill>
                    <a:effectLst/>
                    <a:uLnTx/>
                    <a:uFillTx/>
                    <a:ea typeface="微软雅黑" panose="020B0503020204020204" pitchFamily="34" charset="-122"/>
                  </a:endParaRPr>
                </a:p>
              </p:txBody>
            </p:sp>
            <p:sp>
              <p:nvSpPr>
                <p:cNvPr id="29" name="PA-弧形 30"/>
                <p:cNvSpPr/>
                <p:nvPr>
                  <p:custDataLst>
                    <p:tags r:id="rId11"/>
                  </p:custDataLst>
                </p:nvPr>
              </p:nvSpPr>
              <p:spPr>
                <a:xfrm>
                  <a:off x="3456839" y="789839"/>
                  <a:ext cx="5278321" cy="5278321"/>
                </a:xfrm>
                <a:prstGeom prst="arc">
                  <a:avLst>
                    <a:gd name="adj1" fmla="val 4305698"/>
                    <a:gd name="adj2" fmla="val 9813202"/>
                  </a:avLst>
                </a:prstGeom>
                <a:noFill/>
                <a:ln w="12700" cap="flat" cmpd="sng" algn="ctr">
                  <a:solidFill>
                    <a:srgbClr val="DE030A">
                      <a:alpha val="51000"/>
                    </a:srgbClr>
                  </a:solidFill>
                  <a:prstDash val="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black"/>
                    </a:solidFill>
                    <a:effectLst/>
                    <a:uLnTx/>
                    <a:uFillTx/>
                    <a:ea typeface="微软雅黑" panose="020B0503020204020204" pitchFamily="34" charset="-122"/>
                  </a:endParaRPr>
                </a:p>
              </p:txBody>
            </p:sp>
          </p:grpSp>
        </p:grpSp>
        <p:sp>
          <p:nvSpPr>
            <p:cNvPr id="18" name="PA-文本框 19"/>
            <p:cNvSpPr txBox="1"/>
            <p:nvPr>
              <p:custDataLst>
                <p:tags r:id="rId2"/>
              </p:custDataLst>
            </p:nvPr>
          </p:nvSpPr>
          <p:spPr>
            <a:xfrm>
              <a:off x="5210342" y="3821392"/>
              <a:ext cx="1823943" cy="1050609"/>
            </a:xfrm>
            <a:prstGeom prst="rect">
              <a:avLst/>
            </a:prstGeom>
            <a:noFill/>
          </p:spPr>
          <p:txBody>
            <a:bodyPr wrap="square">
              <a:spAutoFit/>
            </a:bodyPr>
            <a:lstStyle/>
            <a:p>
              <a:pPr marL="0" marR="0" lvl="0" indent="0" algn="ctr" defTabSz="914400" eaLnBrk="1" fontAlgn="auto" latinLnBrk="0" hangingPunct="1">
                <a:lnSpc>
                  <a:spcPct val="150000"/>
                </a:lnSpc>
                <a:spcBef>
                  <a:spcPct val="0"/>
                </a:spcBef>
                <a:spcAft>
                  <a:spcPct val="0"/>
                </a:spcAft>
                <a:buClrTx/>
                <a:buSzTx/>
                <a:buFontTx/>
                <a:buNone/>
                <a:defRPr/>
              </a:pPr>
              <a:r>
                <a:rPr kumimoji="0" lang="zh-CN" altLang="en-US" sz="2400" b="1" i="0" u="none" strike="noStrike" kern="0" cap="none" spc="300" normalizeH="0" baseline="0" noProof="0">
                  <a:ln>
                    <a:noFill/>
                  </a:ln>
                  <a:solidFill>
                    <a:prstClr val="white"/>
                  </a:solidFill>
                  <a:effectLst/>
                  <a:uLnTx/>
                  <a:uFillTx/>
                  <a:ea typeface="微软雅黑" panose="020B0503020204020204" pitchFamily="34" charset="-122"/>
                </a:rPr>
                <a:t>党员要不忘初心跟党走</a:t>
              </a:r>
            </a:p>
          </p:txBody>
        </p:sp>
        <p:sp>
          <p:nvSpPr>
            <p:cNvPr id="19" name="PA-椭圆 20"/>
            <p:cNvSpPr/>
            <p:nvPr>
              <p:custDataLst>
                <p:tags r:id="rId3"/>
              </p:custDataLst>
            </p:nvPr>
          </p:nvSpPr>
          <p:spPr>
            <a:xfrm>
              <a:off x="4657422" y="2963723"/>
              <a:ext cx="2871138" cy="2871134"/>
            </a:xfrm>
            <a:prstGeom prst="ellipse">
              <a:avLst/>
            </a:prstGeom>
            <a:noFill/>
            <a:ln w="9525" cap="flat" cmpd="sng" algn="ctr">
              <a:gradFill flip="none" rotWithShape="1">
                <a:gsLst>
                  <a:gs pos="0">
                    <a:srgbClr val="DE030A">
                      <a:alpha val="60000"/>
                    </a:srgbClr>
                  </a:gs>
                  <a:gs pos="51000">
                    <a:srgbClr val="DE030A">
                      <a:alpha val="0"/>
                    </a:srgbClr>
                  </a:gs>
                  <a:gs pos="100000">
                    <a:srgbClr val="DE030A">
                      <a:alpha val="60000"/>
                    </a:srgbClr>
                  </a:gs>
                </a:gsLst>
                <a:lin ang="0" scaled="1"/>
              </a:gra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20" name="PA-椭圆 21"/>
            <p:cNvSpPr/>
            <p:nvPr>
              <p:custDataLst>
                <p:tags r:id="rId4"/>
              </p:custDataLst>
            </p:nvPr>
          </p:nvSpPr>
          <p:spPr>
            <a:xfrm>
              <a:off x="5110141" y="3276254"/>
              <a:ext cx="88490" cy="88490"/>
            </a:xfrm>
            <a:prstGeom prst="ellipse">
              <a:avLst/>
            </a:prstGeom>
            <a:solidFill>
              <a:sysClr val="window" lastClr="FFFFFF"/>
            </a:solidFill>
            <a:ln w="12700" cap="flat" cmpd="sng" algn="ctr">
              <a:solidFill>
                <a:srgbClr val="DE030A"/>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21" name="PA-椭圆 22"/>
            <p:cNvSpPr/>
            <p:nvPr>
              <p:custDataLst>
                <p:tags r:id="rId5"/>
              </p:custDataLst>
            </p:nvPr>
          </p:nvSpPr>
          <p:spPr>
            <a:xfrm>
              <a:off x="5110141" y="5447397"/>
              <a:ext cx="88490" cy="88490"/>
            </a:xfrm>
            <a:prstGeom prst="ellipse">
              <a:avLst/>
            </a:prstGeom>
            <a:solidFill>
              <a:sysClr val="window" lastClr="FFFFFF"/>
            </a:solidFill>
            <a:ln w="12700" cap="flat" cmpd="sng" algn="ctr">
              <a:solidFill>
                <a:srgbClr val="DE030A"/>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22" name="PA-椭圆 23"/>
            <p:cNvSpPr/>
            <p:nvPr>
              <p:custDataLst>
                <p:tags r:id="rId6"/>
              </p:custDataLst>
            </p:nvPr>
          </p:nvSpPr>
          <p:spPr>
            <a:xfrm>
              <a:off x="4611313" y="4354993"/>
              <a:ext cx="88490" cy="88490"/>
            </a:xfrm>
            <a:prstGeom prst="ellipse">
              <a:avLst/>
            </a:prstGeom>
            <a:solidFill>
              <a:sysClr val="window" lastClr="FFFFFF"/>
            </a:solidFill>
            <a:ln w="12700" cap="flat" cmpd="sng" algn="ctr">
              <a:solidFill>
                <a:srgbClr val="DE030A"/>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23" name="PA-椭圆 24"/>
            <p:cNvSpPr/>
            <p:nvPr>
              <p:custDataLst>
                <p:tags r:id="rId7"/>
              </p:custDataLst>
            </p:nvPr>
          </p:nvSpPr>
          <p:spPr>
            <a:xfrm>
              <a:off x="7492195" y="4354993"/>
              <a:ext cx="88490" cy="88490"/>
            </a:xfrm>
            <a:prstGeom prst="ellipse">
              <a:avLst/>
            </a:prstGeom>
            <a:solidFill>
              <a:sysClr val="window" lastClr="FFFFFF"/>
            </a:solidFill>
            <a:ln w="12700" cap="flat" cmpd="sng" algn="ctr">
              <a:solidFill>
                <a:srgbClr val="DE030A"/>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24" name="PA-椭圆 25"/>
            <p:cNvSpPr/>
            <p:nvPr>
              <p:custDataLst>
                <p:tags r:id="rId8"/>
              </p:custDataLst>
            </p:nvPr>
          </p:nvSpPr>
          <p:spPr>
            <a:xfrm>
              <a:off x="7001804" y="3276254"/>
              <a:ext cx="88490" cy="88490"/>
            </a:xfrm>
            <a:prstGeom prst="ellipse">
              <a:avLst/>
            </a:prstGeom>
            <a:solidFill>
              <a:sysClr val="window" lastClr="FFFFFF"/>
            </a:solidFill>
            <a:ln w="12700" cap="flat" cmpd="sng" algn="ctr">
              <a:solidFill>
                <a:srgbClr val="DE030A"/>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sp>
          <p:nvSpPr>
            <p:cNvPr id="25" name="PA-椭圆 26"/>
            <p:cNvSpPr/>
            <p:nvPr>
              <p:custDataLst>
                <p:tags r:id="rId9"/>
              </p:custDataLst>
            </p:nvPr>
          </p:nvSpPr>
          <p:spPr>
            <a:xfrm>
              <a:off x="7001804" y="5447397"/>
              <a:ext cx="88490" cy="88490"/>
            </a:xfrm>
            <a:prstGeom prst="ellipse">
              <a:avLst/>
            </a:prstGeom>
            <a:solidFill>
              <a:sysClr val="window" lastClr="FFFFFF"/>
            </a:solidFill>
            <a:ln w="12700" cap="flat" cmpd="sng" algn="ctr">
              <a:solidFill>
                <a:srgbClr val="DE030A"/>
              </a:solidFill>
              <a:prstDash val="solid"/>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b="0" i="0" u="none" strike="noStrike" kern="0" cap="none" spc="0" normalizeH="0" baseline="0" noProof="0">
                <a:ln>
                  <a:noFill/>
                </a:ln>
                <a:solidFill>
                  <a:prstClr val="white"/>
                </a:solidFill>
                <a:effectLst/>
                <a:uLnTx/>
                <a:uFillTx/>
                <a:ea typeface="微软雅黑" panose="020B0503020204020204" pitchFamily="34" charset="-122"/>
              </a:endParaRPr>
            </a:p>
          </p:txBody>
        </p:sp>
      </p:grpSp>
    </p:spTree>
  </p:cSld>
  <p:clrMapOvr>
    <a:masterClrMapping/>
  </p:clrMapOvr>
  <p:transition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矩形 10"/>
          <p:cNvSpPr/>
          <p:nvPr/>
        </p:nvSpPr>
        <p:spPr>
          <a:xfrm>
            <a:off x="1115180" y="3379958"/>
            <a:ext cx="7070336" cy="2224327"/>
          </a:xfrm>
          <a:prstGeom prst="rect">
            <a:avLst/>
          </a:prstGeom>
          <a:noFill/>
        </p:spPr>
        <p:txBody>
          <a:bodyPr wrap="square">
            <a:spAutoFit/>
          </a:bodyPr>
          <a:lstStyle/>
          <a:p>
            <a:pPr algn="just">
              <a:lnSpc>
                <a:spcPct val="200000"/>
              </a:lnSpc>
            </a:pPr>
            <a:r>
              <a:rPr lang="zh-CN" altLang="en-US" kern="0">
                <a:solidFill>
                  <a:prstClr val="black">
                    <a:lumMod val="95000"/>
                    <a:lumOff val="5000"/>
                  </a:prstClr>
                </a:solidFill>
                <a:ea typeface="微软雅黑" panose="020B0503020204020204" pitchFamily="34" charset="-122"/>
                <a:cs typeface="+mn-ea"/>
              </a:rPr>
              <a:t>这个初心就是当初入党的誓言：拥护党的纲领，遵守党的章程，履行党员义务，执行党的决定，严守党的纪律，保守党的秘密，对党忠诚，积极工作，为共产主义奋斗终身，随时准备为党和人民牺牲一切，永不叛党。共产党员要不忘初心，就是要时刻把入党的誓言记在心头。</a:t>
            </a:r>
            <a:endParaRPr lang="en-US" altLang="zh-CN" kern="0">
              <a:solidFill>
                <a:prstClr val="black">
                  <a:lumMod val="95000"/>
                  <a:lumOff val="5000"/>
                </a:prstClr>
              </a:solidFill>
              <a:ea typeface="微软雅黑" panose="020B0503020204020204" pitchFamily="34" charset="-122"/>
              <a:cs typeface="+mn-ea"/>
            </a:endParaRPr>
          </a:p>
        </p:txBody>
      </p:sp>
      <p:grpSp>
        <p:nvGrpSpPr>
          <p:cNvPr id="12" name="组合 11"/>
          <p:cNvGrpSpPr/>
          <p:nvPr/>
        </p:nvGrpSpPr>
        <p:grpSpPr>
          <a:xfrm>
            <a:off x="2877746" y="1471430"/>
            <a:ext cx="6436508" cy="1739242"/>
            <a:chOff x="1487350" y="1540056"/>
            <a:chExt cx="11337258" cy="3063499"/>
          </a:xfrm>
        </p:grpSpPr>
        <p:sp>
          <p:nvSpPr>
            <p:cNvPr id="22" name="矩形 21"/>
            <p:cNvSpPr/>
            <p:nvPr/>
          </p:nvSpPr>
          <p:spPr>
            <a:xfrm>
              <a:off x="3288703" y="2542805"/>
              <a:ext cx="8901094" cy="1667943"/>
            </a:xfrm>
            <a:prstGeom prst="rect">
              <a:avLst/>
            </a:prstGeom>
            <a:solidFill>
              <a:srgbClr val="C2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ea typeface="微软雅黑" panose="020B0503020204020204" pitchFamily="34" charset="-122"/>
              </a:endParaRPr>
            </a:p>
          </p:txBody>
        </p:sp>
        <p:grpSp>
          <p:nvGrpSpPr>
            <p:cNvPr id="14" name="组合 13"/>
            <p:cNvGrpSpPr/>
            <p:nvPr/>
          </p:nvGrpSpPr>
          <p:grpSpPr>
            <a:xfrm>
              <a:off x="1628854" y="2079921"/>
              <a:ext cx="2523634" cy="2523634"/>
              <a:chOff x="2298443" y="1611719"/>
              <a:chExt cx="2524547" cy="2524547"/>
            </a:xfrm>
          </p:grpSpPr>
          <p:sp>
            <p:nvSpPr>
              <p:cNvPr id="18" name="椭圆 17"/>
              <p:cNvSpPr/>
              <p:nvPr/>
            </p:nvSpPr>
            <p:spPr>
              <a:xfrm>
                <a:off x="2298443" y="1611719"/>
                <a:ext cx="2524547" cy="2524547"/>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sp>
            <p:nvSpPr>
              <p:cNvPr id="19" name="矩形 18"/>
              <p:cNvSpPr/>
              <p:nvPr/>
            </p:nvSpPr>
            <p:spPr>
              <a:xfrm>
                <a:off x="2563931" y="2094170"/>
                <a:ext cx="1993573" cy="1626941"/>
              </a:xfrm>
              <a:prstGeom prst="rect">
                <a:avLst/>
              </a:prstGeom>
              <a:noFill/>
              <a:ln>
                <a:noFill/>
              </a:ln>
            </p:spPr>
            <p:txBody>
              <a:bodyPr wrap="square" rtlCol="0">
                <a:spAutoFit/>
              </a:bodyPr>
              <a:lstStyle/>
              <a:p>
                <a:pPr algn="ctr"/>
                <a:r>
                  <a:rPr lang="en-US" altLang="zh-CN" sz="5400">
                    <a:solidFill>
                      <a:schemeClr val="bg1"/>
                    </a:solidFill>
                    <a:ea typeface="微软雅黑" panose="020B0503020204020204" pitchFamily="34" charset="-122"/>
                  </a:rPr>
                  <a:t>01</a:t>
                </a:r>
                <a:endParaRPr lang="zh-CN" altLang="en-US" sz="5400">
                  <a:solidFill>
                    <a:schemeClr val="bg1"/>
                  </a:solidFill>
                  <a:ea typeface="微软雅黑" panose="020B0503020204020204" pitchFamily="34" charset="-122"/>
                </a:endParaRPr>
              </a:p>
            </p:txBody>
          </p:sp>
        </p:grpSp>
        <p:sp>
          <p:nvSpPr>
            <p:cNvPr id="15" name="文本框 14"/>
            <p:cNvSpPr txBox="1"/>
            <p:nvPr/>
          </p:nvSpPr>
          <p:spPr>
            <a:xfrm>
              <a:off x="2675151" y="2806090"/>
              <a:ext cx="10149457" cy="1030022"/>
            </a:xfrm>
            <a:prstGeom prst="rect">
              <a:avLst/>
            </a:prstGeom>
            <a:noFill/>
            <a:ln>
              <a:noFill/>
            </a:ln>
          </p:spPr>
          <p:txBody>
            <a:bodyPr wrap="square" rtlCol="0">
              <a:spAutoFit/>
            </a:bodyPr>
            <a:lstStyle>
              <a:defPPr>
                <a:defRPr lang="zh-CN"/>
              </a:defPPr>
              <a:lvl1pPr algn="ctr">
                <a:defRPr sz="6200" b="1">
                  <a:solidFill>
                    <a:schemeClr val="bg1"/>
                  </a:solidFill>
                  <a:latin typeface="思源黑体 CN Heavy" panose="020B0A00000000000000" pitchFamily="34" charset="-122"/>
                  <a:ea typeface="思源黑体 CN Heavy" panose="020B0A00000000000000" pitchFamily="34" charset="-122"/>
                </a:defRPr>
              </a:lvl1pPr>
            </a:lstStyle>
            <a:p>
              <a:r>
                <a:rPr lang="zh-CN" altLang="en-US" sz="3200" b="0">
                  <a:ea typeface="微软雅黑" panose="020B0503020204020204" pitchFamily="34" charset="-122"/>
                </a:rPr>
                <a:t>要牢记当初入党初心</a:t>
              </a:r>
            </a:p>
          </p:txBody>
        </p:sp>
        <p:sp>
          <p:nvSpPr>
            <p:cNvPr id="16" name="椭圆 15"/>
            <p:cNvSpPr/>
            <p:nvPr/>
          </p:nvSpPr>
          <p:spPr>
            <a:xfrm>
              <a:off x="1487350" y="1863975"/>
              <a:ext cx="431892" cy="431892"/>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sp>
          <p:nvSpPr>
            <p:cNvPr id="17" name="椭圆 16"/>
            <p:cNvSpPr/>
            <p:nvPr/>
          </p:nvSpPr>
          <p:spPr>
            <a:xfrm>
              <a:off x="3339753" y="1540056"/>
              <a:ext cx="431892" cy="431892"/>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grpSp>
      <p:pic>
        <p:nvPicPr>
          <p:cNvPr id="24" name="图片 23" descr="图片包含 黑暗, 灯光, 游戏机&#10;&#10;描述已自动生成"/>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83702" y="3210672"/>
            <a:ext cx="1800388" cy="2920773"/>
          </a:xfrm>
          <a:prstGeom prst="rect">
            <a:avLst/>
          </a:prstGeom>
        </p:spPr>
      </p:pic>
    </p:spTree>
  </p:cSld>
  <p:clrMapOvr>
    <a:masterClrMapping/>
  </p:clrMapOvr>
  <p:transition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trips(downLeft)">
                                      <p:cBhvr>
                                        <p:cTn id="11" dur="500"/>
                                        <p:tgtEl>
                                          <p:spTgt spid="11"/>
                                        </p:tgtEl>
                                      </p:cBhvr>
                                    </p:animEffect>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42" presetClass="entr" presetSubtype="0" fill="hold"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fade">
                                      <p:cBhvr>
                                        <p:cTn id="16" dur="1000"/>
                                        <p:tgtEl>
                                          <p:spTgt spid="24"/>
                                        </p:tgtEl>
                                      </p:cBhvr>
                                    </p:animEffect>
                                    <p:anim calcmode="lin" valueType="num">
                                      <p:cBhvr>
                                        <p:cTn id="17" dur="1000" fill="hold"/>
                                        <p:tgtEl>
                                          <p:spTgt spid="24"/>
                                        </p:tgtEl>
                                        <p:attrNameLst>
                                          <p:attrName>ppt_x</p:attrName>
                                        </p:attrNameLst>
                                      </p:cBhvr>
                                      <p:tavLst>
                                        <p:tav tm="0">
                                          <p:val>
                                            <p:strVal val="#ppt_x"/>
                                          </p:val>
                                        </p:tav>
                                        <p:tav tm="100000">
                                          <p:val>
                                            <p:strVal val="#ppt_x"/>
                                          </p:val>
                                        </p:tav>
                                      </p:tavLst>
                                    </p:anim>
                                    <p:anim calcmode="lin" valueType="num">
                                      <p:cBhvr>
                                        <p:cTn id="1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sp>
        <p:nvSpPr>
          <p:cNvPr id="5" name="矩形: 圆角 24"/>
          <p:cNvSpPr/>
          <p:nvPr/>
        </p:nvSpPr>
        <p:spPr>
          <a:xfrm>
            <a:off x="5231904" y="1988840"/>
            <a:ext cx="5214313" cy="516645"/>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65" dirty="0">
                <a:solidFill>
                  <a:srgbClr val="C00000"/>
                </a:solidFill>
                <a:latin typeface="仓耳渔阳体 W04" panose="02020400000000000000" pitchFamily="18" charset="-122"/>
                <a:ea typeface="仓耳渔阳体 W04" panose="02020400000000000000" pitchFamily="18" charset="-122"/>
                <a:cs typeface="阿里巴巴普惠体" panose="00020600040101010101" pitchFamily="18" charset="-122"/>
              </a:rPr>
              <a:t>坚定理想信念，时刻不忘党史</a:t>
            </a:r>
          </a:p>
        </p:txBody>
      </p:sp>
      <p:sp>
        <p:nvSpPr>
          <p:cNvPr id="6" name="矩形: 圆角 25"/>
          <p:cNvSpPr/>
          <p:nvPr/>
        </p:nvSpPr>
        <p:spPr>
          <a:xfrm>
            <a:off x="4274820" y="1979159"/>
            <a:ext cx="765063" cy="577576"/>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665" b="1" spc="600">
                <a:solidFill>
                  <a:schemeClr val="bg1"/>
                </a:solidFill>
                <a:latin typeface="仓耳渔阳体 W03" panose="02020400000000000000" pitchFamily="18" charset="-122"/>
                <a:ea typeface="仓耳渔阳体 W03" panose="02020400000000000000" pitchFamily="18" charset="-122"/>
                <a:cs typeface="+mn-ea"/>
                <a:sym typeface="Arial" panose="020B0604020202020204" pitchFamily="34" charset="0"/>
              </a:rPr>
              <a:t>1</a:t>
            </a:r>
            <a:endParaRPr lang="zh-CN" altLang="en-US" sz="2665" b="1" spc="600">
              <a:solidFill>
                <a:schemeClr val="bg1"/>
              </a:solidFill>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sp>
        <p:nvSpPr>
          <p:cNvPr id="7" name="矩形: 圆角 24"/>
          <p:cNvSpPr/>
          <p:nvPr/>
        </p:nvSpPr>
        <p:spPr>
          <a:xfrm>
            <a:off x="5231904" y="2601563"/>
            <a:ext cx="5180903" cy="57217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65">
                <a:solidFill>
                  <a:srgbClr val="C00000"/>
                </a:solidFill>
                <a:latin typeface="仓耳渔阳体 W04" panose="02020400000000000000" pitchFamily="18" charset="-122"/>
                <a:ea typeface="仓耳渔阳体 W04" panose="02020400000000000000" pitchFamily="18" charset="-122"/>
                <a:cs typeface="阿里巴巴普惠体" panose="00020600040101010101" pitchFamily="18" charset="-122"/>
              </a:rPr>
              <a:t>铭记党史，不忘初心</a:t>
            </a:r>
          </a:p>
        </p:txBody>
      </p:sp>
      <p:sp>
        <p:nvSpPr>
          <p:cNvPr id="8" name="矩形: 圆角 25"/>
          <p:cNvSpPr/>
          <p:nvPr/>
        </p:nvSpPr>
        <p:spPr>
          <a:xfrm>
            <a:off x="4274820" y="2590840"/>
            <a:ext cx="765063" cy="639653"/>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665" b="1" spc="600">
                <a:solidFill>
                  <a:schemeClr val="bg1"/>
                </a:solidFill>
                <a:latin typeface="仓耳渔阳体 W03" panose="02020400000000000000" pitchFamily="18" charset="-122"/>
                <a:ea typeface="仓耳渔阳体 W03" panose="02020400000000000000" pitchFamily="18" charset="-122"/>
                <a:cs typeface="+mn-ea"/>
                <a:sym typeface="Arial" panose="020B0604020202020204" pitchFamily="34" charset="0"/>
              </a:rPr>
              <a:t>2</a:t>
            </a:r>
            <a:endParaRPr lang="zh-CN" altLang="en-US" sz="2665" b="1" spc="600">
              <a:solidFill>
                <a:schemeClr val="bg1"/>
              </a:solidFill>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sp>
        <p:nvSpPr>
          <p:cNvPr id="9" name="矩形: 圆角 24"/>
          <p:cNvSpPr/>
          <p:nvPr/>
        </p:nvSpPr>
        <p:spPr>
          <a:xfrm>
            <a:off x="5231904" y="3310688"/>
            <a:ext cx="5180903" cy="516645"/>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1865">
                <a:solidFill>
                  <a:srgbClr val="C00000"/>
                </a:solidFill>
                <a:latin typeface="仓耳渔阳体 W04" panose="02020400000000000000" pitchFamily="18" charset="-122"/>
                <a:ea typeface="仓耳渔阳体 W04" panose="02020400000000000000" pitchFamily="18" charset="-122"/>
                <a:cs typeface="阿里巴巴普惠体" panose="00020600040101010101" pitchFamily="18" charset="-122"/>
              </a:rPr>
              <a:t>一心一意永远跟党走</a:t>
            </a:r>
          </a:p>
        </p:txBody>
      </p:sp>
      <p:sp>
        <p:nvSpPr>
          <p:cNvPr id="10" name="矩形: 圆角 25"/>
          <p:cNvSpPr/>
          <p:nvPr/>
        </p:nvSpPr>
        <p:spPr>
          <a:xfrm>
            <a:off x="4274820" y="3301007"/>
            <a:ext cx="765063" cy="577576"/>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665" b="1" spc="600">
                <a:solidFill>
                  <a:schemeClr val="bg1"/>
                </a:solidFill>
                <a:latin typeface="仓耳渔阳体 W03" panose="02020400000000000000" pitchFamily="18" charset="-122"/>
                <a:ea typeface="仓耳渔阳体 W03" panose="02020400000000000000" pitchFamily="18" charset="-122"/>
                <a:cs typeface="+mn-ea"/>
                <a:sym typeface="Arial" panose="020B0604020202020204" pitchFamily="34" charset="0"/>
              </a:rPr>
              <a:t>3</a:t>
            </a:r>
            <a:endParaRPr lang="zh-CN" altLang="en-US" sz="2665" b="1" spc="600">
              <a:solidFill>
                <a:schemeClr val="bg1"/>
              </a:solidFill>
              <a:latin typeface="仓耳渔阳体 W03" panose="02020400000000000000" pitchFamily="18" charset="-122"/>
              <a:ea typeface="仓耳渔阳体 W03" panose="02020400000000000000" pitchFamily="18" charset="-122"/>
              <a:cs typeface="+mn-ea"/>
              <a:sym typeface="Arial" panose="020B0604020202020204" pitchFamily="34" charset="0"/>
            </a:endParaRPr>
          </a:p>
        </p:txBody>
      </p:sp>
      <p:grpSp>
        <p:nvGrpSpPr>
          <p:cNvPr id="11" name="组合 10"/>
          <p:cNvGrpSpPr/>
          <p:nvPr/>
        </p:nvGrpSpPr>
        <p:grpSpPr>
          <a:xfrm>
            <a:off x="1281803" y="1386860"/>
            <a:ext cx="2714977" cy="3048001"/>
            <a:chOff x="1138418" y="1781546"/>
            <a:chExt cx="2555956" cy="2810473"/>
          </a:xfrm>
        </p:grpSpPr>
        <p:sp>
          <p:nvSpPr>
            <p:cNvPr id="12" name="Freeform 5"/>
            <p:cNvSpPr/>
            <p:nvPr/>
          </p:nvSpPr>
          <p:spPr bwMode="auto">
            <a:xfrm>
              <a:off x="1138418" y="1781546"/>
              <a:ext cx="2555956" cy="2810473"/>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0">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bg1"/>
            </a:solidFill>
            <a:ln w="12700">
              <a:solidFill>
                <a:srgbClr val="C00000"/>
              </a:solidFill>
            </a:ln>
          </p:spPr>
          <p:txBody>
            <a:bodyPr vert="horz" wrap="square" lIns="121920" tIns="60960" rIns="121920" bIns="60960" numCol="1" anchor="t" anchorCtr="0" compatLnSpc="1"/>
            <a:lstStyle/>
            <a:p>
              <a:endParaRPr lang="zh-CN" altLang="en-US" sz="2135">
                <a:latin typeface="阿里巴巴普惠体 Medium" panose="00020600040101010101" pitchFamily="18" charset="-122"/>
                <a:ea typeface="阿里巴巴普惠体 Medium" panose="00020600040101010101" pitchFamily="18" charset="-122"/>
              </a:endParaRPr>
            </a:p>
          </p:txBody>
        </p:sp>
        <p:sp>
          <p:nvSpPr>
            <p:cNvPr id="13" name="Freeform 5"/>
            <p:cNvSpPr/>
            <p:nvPr/>
          </p:nvSpPr>
          <p:spPr bwMode="auto">
            <a:xfrm>
              <a:off x="1368452" y="1994247"/>
              <a:ext cx="2144199" cy="2357716"/>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0">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chemeClr val="bg1"/>
            </a:solidFill>
            <a:ln w="28575">
              <a:solidFill>
                <a:srgbClr val="C00000"/>
              </a:solidFill>
            </a:ln>
            <a:effectLst>
              <a:outerShdw blurRad="203200" dist="1016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35">
                <a:solidFill>
                  <a:prstClr val="white"/>
                </a:solidFill>
                <a:latin typeface="阿里巴巴普惠体 Medium" panose="00020600040101010101" pitchFamily="18" charset="-122"/>
                <a:ea typeface="阿里巴巴普惠体 Medium" panose="00020600040101010101" pitchFamily="18" charset="-122"/>
              </a:endParaRPr>
            </a:p>
          </p:txBody>
        </p:sp>
        <p:sp>
          <p:nvSpPr>
            <p:cNvPr id="14" name="矩形 13"/>
            <p:cNvSpPr/>
            <p:nvPr/>
          </p:nvSpPr>
          <p:spPr>
            <a:xfrm>
              <a:off x="1351860" y="2793998"/>
              <a:ext cx="2128108" cy="1200306"/>
            </a:xfrm>
            <a:prstGeom prst="rect">
              <a:avLst/>
            </a:prstGeom>
            <a:noFill/>
            <a:effectLst/>
          </p:spPr>
          <p:txBody>
            <a:bodyPr wrap="square" rtlCol="0">
              <a:spAutoFit/>
            </a:bodyPr>
            <a:lstStyle/>
            <a:p>
              <a:pPr algn="ctr"/>
              <a:r>
                <a:rPr lang="zh-CN" altLang="en-US" sz="4800" b="1">
                  <a:solidFill>
                    <a:srgbClr val="C00000"/>
                  </a:solidFill>
                  <a:latin typeface="阿里巴巴普惠体 Medium" panose="00020600040101010101" pitchFamily="18" charset="-122"/>
                  <a:ea typeface="阿里巴巴普惠体 Medium" panose="00020600040101010101" pitchFamily="18" charset="-122"/>
                </a:rPr>
                <a:t>目  录</a:t>
              </a:r>
              <a:endParaRPr lang="en-US" altLang="zh-CN" sz="4800" b="1">
                <a:solidFill>
                  <a:srgbClr val="C00000"/>
                </a:solidFill>
                <a:latin typeface="阿里巴巴普惠体 Medium" panose="00020600040101010101" pitchFamily="18" charset="-122"/>
                <a:ea typeface="阿里巴巴普惠体 Medium" panose="00020600040101010101" pitchFamily="18" charset="-122"/>
              </a:endParaRPr>
            </a:p>
            <a:p>
              <a:pPr algn="ctr"/>
              <a:r>
                <a:rPr lang="en-US" altLang="zh-CN" sz="1600" b="1">
                  <a:ln w="6350">
                    <a:noFill/>
                  </a:ln>
                  <a:solidFill>
                    <a:srgbClr val="C00000"/>
                  </a:solidFill>
                  <a:latin typeface="仓耳渔阳体 W02" panose="02020400000000000000" pitchFamily="18" charset="-122"/>
                  <a:ea typeface="仓耳渔阳体 W02" panose="02020400000000000000" pitchFamily="18" charset="-122"/>
                </a:rPr>
                <a:t>CONTENTS</a:t>
              </a:r>
              <a:endParaRPr lang="zh-CN" altLang="en-US" sz="1600" b="1">
                <a:ln w="6350">
                  <a:noFill/>
                </a:ln>
                <a:solidFill>
                  <a:srgbClr val="C00000"/>
                </a:solidFill>
                <a:latin typeface="仓耳渔阳体 W02" panose="02020400000000000000" pitchFamily="18" charset="-122"/>
                <a:ea typeface="仓耳渔阳体 W02" panose="02020400000000000000" pitchFamily="18" charset="-122"/>
              </a:endParaRPr>
            </a:p>
            <a:p>
              <a:pPr algn="ctr"/>
              <a:endParaRPr lang="zh-CN" altLang="en-US" sz="1465" b="1">
                <a:solidFill>
                  <a:srgbClr val="C00000"/>
                </a:solidFill>
                <a:latin typeface="阿里巴巴普惠体 Medium" panose="00020600040101010101" pitchFamily="18" charset="-122"/>
                <a:ea typeface="阿里巴巴普惠体 Medium" panose="00020600040101010101" pitchFamily="18" charset="-122"/>
              </a:endParaRPr>
            </a:p>
          </p:txBody>
        </p:sp>
        <p:pic>
          <p:nvPicPr>
            <p:cNvPr id="15" name="图片 1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18683" y="2199937"/>
              <a:ext cx="937693" cy="593786"/>
            </a:xfrm>
            <a:prstGeom prst="rect">
              <a:avLst/>
            </a:prstGeom>
          </p:spPr>
        </p:pic>
      </p:grpSp>
      <p:sp>
        <p:nvSpPr>
          <p:cNvPr id="3" name="文本框 2"/>
          <p:cNvSpPr txBox="1"/>
          <p:nvPr/>
        </p:nvSpPr>
        <p:spPr>
          <a:xfrm>
            <a:off x="4811697" y="4434861"/>
            <a:ext cx="1571348" cy="253916"/>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nodeType="afterGroup">
                            <p:stCondLst>
                              <p:cond delay="1000"/>
                            </p:stCondLst>
                            <p:childTnLst>
                              <p:par>
                                <p:cTn id="17" presetID="2" presetClass="entr" presetSubtype="2"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par>
                          <p:cTn id="27" fill="hold" nodeType="afterGroup">
                            <p:stCondLst>
                              <p:cond delay="2000"/>
                            </p:stCondLst>
                            <p:childTnLst>
                              <p:par>
                                <p:cTn id="28" presetID="2" presetClass="entr" presetSubtype="2"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1+#ppt_w/2"/>
                                          </p:val>
                                        </p:tav>
                                        <p:tav tm="100000">
                                          <p:val>
                                            <p:strVal val="#ppt_x"/>
                                          </p:val>
                                        </p:tav>
                                      </p:tavLst>
                                    </p:anim>
                                    <p:anim calcmode="lin" valueType="num">
                                      <p:cBhvr additive="base">
                                        <p:cTn id="31" dur="500" fill="hold"/>
                                        <p:tgtEl>
                                          <p:spTgt spid="7"/>
                                        </p:tgtEl>
                                        <p:attrNameLst>
                                          <p:attrName>ppt_y</p:attrName>
                                        </p:attrNameLst>
                                      </p:cBhvr>
                                      <p:tavLst>
                                        <p:tav tm="0">
                                          <p:val>
                                            <p:strVal val="#ppt_y"/>
                                          </p:val>
                                        </p:tav>
                                        <p:tav tm="100000">
                                          <p:val>
                                            <p:strVal val="#ppt_y"/>
                                          </p:val>
                                        </p:tav>
                                      </p:tavLst>
                                    </p:anim>
                                  </p:childTnLst>
                                </p:cTn>
                              </p:par>
                            </p:childTnLst>
                          </p:cTn>
                        </p:par>
                        <p:par>
                          <p:cTn id="32" fill="hold" nodeType="afterGroup">
                            <p:stCondLst>
                              <p:cond delay="2500"/>
                            </p:stCondLst>
                            <p:childTnLst>
                              <p:par>
                                <p:cTn id="33" presetID="53"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childTnLst>
                          </p:cTn>
                        </p:par>
                        <p:par>
                          <p:cTn id="38" fill="hold" nodeType="afterGroup">
                            <p:stCondLst>
                              <p:cond delay="3000"/>
                            </p:stCondLst>
                            <p:childTnLst>
                              <p:par>
                                <p:cTn id="39" presetID="2" presetClass="entr" presetSubtype="2" fill="hold" grpId="0"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 name="矩形 18"/>
          <p:cNvSpPr/>
          <p:nvPr/>
        </p:nvSpPr>
        <p:spPr>
          <a:xfrm>
            <a:off x="1104654" y="3528846"/>
            <a:ext cx="9982692" cy="2224327"/>
          </a:xfrm>
          <a:prstGeom prst="rect">
            <a:avLst/>
          </a:prstGeom>
          <a:noFill/>
        </p:spPr>
        <p:txBody>
          <a:bodyPr wrap="square">
            <a:spAutoFit/>
          </a:bodyPr>
          <a:lstStyle/>
          <a:p>
            <a:pPr algn="just">
              <a:lnSpc>
                <a:spcPct val="200000"/>
              </a:lnSpc>
            </a:pPr>
            <a:r>
              <a:rPr lang="zh-CN" altLang="en-US" kern="0">
                <a:solidFill>
                  <a:prstClr val="black">
                    <a:lumMod val="95000"/>
                    <a:lumOff val="5000"/>
                  </a:prstClr>
                </a:solidFill>
                <a:ea typeface="微软雅黑" panose="020B0503020204020204" pitchFamily="34" charset="-122"/>
                <a:cs typeface="+mn-ea"/>
              </a:rPr>
              <a:t>我们要经常自查自纠自我检讨。能做到有则改之，无则加勉。航道错了，立即把偏离的行道矫正过来，思想开了小差，把错误的思想扭转过来。哪个扣子扣坏了，立即把哪颗扣子扣好。行为才不会乱，航向才不会错。绝不能听之任之，更不能脚踩西瓜皮，滑到哪里算哪里。这样才能永葆共产党员的本色。</a:t>
            </a:r>
            <a:endParaRPr lang="en-US" altLang="zh-CN" kern="0">
              <a:solidFill>
                <a:prstClr val="black">
                  <a:lumMod val="95000"/>
                  <a:lumOff val="5000"/>
                </a:prstClr>
              </a:solidFill>
              <a:ea typeface="微软雅黑" panose="020B0503020204020204" pitchFamily="34" charset="-122"/>
              <a:cs typeface="+mn-ea"/>
            </a:endParaRPr>
          </a:p>
        </p:txBody>
      </p:sp>
      <p:grpSp>
        <p:nvGrpSpPr>
          <p:cNvPr id="20" name="组合 19"/>
          <p:cNvGrpSpPr/>
          <p:nvPr/>
        </p:nvGrpSpPr>
        <p:grpSpPr>
          <a:xfrm>
            <a:off x="2877746" y="1471427"/>
            <a:ext cx="6436508" cy="1739242"/>
            <a:chOff x="1487350" y="1540056"/>
            <a:chExt cx="11337258" cy="3063499"/>
          </a:xfrm>
        </p:grpSpPr>
        <p:sp>
          <p:nvSpPr>
            <p:cNvPr id="30" name="矩形 29"/>
            <p:cNvSpPr/>
            <p:nvPr/>
          </p:nvSpPr>
          <p:spPr>
            <a:xfrm>
              <a:off x="3288703" y="2542805"/>
              <a:ext cx="8901094" cy="1667943"/>
            </a:xfrm>
            <a:prstGeom prst="rect">
              <a:avLst/>
            </a:prstGeom>
            <a:solidFill>
              <a:srgbClr val="C2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ea typeface="微软雅黑" panose="020B0503020204020204" pitchFamily="34" charset="-122"/>
              </a:endParaRPr>
            </a:p>
          </p:txBody>
        </p:sp>
        <p:grpSp>
          <p:nvGrpSpPr>
            <p:cNvPr id="22" name="组合 21"/>
            <p:cNvGrpSpPr/>
            <p:nvPr/>
          </p:nvGrpSpPr>
          <p:grpSpPr>
            <a:xfrm>
              <a:off x="1628854" y="2079921"/>
              <a:ext cx="2523634" cy="2523634"/>
              <a:chOff x="2298443" y="1611719"/>
              <a:chExt cx="2524547" cy="2524547"/>
            </a:xfrm>
          </p:grpSpPr>
          <p:sp>
            <p:nvSpPr>
              <p:cNvPr id="26" name="椭圆 25"/>
              <p:cNvSpPr/>
              <p:nvPr/>
            </p:nvSpPr>
            <p:spPr>
              <a:xfrm>
                <a:off x="2298443" y="1611719"/>
                <a:ext cx="2524547" cy="2524547"/>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sp>
            <p:nvSpPr>
              <p:cNvPr id="27" name="矩形 26"/>
              <p:cNvSpPr/>
              <p:nvPr/>
            </p:nvSpPr>
            <p:spPr>
              <a:xfrm>
                <a:off x="2563931" y="2094170"/>
                <a:ext cx="1993573" cy="1626941"/>
              </a:xfrm>
              <a:prstGeom prst="rect">
                <a:avLst/>
              </a:prstGeom>
              <a:noFill/>
              <a:ln>
                <a:noFill/>
              </a:ln>
            </p:spPr>
            <p:txBody>
              <a:bodyPr wrap="square" rtlCol="0">
                <a:spAutoFit/>
              </a:bodyPr>
              <a:lstStyle/>
              <a:p>
                <a:pPr algn="ctr"/>
                <a:r>
                  <a:rPr lang="en-US" altLang="zh-CN" sz="5400">
                    <a:solidFill>
                      <a:schemeClr val="bg1"/>
                    </a:solidFill>
                    <a:ea typeface="微软雅黑" panose="020B0503020204020204" pitchFamily="34" charset="-122"/>
                  </a:rPr>
                  <a:t>02</a:t>
                </a:r>
                <a:endParaRPr lang="zh-CN" altLang="en-US" sz="5400">
                  <a:solidFill>
                    <a:schemeClr val="bg1"/>
                  </a:solidFill>
                  <a:ea typeface="微软雅黑" panose="020B0503020204020204" pitchFamily="34" charset="-122"/>
                </a:endParaRPr>
              </a:p>
            </p:txBody>
          </p:sp>
        </p:grpSp>
        <p:sp>
          <p:nvSpPr>
            <p:cNvPr id="23" name="文本框 22"/>
            <p:cNvSpPr txBox="1"/>
            <p:nvPr/>
          </p:nvSpPr>
          <p:spPr>
            <a:xfrm>
              <a:off x="2675151" y="2806090"/>
              <a:ext cx="10149457" cy="1030022"/>
            </a:xfrm>
            <a:prstGeom prst="rect">
              <a:avLst/>
            </a:prstGeom>
            <a:noFill/>
            <a:ln>
              <a:noFill/>
            </a:ln>
          </p:spPr>
          <p:txBody>
            <a:bodyPr wrap="square" rtlCol="0">
              <a:spAutoFit/>
            </a:bodyPr>
            <a:lstStyle>
              <a:defPPr>
                <a:defRPr lang="zh-CN"/>
              </a:defPPr>
              <a:lvl1pPr algn="ctr">
                <a:defRPr sz="6200" b="1">
                  <a:solidFill>
                    <a:schemeClr val="bg1"/>
                  </a:solidFill>
                  <a:latin typeface="思源黑体 CN Heavy" panose="020B0A00000000000000" pitchFamily="34" charset="-122"/>
                  <a:ea typeface="思源黑体 CN Heavy" panose="020B0A00000000000000" pitchFamily="34" charset="-122"/>
                </a:defRPr>
              </a:lvl1pPr>
            </a:lstStyle>
            <a:p>
              <a:r>
                <a:rPr lang="zh-CN" altLang="en-US" sz="3200" b="0">
                  <a:ea typeface="微软雅黑" panose="020B0503020204020204" pitchFamily="34" charset="-122"/>
                </a:rPr>
                <a:t>要做到日日自省</a:t>
              </a:r>
            </a:p>
          </p:txBody>
        </p:sp>
        <p:sp>
          <p:nvSpPr>
            <p:cNvPr id="24" name="椭圆 23"/>
            <p:cNvSpPr/>
            <p:nvPr/>
          </p:nvSpPr>
          <p:spPr>
            <a:xfrm>
              <a:off x="1487350" y="1863975"/>
              <a:ext cx="431892" cy="431892"/>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sp>
          <p:nvSpPr>
            <p:cNvPr id="25" name="椭圆 24"/>
            <p:cNvSpPr/>
            <p:nvPr/>
          </p:nvSpPr>
          <p:spPr>
            <a:xfrm>
              <a:off x="3339753" y="1540056"/>
              <a:ext cx="431892" cy="431892"/>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grpSp>
    </p:spTree>
  </p:cSld>
  <p:clrMapOvr>
    <a:masterClrMapping/>
  </p:clrMapOvr>
  <p:transition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par>
                          <p:cTn id="8" fill="hold" nodeType="afterGroup">
                            <p:stCondLst>
                              <p:cond delay="500"/>
                            </p:stCondLst>
                            <p:childTnLst>
                              <p:par>
                                <p:cTn id="9" presetID="18" presetClass="entr" presetSubtype="3"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strips(upRight)">
                                      <p:cBhvr>
                                        <p:cTn id="1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矩形 10"/>
          <p:cNvSpPr/>
          <p:nvPr/>
        </p:nvSpPr>
        <p:spPr>
          <a:xfrm>
            <a:off x="1010557" y="3215431"/>
            <a:ext cx="10170886" cy="2778325"/>
          </a:xfrm>
          <a:prstGeom prst="rect">
            <a:avLst/>
          </a:prstGeom>
          <a:noFill/>
        </p:spPr>
        <p:txBody>
          <a:bodyPr wrap="square">
            <a:spAutoFit/>
          </a:bodyPr>
          <a:lstStyle/>
          <a:p>
            <a:pPr algn="just" defTabSz="914400">
              <a:lnSpc>
                <a:spcPct val="200000"/>
              </a:lnSpc>
              <a:defRPr/>
            </a:pPr>
            <a:r>
              <a:rPr lang="zh-CN" altLang="en-US" kern="0">
                <a:solidFill>
                  <a:prstClr val="black">
                    <a:lumMod val="95000"/>
                    <a:lumOff val="5000"/>
                  </a:prstClr>
                </a:solidFill>
                <a:ea typeface="微软雅黑" panose="020B0503020204020204" pitchFamily="34" charset="-122"/>
                <a:cs typeface="+mn-ea"/>
              </a:rPr>
              <a:t>自古以来，做人、做官、做事没有人不肯善始，但却有很少人能够善终。一个人刚好做出承诺，刚好发了誓，往往能够记得，往往能够兑现。但“时位之移人”，可随着时间一长，地位、权势一发生变化，有些人就把初心给忘记了，有些人就记性差了，有些人党性和思想就生了锈。就把当初的诺言抛到九霄云外了。思想、行为就不再是当初所说、所做那样。就出现见利忘义，作奸犯科</a:t>
            </a:r>
            <a:r>
              <a:rPr lang="en-US" altLang="zh-CN" kern="0">
                <a:solidFill>
                  <a:prstClr val="black">
                    <a:lumMod val="95000"/>
                    <a:lumOff val="5000"/>
                  </a:prstClr>
                </a:solidFill>
                <a:ea typeface="微软雅黑" panose="020B0503020204020204" pitchFamily="34" charset="-122"/>
                <a:cs typeface="+mn-ea"/>
              </a:rPr>
              <a:t>;</a:t>
            </a:r>
            <a:r>
              <a:rPr lang="zh-CN" altLang="en-US" kern="0">
                <a:solidFill>
                  <a:prstClr val="black">
                    <a:lumMod val="95000"/>
                    <a:lumOff val="5000"/>
                  </a:prstClr>
                </a:solidFill>
                <a:ea typeface="微软雅黑" panose="020B0503020204020204" pitchFamily="34" charset="-122"/>
                <a:cs typeface="+mn-ea"/>
              </a:rPr>
              <a:t>就出现贪污受贿等的现象。</a:t>
            </a:r>
          </a:p>
        </p:txBody>
      </p:sp>
      <p:grpSp>
        <p:nvGrpSpPr>
          <p:cNvPr id="13" name="组合 12"/>
          <p:cNvGrpSpPr/>
          <p:nvPr/>
        </p:nvGrpSpPr>
        <p:grpSpPr>
          <a:xfrm>
            <a:off x="2251673" y="1471427"/>
            <a:ext cx="7688654" cy="1739242"/>
            <a:chOff x="1487350" y="1540056"/>
            <a:chExt cx="13542786" cy="3063499"/>
          </a:xfrm>
        </p:grpSpPr>
        <p:sp>
          <p:nvSpPr>
            <p:cNvPr id="23" name="矩形 22"/>
            <p:cNvSpPr/>
            <p:nvPr/>
          </p:nvSpPr>
          <p:spPr>
            <a:xfrm>
              <a:off x="3288703" y="2542803"/>
              <a:ext cx="11741433" cy="1667943"/>
            </a:xfrm>
            <a:prstGeom prst="rect">
              <a:avLst/>
            </a:prstGeom>
            <a:solidFill>
              <a:srgbClr val="C2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ea typeface="微软雅黑" panose="020B0503020204020204" pitchFamily="34" charset="-122"/>
              </a:endParaRPr>
            </a:p>
          </p:txBody>
        </p:sp>
        <p:grpSp>
          <p:nvGrpSpPr>
            <p:cNvPr id="15" name="组合 14"/>
            <p:cNvGrpSpPr/>
            <p:nvPr/>
          </p:nvGrpSpPr>
          <p:grpSpPr>
            <a:xfrm>
              <a:off x="1628854" y="2079921"/>
              <a:ext cx="2523634" cy="2523634"/>
              <a:chOff x="2298443" y="1611719"/>
              <a:chExt cx="2524547" cy="2524547"/>
            </a:xfrm>
          </p:grpSpPr>
          <p:sp>
            <p:nvSpPr>
              <p:cNvPr id="19" name="椭圆 18"/>
              <p:cNvSpPr/>
              <p:nvPr/>
            </p:nvSpPr>
            <p:spPr>
              <a:xfrm>
                <a:off x="2298443" y="1611719"/>
                <a:ext cx="2524547" cy="2524547"/>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sp>
            <p:nvSpPr>
              <p:cNvPr id="20" name="矩形 19"/>
              <p:cNvSpPr/>
              <p:nvPr/>
            </p:nvSpPr>
            <p:spPr>
              <a:xfrm>
                <a:off x="2563931" y="2094170"/>
                <a:ext cx="1993573" cy="1626941"/>
              </a:xfrm>
              <a:prstGeom prst="rect">
                <a:avLst/>
              </a:prstGeom>
              <a:noFill/>
              <a:ln>
                <a:noFill/>
              </a:ln>
            </p:spPr>
            <p:txBody>
              <a:bodyPr wrap="square" rtlCol="0">
                <a:spAutoFit/>
              </a:bodyPr>
              <a:lstStyle/>
              <a:p>
                <a:pPr algn="ctr"/>
                <a:r>
                  <a:rPr lang="en-US" altLang="zh-CN" sz="5400">
                    <a:solidFill>
                      <a:schemeClr val="bg1"/>
                    </a:solidFill>
                    <a:ea typeface="微软雅黑" panose="020B0503020204020204" pitchFamily="34" charset="-122"/>
                  </a:rPr>
                  <a:t>03</a:t>
                </a:r>
                <a:endParaRPr lang="zh-CN" altLang="en-US" sz="5400">
                  <a:solidFill>
                    <a:schemeClr val="bg1"/>
                  </a:solidFill>
                  <a:ea typeface="微软雅黑" panose="020B0503020204020204" pitchFamily="34" charset="-122"/>
                </a:endParaRPr>
              </a:p>
            </p:txBody>
          </p:sp>
        </p:grpSp>
        <p:sp>
          <p:nvSpPr>
            <p:cNvPr id="16" name="文本框 15"/>
            <p:cNvSpPr txBox="1"/>
            <p:nvPr/>
          </p:nvSpPr>
          <p:spPr>
            <a:xfrm>
              <a:off x="4443444" y="2858775"/>
              <a:ext cx="10149456" cy="1030022"/>
            </a:xfrm>
            <a:prstGeom prst="rect">
              <a:avLst/>
            </a:prstGeom>
            <a:noFill/>
            <a:ln>
              <a:noFill/>
            </a:ln>
          </p:spPr>
          <p:txBody>
            <a:bodyPr wrap="square" rtlCol="0">
              <a:spAutoFit/>
            </a:bodyPr>
            <a:lstStyle>
              <a:defPPr>
                <a:defRPr lang="zh-CN"/>
              </a:defPPr>
              <a:lvl1pPr algn="ctr">
                <a:defRPr sz="6200" b="1">
                  <a:solidFill>
                    <a:schemeClr val="bg1"/>
                  </a:solidFill>
                  <a:latin typeface="思源黑体 CN Heavy" panose="020B0A00000000000000" pitchFamily="34" charset="-122"/>
                  <a:ea typeface="思源黑体 CN Heavy" panose="020B0A00000000000000" pitchFamily="34" charset="-122"/>
                </a:defRPr>
              </a:lvl1pPr>
            </a:lstStyle>
            <a:p>
              <a:r>
                <a:rPr lang="zh-CN" altLang="en-US" sz="3200" b="0">
                  <a:ea typeface="微软雅黑" panose="020B0503020204020204" pitchFamily="34" charset="-122"/>
                </a:rPr>
                <a:t>要自始至终守得住那颗初心</a:t>
              </a:r>
            </a:p>
          </p:txBody>
        </p:sp>
        <p:sp>
          <p:nvSpPr>
            <p:cNvPr id="17" name="椭圆 16"/>
            <p:cNvSpPr/>
            <p:nvPr/>
          </p:nvSpPr>
          <p:spPr>
            <a:xfrm>
              <a:off x="1487350" y="1863975"/>
              <a:ext cx="431892" cy="431892"/>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sp>
          <p:nvSpPr>
            <p:cNvPr id="18" name="椭圆 17"/>
            <p:cNvSpPr/>
            <p:nvPr/>
          </p:nvSpPr>
          <p:spPr>
            <a:xfrm>
              <a:off x="3339753" y="1540056"/>
              <a:ext cx="431892" cy="431892"/>
            </a:xfrm>
            <a:prstGeom prst="ellipse">
              <a:avLst/>
            </a:prstGeom>
            <a:gradFill>
              <a:gsLst>
                <a:gs pos="89000">
                  <a:srgbClr val="C00000"/>
                </a:gs>
                <a:gs pos="35000">
                  <a:srgbClr val="FF3300"/>
                </a:gs>
              </a:gsLst>
              <a:lin ang="5400000" scaled="1"/>
            </a:gradFill>
            <a:ln w="25400" cap="flat" cmpd="sng" algn="ctr">
              <a:noFill/>
              <a:prstDash val="solid"/>
            </a:ln>
            <a:effectLst>
              <a:reflection blurRad="6350" endPos="0" dir="5400000" sy="-100000" algn="bl" rotWithShape="0"/>
            </a:effectLst>
          </p:spPr>
          <p:txBody>
            <a:bodyPr rtlCol="0" anchor="ctr"/>
            <a:lstStyle/>
            <a:p>
              <a:pPr algn="ctr"/>
              <a:endParaRPr lang="zh-CN" altLang="en-US" sz="1100" kern="0">
                <a:solidFill>
                  <a:prstClr val="white"/>
                </a:solidFill>
                <a:ea typeface="微软雅黑" panose="020B0503020204020204" pitchFamily="34" charset="-122"/>
                <a:cs typeface="+mn-ea"/>
              </a:endParaRPr>
            </a:p>
          </p:txBody>
        </p:sp>
      </p:grpSp>
    </p:spTree>
  </p:cSld>
  <p:clrMapOvr>
    <a:masterClrMapping/>
  </p:clrMapOvr>
  <p:transition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trips(downRight)">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sp>
        <p:nvSpPr>
          <p:cNvPr id="14" name="矩形 13"/>
          <p:cNvSpPr/>
          <p:nvPr/>
        </p:nvSpPr>
        <p:spPr>
          <a:xfrm>
            <a:off x="5511699" y="1187668"/>
            <a:ext cx="5359501" cy="2778325"/>
          </a:xfrm>
          <a:prstGeom prst="rect">
            <a:avLst/>
          </a:prstGeom>
          <a:noFill/>
        </p:spPr>
        <p:txBody>
          <a:bodyPr wrap="square">
            <a:spAutoFit/>
          </a:bodyPr>
          <a:lstStyle/>
          <a:p>
            <a:pPr algn="just">
              <a:lnSpc>
                <a:spcPct val="200000"/>
              </a:lnSpc>
            </a:pPr>
            <a:r>
              <a:rPr lang="zh-CN" altLang="en-US" kern="0">
                <a:solidFill>
                  <a:prstClr val="black">
                    <a:lumMod val="95000"/>
                    <a:lumOff val="5000"/>
                  </a:prstClr>
                </a:solidFill>
                <a:ea typeface="微软雅黑" panose="020B0503020204020204" pitchFamily="34" charset="-122"/>
                <a:cs typeface="+mn-ea"/>
              </a:rPr>
              <a:t>我们之所以能有今天，就是因为有一个伟大、光荣、正确、英明的中国共产党的领导。历史证明：只有共产党才能救中国，只有共产党才能发展中国。只有共产党向全世界庄严宣誓初心和使命：为中国人民谋幸福，为中华民族谋复兴。</a:t>
            </a:r>
            <a:endParaRPr lang="zh-CN" altLang="zh-CN" kern="0">
              <a:solidFill>
                <a:prstClr val="black">
                  <a:lumMod val="95000"/>
                  <a:lumOff val="5000"/>
                </a:prstClr>
              </a:solidFill>
              <a:ea typeface="微软雅黑" panose="020B0503020204020204" pitchFamily="34" charset="-122"/>
              <a:cs typeface="+mn-ea"/>
            </a:endParaRPr>
          </a:p>
        </p:txBody>
      </p:sp>
      <p:grpSp>
        <p:nvGrpSpPr>
          <p:cNvPr id="7" name="组合 6"/>
          <p:cNvGrpSpPr/>
          <p:nvPr/>
        </p:nvGrpSpPr>
        <p:grpSpPr>
          <a:xfrm flipH="1">
            <a:off x="1585415" y="1256121"/>
            <a:ext cx="3341910" cy="3810086"/>
            <a:chOff x="7630886" y="2999850"/>
            <a:chExt cx="3341910" cy="3810086"/>
          </a:xfrm>
        </p:grpSpPr>
        <p:sp>
          <p:nvSpPr>
            <p:cNvPr id="8" name="TextBox 12"/>
            <p:cNvSpPr txBox="1"/>
            <p:nvPr/>
          </p:nvSpPr>
          <p:spPr>
            <a:xfrm>
              <a:off x="7630886" y="3603857"/>
              <a:ext cx="2830298" cy="1538883"/>
            </a:xfrm>
            <a:prstGeom prst="rect">
              <a:avLst/>
            </a:prstGeom>
            <a:noFill/>
          </p:spPr>
          <p:txBody>
            <a:bodyPr wrap="square" rtlCol="0">
              <a:spAutoFit/>
            </a:bodyPr>
            <a:lstStyle/>
            <a:p>
              <a:pPr algn="ctr" defTabSz="914400">
                <a:defRPr/>
              </a:pPr>
              <a:r>
                <a:rPr lang="zh-CN" altLang="en-US" sz="5400" b="1" kern="0">
                  <a:solidFill>
                    <a:srgbClr val="C00000"/>
                  </a:solidFill>
                  <a:ea typeface="微软雅黑" panose="020B0503020204020204" pitchFamily="34" charset="-122"/>
                  <a:cs typeface="Arial Unicode MS" panose="020B0604020202020204" charset="-122"/>
                </a:rPr>
                <a:t>结语</a:t>
              </a:r>
            </a:p>
            <a:p>
              <a:pPr algn="ctr" defTabSz="914400">
                <a:defRPr/>
              </a:pPr>
              <a:r>
                <a:rPr lang="en-US" altLang="zh-CN" sz="4000" b="1" kern="0">
                  <a:solidFill>
                    <a:srgbClr val="C00000"/>
                  </a:solidFill>
                  <a:ea typeface="微软雅黑" panose="020B0503020204020204" pitchFamily="34" charset="-122"/>
                  <a:cs typeface="Arial Unicode MS" panose="020B0604020202020204" charset="-122"/>
                </a:rPr>
                <a:t>THE  END</a:t>
              </a:r>
            </a:p>
          </p:txBody>
        </p:sp>
        <p:grpSp>
          <p:nvGrpSpPr>
            <p:cNvPr id="9" name="组合 8"/>
            <p:cNvGrpSpPr/>
            <p:nvPr/>
          </p:nvGrpSpPr>
          <p:grpSpPr>
            <a:xfrm>
              <a:off x="7645398" y="2999850"/>
              <a:ext cx="3327398" cy="3810086"/>
              <a:chOff x="4445000" y="2197100"/>
              <a:chExt cx="3852084" cy="4410884"/>
            </a:xfrm>
          </p:grpSpPr>
          <p:sp>
            <p:nvSpPr>
              <p:cNvPr id="10" name="椭圆 9"/>
              <p:cNvSpPr/>
              <p:nvPr/>
            </p:nvSpPr>
            <p:spPr>
              <a:xfrm>
                <a:off x="4445000" y="2197100"/>
                <a:ext cx="3276600" cy="3276600"/>
              </a:xfrm>
              <a:prstGeom prst="ellipse">
                <a:avLst/>
              </a:prstGeom>
              <a:noFill/>
              <a:ln w="76200" cap="flat" cmpd="sng" algn="ctr">
                <a:solidFill>
                  <a:srgbClr val="9B0D13"/>
                </a:solidFill>
                <a:prstDash val="solid"/>
                <a:miter lim="800000"/>
              </a:ln>
              <a:effectLst/>
            </p:spPr>
            <p:txBody>
              <a:bodyPr rtlCol="0" anchor="ctr"/>
              <a:lstStyle/>
              <a:p>
                <a:pPr algn="ctr" defTabSz="914400">
                  <a:defRPr/>
                </a:pPr>
                <a:endParaRPr lang="zh-CN" altLang="en-US" sz="1000" kern="0">
                  <a:solidFill>
                    <a:prstClr val="white"/>
                  </a:solidFill>
                  <a:ea typeface="微软雅黑" panose="020B0503020204020204" pitchFamily="34" charset="-122"/>
                </a:endParaRPr>
              </a:p>
            </p:txBody>
          </p:sp>
          <p:sp>
            <p:nvSpPr>
              <p:cNvPr id="11" name="矩形 10"/>
              <p:cNvSpPr/>
              <p:nvPr/>
            </p:nvSpPr>
            <p:spPr>
              <a:xfrm rot="18900000">
                <a:off x="7332554" y="4938604"/>
                <a:ext cx="127000" cy="406400"/>
              </a:xfrm>
              <a:prstGeom prst="rect">
                <a:avLst/>
              </a:prstGeom>
              <a:solidFill>
                <a:srgbClr val="9B0D13"/>
              </a:solidFill>
              <a:ln w="12700" cap="flat" cmpd="sng" algn="ctr">
                <a:noFill/>
                <a:prstDash val="solid"/>
                <a:miter lim="800000"/>
              </a:ln>
              <a:effectLst/>
            </p:spPr>
            <p:txBody>
              <a:bodyPr rtlCol="0" anchor="ctr"/>
              <a:lstStyle/>
              <a:p>
                <a:pPr algn="ctr" defTabSz="914400">
                  <a:defRPr/>
                </a:pPr>
                <a:endParaRPr lang="zh-CN" altLang="en-US" kern="0">
                  <a:solidFill>
                    <a:srgbClr val="9B0D13"/>
                  </a:solidFill>
                  <a:ea typeface="微软雅黑" panose="020B0503020204020204" pitchFamily="34" charset="-122"/>
                </a:endParaRPr>
              </a:p>
            </p:txBody>
          </p:sp>
          <p:sp>
            <p:nvSpPr>
              <p:cNvPr id="12" name="矩形 11"/>
              <p:cNvSpPr/>
              <p:nvPr/>
            </p:nvSpPr>
            <p:spPr>
              <a:xfrm rot="18900000">
                <a:off x="7877984" y="5058584"/>
                <a:ext cx="419100" cy="1549400"/>
              </a:xfrm>
              <a:prstGeom prst="rect">
                <a:avLst/>
              </a:prstGeom>
              <a:solidFill>
                <a:srgbClr val="9B0D13"/>
              </a:solidFill>
              <a:ln w="12700" cap="flat" cmpd="sng" algn="ctr">
                <a:noFill/>
                <a:prstDash val="solid"/>
                <a:miter lim="800000"/>
              </a:ln>
              <a:effectLst/>
            </p:spPr>
            <p:txBody>
              <a:bodyPr rtlCol="0" anchor="ctr"/>
              <a:lstStyle/>
              <a:p>
                <a:pPr algn="ctr" defTabSz="914400">
                  <a:defRPr/>
                </a:pPr>
                <a:endParaRPr lang="zh-CN" altLang="en-US" kern="0">
                  <a:solidFill>
                    <a:srgbClr val="9B0D13"/>
                  </a:solidFill>
                  <a:ea typeface="微软雅黑" panose="020B0503020204020204" pitchFamily="34" charset="-122"/>
                </a:endParaRPr>
              </a:p>
            </p:txBody>
          </p:sp>
          <p:sp>
            <p:nvSpPr>
              <p:cNvPr id="13" name="矩形 12"/>
              <p:cNvSpPr/>
              <p:nvPr/>
            </p:nvSpPr>
            <p:spPr>
              <a:xfrm rot="18900000">
                <a:off x="8118035" y="5032162"/>
                <a:ext cx="76200" cy="1460500"/>
              </a:xfrm>
              <a:prstGeom prst="rect">
                <a:avLst/>
              </a:prstGeom>
              <a:solidFill>
                <a:srgbClr val="FFF2CC"/>
              </a:solidFill>
              <a:ln w="12700" cap="flat" cmpd="sng" algn="ctr">
                <a:noFill/>
                <a:prstDash val="solid"/>
                <a:miter lim="800000"/>
              </a:ln>
              <a:effectLst/>
            </p:spPr>
            <p:txBody>
              <a:bodyPr rtlCol="0" anchor="ctr"/>
              <a:lstStyle/>
              <a:p>
                <a:pPr algn="ctr" defTabSz="914400">
                  <a:defRPr/>
                </a:pPr>
                <a:endParaRPr lang="zh-CN" altLang="en-US" kern="0">
                  <a:solidFill>
                    <a:srgbClr val="9B0D13"/>
                  </a:solidFill>
                  <a:ea typeface="微软雅黑" panose="020B0503020204020204" pitchFamily="34" charset="-122"/>
                </a:endParaRPr>
              </a:p>
            </p:txBody>
          </p:sp>
        </p:gr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nodeType="afterGroup">
                            <p:stCondLst>
                              <p:cond delay="500"/>
                            </p:stCondLst>
                            <p:childTnLst>
                              <p:par>
                                <p:cTn id="9" presetID="4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14"/>
                                        </p:tgtEl>
                                        <p:attrNameLst>
                                          <p:attrName>ppt_y</p:attrName>
                                        </p:attrNameLst>
                                      </p:cBhvr>
                                      <p:tavLst>
                                        <p:tav tm="0">
                                          <p:val>
                                            <p:strVal val="#ppt_y"/>
                                          </p:val>
                                        </p:tav>
                                        <p:tav tm="100000">
                                          <p:val>
                                            <p:strVal val="#ppt_y"/>
                                          </p:val>
                                        </p:tav>
                                      </p:tavLst>
                                    </p:anim>
                                    <p:anim calcmode="lin" valueType="num">
                                      <p:cBhvr>
                                        <p:cTn id="13"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94640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tile tx="0" ty="0" sx="100000" sy="100000" flip="none" algn="tl"/>
        </a:blipFill>
        <a:effectLst/>
      </p:bgPr>
    </p:bg>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12191999" cy="6857999"/>
          </a:xfrm>
          <a:prstGeom prst="rect">
            <a:avLst/>
          </a:prstGeom>
        </p:spPr>
      </p:pic>
      <p:sp>
        <p:nvSpPr>
          <p:cNvPr id="13" name="Rectangle 9"/>
          <p:cNvSpPr>
            <a:spLocks noChangeArrowheads="1"/>
          </p:cNvSpPr>
          <p:nvPr/>
        </p:nvSpPr>
        <p:spPr bwMode="auto">
          <a:xfrm>
            <a:off x="5649804" y="1560415"/>
            <a:ext cx="762392" cy="135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p>
            <a:pPr algn="ctr" defTabSz="685800" fontAlgn="base">
              <a:spcBef>
                <a:spcPct val="0"/>
              </a:spcBef>
              <a:spcAft>
                <a:spcPct val="0"/>
              </a:spcAft>
              <a:defRPr/>
            </a:pPr>
            <a:r>
              <a:rPr lang="en-US" altLang="zh-CN" sz="8800" b="1" kern="0">
                <a:solidFill>
                  <a:srgbClr val="C00000"/>
                </a:solidFill>
                <a:latin typeface="胡晓波男神体" panose="02010600030101010101" pitchFamily="2" charset="-122"/>
                <a:ea typeface="胡晓波男神体" panose="02010600030101010101" pitchFamily="2" charset="-122"/>
                <a:cs typeface="胡晓波男神体" panose="02010600030101010101" pitchFamily="2" charset="-122"/>
              </a:rPr>
              <a:t>1</a:t>
            </a:r>
            <a:endParaRPr lang="zh-CN" altLang="zh-CN" sz="1335" b="1" kern="0">
              <a:solidFill>
                <a:srgbClr val="C00000"/>
              </a:solidFill>
              <a:latin typeface="胡晓波男神体" panose="02010600030101010101" pitchFamily="2" charset="-122"/>
              <a:ea typeface="胡晓波男神体" panose="02010600030101010101" pitchFamily="2" charset="-122"/>
              <a:cs typeface="胡晓波男神体" panose="02010600030101010101" pitchFamily="2" charset="-122"/>
            </a:endParaRPr>
          </a:p>
        </p:txBody>
      </p:sp>
      <p:sp>
        <p:nvSpPr>
          <p:cNvPr id="14" name="Freeform 5"/>
          <p:cNvSpPr/>
          <p:nvPr/>
        </p:nvSpPr>
        <p:spPr bwMode="auto">
          <a:xfrm>
            <a:off x="5423925" y="1508787"/>
            <a:ext cx="1344149" cy="1248139"/>
          </a:xfrm>
          <a:custGeom>
            <a:avLst/>
            <a:gdLst>
              <a:gd name="T0" fmla="*/ 0 w 2342"/>
              <a:gd name="T1" fmla="*/ 0 h 2342"/>
              <a:gd name="T2" fmla="*/ 2342 w 2342"/>
              <a:gd name="T3" fmla="*/ 0 h 2342"/>
              <a:gd name="T4" fmla="*/ 2342 w 2342"/>
              <a:gd name="T5" fmla="*/ 560 h 2342"/>
              <a:gd name="T6" fmla="*/ 2295 w 2342"/>
              <a:gd name="T7" fmla="*/ 560 h 2342"/>
              <a:gd name="T8" fmla="*/ 2295 w 2342"/>
              <a:gd name="T9" fmla="*/ 47 h 2342"/>
              <a:gd name="T10" fmla="*/ 47 w 2342"/>
              <a:gd name="T11" fmla="*/ 47 h 2342"/>
              <a:gd name="T12" fmla="*/ 47 w 2342"/>
              <a:gd name="T13" fmla="*/ 2295 h 2342"/>
              <a:gd name="T14" fmla="*/ 2295 w 2342"/>
              <a:gd name="T15" fmla="*/ 2295 h 2342"/>
              <a:gd name="T16" fmla="*/ 2295 w 2342"/>
              <a:gd name="T17" fmla="*/ 1631 h 2342"/>
              <a:gd name="T18" fmla="*/ 2342 w 2342"/>
              <a:gd name="T19" fmla="*/ 1631 h 2342"/>
              <a:gd name="T20" fmla="*/ 2342 w 2342"/>
              <a:gd name="T21" fmla="*/ 2342 h 2342"/>
              <a:gd name="T22" fmla="*/ 0 w 2342"/>
              <a:gd name="T23" fmla="*/ 2342 h 2342"/>
              <a:gd name="T24" fmla="*/ 0 w 2342"/>
              <a:gd name="T25" fmla="*/ 0 h 2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42" h="2342">
                <a:moveTo>
                  <a:pt x="0" y="0"/>
                </a:moveTo>
                <a:lnTo>
                  <a:pt x="2342" y="0"/>
                </a:lnTo>
                <a:lnTo>
                  <a:pt x="2342" y="560"/>
                </a:lnTo>
                <a:lnTo>
                  <a:pt x="2295" y="560"/>
                </a:lnTo>
                <a:lnTo>
                  <a:pt x="2295" y="47"/>
                </a:lnTo>
                <a:lnTo>
                  <a:pt x="47" y="47"/>
                </a:lnTo>
                <a:lnTo>
                  <a:pt x="47" y="2295"/>
                </a:lnTo>
                <a:lnTo>
                  <a:pt x="2295" y="2295"/>
                </a:lnTo>
                <a:lnTo>
                  <a:pt x="2295" y="1631"/>
                </a:lnTo>
                <a:lnTo>
                  <a:pt x="2342" y="1631"/>
                </a:lnTo>
                <a:lnTo>
                  <a:pt x="2342" y="2342"/>
                </a:lnTo>
                <a:lnTo>
                  <a:pt x="0" y="2342"/>
                </a:lnTo>
                <a:lnTo>
                  <a:pt x="0" y="0"/>
                </a:lnTo>
                <a:close/>
              </a:path>
            </a:pathLst>
          </a:custGeom>
          <a:solidFill>
            <a:schemeClr val="tx1"/>
          </a:solidFill>
          <a:ln>
            <a:solidFill>
              <a:schemeClr val="accent1"/>
            </a:solidFill>
          </a:ln>
        </p:spPr>
        <p:txBody>
          <a:bodyPr vert="horz" wrap="square" lIns="91404" tIns="45702" rIns="91404" bIns="45702" numCol="1" anchor="t" anchorCtr="0" compatLnSpc="1"/>
          <a:lstStyle/>
          <a:p>
            <a:pPr defTabSz="685800">
              <a:defRPr/>
            </a:pPr>
            <a:endParaRPr lang="zh-CN" altLang="en-US" sz="1200" kern="0">
              <a:solidFill>
                <a:srgbClr val="C00000"/>
              </a:solidFill>
              <a:latin typeface="仓耳渔阳体 W02" panose="02020400000000000000" pitchFamily="18" charset="-122"/>
            </a:endParaRPr>
          </a:p>
        </p:txBody>
      </p:sp>
      <p:pic>
        <p:nvPicPr>
          <p:cNvPr id="15" name="图形 2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12196" y="1683671"/>
            <a:ext cx="1225757" cy="792496"/>
          </a:xfrm>
          <a:prstGeom prst="rect">
            <a:avLst/>
          </a:prstGeom>
          <a:noFill/>
          <a:ln>
            <a:noFill/>
          </a:ln>
        </p:spPr>
      </p:pic>
      <p:pic>
        <p:nvPicPr>
          <p:cNvPr id="5" name="图片 4" descr="飘带"/>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0" y="0"/>
            <a:ext cx="4413250" cy="1136650"/>
          </a:xfrm>
          <a:prstGeom prst="rect">
            <a:avLst/>
          </a:prstGeom>
        </p:spPr>
      </p:pic>
      <p:sp>
        <p:nvSpPr>
          <p:cNvPr id="7" name="Aitds7"/>
          <p:cNvSpPr/>
          <p:nvPr/>
        </p:nvSpPr>
        <p:spPr>
          <a:xfrm>
            <a:off x="1513568" y="3114704"/>
            <a:ext cx="9164864" cy="923330"/>
          </a:xfrm>
          <a:prstGeom prst="rect">
            <a:avLst/>
          </a:prstGeom>
        </p:spPr>
        <p:txBody>
          <a:bodyPr wrap="square">
            <a:spAutoFit/>
          </a:bodyPr>
          <a:lstStyle/>
          <a:p>
            <a:pPr lvl="0" algn="dist">
              <a:defRPr/>
            </a:pPr>
            <a:r>
              <a:rPr lang="zh-CN" altLang="en-US" sz="5400" b="1" spc="300" dirty="0">
                <a:solidFill>
                  <a:srgbClr val="C00000"/>
                </a:solidFill>
                <a:ea typeface="微软雅黑" panose="020B0503020204020204" pitchFamily="34" charset="-122"/>
              </a:rPr>
              <a:t>坚定理想信念</a:t>
            </a:r>
            <a:r>
              <a:rPr lang="en-US" altLang="zh-CN" sz="5400" b="1" spc="300" dirty="0">
                <a:solidFill>
                  <a:srgbClr val="C00000"/>
                </a:solidFill>
                <a:ea typeface="微软雅黑" panose="020B0503020204020204" pitchFamily="34" charset="-122"/>
              </a:rPr>
              <a:t> </a:t>
            </a:r>
            <a:r>
              <a:rPr lang="zh-CN" altLang="en-US" sz="5400" b="1" spc="300" dirty="0">
                <a:solidFill>
                  <a:srgbClr val="C00000"/>
                </a:solidFill>
                <a:ea typeface="微软雅黑" panose="020B0503020204020204" pitchFamily="34" charset="-122"/>
              </a:rPr>
              <a:t>时刻不忘党史</a:t>
            </a:r>
          </a:p>
        </p:txBody>
      </p:sp>
      <p:grpSp>
        <p:nvGrpSpPr>
          <p:cNvPr id="35" name="组合 34"/>
          <p:cNvGrpSpPr/>
          <p:nvPr/>
        </p:nvGrpSpPr>
        <p:grpSpPr>
          <a:xfrm>
            <a:off x="2235200" y="4339771"/>
            <a:ext cx="7721600" cy="607621"/>
            <a:chOff x="2235200" y="4136571"/>
            <a:chExt cx="7721600" cy="607621"/>
          </a:xfrm>
        </p:grpSpPr>
        <p:sp>
          <p:nvSpPr>
            <p:cNvPr id="11" name="文本框 10"/>
            <p:cNvSpPr txBox="1"/>
            <p:nvPr/>
          </p:nvSpPr>
          <p:spPr>
            <a:xfrm>
              <a:off x="2886214" y="4236728"/>
              <a:ext cx="6419572" cy="400110"/>
            </a:xfrm>
            <a:prstGeom prst="rect">
              <a:avLst/>
            </a:prstGeom>
            <a:noFill/>
          </p:spPr>
          <p:txBody>
            <a:bodyPr wrap="square" rtlCol="0">
              <a:spAutoFit/>
            </a:bodyPr>
            <a:lstStyle/>
            <a:p>
              <a:pPr algn="dist"/>
              <a:r>
                <a:rPr kumimoji="1" lang="zh-CN" altLang="en-US" sz="2000" b="1">
                  <a:ln w="25400">
                    <a:noFill/>
                  </a:ln>
                  <a:solidFill>
                    <a:srgbClr val="C00000"/>
                  </a:solidFill>
                  <a:ea typeface="微软雅黑" panose="020B0503020204020204" pitchFamily="34" charset="-122"/>
                  <a:cs typeface="FZQingKeBenYueSongS-R-GB" panose="02000000000000000000" charset="-122"/>
                </a:rPr>
                <a:t>庆祝中国共产党成立</a:t>
              </a:r>
              <a:r>
                <a:rPr kumimoji="1" lang="en-US" altLang="zh-CN" sz="2000" b="1">
                  <a:ln w="25400">
                    <a:noFill/>
                  </a:ln>
                  <a:solidFill>
                    <a:srgbClr val="C00000"/>
                  </a:solidFill>
                  <a:ea typeface="微软雅黑" panose="020B0503020204020204" pitchFamily="34" charset="-122"/>
                  <a:cs typeface="FZQingKeBenYueSongS-R-GB" panose="02000000000000000000" charset="-122"/>
                </a:rPr>
                <a:t>101</a:t>
              </a:r>
              <a:r>
                <a:rPr kumimoji="1" lang="zh-CN" altLang="en-US" sz="2000" b="1">
                  <a:ln w="25400">
                    <a:noFill/>
                  </a:ln>
                  <a:solidFill>
                    <a:srgbClr val="C00000"/>
                  </a:solidFill>
                  <a:ea typeface="微软雅黑" panose="020B0503020204020204" pitchFamily="34" charset="-122"/>
                  <a:cs typeface="FZQingKeBenYueSongS-R-GB" panose="02000000000000000000" charset="-122"/>
                </a:rPr>
                <a:t>周年</a:t>
              </a:r>
            </a:p>
          </p:txBody>
        </p:sp>
        <p:grpSp>
          <p:nvGrpSpPr>
            <p:cNvPr id="34" name="组合 33"/>
            <p:cNvGrpSpPr/>
            <p:nvPr/>
          </p:nvGrpSpPr>
          <p:grpSpPr>
            <a:xfrm>
              <a:off x="2235200" y="4136571"/>
              <a:ext cx="7721600" cy="607621"/>
              <a:chOff x="1944914" y="4136571"/>
              <a:chExt cx="8302172" cy="607621"/>
            </a:xfrm>
          </p:grpSpPr>
          <p:cxnSp>
            <p:nvCxnSpPr>
              <p:cNvPr id="32" name="直接连接符 31"/>
              <p:cNvCxnSpPr/>
              <p:nvPr/>
            </p:nvCxnSpPr>
            <p:spPr>
              <a:xfrm>
                <a:off x="1944914" y="4136571"/>
                <a:ext cx="8302172"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1944914" y="4744192"/>
                <a:ext cx="830217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Horizontal)">
                                      <p:cBhvr>
                                        <p:cTn id="7" dur="500"/>
                                        <p:tgtEl>
                                          <p:spTgt spid="14"/>
                                        </p:tgtEl>
                                      </p:cBhvr>
                                    </p:animEffect>
                                  </p:childTnLst>
                                </p:cTn>
                              </p:par>
                            </p:childTnLst>
                          </p:cTn>
                        </p:par>
                        <p:par>
                          <p:cTn id="8" fill="hold" nodeType="afterGroup">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400" fill="hold"/>
                                        <p:tgtEl>
                                          <p:spTgt spid="13"/>
                                        </p:tgtEl>
                                        <p:attrNameLst>
                                          <p:attrName>ppt_w</p:attrName>
                                        </p:attrNameLst>
                                      </p:cBhvr>
                                      <p:tavLst>
                                        <p:tav tm="0">
                                          <p:val>
                                            <p:fltVal val="0"/>
                                          </p:val>
                                        </p:tav>
                                        <p:tav tm="100000">
                                          <p:val>
                                            <p:strVal val="#ppt_w"/>
                                          </p:val>
                                        </p:tav>
                                      </p:tavLst>
                                    </p:anim>
                                    <p:anim calcmode="lin" valueType="num">
                                      <p:cBhvr>
                                        <p:cTn id="12" dur="400" fill="hold"/>
                                        <p:tgtEl>
                                          <p:spTgt spid="13"/>
                                        </p:tgtEl>
                                        <p:attrNameLst>
                                          <p:attrName>ppt_h</p:attrName>
                                        </p:attrNameLst>
                                      </p:cBhvr>
                                      <p:tavLst>
                                        <p:tav tm="0">
                                          <p:val>
                                            <p:fltVal val="0"/>
                                          </p:val>
                                        </p:tav>
                                        <p:tav tm="100000">
                                          <p:val>
                                            <p:strVal val="#ppt_h"/>
                                          </p:val>
                                        </p:tav>
                                      </p:tavLst>
                                    </p:anim>
                                    <p:anim calcmode="lin" valueType="num">
                                      <p:cBhvr>
                                        <p:cTn id="13" dur="400" fill="hold"/>
                                        <p:tgtEl>
                                          <p:spTgt spid="13"/>
                                        </p:tgtEl>
                                        <p:attrNameLst>
                                          <p:attrName>style.rotation</p:attrName>
                                        </p:attrNameLst>
                                      </p:cBhvr>
                                      <p:tavLst>
                                        <p:tav tm="0">
                                          <p:val>
                                            <p:fltVal val="90"/>
                                          </p:val>
                                        </p:tav>
                                        <p:tav tm="100000">
                                          <p:val>
                                            <p:fltVal val="0"/>
                                          </p:val>
                                        </p:tav>
                                      </p:tavLst>
                                    </p:anim>
                                    <p:animEffect transition="in" filter="fade">
                                      <p:cBhvr>
                                        <p:cTn id="14" dur="400"/>
                                        <p:tgtEl>
                                          <p:spTgt spid="13"/>
                                        </p:tgtEl>
                                      </p:cBhvr>
                                    </p:animEffect>
                                  </p:childTnLst>
                                </p:cTn>
                              </p:par>
                            </p:childTnLst>
                          </p:cTn>
                        </p:par>
                        <p:par>
                          <p:cTn id="15" fill="hold" nodeType="afterGroup">
                            <p:stCondLst>
                              <p:cond delay="900"/>
                            </p:stCondLst>
                            <p:childTnLst>
                              <p:par>
                                <p:cTn id="16" presetID="2" presetClass="entr" presetSubtype="4"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additive="base">
                                        <p:cTn id="18" dur="500" fill="hold"/>
                                        <p:tgtEl>
                                          <p:spTgt spid="15"/>
                                        </p:tgtEl>
                                        <p:attrNameLst>
                                          <p:attrName>ppt_x</p:attrName>
                                        </p:attrNameLst>
                                      </p:cBhvr>
                                      <p:tavLst>
                                        <p:tav tm="0">
                                          <p:val>
                                            <p:strVal val="#ppt_x"/>
                                          </p:val>
                                        </p:tav>
                                        <p:tav tm="100000">
                                          <p:val>
                                            <p:strVal val="#ppt_x"/>
                                          </p:val>
                                        </p:tav>
                                      </p:tavLst>
                                    </p:anim>
                                    <p:anim calcmode="lin" valueType="num">
                                      <p:cBhvr additive="base">
                                        <p:cTn id="1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itds3"/>
          <p:cNvSpPr/>
          <p:nvPr/>
        </p:nvSpPr>
        <p:spPr>
          <a:xfrm>
            <a:off x="1022202" y="1529209"/>
            <a:ext cx="10147597" cy="1289456"/>
          </a:xfrm>
          <a:prstGeom prst="rect">
            <a:avLst/>
          </a:prstGeom>
        </p:spPr>
        <p:txBody>
          <a:bodyPr wrap="square">
            <a:spAutoFit/>
          </a:bodyPr>
          <a:lstStyle/>
          <a:p>
            <a:pPr algn="just">
              <a:lnSpc>
                <a:spcPct val="150000"/>
              </a:lnSpc>
            </a:pPr>
            <a:r>
              <a:rPr lang="zh-CN" altLang="en-US" dirty="0">
                <a:ea typeface="微软雅黑" panose="020B0503020204020204" pitchFamily="34" charset="-122"/>
                <a:cs typeface="思源黑体 Light" panose="020B0300000000000000" charset="-122"/>
              </a:rPr>
              <a:t>百年来，中国共产党紧紧依靠人民，跨过一道又一道沟坎，取得一个又一个胜利，创造了人类发展史上惊天动地的奇迹，让中华文明在现代化进程中焕发出新的蓬勃生机，让科学社会主义在</a:t>
            </a:r>
            <a:r>
              <a:rPr lang="en-US" altLang="zh-CN" dirty="0">
                <a:ea typeface="微软雅黑" panose="020B0503020204020204" pitchFamily="34" charset="-122"/>
                <a:cs typeface="思源黑体 Light" panose="020B0300000000000000" charset="-122"/>
              </a:rPr>
              <a:t>21</a:t>
            </a:r>
            <a:r>
              <a:rPr lang="zh-CN" altLang="en-US" dirty="0">
                <a:ea typeface="微软雅黑" panose="020B0503020204020204" pitchFamily="34" charset="-122"/>
                <a:cs typeface="思源黑体 Light" panose="020B0300000000000000" charset="-122"/>
              </a:rPr>
              <a:t>世纪焕发出新的蓬勃生机，使中华民族焕发出新的蓬勃生机。</a:t>
            </a:r>
            <a:endParaRPr lang="zh-CN" altLang="en-US" dirty="0">
              <a:solidFill>
                <a:srgbClr val="C00000"/>
              </a:solidFill>
              <a:ea typeface="微软雅黑" panose="020B0503020204020204" pitchFamily="34" charset="-122"/>
              <a:cs typeface="思源黑体 Light" panose="020B0300000000000000" charset="-122"/>
            </a:endParaRPr>
          </a:p>
        </p:txBody>
      </p:sp>
      <p:sp>
        <p:nvSpPr>
          <p:cNvPr id="44" name="Aichitds10-1"/>
          <p:cNvSpPr/>
          <p:nvPr>
            <p:custDataLst>
              <p:tags r:id="rId1"/>
            </p:custDataLst>
          </p:nvPr>
        </p:nvSpPr>
        <p:spPr bwMode="auto">
          <a:xfrm>
            <a:off x="1092201" y="3245828"/>
            <a:ext cx="5003800" cy="652421"/>
          </a:xfrm>
          <a:prstGeom prst="roundRect">
            <a:avLst/>
          </a:prstGeom>
          <a:solidFill>
            <a:srgbClr val="C0000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lang="zh-CN" altLang="en-US" sz="2400" dirty="0">
                <a:solidFill>
                  <a:prstClr val="white"/>
                </a:solidFill>
                <a:ea typeface="微软雅黑" panose="020B0503020204020204" pitchFamily="34" charset="-122"/>
                <a:cs typeface="+mn-ea"/>
              </a:rPr>
              <a:t>落其实者思其树，饮其流者怀其源</a:t>
            </a:r>
          </a:p>
        </p:txBody>
      </p:sp>
      <p:grpSp>
        <p:nvGrpSpPr>
          <p:cNvPr id="47" name="组合 46"/>
          <p:cNvGrpSpPr/>
          <p:nvPr/>
        </p:nvGrpSpPr>
        <p:grpSpPr>
          <a:xfrm>
            <a:off x="0" y="4129250"/>
            <a:ext cx="12192000" cy="1656880"/>
            <a:chOff x="0" y="2477383"/>
            <a:chExt cx="12192000" cy="1656880"/>
          </a:xfrm>
        </p:grpSpPr>
        <p:sp>
          <p:nvSpPr>
            <p:cNvPr id="48" name="矩形 47"/>
            <p:cNvSpPr/>
            <p:nvPr/>
          </p:nvSpPr>
          <p:spPr>
            <a:xfrm>
              <a:off x="0" y="2477383"/>
              <a:ext cx="12192000" cy="1656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
          <p:nvSpPr>
            <p:cNvPr id="49" name="矩形 48"/>
            <p:cNvSpPr/>
            <p:nvPr/>
          </p:nvSpPr>
          <p:spPr>
            <a:xfrm>
              <a:off x="1057718" y="2661095"/>
              <a:ext cx="5081824" cy="1289456"/>
            </a:xfrm>
            <a:prstGeom prst="rect">
              <a:avLst/>
            </a:prstGeom>
          </p:spPr>
          <p:txBody>
            <a:bodyPr wrap="square">
              <a:spAutoFit/>
            </a:bodyPr>
            <a:lstStyle/>
            <a:p>
              <a:pPr algn="just">
                <a:lnSpc>
                  <a:spcPct val="150000"/>
                </a:lnSpc>
              </a:pPr>
              <a:r>
                <a:rPr lang="zh-CN" altLang="en-US" dirty="0">
                  <a:solidFill>
                    <a:srgbClr val="44546A">
                      <a:lumMod val="50000"/>
                    </a:srgbClr>
                  </a:solidFill>
                  <a:ea typeface="微软雅黑" panose="020B0503020204020204" pitchFamily="34" charset="-122"/>
                  <a:cs typeface="思源黑体 Light" panose="020B0300000000000000" charset="-122"/>
                </a:rPr>
                <a:t>无论我们党走多远，走向多么光辉的未来，中国共产党人都不能忘记走过的路，不能忘记走过的过去，不能忘记我们党从哪里来，为什么出发。  　　</a:t>
              </a:r>
              <a:endParaRPr lang="en-US" altLang="zh-CN" dirty="0">
                <a:solidFill>
                  <a:srgbClr val="44546A">
                    <a:lumMod val="50000"/>
                  </a:srgbClr>
                </a:solidFill>
                <a:ea typeface="微软雅黑" panose="020B0503020204020204" pitchFamily="34" charset="-122"/>
                <a:cs typeface="思源黑体 Light" panose="020B0300000000000000" charset="-122"/>
              </a:endParaRPr>
            </a:p>
          </p:txBody>
        </p:sp>
      </p:grpSp>
      <p:pic>
        <p:nvPicPr>
          <p:cNvPr id="4" name="图片 3" descr="图标&#10;&#10;中度可信度描述已自动生成"/>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51496" y="2325681"/>
            <a:ext cx="3974561" cy="3974561"/>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barn(inVertical)">
                                      <p:cBhvr>
                                        <p:cTn id="12" dur="500"/>
                                        <p:tgtEl>
                                          <p:spTgt spid="44"/>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wipe(left)">
                                      <p:cBhvr>
                                        <p:cTn id="16" dur="500"/>
                                        <p:tgtEl>
                                          <p:spTgt spid="47"/>
                                        </p:tgtEl>
                                      </p:cBhvr>
                                    </p:animEffect>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接连接符 5"/>
          <p:cNvCxnSpPr/>
          <p:nvPr/>
        </p:nvCxnSpPr>
        <p:spPr>
          <a:xfrm>
            <a:off x="1151015" y="4305300"/>
            <a:ext cx="988997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3519183" y="1239761"/>
            <a:ext cx="5142858" cy="609600"/>
            <a:chOff x="3022076" y="1520564"/>
            <a:chExt cx="5803409" cy="609600"/>
          </a:xfrm>
        </p:grpSpPr>
        <p:sp>
          <p:nvSpPr>
            <p:cNvPr id="12" name="Aitds6"/>
            <p:cNvSpPr/>
            <p:nvPr/>
          </p:nvSpPr>
          <p:spPr>
            <a:xfrm>
              <a:off x="3022076" y="1520564"/>
              <a:ext cx="5803409" cy="609600"/>
            </a:xfrm>
            <a:prstGeom prst="round2DiagRect">
              <a:avLst>
                <a:gd name="adj1" fmla="val 0"/>
                <a:gd name="adj2" fmla="val 0"/>
              </a:avLst>
            </a:prstGeom>
            <a:solidFill>
              <a:srgbClr val="C00000"/>
            </a:solidFill>
            <a:ln w="12700" cap="flat" cmpd="sng" algn="ctr">
              <a:noFill/>
              <a:prstDash val="solid"/>
              <a:miter lim="800000"/>
            </a:ln>
            <a:effectLst/>
          </p:spPr>
          <p:txBody>
            <a:bodyPr rtlCol="0" anchor="ctr"/>
            <a:lstStyle/>
            <a:p>
              <a:pPr lvl="0" algn="ctr">
                <a:defRPr/>
              </a:pPr>
              <a:endParaRPr lang="zh-CN" altLang="en-US" sz="3200" kern="0">
                <a:solidFill>
                  <a:srgbClr val="FFFFFF"/>
                </a:solidFill>
                <a:effectLst>
                  <a:outerShdw blurRad="38100" dist="38100" dir="2700000" algn="tl">
                    <a:srgbClr val="000000">
                      <a:alpha val="43137"/>
                    </a:srgbClr>
                  </a:outerShdw>
                </a:effectLst>
                <a:ea typeface="微软雅黑" panose="020B0503020204020204" pitchFamily="34" charset="-122"/>
                <a:cs typeface="阿里巴巴普惠体 M" panose="00020600040101010101" pitchFamily="18" charset="-122"/>
              </a:endParaRPr>
            </a:p>
          </p:txBody>
        </p:sp>
        <p:sp>
          <p:nvSpPr>
            <p:cNvPr id="11" name="矩形 10"/>
            <p:cNvSpPr/>
            <p:nvPr/>
          </p:nvSpPr>
          <p:spPr>
            <a:xfrm>
              <a:off x="4170537" y="1593512"/>
              <a:ext cx="3559869" cy="491490"/>
            </a:xfrm>
            <a:prstGeom prst="rect">
              <a:avLst/>
            </a:prstGeom>
          </p:spPr>
          <p:txBody>
            <a:bodyPr wrap="none">
              <a:spAutoFit/>
            </a:bodyPr>
            <a:lstStyle/>
            <a:p>
              <a:pPr algn="ctr"/>
              <a:r>
                <a:rPr lang="zh-CN" altLang="en-US" sz="2600">
                  <a:solidFill>
                    <a:schemeClr val="bg1"/>
                  </a:solidFill>
                  <a:ea typeface="微软雅黑" panose="020B0503020204020204" pitchFamily="34" charset="-122"/>
                </a:rPr>
                <a:t>我们党从革命中走来</a:t>
              </a:r>
            </a:p>
          </p:txBody>
        </p:sp>
      </p:grpSp>
      <p:grpSp>
        <p:nvGrpSpPr>
          <p:cNvPr id="4" name="组合 3"/>
          <p:cNvGrpSpPr/>
          <p:nvPr/>
        </p:nvGrpSpPr>
        <p:grpSpPr>
          <a:xfrm>
            <a:off x="1123765" y="1974073"/>
            <a:ext cx="9944471" cy="1991972"/>
            <a:chOff x="1053729" y="1923273"/>
            <a:chExt cx="9944471" cy="1991972"/>
          </a:xfrm>
        </p:grpSpPr>
        <p:grpSp>
          <p:nvGrpSpPr>
            <p:cNvPr id="15" name="组合 14"/>
            <p:cNvGrpSpPr/>
            <p:nvPr/>
          </p:nvGrpSpPr>
          <p:grpSpPr>
            <a:xfrm>
              <a:off x="1092200" y="1999473"/>
              <a:ext cx="1210587" cy="866922"/>
              <a:chOff x="1029465" y="1493869"/>
              <a:chExt cx="1210587" cy="1055729"/>
            </a:xfrm>
          </p:grpSpPr>
          <p:sp>
            <p:nvSpPr>
              <p:cNvPr id="16" name="对角圆角矩形 15"/>
              <p:cNvSpPr/>
              <p:nvPr/>
            </p:nvSpPr>
            <p:spPr>
              <a:xfrm rot="16200000">
                <a:off x="1106894" y="1416440"/>
                <a:ext cx="1055729" cy="1210587"/>
              </a:xfrm>
              <a:prstGeom prst="round2Diag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a typeface="微软雅黑" panose="020B0503020204020204" pitchFamily="34" charset="-122"/>
                </a:endParaRPr>
              </a:p>
            </p:txBody>
          </p:sp>
          <p:sp>
            <p:nvSpPr>
              <p:cNvPr id="17" name="矩形 16"/>
              <p:cNvSpPr/>
              <p:nvPr/>
            </p:nvSpPr>
            <p:spPr>
              <a:xfrm>
                <a:off x="1045494" y="1717972"/>
                <a:ext cx="1178528" cy="461665"/>
              </a:xfrm>
              <a:prstGeom prst="rect">
                <a:avLst/>
              </a:prstGeom>
            </p:spPr>
            <p:txBody>
              <a:bodyPr wrap="none">
                <a:spAutoFit/>
              </a:bodyPr>
              <a:lstStyle/>
              <a:p>
                <a:pPr algn="ctr"/>
                <a:r>
                  <a:rPr lang="en-US" altLang="zh-CN" sz="2400" b="1" kern="0">
                    <a:solidFill>
                      <a:schemeClr val="bg1"/>
                    </a:solidFill>
                    <a:ea typeface="微软雅黑" panose="020B0503020204020204" pitchFamily="34" charset="-122"/>
                    <a:cs typeface="思源黑体 Light" panose="020B0300000000000000" charset="-122"/>
                  </a:rPr>
                  <a:t>1840</a:t>
                </a:r>
                <a:r>
                  <a:rPr lang="zh-CN" altLang="en-US" sz="2400" b="1" kern="0">
                    <a:solidFill>
                      <a:schemeClr val="bg1"/>
                    </a:solidFill>
                    <a:ea typeface="微软雅黑" panose="020B0503020204020204" pitchFamily="34" charset="-122"/>
                    <a:cs typeface="思源黑体 Light" panose="020B0300000000000000" charset="-122"/>
                  </a:rPr>
                  <a:t>年</a:t>
                </a:r>
              </a:p>
            </p:txBody>
          </p:sp>
        </p:grpSp>
        <p:grpSp>
          <p:nvGrpSpPr>
            <p:cNvPr id="21" name="组合 20"/>
            <p:cNvGrpSpPr/>
            <p:nvPr/>
          </p:nvGrpSpPr>
          <p:grpSpPr>
            <a:xfrm>
              <a:off x="1053729" y="3187458"/>
              <a:ext cx="1287532" cy="727787"/>
              <a:chOff x="990993" y="1493868"/>
              <a:chExt cx="1287532" cy="886293"/>
            </a:xfrm>
          </p:grpSpPr>
          <p:sp>
            <p:nvSpPr>
              <p:cNvPr id="22" name="对角圆角矩形 21"/>
              <p:cNvSpPr/>
              <p:nvPr/>
            </p:nvSpPr>
            <p:spPr>
              <a:xfrm rot="16200000">
                <a:off x="1191612" y="1331721"/>
                <a:ext cx="886293" cy="1210587"/>
              </a:xfrm>
              <a:prstGeom prst="round2Diag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bg1"/>
                  </a:solidFill>
                  <a:ea typeface="微软雅黑" panose="020B0503020204020204" pitchFamily="34" charset="-122"/>
                </a:endParaRPr>
              </a:p>
            </p:txBody>
          </p:sp>
          <p:sp>
            <p:nvSpPr>
              <p:cNvPr id="23" name="矩形 22"/>
              <p:cNvSpPr/>
              <p:nvPr/>
            </p:nvSpPr>
            <p:spPr>
              <a:xfrm>
                <a:off x="990993" y="1740348"/>
                <a:ext cx="1287532" cy="449769"/>
              </a:xfrm>
              <a:prstGeom prst="rect">
                <a:avLst/>
              </a:prstGeom>
            </p:spPr>
            <p:txBody>
              <a:bodyPr wrap="none">
                <a:spAutoFit/>
              </a:bodyPr>
              <a:lstStyle/>
              <a:p>
                <a:pPr algn="ctr"/>
                <a:r>
                  <a:rPr lang="en-US" altLang="zh-CN" b="1" kern="0">
                    <a:solidFill>
                      <a:schemeClr val="bg1"/>
                    </a:solidFill>
                    <a:ea typeface="微软雅黑" panose="020B0503020204020204" pitchFamily="34" charset="-122"/>
                    <a:cs typeface="思源黑体 Light" panose="020B0300000000000000" charset="-122"/>
                  </a:rPr>
                  <a:t>1921</a:t>
                </a:r>
                <a:r>
                  <a:rPr lang="zh-CN" altLang="en-US" b="1" kern="0">
                    <a:solidFill>
                      <a:schemeClr val="bg1"/>
                    </a:solidFill>
                    <a:ea typeface="微软雅黑" panose="020B0503020204020204" pitchFamily="34" charset="-122"/>
                    <a:cs typeface="思源黑体 Light" panose="020B0300000000000000" charset="-122"/>
                  </a:rPr>
                  <a:t>年</a:t>
                </a:r>
                <a:r>
                  <a:rPr lang="en-US" altLang="zh-CN" b="1" kern="0">
                    <a:solidFill>
                      <a:schemeClr val="bg1"/>
                    </a:solidFill>
                    <a:ea typeface="微软雅黑" panose="020B0503020204020204" pitchFamily="34" charset="-122"/>
                    <a:cs typeface="思源黑体 Light" panose="020B0300000000000000" charset="-122"/>
                  </a:rPr>
                  <a:t>7</a:t>
                </a:r>
                <a:r>
                  <a:rPr lang="zh-CN" altLang="en-US" b="1" kern="0">
                    <a:solidFill>
                      <a:schemeClr val="bg1"/>
                    </a:solidFill>
                    <a:ea typeface="微软雅黑" panose="020B0503020204020204" pitchFamily="34" charset="-122"/>
                    <a:cs typeface="思源黑体 Light" panose="020B0300000000000000" charset="-122"/>
                  </a:rPr>
                  <a:t>月</a:t>
                </a:r>
              </a:p>
            </p:txBody>
          </p:sp>
        </p:grpSp>
        <p:grpSp>
          <p:nvGrpSpPr>
            <p:cNvPr id="3" name="组合 2"/>
            <p:cNvGrpSpPr/>
            <p:nvPr/>
          </p:nvGrpSpPr>
          <p:grpSpPr>
            <a:xfrm>
              <a:off x="2379732" y="1923273"/>
              <a:ext cx="8618468" cy="1957328"/>
              <a:chOff x="2379732" y="1999473"/>
              <a:chExt cx="8618468" cy="1957328"/>
            </a:xfrm>
          </p:grpSpPr>
          <p:sp>
            <p:nvSpPr>
              <p:cNvPr id="20" name="对角圆角矩形 19"/>
              <p:cNvSpPr/>
              <p:nvPr/>
            </p:nvSpPr>
            <p:spPr>
              <a:xfrm>
                <a:off x="2379732" y="1999473"/>
                <a:ext cx="8618467" cy="1054686"/>
              </a:xfrm>
              <a:prstGeom prst="round2DiagRect">
                <a:avLst/>
              </a:prstGeom>
              <a:noFill/>
            </p:spPr>
            <p:txBody>
              <a:bodyPr wrap="square">
                <a:spAutoFit/>
              </a:bodyPr>
              <a:lstStyle/>
              <a:p>
                <a:pPr algn="just" fontAlgn="base">
                  <a:lnSpc>
                    <a:spcPct val="120000"/>
                  </a:lnSpc>
                  <a:spcBef>
                    <a:spcPct val="0"/>
                  </a:spcBef>
                  <a:spcAft>
                    <a:spcPct val="0"/>
                  </a:spcAft>
                  <a:defRPr/>
                </a:pPr>
                <a:r>
                  <a:rPr lang="zh-CN" altLang="en-US" sz="1600" kern="0" dirty="0">
                    <a:solidFill>
                      <a:prstClr val="black">
                        <a:lumMod val="95000"/>
                        <a:lumOff val="5000"/>
                      </a:prstClr>
                    </a:solidFill>
                    <a:ea typeface="微软雅黑" panose="020B0503020204020204" pitchFamily="34" charset="-122"/>
                    <a:cs typeface="+mn-ea"/>
                  </a:rPr>
                  <a:t>鸦片战争以后，中国逐步沦为半殖民地半封建国家。为了挽救国家和民族的危亡，一代又一代先进的中国人同外国侵略势力和封建统治势力进行了不屈不挠的斗争，却都没能改变旧中国的社会性质和人民的悲惨命运。</a:t>
                </a:r>
                <a:endParaRPr lang="en-US" altLang="zh-CN" sz="1600" b="1" kern="0" dirty="0">
                  <a:solidFill>
                    <a:srgbClr val="E60000"/>
                  </a:solidFill>
                  <a:ea typeface="微软雅黑" panose="020B0503020204020204" pitchFamily="34" charset="-122"/>
                  <a:cs typeface="+mn-ea"/>
                </a:endParaRPr>
              </a:p>
            </p:txBody>
          </p:sp>
          <p:sp>
            <p:nvSpPr>
              <p:cNvPr id="26" name="对角圆角矩形 25"/>
              <p:cNvSpPr/>
              <p:nvPr/>
            </p:nvSpPr>
            <p:spPr>
              <a:xfrm>
                <a:off x="2379733" y="3229013"/>
                <a:ext cx="8618467" cy="727788"/>
              </a:xfrm>
              <a:prstGeom prst="round2DiagRect">
                <a:avLst/>
              </a:prstGeom>
              <a:noFill/>
            </p:spPr>
            <p:txBody>
              <a:bodyPr wrap="square">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中国上海法租界的望志路</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106</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号树德里“李公馆”、中国浙江嘉兴南湖湖面上的小游船，中共一大</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13</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位代表，代表全国</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58</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名党员在这里创建了中国共产党。</a:t>
                </a:r>
                <a:endParaRPr lang="en-US" altLang="zh-CN" sz="1600" b="1" kern="0">
                  <a:solidFill>
                    <a:srgbClr val="E60000"/>
                  </a:solidFill>
                  <a:ea typeface="微软雅黑" panose="020B0503020204020204" pitchFamily="34" charset="-122"/>
                  <a:cs typeface="思源黑体 Light" panose="020B0300000000000000" charset="-122"/>
                </a:endParaRPr>
              </a:p>
            </p:txBody>
          </p:sp>
        </p:grpSp>
      </p:grpSp>
      <p:sp>
        <p:nvSpPr>
          <p:cNvPr id="34" name="Aitds3"/>
          <p:cNvSpPr/>
          <p:nvPr/>
        </p:nvSpPr>
        <p:spPr>
          <a:xfrm>
            <a:off x="901699" y="4709802"/>
            <a:ext cx="10388601" cy="1248740"/>
          </a:xfrm>
          <a:prstGeom prst="rect">
            <a:avLst/>
          </a:prstGeom>
        </p:spPr>
        <p:txBody>
          <a:bodyPr wrap="square">
            <a:spAutoFit/>
          </a:bodyPr>
          <a:lstStyle/>
          <a:p>
            <a:pPr algn="just">
              <a:lnSpc>
                <a:spcPct val="120000"/>
              </a:lnSpc>
            </a:pPr>
            <a:r>
              <a:rPr lang="zh-CN" altLang="en-US" sz="1600" dirty="0">
                <a:ea typeface="微软雅黑" panose="020B0503020204020204" pitchFamily="34" charset="-122"/>
                <a:cs typeface="思源黑体 Light" panose="020B0300000000000000" charset="-122"/>
              </a:rPr>
              <a:t>中国共产党在马列主义和毛泽东思想的指引下，表现出了挽狂澜于既倒、扶大厦之将倾的使命担当和英雄气概。团结带领中国人民经过</a:t>
            </a:r>
            <a:r>
              <a:rPr lang="en-US" altLang="zh-CN" sz="1600" dirty="0">
                <a:ea typeface="微软雅黑" panose="020B0503020204020204" pitchFamily="34" charset="-122"/>
                <a:cs typeface="思源黑体 Light" panose="020B0300000000000000" charset="-122"/>
              </a:rPr>
              <a:t>28</a:t>
            </a:r>
            <a:r>
              <a:rPr lang="zh-CN" altLang="en-US" sz="1600" dirty="0">
                <a:ea typeface="微软雅黑" panose="020B0503020204020204" pitchFamily="34" charset="-122"/>
                <a:cs typeface="思源黑体 Light" panose="020B0300000000000000" charset="-122"/>
              </a:rPr>
              <a:t>年浴血奋战，打败了日本帝国主义，推翻了国民党反动统治，完成了新民主主义革命，建立了中华人民共和国，彻底结束了旧中国半殖民地半封建社会的历史，彻底结束了旧中国一盘散沙的局面，彻底废除了列强强加的不平等条约和帝国主义的一切特权，实现了中国从几千年封建专制政治向人民民主的伟大飞跃。  　　</a:t>
            </a:r>
            <a:endParaRPr lang="zh-CN" altLang="en-US" sz="1600" dirty="0">
              <a:solidFill>
                <a:srgbClr val="C00000"/>
              </a:solidFill>
              <a:ea typeface="微软雅黑" panose="020B0503020204020204" pitchFamily="34" charset="-122"/>
              <a:cs typeface="思源黑体 Light" panose="020B0300000000000000" charset="-122"/>
            </a:endParaRPr>
          </a:p>
        </p:txBody>
      </p:sp>
      <p:grpSp>
        <p:nvGrpSpPr>
          <p:cNvPr id="27" name="组合 26"/>
          <p:cNvGrpSpPr/>
          <p:nvPr/>
        </p:nvGrpSpPr>
        <p:grpSpPr>
          <a:xfrm>
            <a:off x="3538490" y="3990177"/>
            <a:ext cx="5198859" cy="609600"/>
            <a:chOff x="3017172" y="1520564"/>
            <a:chExt cx="5866603" cy="609600"/>
          </a:xfrm>
        </p:grpSpPr>
        <p:sp>
          <p:nvSpPr>
            <p:cNvPr id="28" name="Aitds6"/>
            <p:cNvSpPr/>
            <p:nvPr/>
          </p:nvSpPr>
          <p:spPr>
            <a:xfrm>
              <a:off x="3022076" y="1520564"/>
              <a:ext cx="5803409" cy="609600"/>
            </a:xfrm>
            <a:prstGeom prst="round2DiagRect">
              <a:avLst>
                <a:gd name="adj1" fmla="val 0"/>
                <a:gd name="adj2" fmla="val 0"/>
              </a:avLst>
            </a:prstGeom>
            <a:solidFill>
              <a:srgbClr val="C00000"/>
            </a:solidFill>
            <a:ln w="12700" cap="flat" cmpd="sng" algn="ctr">
              <a:noFill/>
              <a:prstDash val="solid"/>
              <a:miter lim="800000"/>
            </a:ln>
            <a:effectLst/>
          </p:spPr>
          <p:txBody>
            <a:bodyPr rtlCol="0" anchor="ctr"/>
            <a:lstStyle/>
            <a:p>
              <a:pPr lvl="0" algn="ctr">
                <a:defRPr/>
              </a:pPr>
              <a:endParaRPr lang="zh-CN" altLang="en-US" sz="3200" kern="0">
                <a:solidFill>
                  <a:srgbClr val="FFFFFF"/>
                </a:solidFill>
                <a:effectLst>
                  <a:outerShdw blurRad="38100" dist="38100" dir="2700000" algn="tl">
                    <a:srgbClr val="000000">
                      <a:alpha val="43137"/>
                    </a:srgbClr>
                  </a:outerShdw>
                </a:effectLst>
                <a:ea typeface="微软雅黑" panose="020B0503020204020204" pitchFamily="34" charset="-122"/>
                <a:cs typeface="阿里巴巴普惠体 M" panose="00020600040101010101" pitchFamily="18" charset="-122"/>
              </a:endParaRPr>
            </a:p>
          </p:txBody>
        </p:sp>
        <p:sp>
          <p:nvSpPr>
            <p:cNvPr id="29" name="矩形 28"/>
            <p:cNvSpPr/>
            <p:nvPr/>
          </p:nvSpPr>
          <p:spPr>
            <a:xfrm>
              <a:off x="3017172" y="1606212"/>
              <a:ext cx="5866603" cy="446276"/>
            </a:xfrm>
            <a:prstGeom prst="rect">
              <a:avLst/>
            </a:prstGeom>
          </p:spPr>
          <p:txBody>
            <a:bodyPr wrap="none">
              <a:spAutoFit/>
            </a:bodyPr>
            <a:lstStyle/>
            <a:p>
              <a:pPr algn="ctr"/>
              <a:r>
                <a:rPr lang="zh-CN" altLang="en-US" sz="2300" dirty="0">
                  <a:solidFill>
                    <a:schemeClr val="bg1"/>
                  </a:solidFill>
                  <a:ea typeface="微软雅黑" panose="020B0503020204020204" pitchFamily="34" charset="-122"/>
                </a:rPr>
                <a:t>中国共产党的诞生是开天辟地的大事变</a:t>
              </a: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nodeType="afterGroup">
                            <p:stCondLst>
                              <p:cond delay="500"/>
                            </p:stCondLst>
                            <p:childTnLst>
                              <p:par>
                                <p:cTn id="16" presetID="53" presetClass="entr" presetSubtype="0" fill="hold"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childTnLst>
                    </p:cTn>
                  </p:par>
                  <p:par>
                    <p:cTn id="21" fill="hold" nodeType="clickPar">
                      <p:stCondLst>
                        <p:cond delay="indefinite"/>
                        <p:cond evt="onBegin" delay="0">
                          <p:tn val="20"/>
                        </p:cond>
                      </p:stCondLst>
                      <p:childTnLst>
                        <p:par>
                          <p:cTn id="22" fill="hold" nodeType="after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nodeType="afterGroup">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wipe(up)">
                                      <p:cBhvr>
                                        <p:cTn id="2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519183" y="1302581"/>
            <a:ext cx="5142858" cy="609600"/>
            <a:chOff x="3022076" y="1520564"/>
            <a:chExt cx="5803409" cy="609600"/>
          </a:xfrm>
        </p:grpSpPr>
        <p:sp>
          <p:nvSpPr>
            <p:cNvPr id="5" name="Aitds6"/>
            <p:cNvSpPr/>
            <p:nvPr/>
          </p:nvSpPr>
          <p:spPr>
            <a:xfrm>
              <a:off x="3022076" y="1520564"/>
              <a:ext cx="5803409" cy="609600"/>
            </a:xfrm>
            <a:prstGeom prst="round2DiagRect">
              <a:avLst>
                <a:gd name="adj1" fmla="val 0"/>
                <a:gd name="adj2" fmla="val 0"/>
              </a:avLst>
            </a:prstGeom>
            <a:solidFill>
              <a:srgbClr val="C00000"/>
            </a:solidFill>
            <a:ln w="12700" cap="flat" cmpd="sng" algn="ctr">
              <a:noFill/>
              <a:prstDash val="solid"/>
              <a:miter lim="800000"/>
            </a:ln>
            <a:effectLst/>
          </p:spPr>
          <p:txBody>
            <a:bodyPr rtlCol="0" anchor="ctr"/>
            <a:lstStyle/>
            <a:p>
              <a:pPr lvl="0" algn="ctr">
                <a:defRPr/>
              </a:pPr>
              <a:endParaRPr lang="zh-CN" altLang="en-US" sz="3200" kern="0">
                <a:solidFill>
                  <a:srgbClr val="FFFFFF"/>
                </a:solidFill>
                <a:effectLst>
                  <a:outerShdw blurRad="38100" dist="38100" dir="2700000" algn="tl">
                    <a:srgbClr val="000000">
                      <a:alpha val="43137"/>
                    </a:srgbClr>
                  </a:outerShdw>
                </a:effectLst>
                <a:ea typeface="微软雅黑" panose="020B0503020204020204" pitchFamily="34" charset="-122"/>
                <a:cs typeface="阿里巴巴普惠体 M" panose="00020600040101010101" pitchFamily="18" charset="-122"/>
              </a:endParaRPr>
            </a:p>
          </p:txBody>
        </p:sp>
        <p:sp>
          <p:nvSpPr>
            <p:cNvPr id="4" name="矩形 3"/>
            <p:cNvSpPr/>
            <p:nvPr/>
          </p:nvSpPr>
          <p:spPr>
            <a:xfrm>
              <a:off x="3588780" y="1580812"/>
              <a:ext cx="4723382" cy="492443"/>
            </a:xfrm>
            <a:prstGeom prst="rect">
              <a:avLst/>
            </a:prstGeom>
          </p:spPr>
          <p:txBody>
            <a:bodyPr wrap="none">
              <a:spAutoFit/>
            </a:bodyPr>
            <a:lstStyle/>
            <a:p>
              <a:pPr algn="ctr"/>
              <a:r>
                <a:rPr lang="zh-CN" altLang="en-US" sz="2600" dirty="0">
                  <a:solidFill>
                    <a:schemeClr val="bg1"/>
                  </a:solidFill>
                  <a:ea typeface="微软雅黑" panose="020B0503020204020204" pitchFamily="34" charset="-122"/>
                </a:rPr>
                <a:t>我们党从新中国建设中走来</a:t>
              </a:r>
            </a:p>
          </p:txBody>
        </p:sp>
      </p:grpSp>
      <p:grpSp>
        <p:nvGrpSpPr>
          <p:cNvPr id="8" name="组合 7"/>
          <p:cNvGrpSpPr/>
          <p:nvPr/>
        </p:nvGrpSpPr>
        <p:grpSpPr>
          <a:xfrm>
            <a:off x="0" y="2103547"/>
            <a:ext cx="9131300" cy="2021739"/>
            <a:chOff x="0" y="2477382"/>
            <a:chExt cx="12192000" cy="2021739"/>
          </a:xfrm>
        </p:grpSpPr>
        <p:sp>
          <p:nvSpPr>
            <p:cNvPr id="9" name="矩形 8"/>
            <p:cNvSpPr/>
            <p:nvPr/>
          </p:nvSpPr>
          <p:spPr>
            <a:xfrm>
              <a:off x="0" y="2477382"/>
              <a:ext cx="12192000" cy="20217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u"/>
              </a:pPr>
              <a:endParaRPr lang="zh-CN" altLang="en-US" sz="1600">
                <a:ea typeface="微软雅黑" panose="020B0503020204020204" pitchFamily="34" charset="-122"/>
              </a:endParaRPr>
            </a:p>
          </p:txBody>
        </p:sp>
        <p:sp>
          <p:nvSpPr>
            <p:cNvPr id="10" name="矩形 9"/>
            <p:cNvSpPr/>
            <p:nvPr/>
          </p:nvSpPr>
          <p:spPr>
            <a:xfrm>
              <a:off x="1372912" y="2604050"/>
              <a:ext cx="10192539" cy="1895071"/>
            </a:xfrm>
            <a:prstGeom prst="rect">
              <a:avLst/>
            </a:prstGeom>
          </p:spPr>
          <p:txBody>
            <a:bodyPr wrap="square">
              <a:spAutoFit/>
            </a:bodyPr>
            <a:lstStyle/>
            <a:p>
              <a:pPr marL="285750" indent="-285750" algn="just">
                <a:lnSpc>
                  <a:spcPct val="150000"/>
                </a:lnSpc>
                <a:buFont typeface="Wingdings" panose="05000000000000000000" pitchFamily="2" charset="2"/>
                <a:buChar char="u"/>
              </a:pPr>
              <a:r>
                <a:rPr lang="zh-CN" altLang="en-US" sz="1600" dirty="0">
                  <a:solidFill>
                    <a:srgbClr val="44546A">
                      <a:lumMod val="50000"/>
                    </a:srgbClr>
                  </a:solidFill>
                  <a:ea typeface="微软雅黑" panose="020B0503020204020204" pitchFamily="34" charset="-122"/>
                </a:rPr>
                <a:t>新中国成立之初，不仅一穷二白、百废待兴，而且面临帝国主义和国民党残部的经济封锁、政治孤立和军事威胁。在极为艰苦的环境中，我们党始终保持清醒头脑，担负起领导全国各族人民建设新国家、新社会、新生活的重任，带领全国人民在曲折中前行、在围堵中突破、在打压中奋起，用辛劳和汗水为社会主义建设筑基打桩、添砖加瓦。</a:t>
              </a:r>
              <a:endParaRPr lang="en-US" altLang="zh-CN" sz="1600" dirty="0">
                <a:solidFill>
                  <a:srgbClr val="44546A">
                    <a:lumMod val="50000"/>
                  </a:srgbClr>
                </a:solidFill>
                <a:ea typeface="微软雅黑" panose="020B0503020204020204" pitchFamily="34" charset="-122"/>
              </a:endParaRPr>
            </a:p>
          </p:txBody>
        </p:sp>
      </p:grpSp>
      <p:sp>
        <p:nvSpPr>
          <p:cNvPr id="11" name="Aitds3"/>
          <p:cNvSpPr/>
          <p:nvPr/>
        </p:nvSpPr>
        <p:spPr>
          <a:xfrm>
            <a:off x="1028254" y="4392852"/>
            <a:ext cx="7633787" cy="1387239"/>
          </a:xfrm>
          <a:prstGeom prst="rect">
            <a:avLst/>
          </a:prstGeom>
        </p:spPr>
        <p:txBody>
          <a:bodyPr wrap="square">
            <a:spAutoFit/>
          </a:bodyPr>
          <a:lstStyle/>
          <a:p>
            <a:pPr marL="285750" indent="-285750" algn="just">
              <a:lnSpc>
                <a:spcPct val="135000"/>
              </a:lnSpc>
              <a:buFont typeface="Wingdings" panose="05000000000000000000" pitchFamily="2" charset="2"/>
              <a:buChar char="u"/>
            </a:pPr>
            <a:r>
              <a:rPr lang="zh-CN" altLang="en-US" sz="1600" dirty="0">
                <a:ea typeface="微软雅黑" panose="020B0503020204020204" pitchFamily="34" charset="-122"/>
                <a:cs typeface="思源黑体 Light" panose="020B0300000000000000" charset="-122"/>
              </a:rPr>
              <a:t>从生产出第一辆汽车，到试制第一辆喷气式飞机</a:t>
            </a:r>
            <a:r>
              <a:rPr lang="en-US" altLang="zh-CN" sz="1600" dirty="0">
                <a:ea typeface="微软雅黑" panose="020B0503020204020204" pitchFamily="34" charset="-122"/>
                <a:cs typeface="思源黑体 Light" panose="020B0300000000000000" charset="-122"/>
              </a:rPr>
              <a:t>;</a:t>
            </a:r>
            <a:r>
              <a:rPr lang="zh-CN" altLang="en-US" sz="1600" dirty="0">
                <a:ea typeface="微软雅黑" panose="020B0503020204020204" pitchFamily="34" charset="-122"/>
                <a:cs typeface="思源黑体 Light" panose="020B0300000000000000" charset="-122"/>
              </a:rPr>
              <a:t>从爆炸第一颗原子弹，到发射第一颗人造地球卫星</a:t>
            </a:r>
            <a:r>
              <a:rPr lang="en-US" altLang="zh-CN" sz="1600" dirty="0">
                <a:ea typeface="微软雅黑" panose="020B0503020204020204" pitchFamily="34" charset="-122"/>
                <a:cs typeface="思源黑体 Light" panose="020B0300000000000000" charset="-122"/>
              </a:rPr>
              <a:t>;</a:t>
            </a:r>
            <a:r>
              <a:rPr lang="zh-CN" altLang="en-US" sz="1600" dirty="0">
                <a:ea typeface="微软雅黑" panose="020B0503020204020204" pitchFamily="34" charset="-122"/>
                <a:cs typeface="思源黑体 Light" panose="020B0300000000000000" charset="-122"/>
              </a:rPr>
              <a:t>从武汉长江大桥建成，到成渝铁路通车，是党领导全国各族人民万众一心，发展工农业生产，改变贫穷落后面貌，成功开辟了一条适合中国国情的社会主义建设道路，实现了中华民族从东亚病夫到站起来的伟大飞跃。  　　</a:t>
            </a:r>
            <a:endParaRPr lang="zh-CN" altLang="en-US" sz="1600" dirty="0">
              <a:solidFill>
                <a:srgbClr val="C00000"/>
              </a:solidFill>
              <a:ea typeface="微软雅黑" panose="020B0503020204020204" pitchFamily="34" charset="-122"/>
              <a:cs typeface="思源黑体 Light" panose="020B0300000000000000" charset="-122"/>
            </a:endParaRPr>
          </a:p>
        </p:txBody>
      </p:sp>
      <p:pic>
        <p:nvPicPr>
          <p:cNvPr id="13" name="图片 12" descr="图片包含 游戏机, 花瓶&#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H="1">
            <a:off x="8868228" y="2350238"/>
            <a:ext cx="2960915" cy="4143283"/>
          </a:xfrm>
          <a:prstGeom prst="rect">
            <a:avLst/>
          </a:prstGeom>
        </p:spPr>
      </p:pic>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nodeType="afterGroup">
                            <p:stCondLst>
                              <p:cond delay="500"/>
                            </p:stCondLst>
                            <p:childTnLst>
                              <p:par>
                                <p:cTn id="11" presetID="22" presetClass="entr" presetSubtype="8"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par>
                          <p:cTn id="14" fill="hold" nodeType="afterGroup">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接连接符 26"/>
          <p:cNvCxnSpPr/>
          <p:nvPr/>
        </p:nvCxnSpPr>
        <p:spPr>
          <a:xfrm>
            <a:off x="1151015" y="3987800"/>
            <a:ext cx="988997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 name="组合 1"/>
          <p:cNvGrpSpPr/>
          <p:nvPr/>
        </p:nvGrpSpPr>
        <p:grpSpPr>
          <a:xfrm>
            <a:off x="3519183" y="1360739"/>
            <a:ext cx="5142858" cy="609600"/>
            <a:chOff x="3022076" y="1520564"/>
            <a:chExt cx="5803409" cy="609600"/>
          </a:xfrm>
        </p:grpSpPr>
        <p:sp>
          <p:nvSpPr>
            <p:cNvPr id="5" name="Aitds6"/>
            <p:cNvSpPr/>
            <p:nvPr/>
          </p:nvSpPr>
          <p:spPr>
            <a:xfrm>
              <a:off x="3022076" y="1520564"/>
              <a:ext cx="5803409" cy="609600"/>
            </a:xfrm>
            <a:prstGeom prst="roundRect">
              <a:avLst>
                <a:gd name="adj" fmla="val 0"/>
              </a:avLst>
            </a:prstGeom>
            <a:solidFill>
              <a:srgbClr val="C00000"/>
            </a:solidFill>
            <a:ln w="12700" cap="flat" cmpd="sng" algn="ctr">
              <a:noFill/>
              <a:prstDash val="solid"/>
              <a:miter lim="800000"/>
            </a:ln>
            <a:effectLst/>
          </p:spPr>
          <p:txBody>
            <a:bodyPr rtlCol="0" anchor="ctr"/>
            <a:lstStyle/>
            <a:p>
              <a:pPr lvl="0" algn="ctr">
                <a:defRPr/>
              </a:pPr>
              <a:endParaRPr lang="zh-CN" altLang="en-US" sz="3200" kern="0">
                <a:solidFill>
                  <a:srgbClr val="FFFFFF"/>
                </a:solidFill>
                <a:effectLst>
                  <a:outerShdw blurRad="38100" dist="38100" dir="2700000" algn="tl">
                    <a:srgbClr val="000000">
                      <a:alpha val="43137"/>
                    </a:srgbClr>
                  </a:outerShdw>
                </a:effectLst>
                <a:ea typeface="微软雅黑" panose="020B0503020204020204" pitchFamily="34" charset="-122"/>
                <a:cs typeface="阿里巴巴普惠体 M" panose="00020600040101010101" pitchFamily="18" charset="-122"/>
              </a:endParaRPr>
            </a:p>
          </p:txBody>
        </p:sp>
        <p:sp>
          <p:nvSpPr>
            <p:cNvPr id="4" name="矩形 3"/>
            <p:cNvSpPr/>
            <p:nvPr/>
          </p:nvSpPr>
          <p:spPr>
            <a:xfrm>
              <a:off x="3797925" y="1580812"/>
              <a:ext cx="4305091" cy="491490"/>
            </a:xfrm>
            <a:prstGeom prst="rect">
              <a:avLst/>
            </a:prstGeom>
          </p:spPr>
          <p:txBody>
            <a:bodyPr wrap="none">
              <a:spAutoFit/>
            </a:bodyPr>
            <a:lstStyle/>
            <a:p>
              <a:pPr algn="ctr"/>
              <a:r>
                <a:rPr lang="zh-CN" altLang="en-US" sz="2600">
                  <a:solidFill>
                    <a:schemeClr val="bg1"/>
                  </a:solidFill>
                  <a:ea typeface="微软雅黑" panose="020B0503020204020204" pitchFamily="34" charset="-122"/>
                </a:rPr>
                <a:t>我们党从改革开放中走来</a:t>
              </a:r>
            </a:p>
          </p:txBody>
        </p:sp>
      </p:grpSp>
      <p:grpSp>
        <p:nvGrpSpPr>
          <p:cNvPr id="14" name="组合 13"/>
          <p:cNvGrpSpPr/>
          <p:nvPr/>
        </p:nvGrpSpPr>
        <p:grpSpPr>
          <a:xfrm>
            <a:off x="969648" y="2267594"/>
            <a:ext cx="10252704" cy="1271270"/>
            <a:chOff x="883610" y="2267594"/>
            <a:chExt cx="10252704" cy="1271270"/>
          </a:xfrm>
        </p:grpSpPr>
        <p:grpSp>
          <p:nvGrpSpPr>
            <p:cNvPr id="8" name="组合 7"/>
            <p:cNvGrpSpPr/>
            <p:nvPr/>
          </p:nvGrpSpPr>
          <p:grpSpPr>
            <a:xfrm>
              <a:off x="883610" y="2311725"/>
              <a:ext cx="1261884" cy="1183008"/>
              <a:chOff x="1003816" y="1493868"/>
              <a:chExt cx="1261884" cy="1390919"/>
            </a:xfrm>
          </p:grpSpPr>
          <p:sp>
            <p:nvSpPr>
              <p:cNvPr id="9" name="同侧圆角矩形 8"/>
              <p:cNvSpPr/>
              <p:nvPr/>
            </p:nvSpPr>
            <p:spPr>
              <a:xfrm rot="16200000">
                <a:off x="939299" y="1584034"/>
                <a:ext cx="1390919" cy="1210587"/>
              </a:xfrm>
              <a:prstGeom prst="round2SameRect">
                <a:avLst>
                  <a:gd name="adj1" fmla="val 0"/>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a typeface="微软雅黑" panose="020B0503020204020204" pitchFamily="34" charset="-122"/>
                </a:endParaRPr>
              </a:p>
            </p:txBody>
          </p:sp>
          <p:sp>
            <p:nvSpPr>
              <p:cNvPr id="10" name="矩形 9"/>
              <p:cNvSpPr/>
              <p:nvPr/>
            </p:nvSpPr>
            <p:spPr>
              <a:xfrm>
                <a:off x="1003816" y="1917668"/>
                <a:ext cx="1261884" cy="492443"/>
              </a:xfrm>
              <a:prstGeom prst="rect">
                <a:avLst/>
              </a:prstGeom>
            </p:spPr>
            <p:txBody>
              <a:bodyPr wrap="none">
                <a:spAutoFit/>
              </a:bodyPr>
              <a:lstStyle/>
              <a:p>
                <a:pPr algn="ctr"/>
                <a:r>
                  <a:rPr lang="en-US" altLang="zh-CN" sz="2600" b="1" kern="0">
                    <a:solidFill>
                      <a:schemeClr val="bg1"/>
                    </a:solidFill>
                    <a:ea typeface="微软雅黑" panose="020B0503020204020204" pitchFamily="34" charset="-122"/>
                    <a:cs typeface="思源黑体 Light" panose="020B0300000000000000" charset="-122"/>
                  </a:rPr>
                  <a:t>1978</a:t>
                </a:r>
                <a:r>
                  <a:rPr lang="zh-CN" altLang="en-US" sz="2600" b="1" kern="0">
                    <a:solidFill>
                      <a:schemeClr val="bg1"/>
                    </a:solidFill>
                    <a:ea typeface="微软雅黑" panose="020B0503020204020204" pitchFamily="34" charset="-122"/>
                    <a:cs typeface="思源黑体 Light" panose="020B0300000000000000" charset="-122"/>
                  </a:rPr>
                  <a:t>年</a:t>
                </a:r>
              </a:p>
            </p:txBody>
          </p:sp>
        </p:grpSp>
        <p:sp>
          <p:nvSpPr>
            <p:cNvPr id="13" name="矩形 12"/>
            <p:cNvSpPr/>
            <p:nvPr/>
          </p:nvSpPr>
          <p:spPr>
            <a:xfrm>
              <a:off x="2118508" y="2267594"/>
              <a:ext cx="9017806" cy="1271270"/>
            </a:xfrm>
            <a:prstGeom prst="rect">
              <a:avLst/>
            </a:prstGeom>
            <a:noFill/>
          </p:spPr>
          <p:txBody>
            <a:bodyPr wrap="square">
              <a:spAutoFit/>
            </a:bodyPr>
            <a:lstStyle/>
            <a:p>
              <a:pPr algn="just" fontAlgn="base">
                <a:lnSpc>
                  <a:spcPct val="120000"/>
                </a:lnSpc>
                <a:spcBef>
                  <a:spcPct val="0"/>
                </a:spcBef>
                <a:spcAft>
                  <a:spcPct val="0"/>
                </a:spcAft>
                <a:defRPr/>
              </a:pPr>
              <a:r>
                <a:rPr lang="zh-CN" altLang="en-US" sz="1600" kern="0">
                  <a:solidFill>
                    <a:prstClr val="black">
                      <a:lumMod val="95000"/>
                      <a:lumOff val="5000"/>
                    </a:prstClr>
                  </a:solidFill>
                  <a:ea typeface="微软雅黑" panose="020B0503020204020204" pitchFamily="34" charset="-122"/>
                  <a:cs typeface="思源黑体 Light" panose="020B0300000000000000" charset="-122"/>
                </a:rPr>
                <a:t>以党的十一届三中全会为标志，中国开启了改革开放历史征程。短短</a:t>
              </a:r>
              <a:r>
                <a:rPr lang="en-US" altLang="zh-CN" sz="1600" kern="0">
                  <a:solidFill>
                    <a:prstClr val="black">
                      <a:lumMod val="95000"/>
                      <a:lumOff val="5000"/>
                    </a:prstClr>
                  </a:solidFill>
                  <a:ea typeface="微软雅黑" panose="020B0503020204020204" pitchFamily="34" charset="-122"/>
                  <a:cs typeface="思源黑体 Light" panose="020B0300000000000000" charset="-122"/>
                </a:rPr>
                <a:t>41</a:t>
              </a:r>
              <a:r>
                <a:rPr lang="zh-CN" altLang="en-US" sz="1600" kern="0">
                  <a:solidFill>
                    <a:prstClr val="black">
                      <a:lumMod val="95000"/>
                      <a:lumOff val="5000"/>
                    </a:prstClr>
                  </a:solidFill>
                  <a:ea typeface="微软雅黑" panose="020B0503020204020204" pitchFamily="34" charset="-122"/>
                  <a:cs typeface="思源黑体 Light" panose="020B0300000000000000" charset="-122"/>
                </a:rPr>
                <a:t>年的时间内，我们党带领人民坚定不移解放和发展社会生产力，走完了西方几百年的发展历程，我国经济实力、综合国力大幅提升，人民生活显著改善，国际地位空前提高，经济总量跃居世界第二，实现了中华民族从站起来到富起来的伟大飞跃。这样的发展、这样的巨变、这样的成就，在人类发展史上都是罕见的。</a:t>
              </a:r>
              <a:endParaRPr lang="en-US" altLang="zh-CN" sz="1600" b="1" kern="0">
                <a:solidFill>
                  <a:srgbClr val="E60000"/>
                </a:solidFill>
                <a:ea typeface="微软雅黑" panose="020B0503020204020204" pitchFamily="34" charset="-122"/>
                <a:cs typeface="思源黑体 Light" panose="020B0300000000000000" charset="-122"/>
              </a:endParaRPr>
            </a:p>
          </p:txBody>
        </p:sp>
      </p:grpSp>
      <p:sp>
        <p:nvSpPr>
          <p:cNvPr id="21" name="Aitds3"/>
          <p:cNvSpPr/>
          <p:nvPr/>
        </p:nvSpPr>
        <p:spPr>
          <a:xfrm>
            <a:off x="1162014" y="4451536"/>
            <a:ext cx="9867973" cy="1341073"/>
          </a:xfrm>
          <a:prstGeom prst="rect">
            <a:avLst/>
          </a:prstGeom>
        </p:spPr>
        <p:txBody>
          <a:bodyPr wrap="square">
            <a:spAutoFit/>
          </a:bodyPr>
          <a:lstStyle/>
          <a:p>
            <a:pPr algn="just">
              <a:lnSpc>
                <a:spcPct val="130000"/>
              </a:lnSpc>
            </a:pPr>
            <a:r>
              <a:rPr lang="zh-CN" altLang="en-US" sz="1600">
                <a:ea typeface="微软雅黑" panose="020B0503020204020204" pitchFamily="34" charset="-122"/>
                <a:cs typeface="思源黑体 Light" panose="020B0300000000000000" charset="-122"/>
              </a:rPr>
              <a:t>以领导人同志为核心的党中央团结带领人民进行伟大斗争、建设伟大工程、推进伟大事业、实现伟大梦想，推动党和国家事业取得全方位、开创性历史成就，发生深层次、根本性历史变革。在领导人新时代中国特色社会主义思想的武装下，全社会力量竟相迸发，万涓成水，汇流成海，形成了推动中华民族阔步前进的历史洪流，中华民族伟大复兴的巨轮正在乘风破浪前行，中华民族迎来了从富起来到强起来的伟大飞跃。  　　</a:t>
            </a:r>
            <a:endParaRPr lang="zh-CN" altLang="en-US" sz="1600">
              <a:solidFill>
                <a:srgbClr val="C00000"/>
              </a:solidFill>
              <a:ea typeface="微软雅黑" panose="020B0503020204020204" pitchFamily="34" charset="-122"/>
              <a:cs typeface="思源黑体 Light" panose="020B0300000000000000" charset="-122"/>
            </a:endParaRPr>
          </a:p>
        </p:txBody>
      </p:sp>
      <p:grpSp>
        <p:nvGrpSpPr>
          <p:cNvPr id="24" name="组合 23"/>
          <p:cNvGrpSpPr/>
          <p:nvPr/>
        </p:nvGrpSpPr>
        <p:grpSpPr>
          <a:xfrm>
            <a:off x="3542836" y="3710777"/>
            <a:ext cx="5142858" cy="609600"/>
            <a:chOff x="3022076" y="1520564"/>
            <a:chExt cx="5803409" cy="609600"/>
          </a:xfrm>
        </p:grpSpPr>
        <p:sp>
          <p:nvSpPr>
            <p:cNvPr id="25" name="Aitds6"/>
            <p:cNvSpPr/>
            <p:nvPr/>
          </p:nvSpPr>
          <p:spPr>
            <a:xfrm>
              <a:off x="3022076" y="1520564"/>
              <a:ext cx="5803409" cy="609600"/>
            </a:xfrm>
            <a:prstGeom prst="round2DiagRect">
              <a:avLst>
                <a:gd name="adj1" fmla="val 0"/>
                <a:gd name="adj2" fmla="val 0"/>
              </a:avLst>
            </a:prstGeom>
            <a:solidFill>
              <a:srgbClr val="C00000"/>
            </a:solidFill>
            <a:ln w="12700" cap="flat" cmpd="sng" algn="ctr">
              <a:noFill/>
              <a:prstDash val="solid"/>
              <a:miter lim="800000"/>
            </a:ln>
            <a:effectLst/>
          </p:spPr>
          <p:txBody>
            <a:bodyPr rtlCol="0" anchor="ctr"/>
            <a:lstStyle/>
            <a:p>
              <a:pPr lvl="0" algn="ctr">
                <a:defRPr/>
              </a:pPr>
              <a:endParaRPr lang="zh-CN" altLang="en-US" sz="3200" kern="0">
                <a:solidFill>
                  <a:srgbClr val="FFFFFF"/>
                </a:solidFill>
                <a:effectLst>
                  <a:outerShdw blurRad="38100" dist="38100" dir="2700000" algn="tl">
                    <a:srgbClr val="000000">
                      <a:alpha val="43137"/>
                    </a:srgbClr>
                  </a:outerShdw>
                </a:effectLst>
                <a:ea typeface="微软雅黑" panose="020B0503020204020204" pitchFamily="34" charset="-122"/>
                <a:cs typeface="阿里巴巴普惠体 M" panose="00020600040101010101" pitchFamily="18" charset="-122"/>
              </a:endParaRPr>
            </a:p>
          </p:txBody>
        </p:sp>
        <p:sp>
          <p:nvSpPr>
            <p:cNvPr id="26" name="矩形 25"/>
            <p:cNvSpPr/>
            <p:nvPr/>
          </p:nvSpPr>
          <p:spPr>
            <a:xfrm>
              <a:off x="5014190" y="1606212"/>
              <a:ext cx="1872567" cy="446276"/>
            </a:xfrm>
            <a:prstGeom prst="rect">
              <a:avLst/>
            </a:prstGeom>
          </p:spPr>
          <p:txBody>
            <a:bodyPr wrap="none">
              <a:spAutoFit/>
            </a:bodyPr>
            <a:lstStyle/>
            <a:p>
              <a:pPr algn="ctr"/>
              <a:r>
                <a:rPr lang="zh-CN" altLang="en-US" sz="2300">
                  <a:solidFill>
                    <a:schemeClr val="bg1"/>
                  </a:solidFill>
                  <a:ea typeface="微软雅黑" panose="020B0503020204020204" pitchFamily="34" charset="-122"/>
                </a:rPr>
                <a:t>进入新时代</a:t>
              </a:r>
            </a:p>
          </p:txBody>
        </p:sp>
      </p:gr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16" presetClass="entr" presetSubtype="21" fill="hold"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barn(inVertical)">
                                      <p:cBhvr>
                                        <p:cTn id="14" dur="500"/>
                                        <p:tgtEl>
                                          <p:spTgt spid="14"/>
                                        </p:tgtEl>
                                      </p:cBhvr>
                                    </p:animEffect>
                                  </p:childTnLst>
                                </p:cTn>
                              </p:par>
                            </p:childTnLst>
                          </p:cTn>
                        </p:par>
                        <p:par>
                          <p:cTn id="15" fill="hold" nodeType="afterGroup">
                            <p:stCondLst>
                              <p:cond delay="500"/>
                            </p:stCondLst>
                            <p:childTnLst>
                              <p:par>
                                <p:cTn id="16" presetID="53" presetClass="entr" presetSubtype="0"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p:cTn id="18" dur="500" fill="hold"/>
                                        <p:tgtEl>
                                          <p:spTgt spid="24"/>
                                        </p:tgtEl>
                                        <p:attrNameLst>
                                          <p:attrName>ppt_w</p:attrName>
                                        </p:attrNameLst>
                                      </p:cBhvr>
                                      <p:tavLst>
                                        <p:tav tm="0">
                                          <p:val>
                                            <p:fltVal val="0"/>
                                          </p:val>
                                        </p:tav>
                                        <p:tav tm="100000">
                                          <p:val>
                                            <p:strVal val="#ppt_w"/>
                                          </p:val>
                                        </p:tav>
                                      </p:tavLst>
                                    </p:anim>
                                    <p:anim calcmode="lin" valueType="num">
                                      <p:cBhvr>
                                        <p:cTn id="19" dur="500" fill="hold"/>
                                        <p:tgtEl>
                                          <p:spTgt spid="24"/>
                                        </p:tgtEl>
                                        <p:attrNameLst>
                                          <p:attrName>ppt_h</p:attrName>
                                        </p:attrNameLst>
                                      </p:cBhvr>
                                      <p:tavLst>
                                        <p:tav tm="0">
                                          <p:val>
                                            <p:fltVal val="0"/>
                                          </p:val>
                                        </p:tav>
                                        <p:tav tm="100000">
                                          <p:val>
                                            <p:strVal val="#ppt_h"/>
                                          </p:val>
                                        </p:tav>
                                      </p:tavLst>
                                    </p:anim>
                                    <p:animEffect transition="in" filter="fade">
                                      <p:cBhvr>
                                        <p:cTn id="20" dur="500"/>
                                        <p:tgtEl>
                                          <p:spTgt spid="24"/>
                                        </p:tgtEl>
                                      </p:cBhvr>
                                    </p:animEffect>
                                  </p:childTnLst>
                                </p:cTn>
                              </p:par>
                            </p:childTnLst>
                          </p:cTn>
                        </p:par>
                      </p:childTnLst>
                    </p:cTn>
                  </p:par>
                  <p:par>
                    <p:cTn id="21" fill="hold" nodeType="clickPar">
                      <p:stCondLst>
                        <p:cond delay="indefinite"/>
                        <p:cond evt="onBegin" delay="0">
                          <p:tn val="20"/>
                        </p:cond>
                      </p:stCondLst>
                      <p:childTnLst>
                        <p:par>
                          <p:cTn id="22" fill="hold" nodeType="after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500"/>
                                        <p:tgtEl>
                                          <p:spTgt spid="27"/>
                                        </p:tgtEl>
                                      </p:cBhvr>
                                    </p:animEffect>
                                  </p:childTnLst>
                                </p:cTn>
                              </p:par>
                            </p:childTnLst>
                          </p:cTn>
                        </p:par>
                        <p:par>
                          <p:cTn id="26" fill="hold" nodeType="afterGroup">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wipe(up)">
                                      <p:cBhvr>
                                        <p:cTn id="2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3519183" y="1406459"/>
            <a:ext cx="5142858" cy="609600"/>
            <a:chOff x="3022076" y="1520564"/>
            <a:chExt cx="5803409" cy="609600"/>
          </a:xfrm>
        </p:grpSpPr>
        <p:sp>
          <p:nvSpPr>
            <p:cNvPr id="5" name="Aitds6"/>
            <p:cNvSpPr/>
            <p:nvPr/>
          </p:nvSpPr>
          <p:spPr>
            <a:xfrm>
              <a:off x="3022076" y="1520564"/>
              <a:ext cx="5803409" cy="609600"/>
            </a:xfrm>
            <a:prstGeom prst="roundRect">
              <a:avLst>
                <a:gd name="adj" fmla="val 0"/>
              </a:avLst>
            </a:prstGeom>
            <a:solidFill>
              <a:srgbClr val="C00000"/>
            </a:solidFill>
            <a:ln w="12700" cap="flat" cmpd="sng" algn="ctr">
              <a:noFill/>
              <a:prstDash val="solid"/>
              <a:miter lim="800000"/>
            </a:ln>
            <a:effectLst/>
          </p:spPr>
          <p:txBody>
            <a:bodyPr rtlCol="0" anchor="ctr"/>
            <a:lstStyle/>
            <a:p>
              <a:pPr lvl="0" algn="ctr">
                <a:defRPr/>
              </a:pPr>
              <a:endParaRPr lang="zh-CN" altLang="en-US" sz="3200" kern="0">
                <a:solidFill>
                  <a:srgbClr val="FFFFFF"/>
                </a:solidFill>
                <a:effectLst>
                  <a:outerShdw blurRad="38100" dist="38100" dir="2700000" algn="tl">
                    <a:srgbClr val="000000">
                      <a:alpha val="43137"/>
                    </a:srgbClr>
                  </a:outerShdw>
                </a:effectLst>
                <a:ea typeface="微软雅黑" panose="020B0503020204020204" pitchFamily="34" charset="-122"/>
                <a:cs typeface="阿里巴巴普惠体 M" panose="00020600040101010101" pitchFamily="18" charset="-122"/>
              </a:endParaRPr>
            </a:p>
          </p:txBody>
        </p:sp>
        <p:sp>
          <p:nvSpPr>
            <p:cNvPr id="4" name="矩形 3"/>
            <p:cNvSpPr/>
            <p:nvPr/>
          </p:nvSpPr>
          <p:spPr>
            <a:xfrm>
              <a:off x="3425315" y="1580812"/>
              <a:ext cx="5050313" cy="491490"/>
            </a:xfrm>
            <a:prstGeom prst="rect">
              <a:avLst/>
            </a:prstGeom>
          </p:spPr>
          <p:txBody>
            <a:bodyPr wrap="none">
              <a:spAutoFit/>
            </a:bodyPr>
            <a:lstStyle/>
            <a:p>
              <a:pPr algn="ctr"/>
              <a:r>
                <a:rPr lang="zh-CN" altLang="en-US" sz="2600">
                  <a:solidFill>
                    <a:schemeClr val="bg1"/>
                  </a:solidFill>
                  <a:ea typeface="微软雅黑" panose="020B0503020204020204" pitchFamily="34" charset="-122"/>
                </a:rPr>
                <a:t>我们党从为人民谋幸福中走来</a:t>
              </a:r>
            </a:p>
          </p:txBody>
        </p:sp>
      </p:grpSp>
      <p:grpSp>
        <p:nvGrpSpPr>
          <p:cNvPr id="8" name="组合 7"/>
          <p:cNvGrpSpPr/>
          <p:nvPr/>
        </p:nvGrpSpPr>
        <p:grpSpPr>
          <a:xfrm>
            <a:off x="1151400" y="2241483"/>
            <a:ext cx="9889200" cy="849022"/>
            <a:chOff x="1151400" y="2038283"/>
            <a:chExt cx="9889200" cy="849022"/>
          </a:xfrm>
        </p:grpSpPr>
        <p:cxnSp>
          <p:nvCxnSpPr>
            <p:cNvPr id="9" name="直接连接符 8"/>
            <p:cNvCxnSpPr/>
            <p:nvPr/>
          </p:nvCxnSpPr>
          <p:spPr>
            <a:xfrm>
              <a:off x="1151400" y="2444401"/>
              <a:ext cx="98892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1832837" y="2038283"/>
              <a:ext cx="2262158" cy="849022"/>
              <a:chOff x="781804" y="2515758"/>
              <a:chExt cx="2262158" cy="849022"/>
            </a:xfrm>
          </p:grpSpPr>
          <p:sp>
            <p:nvSpPr>
              <p:cNvPr id="10" name="椭圆 9"/>
              <p:cNvSpPr/>
              <p:nvPr/>
            </p:nvSpPr>
            <p:spPr>
              <a:xfrm>
                <a:off x="1849821" y="2848303"/>
                <a:ext cx="147145" cy="14714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a typeface="微软雅黑" panose="020B0503020204020204" pitchFamily="34" charset="-122"/>
                </a:endParaRPr>
              </a:p>
            </p:txBody>
          </p:sp>
          <p:sp>
            <p:nvSpPr>
              <p:cNvPr id="11" name="矩形 10"/>
              <p:cNvSpPr/>
              <p:nvPr/>
            </p:nvSpPr>
            <p:spPr>
              <a:xfrm>
                <a:off x="1555178" y="2515758"/>
                <a:ext cx="954107" cy="369332"/>
              </a:xfrm>
              <a:prstGeom prst="rect">
                <a:avLst/>
              </a:prstGeom>
            </p:spPr>
            <p:txBody>
              <a:bodyPr wrap="none">
                <a:spAutoFit/>
              </a:bodyPr>
              <a:lstStyle/>
              <a:p>
                <a:r>
                  <a:rPr lang="zh-CN" altLang="en-US">
                    <a:ea typeface="微软雅黑" panose="020B0503020204020204" pitchFamily="34" charset="-122"/>
                  </a:rPr>
                  <a:t>1848年</a:t>
                </a:r>
              </a:p>
            </p:txBody>
          </p:sp>
          <p:sp>
            <p:nvSpPr>
              <p:cNvPr id="12" name="矩形 11"/>
              <p:cNvSpPr/>
              <p:nvPr/>
            </p:nvSpPr>
            <p:spPr>
              <a:xfrm>
                <a:off x="781804" y="2995448"/>
                <a:ext cx="2262158" cy="369332"/>
              </a:xfrm>
              <a:prstGeom prst="rect">
                <a:avLst/>
              </a:prstGeom>
            </p:spPr>
            <p:txBody>
              <a:bodyPr wrap="none">
                <a:spAutoFit/>
              </a:bodyPr>
              <a:lstStyle/>
              <a:p>
                <a:r>
                  <a:rPr lang="en-US" altLang="zh-CN">
                    <a:ea typeface="微软雅黑" panose="020B0503020204020204" pitchFamily="34" charset="-122"/>
                  </a:rPr>
                  <a:t>《</a:t>
                </a:r>
                <a:r>
                  <a:rPr lang="zh-CN" altLang="en-US">
                    <a:ea typeface="微软雅黑" panose="020B0503020204020204" pitchFamily="34" charset="-122"/>
                  </a:rPr>
                  <a:t>共产党宣言</a:t>
                </a:r>
                <a:r>
                  <a:rPr lang="en-US" altLang="zh-CN">
                    <a:ea typeface="微软雅黑" panose="020B0503020204020204" pitchFamily="34" charset="-122"/>
                  </a:rPr>
                  <a:t>》</a:t>
                </a:r>
                <a:r>
                  <a:rPr lang="zh-CN" altLang="en-US">
                    <a:ea typeface="微软雅黑" panose="020B0503020204020204" pitchFamily="34" charset="-122"/>
                  </a:rPr>
                  <a:t>发表</a:t>
                </a:r>
              </a:p>
            </p:txBody>
          </p:sp>
        </p:grpSp>
        <p:grpSp>
          <p:nvGrpSpPr>
            <p:cNvPr id="14" name="组合 13"/>
            <p:cNvGrpSpPr/>
            <p:nvPr/>
          </p:nvGrpSpPr>
          <p:grpSpPr>
            <a:xfrm>
              <a:off x="5178974" y="2038283"/>
              <a:ext cx="1800493" cy="849022"/>
              <a:chOff x="1055073" y="2515758"/>
              <a:chExt cx="1800493" cy="849022"/>
            </a:xfrm>
          </p:grpSpPr>
          <p:sp>
            <p:nvSpPr>
              <p:cNvPr id="15" name="椭圆 14"/>
              <p:cNvSpPr/>
              <p:nvPr/>
            </p:nvSpPr>
            <p:spPr>
              <a:xfrm>
                <a:off x="1849821" y="2848303"/>
                <a:ext cx="147145" cy="14714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a typeface="微软雅黑" panose="020B0503020204020204" pitchFamily="34" charset="-122"/>
                </a:endParaRPr>
              </a:p>
            </p:txBody>
          </p:sp>
          <p:sp>
            <p:nvSpPr>
              <p:cNvPr id="16" name="矩形 15"/>
              <p:cNvSpPr/>
              <p:nvPr/>
            </p:nvSpPr>
            <p:spPr>
              <a:xfrm>
                <a:off x="1555178" y="2515758"/>
                <a:ext cx="954107" cy="369332"/>
              </a:xfrm>
              <a:prstGeom prst="rect">
                <a:avLst/>
              </a:prstGeom>
            </p:spPr>
            <p:txBody>
              <a:bodyPr wrap="none">
                <a:spAutoFit/>
              </a:bodyPr>
              <a:lstStyle/>
              <a:p>
                <a:r>
                  <a:rPr lang="zh-CN" altLang="en-US">
                    <a:ea typeface="微软雅黑" panose="020B0503020204020204" pitchFamily="34" charset="-122"/>
                  </a:rPr>
                  <a:t>1</a:t>
                </a:r>
                <a:r>
                  <a:rPr lang="en-US" altLang="zh-CN">
                    <a:ea typeface="微软雅黑" panose="020B0503020204020204" pitchFamily="34" charset="-122"/>
                  </a:rPr>
                  <a:t>921</a:t>
                </a:r>
                <a:r>
                  <a:rPr lang="zh-CN" altLang="en-US">
                    <a:ea typeface="微软雅黑" panose="020B0503020204020204" pitchFamily="34" charset="-122"/>
                  </a:rPr>
                  <a:t>年</a:t>
                </a:r>
              </a:p>
            </p:txBody>
          </p:sp>
          <p:sp>
            <p:nvSpPr>
              <p:cNvPr id="17" name="矩形 16"/>
              <p:cNvSpPr/>
              <p:nvPr/>
            </p:nvSpPr>
            <p:spPr>
              <a:xfrm>
                <a:off x="1055073" y="2995448"/>
                <a:ext cx="1800493" cy="369332"/>
              </a:xfrm>
              <a:prstGeom prst="rect">
                <a:avLst/>
              </a:prstGeom>
            </p:spPr>
            <p:txBody>
              <a:bodyPr wrap="none">
                <a:spAutoFit/>
              </a:bodyPr>
              <a:lstStyle/>
              <a:p>
                <a:r>
                  <a:rPr lang="zh-CN" altLang="en-US">
                    <a:ea typeface="微软雅黑" panose="020B0503020204020204" pitchFamily="34" charset="-122"/>
                  </a:rPr>
                  <a:t>中国共产党诞生</a:t>
                </a:r>
              </a:p>
            </p:txBody>
          </p:sp>
        </p:grpSp>
        <p:grpSp>
          <p:nvGrpSpPr>
            <p:cNvPr id="18" name="组合 17"/>
            <p:cNvGrpSpPr/>
            <p:nvPr/>
          </p:nvGrpSpPr>
          <p:grpSpPr>
            <a:xfrm>
              <a:off x="7712883" y="2038283"/>
              <a:ext cx="2262158" cy="849022"/>
              <a:chOff x="855376" y="2515758"/>
              <a:chExt cx="2262158" cy="849022"/>
            </a:xfrm>
          </p:grpSpPr>
          <p:sp>
            <p:nvSpPr>
              <p:cNvPr id="19" name="椭圆 18"/>
              <p:cNvSpPr/>
              <p:nvPr/>
            </p:nvSpPr>
            <p:spPr>
              <a:xfrm>
                <a:off x="1849821" y="2848303"/>
                <a:ext cx="147145" cy="14714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a typeface="微软雅黑" panose="020B0503020204020204" pitchFamily="34" charset="-122"/>
                </a:endParaRPr>
              </a:p>
            </p:txBody>
          </p:sp>
          <p:sp>
            <p:nvSpPr>
              <p:cNvPr id="20" name="矩形 19"/>
              <p:cNvSpPr/>
              <p:nvPr/>
            </p:nvSpPr>
            <p:spPr>
              <a:xfrm>
                <a:off x="1555178" y="2515758"/>
                <a:ext cx="954107" cy="369332"/>
              </a:xfrm>
              <a:prstGeom prst="rect">
                <a:avLst/>
              </a:prstGeom>
            </p:spPr>
            <p:txBody>
              <a:bodyPr wrap="none">
                <a:spAutoFit/>
              </a:bodyPr>
              <a:lstStyle/>
              <a:p>
                <a:r>
                  <a:rPr lang="en-US" altLang="zh-CN">
                    <a:ea typeface="微软雅黑" panose="020B0503020204020204" pitchFamily="34" charset="-122"/>
                  </a:rPr>
                  <a:t>1949</a:t>
                </a:r>
                <a:r>
                  <a:rPr lang="zh-CN" altLang="en-US">
                    <a:ea typeface="微软雅黑" panose="020B0503020204020204" pitchFamily="34" charset="-122"/>
                  </a:rPr>
                  <a:t>年</a:t>
                </a:r>
              </a:p>
            </p:txBody>
          </p:sp>
          <p:sp>
            <p:nvSpPr>
              <p:cNvPr id="21" name="矩形 20"/>
              <p:cNvSpPr/>
              <p:nvPr/>
            </p:nvSpPr>
            <p:spPr>
              <a:xfrm>
                <a:off x="855376" y="2995448"/>
                <a:ext cx="2262158" cy="369332"/>
              </a:xfrm>
              <a:prstGeom prst="rect">
                <a:avLst/>
              </a:prstGeom>
            </p:spPr>
            <p:txBody>
              <a:bodyPr wrap="none">
                <a:spAutoFit/>
              </a:bodyPr>
              <a:lstStyle/>
              <a:p>
                <a:r>
                  <a:rPr lang="zh-CN" altLang="en-US">
                    <a:ea typeface="微软雅黑" panose="020B0503020204020204" pitchFamily="34" charset="-122"/>
                  </a:rPr>
                  <a:t>中华人民共和国成立</a:t>
                </a:r>
              </a:p>
            </p:txBody>
          </p:sp>
        </p:grpSp>
      </p:grpSp>
      <p:sp>
        <p:nvSpPr>
          <p:cNvPr id="22" name="Aitds3"/>
          <p:cNvSpPr/>
          <p:nvPr/>
        </p:nvSpPr>
        <p:spPr>
          <a:xfrm>
            <a:off x="1306330" y="3118182"/>
            <a:ext cx="9579341" cy="700898"/>
          </a:xfrm>
          <a:prstGeom prst="rect">
            <a:avLst/>
          </a:prstGeom>
        </p:spPr>
        <p:txBody>
          <a:bodyPr wrap="square">
            <a:spAutoFit/>
          </a:bodyPr>
          <a:lstStyle/>
          <a:p>
            <a:pPr algn="just">
              <a:lnSpc>
                <a:spcPct val="130000"/>
              </a:lnSpc>
            </a:pPr>
            <a:r>
              <a:rPr lang="zh-CN" altLang="en-US" sz="1600">
                <a:ea typeface="微软雅黑" panose="020B0503020204020204" pitchFamily="34" charset="-122"/>
                <a:cs typeface="思源黑体 Light" panose="020B0300000000000000" charset="-122"/>
              </a:rPr>
              <a:t>近百年来，一代又一代共产党人用鲜血与汗水写就的奋斗史册上，回响着对“可爱的中国”的深情呼唤，激荡着“中国应当对于人类有较大的贡献”的雄心壮志，书写着“走自己的道路”的豪迈宣言。</a:t>
            </a:r>
            <a:endParaRPr lang="zh-CN" altLang="en-US" sz="1600">
              <a:solidFill>
                <a:srgbClr val="C00000"/>
              </a:solidFill>
              <a:ea typeface="微软雅黑" panose="020B0503020204020204" pitchFamily="34" charset="-122"/>
              <a:cs typeface="思源黑体 Light" panose="020B0300000000000000" charset="-122"/>
            </a:endParaRPr>
          </a:p>
        </p:txBody>
      </p:sp>
      <p:grpSp>
        <p:nvGrpSpPr>
          <p:cNvPr id="30" name="组合 29"/>
          <p:cNvGrpSpPr/>
          <p:nvPr/>
        </p:nvGrpSpPr>
        <p:grpSpPr>
          <a:xfrm>
            <a:off x="1151015" y="3997624"/>
            <a:ext cx="9889970" cy="652421"/>
            <a:chOff x="1151015" y="3997624"/>
            <a:chExt cx="9889970" cy="652421"/>
          </a:xfrm>
        </p:grpSpPr>
        <p:cxnSp>
          <p:nvCxnSpPr>
            <p:cNvPr id="29" name="直接连接符 28"/>
            <p:cNvCxnSpPr/>
            <p:nvPr/>
          </p:nvCxnSpPr>
          <p:spPr>
            <a:xfrm>
              <a:off x="1151015" y="4330700"/>
              <a:ext cx="988997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Aichitds10-1"/>
            <p:cNvSpPr/>
            <p:nvPr>
              <p:custDataLst>
                <p:tags r:id="rId1"/>
              </p:custDataLst>
            </p:nvPr>
          </p:nvSpPr>
          <p:spPr bwMode="auto">
            <a:xfrm>
              <a:off x="3519183" y="3997624"/>
              <a:ext cx="5142858" cy="652421"/>
            </a:xfrm>
            <a:prstGeom prst="roundRect">
              <a:avLst>
                <a:gd name="adj" fmla="val 0"/>
              </a:avLst>
            </a:prstGeom>
            <a:solidFill>
              <a:srgbClr val="C00000"/>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r>
                <a:rPr lang="zh-CN" altLang="en-US" sz="2400">
                  <a:solidFill>
                    <a:prstClr val="white"/>
                  </a:solidFill>
                  <a:ea typeface="微软雅黑" panose="020B0503020204020204" pitchFamily="34" charset="-122"/>
                  <a:cs typeface="+mn-ea"/>
                </a:rPr>
                <a:t>风雨兼程百年路，初心不改中国梦</a:t>
              </a:r>
            </a:p>
          </p:txBody>
        </p:sp>
      </p:grpSp>
      <p:sp>
        <p:nvSpPr>
          <p:cNvPr id="32" name="Aitds3"/>
          <p:cNvSpPr/>
          <p:nvPr/>
        </p:nvSpPr>
        <p:spPr>
          <a:xfrm>
            <a:off x="1243071" y="4769947"/>
            <a:ext cx="9705858" cy="1020985"/>
          </a:xfrm>
          <a:prstGeom prst="rect">
            <a:avLst/>
          </a:prstGeom>
        </p:spPr>
        <p:txBody>
          <a:bodyPr wrap="square">
            <a:spAutoFit/>
          </a:bodyPr>
          <a:lstStyle/>
          <a:p>
            <a:pPr algn="just">
              <a:lnSpc>
                <a:spcPct val="130000"/>
              </a:lnSpc>
            </a:pPr>
            <a:r>
              <a:rPr lang="zh-CN" altLang="en-US" sz="1600" dirty="0">
                <a:ea typeface="微软雅黑" panose="020B0503020204020204" pitchFamily="34" charset="-122"/>
                <a:cs typeface="思源黑体 Light" panose="020B0300000000000000" charset="-122"/>
              </a:rPr>
              <a:t>中国共产党，这个领导着世界第二大经济体、拥有</a:t>
            </a:r>
            <a:r>
              <a:rPr lang="en-US" altLang="zh-CN" sz="1600" dirty="0">
                <a:ea typeface="微软雅黑" panose="020B0503020204020204" pitchFamily="34" charset="-122"/>
                <a:cs typeface="思源黑体 Light" panose="020B0300000000000000" charset="-122"/>
              </a:rPr>
              <a:t>9059.4</a:t>
            </a:r>
            <a:r>
              <a:rPr lang="zh-CN" altLang="en-US" sz="1600" dirty="0">
                <a:ea typeface="微软雅黑" panose="020B0503020204020204" pitchFamily="34" charset="-122"/>
                <a:cs typeface="思源黑体 Light" panose="020B0300000000000000" charset="-122"/>
              </a:rPr>
              <a:t>万名党员的全球第一大政党，向世界展示出愈加成熟、愈发强大的信心和力量</a:t>
            </a:r>
            <a:r>
              <a:rPr lang="en-US" altLang="zh-CN" sz="1600" dirty="0">
                <a:ea typeface="微软雅黑" panose="020B0503020204020204" pitchFamily="34" charset="-122"/>
                <a:cs typeface="思源黑体 Light" panose="020B0300000000000000" charset="-122"/>
              </a:rPr>
              <a:t>;</a:t>
            </a:r>
            <a:r>
              <a:rPr lang="zh-CN" altLang="en-US" sz="1600" dirty="0">
                <a:ea typeface="微软雅黑" panose="020B0503020204020204" pitchFamily="34" charset="-122"/>
                <a:cs typeface="思源黑体 Light" panose="020B0300000000000000" charset="-122"/>
              </a:rPr>
              <a:t>中华民族，这个近代以来久经磨难的民族，将以更加坚定的意志、更加昂扬的斗志不断迈向社会主义现代化新征程。  　　</a:t>
            </a:r>
            <a:endParaRPr lang="zh-CN" altLang="en-US" sz="1600" dirty="0">
              <a:solidFill>
                <a:srgbClr val="C00000"/>
              </a:solidFill>
              <a:ea typeface="微软雅黑" panose="020B0503020204020204" pitchFamily="34" charset="-122"/>
              <a:cs typeface="思源黑体 Light" panose="020B0300000000000000" charset="-122"/>
            </a:endParaRPr>
          </a:p>
        </p:txBody>
      </p:sp>
    </p:spTree>
  </p:cSld>
  <p:clrMapOvr>
    <a:masterClrMapping/>
  </p:clrMapOvr>
  <p:transition spd="slow"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par>
                          <p:cTn id="15" fill="hold" nodeType="afterGroup">
                            <p:stCondLst>
                              <p:cond delay="500"/>
                            </p:stCondLst>
                            <p:childTnLst>
                              <p:par>
                                <p:cTn id="16" presetID="22" presetClass="entr" presetSubtype="1"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up)">
                                      <p:cBhvr>
                                        <p:cTn id="18" dur="500"/>
                                        <p:tgtEl>
                                          <p:spTgt spid="22"/>
                                        </p:tgtEl>
                                      </p:cBhvr>
                                    </p:animEffect>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16" presetClass="entr" presetSubtype="21"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animEffect transition="in" filter="barn(inVertical)">
                                      <p:cBhvr>
                                        <p:cTn id="23" dur="500"/>
                                        <p:tgtEl>
                                          <p:spTgt spid="30"/>
                                        </p:tgtEl>
                                      </p:cBhvr>
                                    </p:animEffect>
                                  </p:childTnLst>
                                </p:cTn>
                              </p:par>
                            </p:childTnLst>
                          </p:cTn>
                        </p:par>
                        <p:par>
                          <p:cTn id="24" fill="hold" nodeType="afterGroup">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up)">
                                      <p:cBhvr>
                                        <p:cTn id="2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2"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YzZkNzQ4ZWFiZmQ4NTRhOWRkZTk3YTMwMjlmMmZhYmUifQ=="/>
</p:tagLst>
</file>

<file path=ppt/tags/tag10.xml><?xml version="1.0" encoding="utf-8"?>
<p:tagLst xmlns:a="http://schemas.openxmlformats.org/drawingml/2006/main" xmlns:r="http://schemas.openxmlformats.org/officeDocument/2006/relationships" xmlns:p="http://schemas.openxmlformats.org/presentationml/2006/main">
  <p:tag name="PA" val="v5.2.5"/>
</p:tagLst>
</file>

<file path=ppt/tags/tag11.xml><?xml version="1.0" encoding="utf-8"?>
<p:tagLst xmlns:a="http://schemas.openxmlformats.org/drawingml/2006/main" xmlns:r="http://schemas.openxmlformats.org/officeDocument/2006/relationships" xmlns:p="http://schemas.openxmlformats.org/presentationml/2006/main">
  <p:tag name="PA" val="v5.2.5"/>
</p:tagLst>
</file>

<file path=ppt/tags/tag12.xml><?xml version="1.0" encoding="utf-8"?>
<p:tagLst xmlns:a="http://schemas.openxmlformats.org/drawingml/2006/main" xmlns:r="http://schemas.openxmlformats.org/officeDocument/2006/relationships" xmlns:p="http://schemas.openxmlformats.org/presentationml/2006/main">
  <p:tag name="PA" val="v5.2.5"/>
</p:tagLst>
</file>

<file path=ppt/tags/tag13.xml><?xml version="1.0" encoding="utf-8"?>
<p:tagLst xmlns:a="http://schemas.openxmlformats.org/drawingml/2006/main" xmlns:r="http://schemas.openxmlformats.org/officeDocument/2006/relationships" xmlns:p="http://schemas.openxmlformats.org/presentationml/2006/main">
  <p:tag name="PA" val="v5.2.5"/>
</p:tagLst>
</file>

<file path=ppt/tags/tag14.xml><?xml version="1.0" encoding="utf-8"?>
<p:tagLst xmlns:a="http://schemas.openxmlformats.org/drawingml/2006/main" xmlns:r="http://schemas.openxmlformats.org/officeDocument/2006/relationships" xmlns:p="http://schemas.openxmlformats.org/presentationml/2006/main">
  <p:tag name="PA" val="v5.2.5"/>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7"/>
</p:tagLst>
</file>

<file path=ppt/tags/tag18.xml><?xml version="1.0" encoding="utf-8"?>
<p:tagLst xmlns:a="http://schemas.openxmlformats.org/drawingml/2006/main" xmlns:r="http://schemas.openxmlformats.org/officeDocument/2006/relationships" xmlns:p="http://schemas.openxmlformats.org/presentationml/2006/main">
  <p:tag name="PA" val="v5.2.7"/>
</p:tagLst>
</file>

<file path=ppt/tags/tag19.xml><?xml version="1.0" encoding="utf-8"?>
<p:tagLst xmlns:a="http://schemas.openxmlformats.org/drawingml/2006/main" xmlns:r="http://schemas.openxmlformats.org/officeDocument/2006/relationships" xmlns:p="http://schemas.openxmlformats.org/presentationml/2006/main">
  <p:tag name="PA" val="v5.2.7"/>
</p:tagLst>
</file>

<file path=ppt/tags/tag2.xml><?xml version="1.0" encoding="utf-8"?>
<p:tagLst xmlns:a="http://schemas.openxmlformats.org/drawingml/2006/main" xmlns:r="http://schemas.openxmlformats.org/officeDocument/2006/relationships" xmlns:p="http://schemas.openxmlformats.org/presentationml/2006/main">
  <p:tag name="FONTSIZE" val="22"/>
  <p:tag name="HEIGHT" val="45.91095"/>
  <p:tag name="LEFT" val="273.8087"/>
  <p:tag name="LINERULEAFTER" val="0"/>
  <p:tag name="MARGINBOTTOM" val="3.6"/>
  <p:tag name="MARGINLEFT" val="7.2"/>
  <p:tag name="MARGINRIGHT" val="7.2"/>
  <p:tag name="MARGINTOP" val="3.6"/>
  <p:tag name="TOP" val="184.5015"/>
  <p:tag name="WIDTH" val="229.8288"/>
</p:tagLst>
</file>

<file path=ppt/tags/tag20.xml><?xml version="1.0" encoding="utf-8"?>
<p:tagLst xmlns:a="http://schemas.openxmlformats.org/drawingml/2006/main" xmlns:r="http://schemas.openxmlformats.org/officeDocument/2006/relationships" xmlns:p="http://schemas.openxmlformats.org/presentationml/2006/main">
  <p:tag name="PA" val="v5.2.7"/>
</p:tagLst>
</file>

<file path=ppt/tags/tag21.xml><?xml version="1.0" encoding="utf-8"?>
<p:tagLst xmlns:a="http://schemas.openxmlformats.org/drawingml/2006/main" xmlns:r="http://schemas.openxmlformats.org/officeDocument/2006/relationships" xmlns:p="http://schemas.openxmlformats.org/presentationml/2006/main">
  <p:tag name="PA" val="v5.2.7"/>
</p:tagLst>
</file>

<file path=ppt/tags/tag22.xml><?xml version="1.0" encoding="utf-8"?>
<p:tagLst xmlns:a="http://schemas.openxmlformats.org/drawingml/2006/main" xmlns:r="http://schemas.openxmlformats.org/officeDocument/2006/relationships" xmlns:p="http://schemas.openxmlformats.org/presentationml/2006/main">
  <p:tag name="PA" val="v5.2.7"/>
</p:tagLst>
</file>

<file path=ppt/tags/tag23.xml><?xml version="1.0" encoding="utf-8"?>
<p:tagLst xmlns:a="http://schemas.openxmlformats.org/drawingml/2006/main" xmlns:r="http://schemas.openxmlformats.org/officeDocument/2006/relationships" xmlns:p="http://schemas.openxmlformats.org/presentationml/2006/main">
  <p:tag name="PA" val="v5.2.7"/>
</p:tagLst>
</file>

<file path=ppt/tags/tag24.xml><?xml version="1.0" encoding="utf-8"?>
<p:tagLst xmlns:a="http://schemas.openxmlformats.org/drawingml/2006/main" xmlns:r="http://schemas.openxmlformats.org/officeDocument/2006/relationships" xmlns:p="http://schemas.openxmlformats.org/presentationml/2006/main">
  <p:tag name="PA" val="v5.2.7"/>
</p:tagLst>
</file>

<file path=ppt/tags/tag25.xml><?xml version="1.0" encoding="utf-8"?>
<p:tagLst xmlns:a="http://schemas.openxmlformats.org/drawingml/2006/main" xmlns:r="http://schemas.openxmlformats.org/officeDocument/2006/relationships" xmlns:p="http://schemas.openxmlformats.org/presentationml/2006/main">
  <p:tag name="PA" val="v5.2.7"/>
</p:tagLst>
</file>

<file path=ppt/tags/tag26.xml><?xml version="1.0" encoding="utf-8"?>
<p:tagLst xmlns:a="http://schemas.openxmlformats.org/drawingml/2006/main" xmlns:r="http://schemas.openxmlformats.org/officeDocument/2006/relationships" xmlns:p="http://schemas.openxmlformats.org/presentationml/2006/main">
  <p:tag name="PA" val="v5.2.7"/>
</p:tagLst>
</file>

<file path=ppt/tags/tag27.xml><?xml version="1.0" encoding="utf-8"?>
<p:tagLst xmlns:a="http://schemas.openxmlformats.org/drawingml/2006/main" xmlns:r="http://schemas.openxmlformats.org/officeDocument/2006/relationships" xmlns:p="http://schemas.openxmlformats.org/presentationml/2006/main">
  <p:tag name="PA" val="v5.2.7"/>
</p:tagLst>
</file>

<file path=ppt/tags/tag28.xml><?xml version="1.0" encoding="utf-8"?>
<p:tagLst xmlns:a="http://schemas.openxmlformats.org/drawingml/2006/main" xmlns:r="http://schemas.openxmlformats.org/officeDocument/2006/relationships" xmlns:p="http://schemas.openxmlformats.org/presentationml/2006/main">
  <p:tag name="PA" val="v5.2.7"/>
</p:tagLst>
</file>

<file path=ppt/tags/tag29.xml><?xml version="1.0" encoding="utf-8"?>
<p:tagLst xmlns:a="http://schemas.openxmlformats.org/drawingml/2006/main" xmlns:r="http://schemas.openxmlformats.org/officeDocument/2006/relationships" xmlns:p="http://schemas.openxmlformats.org/presentationml/2006/main">
  <p:tag name="PA" val="v5.2.7"/>
</p:tagLst>
</file>

<file path=ppt/tags/tag3.xml><?xml version="1.0" encoding="utf-8"?>
<p:tagLst xmlns:a="http://schemas.openxmlformats.org/drawingml/2006/main" xmlns:r="http://schemas.openxmlformats.org/officeDocument/2006/relationships" xmlns:p="http://schemas.openxmlformats.org/presentationml/2006/main">
  <p:tag name="FONTSIZE" val="22"/>
  <p:tag name="HEIGHT" val="45.91095"/>
  <p:tag name="LEFT" val="273.8087"/>
  <p:tag name="LINERULEAFTER" val="0"/>
  <p:tag name="MARGINBOTTOM" val="3.6"/>
  <p:tag name="MARGINLEFT" val="7.2"/>
  <p:tag name="MARGINRIGHT" val="7.2"/>
  <p:tag name="MARGINTOP" val="3.6"/>
  <p:tag name="TOP" val="184.5015"/>
  <p:tag name="WIDTH" val="229.8288"/>
</p:tagLst>
</file>

<file path=ppt/tags/tag4.xml><?xml version="1.0" encoding="utf-8"?>
<p:tagLst xmlns:a="http://schemas.openxmlformats.org/drawingml/2006/main" xmlns:r="http://schemas.openxmlformats.org/officeDocument/2006/relationships" xmlns:p="http://schemas.openxmlformats.org/presentationml/2006/main">
  <p:tag name="FONTSIZE" val="22"/>
  <p:tag name="HEIGHT" val="45.91095"/>
  <p:tag name="LEFT" val="273.8087"/>
  <p:tag name="LINERULEAFTER" val="0"/>
  <p:tag name="MARGINBOTTOM" val="3.6"/>
  <p:tag name="MARGINLEFT" val="7.2"/>
  <p:tag name="MARGINRIGHT" val="7.2"/>
  <p:tag name="MARGINTOP" val="3.6"/>
  <p:tag name="TOP" val="184.5015"/>
  <p:tag name="WIDTH" val="229.8288"/>
</p:tagLst>
</file>

<file path=ppt/tags/tag5.xml><?xml version="1.0" encoding="utf-8"?>
<p:tagLst xmlns:a="http://schemas.openxmlformats.org/drawingml/2006/main" xmlns:r="http://schemas.openxmlformats.org/officeDocument/2006/relationships" xmlns:p="http://schemas.openxmlformats.org/presentationml/2006/main">
  <p:tag name="FONTSIZE" val="22"/>
  <p:tag name="HEIGHT" val="45.91095"/>
  <p:tag name="LEFT" val="273.8087"/>
  <p:tag name="LINERULEAFTER" val="0"/>
  <p:tag name="MARGINBOTTOM" val="3.6"/>
  <p:tag name="MARGINLEFT" val="7.2"/>
  <p:tag name="MARGINRIGHT" val="7.2"/>
  <p:tag name="MARGINTOP" val="3.6"/>
  <p:tag name="TOP" val="184.5015"/>
  <p:tag name="WIDTH" val="229.8288"/>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第一PPT模板网-WWW.1PPT.COM">
  <a:themeElements>
    <a:clrScheme name="自定义 1633">
      <a:dk1>
        <a:sysClr val="windowText" lastClr="000000"/>
      </a:dk1>
      <a:lt1>
        <a:sysClr val="window" lastClr="FFFFFF"/>
      </a:lt1>
      <a:dk2>
        <a:srgbClr val="44546A"/>
      </a:dk2>
      <a:lt2>
        <a:srgbClr val="E7E6E6"/>
      </a:lt2>
      <a:accent1>
        <a:srgbClr val="C00000"/>
      </a:accent1>
      <a:accent2>
        <a:srgbClr val="F05327"/>
      </a:accent2>
      <a:accent3>
        <a:srgbClr val="34A471"/>
      </a:accent3>
      <a:accent4>
        <a:srgbClr val="FFC000"/>
      </a:accent4>
      <a:accent5>
        <a:srgbClr val="5B9BD5"/>
      </a:accent5>
      <a:accent6>
        <a:srgbClr val="70AD47"/>
      </a:accent6>
      <a:hlink>
        <a:srgbClr val="0563C1"/>
      </a:hlink>
      <a:folHlink>
        <a:srgbClr val="954F72"/>
      </a:folHlink>
    </a:clrScheme>
    <a:fontScheme name="ldquxcel">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3397</Words>
  <Application>Microsoft Office PowerPoint</Application>
  <PresentationFormat>宽屏</PresentationFormat>
  <Paragraphs>172</Paragraphs>
  <Slides>33</Slides>
  <Notes>28</Notes>
  <HiddenSlides>0</HiddenSlides>
  <MMClips>0</MMClips>
  <ScaleCrop>false</ScaleCrop>
  <HeadingPairs>
    <vt:vector size="6" baseType="variant">
      <vt:variant>
        <vt:lpstr>已用的字体</vt:lpstr>
      </vt:variant>
      <vt:variant>
        <vt:i4>22</vt:i4>
      </vt:variant>
      <vt:variant>
        <vt:lpstr>主题</vt:lpstr>
      </vt:variant>
      <vt:variant>
        <vt:i4>2</vt:i4>
      </vt:variant>
      <vt:variant>
        <vt:lpstr>幻灯片标题</vt:lpstr>
      </vt:variant>
      <vt:variant>
        <vt:i4>33</vt:i4>
      </vt:variant>
    </vt:vector>
  </HeadingPairs>
  <TitlesOfParts>
    <vt:vector size="57" baseType="lpstr">
      <vt:lpstr>Arial Unicode MS</vt:lpstr>
      <vt:lpstr>FZQingKeBenYueSongS-R-GB</vt:lpstr>
      <vt:lpstr>Meiryo</vt:lpstr>
      <vt:lpstr>阿里巴巴普惠体</vt:lpstr>
      <vt:lpstr>阿里巴巴普惠体 M</vt:lpstr>
      <vt:lpstr>阿里巴巴普惠体 Medium</vt:lpstr>
      <vt:lpstr>仓耳渔阳体 W02</vt:lpstr>
      <vt:lpstr>仓耳渔阳体 W03</vt:lpstr>
      <vt:lpstr>仓耳渔阳体 W04</vt:lpstr>
      <vt:lpstr>胡晓波男神体</vt:lpstr>
      <vt:lpstr>思源黑体 CN Heavy</vt:lpstr>
      <vt:lpstr>思源黑体 Heavy</vt:lpstr>
      <vt:lpstr>思源黑体 Light</vt:lpstr>
      <vt:lpstr>宋体</vt:lpstr>
      <vt:lpstr>微软雅黑</vt:lpstr>
      <vt:lpstr>字魂35号-经典雅黑</vt:lpstr>
      <vt:lpstr>字魂59号-创粗黑</vt:lpstr>
      <vt:lpstr>字魂5号-无外润黑体</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2022-06-17T22:13:45Z</cp:lastPrinted>
  <dcterms:created xsi:type="dcterms:W3CDTF">2022-06-17T22:13:45Z</dcterms:created>
  <dcterms:modified xsi:type="dcterms:W3CDTF">2023-03-08T02:44:01Z</dcterms:modified>
</cp:coreProperties>
</file>