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9"/>
  </p:notesMasterIdLst>
  <p:sldIdLst>
    <p:sldId id="851" r:id="rId3"/>
    <p:sldId id="843" r:id="rId4"/>
    <p:sldId id="852" r:id="rId5"/>
    <p:sldId id="790" r:id="rId6"/>
    <p:sldId id="828" r:id="rId7"/>
    <p:sldId id="870" r:id="rId8"/>
    <p:sldId id="871" r:id="rId9"/>
    <p:sldId id="867" r:id="rId10"/>
    <p:sldId id="859" r:id="rId11"/>
    <p:sldId id="872" r:id="rId12"/>
    <p:sldId id="873" r:id="rId13"/>
    <p:sldId id="868" r:id="rId14"/>
    <p:sldId id="874" r:id="rId15"/>
    <p:sldId id="876" r:id="rId16"/>
    <p:sldId id="877" r:id="rId17"/>
    <p:sldId id="878" r:id="rId18"/>
  </p:sldIdLst>
  <p:sldSz cx="12196763" cy="6858000"/>
  <p:notesSz cx="6858000" cy="9144000"/>
  <p:custDataLst>
    <p:tags r:id="rId20"/>
  </p:custDataLst>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2565"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199765"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6965"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43">
          <p15:clr>
            <a:srgbClr val="A4A3A4"/>
          </p15:clr>
        </p15:guide>
        <p15:guide id="2" pos="384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F6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82" autoAdjust="0"/>
    <p:restoredTop sz="96314" autoAdjust="0"/>
  </p:normalViewPr>
  <p:slideViewPr>
    <p:cSldViewPr snapToObjects="1">
      <p:cViewPr varScale="1">
        <p:scale>
          <a:sx n="108" d="100"/>
          <a:sy n="108" d="100"/>
        </p:scale>
        <p:origin x="858" y="114"/>
      </p:cViewPr>
      <p:guideLst>
        <p:guide orient="horz" pos="2143"/>
        <p:guide pos="3842"/>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0" hangingPunct="0">
              <a:buFont typeface="Arial" panose="020B0604020202020204" pitchFamily="34" charset="0"/>
              <a:buNone/>
              <a:defRPr sz="1200"/>
            </a:lvl1pPr>
          </a:lstStyle>
          <a:p>
            <a:pPr>
              <a:defRPr/>
            </a:pPr>
            <a:endParaRPr lang="zh-CN"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0" hangingPunct="0">
              <a:buFont typeface="Arial" panose="020B0604020202020204" pitchFamily="34" charset="0"/>
              <a:buNone/>
              <a:defRPr sz="1200"/>
            </a:lvl1pPr>
          </a:lstStyle>
          <a:p>
            <a:pPr>
              <a:defRPr/>
            </a:pPr>
            <a:fld id="{8AB757A0-0D48-492D-BCE0-AE452A67D6FE}" type="datetimeFigureOut">
              <a:rPr lang="zh-CN" altLang="en-US"/>
              <a:t>2023/3/9</a:t>
            </a:fld>
            <a:endParaRPr lang="en-US"/>
          </a:p>
        </p:txBody>
      </p:sp>
      <p:sp>
        <p:nvSpPr>
          <p:cNvPr id="5124" name="Rectangle 4"/>
          <p:cNvSpPr>
            <a:spLocks noGrp="1" noRot="1" noChangeAspect="1" noChangeArrowheads="1"/>
          </p:cNvSpPr>
          <p:nvPr>
            <p:ph type="sldImg" idx="2"/>
          </p:nvPr>
        </p:nvSpPr>
        <p:spPr bwMode="auto">
          <a:xfrm>
            <a:off x="381000" y="685800"/>
            <a:ext cx="6096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0" hangingPunct="0">
              <a:buFont typeface="Arial" panose="020B0604020202020204" pitchFamily="34" charset="0"/>
              <a:buNone/>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0" hangingPunct="0">
              <a:buFont typeface="Arial" panose="020B0604020202020204" pitchFamily="34" charset="0"/>
              <a:buNone/>
              <a:defRPr sz="1200"/>
            </a:lvl1pPr>
          </a:lstStyle>
          <a:p>
            <a:pPr>
              <a:defRPr/>
            </a:pPr>
            <a:fld id="{43494ED5-D662-4B4B-BC97-E55E2CEF262B}" type="slidenum">
              <a:rPr lang="zh-CN" altLang="en-US"/>
              <a:t>‹#›</a:t>
            </a:fld>
            <a:endParaRPr lang="en-US"/>
          </a:p>
        </p:txBody>
      </p:sp>
    </p:spTree>
    <p:extLst>
      <p:ext uri="{BB962C8B-B14F-4D97-AF65-F5344CB8AC3E}">
        <p14:creationId xmlns:p14="http://schemas.microsoft.com/office/powerpoint/2010/main" val="41252571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2565" algn="l" defTabSz="914400" rtl="0" eaLnBrk="1" latinLnBrk="0" hangingPunct="1">
      <a:defRPr sz="1200" kern="1200">
        <a:solidFill>
          <a:schemeClr val="tx1"/>
        </a:solidFill>
        <a:latin typeface="+mn-lt"/>
        <a:ea typeface="+mn-ea"/>
        <a:cs typeface="+mn-cs"/>
      </a:defRPr>
    </a:lvl7pPr>
    <a:lvl8pPr marL="3199765" algn="l" defTabSz="914400" rtl="0" eaLnBrk="1" latinLnBrk="0" hangingPunct="1">
      <a:defRPr sz="1200" kern="1200">
        <a:solidFill>
          <a:schemeClr val="tx1"/>
        </a:solidFill>
        <a:latin typeface="+mn-lt"/>
        <a:ea typeface="+mn-ea"/>
        <a:cs typeface="+mn-cs"/>
      </a:defRPr>
    </a:lvl8pPr>
    <a:lvl9pPr marL="3656965"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a:xfrm>
            <a:off x="381000" y="685800"/>
            <a:ext cx="6096000" cy="3429000"/>
          </a:xfrm>
        </p:spPr>
      </p:sp>
      <p:sp>
        <p:nvSpPr>
          <p:cNvPr id="7171" name="备注占位符 2"/>
          <p:cNvSpPr>
            <a:spLocks noGrp="1"/>
          </p:cNvSpPr>
          <p:nvPr>
            <p:ph type="body" idx="1"/>
          </p:nvPr>
        </p:nvSpPr>
        <p:spPr>
          <a:noFill/>
        </p:spPr>
        <p:txBody>
          <a:bodyPr/>
          <a:lstStyle/>
          <a:p>
            <a:endParaRPr lang="zh-CN" altLang="en-US"/>
          </a:p>
        </p:txBody>
      </p:sp>
      <p:sp>
        <p:nvSpPr>
          <p:cNvPr id="7172"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fld id="{C8A2B791-F294-4050-9AFA-9A68E8CC97E1}" type="slidenum">
              <a:rPr lang="zh-CN" altLang="en-US" smtClean="0"/>
              <a:t>1</a:t>
            </a:fld>
            <a:endParaRPr lang="en-US" altLang="zh-CN"/>
          </a:p>
        </p:txBody>
      </p:sp>
    </p:spTree>
    <p:extLst>
      <p:ext uri="{BB962C8B-B14F-4D97-AF65-F5344CB8AC3E}">
        <p14:creationId xmlns:p14="http://schemas.microsoft.com/office/powerpoint/2010/main" val="3101962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xfrm>
            <a:off x="381000" y="685800"/>
            <a:ext cx="6096000" cy="3429000"/>
          </a:xfrm>
        </p:spPr>
      </p:sp>
      <p:sp>
        <p:nvSpPr>
          <p:cNvPr id="15363" name="备注占位符 2"/>
          <p:cNvSpPr>
            <a:spLocks noGrp="1"/>
          </p:cNvSpPr>
          <p:nvPr>
            <p:ph type="body" idx="1"/>
          </p:nvPr>
        </p:nvSpPr>
        <p:spPr>
          <a:noFill/>
        </p:spPr>
        <p:txBody>
          <a:bodyPr/>
          <a:lstStyle/>
          <a:p>
            <a:endParaRPr lang="zh-CN" altLang="en-US"/>
          </a:p>
        </p:txBody>
      </p:sp>
      <p:sp>
        <p:nvSpPr>
          <p:cNvPr id="15364"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ct val="0"/>
              </a:spcBef>
              <a:spcAft>
                <a:spcPct val="0"/>
              </a:spcAft>
              <a:buClrTx/>
              <a:buSzTx/>
              <a:buFont typeface="Arial" panose="020B0604020202020204" pitchFamily="34" charset="0"/>
              <a:buNone/>
              <a:defRPr/>
            </a:pPr>
            <a:fld id="{8B95434F-5F0A-4D3B-AFAA-1305BC50D32E}" type="slidenum">
              <a:rPr kumimoji="0" lang="zh-CN" altLang="en-US" sz="1800" b="0" i="0" u="none" strike="noStrike" kern="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10</a:t>
            </a:fld>
            <a:endParaRPr kumimoji="0" lang="en-US" altLang="zh-CN" sz="1800" b="0" i="0" u="none" strike="noStrike" kern="0" cap="none" spc="0" normalizeH="0" baseline="0" noProof="0">
              <a:ln>
                <a:noFill/>
              </a:ln>
              <a:solidFill>
                <a:schemeClr val="tx1"/>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171597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xfrm>
            <a:off x="381000" y="685800"/>
            <a:ext cx="6096000" cy="3429000"/>
          </a:xfrm>
        </p:spPr>
      </p:sp>
      <p:sp>
        <p:nvSpPr>
          <p:cNvPr id="15363" name="备注占位符 2"/>
          <p:cNvSpPr>
            <a:spLocks noGrp="1"/>
          </p:cNvSpPr>
          <p:nvPr>
            <p:ph type="body" idx="1"/>
          </p:nvPr>
        </p:nvSpPr>
        <p:spPr>
          <a:noFill/>
        </p:spPr>
        <p:txBody>
          <a:bodyPr/>
          <a:lstStyle/>
          <a:p>
            <a:endParaRPr lang="zh-CN" altLang="en-US"/>
          </a:p>
        </p:txBody>
      </p:sp>
      <p:sp>
        <p:nvSpPr>
          <p:cNvPr id="15364"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ct val="0"/>
              </a:spcBef>
              <a:spcAft>
                <a:spcPct val="0"/>
              </a:spcAft>
              <a:buClrTx/>
              <a:buSzTx/>
              <a:buFont typeface="Arial" panose="020B0604020202020204" pitchFamily="34" charset="0"/>
              <a:buNone/>
              <a:defRPr/>
            </a:pPr>
            <a:fld id="{8B95434F-5F0A-4D3B-AFAA-1305BC50D32E}" type="slidenum">
              <a:rPr kumimoji="0" lang="zh-CN" altLang="en-US" sz="1800" b="0" i="0" u="none" strike="noStrike" kern="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11</a:t>
            </a:fld>
            <a:endParaRPr kumimoji="0" lang="en-US" altLang="zh-CN" sz="1800" b="0" i="0" u="none" strike="noStrike" kern="0" cap="none" spc="0" normalizeH="0" baseline="0" noProof="0">
              <a:ln>
                <a:noFill/>
              </a:ln>
              <a:solidFill>
                <a:schemeClr val="tx1"/>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108508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p:cNvSpPr>
            <a:spLocks noGrp="1" noRot="1" noChangeAspect="1" noTextEdit="1"/>
          </p:cNvSpPr>
          <p:nvPr>
            <p:ph type="sldImg"/>
          </p:nvPr>
        </p:nvSpPr>
        <p:spPr>
          <a:xfrm>
            <a:off x="381000" y="685800"/>
            <a:ext cx="6096000" cy="3429000"/>
          </a:xfrm>
        </p:spPr>
      </p:sp>
      <p:sp>
        <p:nvSpPr>
          <p:cNvPr id="9219" name="备注占位符 2"/>
          <p:cNvSpPr>
            <a:spLocks noGrp="1"/>
          </p:cNvSpPr>
          <p:nvPr>
            <p:ph type="body" idx="1"/>
          </p:nvPr>
        </p:nvSpPr>
        <p:spPr>
          <a:noFill/>
        </p:spPr>
        <p:txBody>
          <a:bodyPr/>
          <a:lstStyle/>
          <a:p>
            <a:endParaRPr lang="zh-CN" altLang="en-US"/>
          </a:p>
        </p:txBody>
      </p:sp>
      <p:sp>
        <p:nvSpPr>
          <p:cNvPr id="9220"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fld id="{C7BDE8F9-4B4F-4977-B46F-B87873817831}" type="slidenum">
              <a:rPr lang="zh-CN" altLang="en-US" smtClean="0"/>
              <a:t>12</a:t>
            </a:fld>
            <a:endParaRPr lang="en-US" altLang="zh-CN"/>
          </a:p>
        </p:txBody>
      </p:sp>
    </p:spTree>
    <p:extLst>
      <p:ext uri="{BB962C8B-B14F-4D97-AF65-F5344CB8AC3E}">
        <p14:creationId xmlns:p14="http://schemas.microsoft.com/office/powerpoint/2010/main" val="34215851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xfrm>
            <a:off x="381000" y="685800"/>
            <a:ext cx="6096000" cy="3429000"/>
          </a:xfrm>
        </p:spPr>
      </p:sp>
      <p:sp>
        <p:nvSpPr>
          <p:cNvPr id="15363" name="备注占位符 2"/>
          <p:cNvSpPr>
            <a:spLocks noGrp="1"/>
          </p:cNvSpPr>
          <p:nvPr>
            <p:ph type="body" idx="1"/>
          </p:nvPr>
        </p:nvSpPr>
        <p:spPr>
          <a:noFill/>
        </p:spPr>
        <p:txBody>
          <a:bodyPr/>
          <a:lstStyle/>
          <a:p>
            <a:endParaRPr lang="zh-CN" altLang="en-US"/>
          </a:p>
        </p:txBody>
      </p:sp>
      <p:sp>
        <p:nvSpPr>
          <p:cNvPr id="15364"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ct val="0"/>
              </a:spcBef>
              <a:spcAft>
                <a:spcPct val="0"/>
              </a:spcAft>
              <a:buClrTx/>
              <a:buSzTx/>
              <a:buFont typeface="Arial" panose="020B0604020202020204" pitchFamily="34" charset="0"/>
              <a:buNone/>
              <a:defRPr/>
            </a:pPr>
            <a:fld id="{8B95434F-5F0A-4D3B-AFAA-1305BC50D32E}" type="slidenum">
              <a:rPr kumimoji="0" lang="zh-CN" altLang="en-US" sz="1800" b="0" i="0" u="none" strike="noStrike" kern="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13</a:t>
            </a:fld>
            <a:endParaRPr kumimoji="0" lang="en-US" altLang="zh-CN" sz="1800" b="0" i="0" u="none" strike="noStrike" kern="0" cap="none" spc="0" normalizeH="0" baseline="0" noProof="0">
              <a:ln>
                <a:noFill/>
              </a:ln>
              <a:solidFill>
                <a:schemeClr val="tx1"/>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2230892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xfrm>
            <a:off x="381000" y="685800"/>
            <a:ext cx="6096000" cy="3429000"/>
          </a:xfrm>
        </p:spPr>
      </p:sp>
      <p:sp>
        <p:nvSpPr>
          <p:cNvPr id="15363" name="备注占位符 2"/>
          <p:cNvSpPr>
            <a:spLocks noGrp="1"/>
          </p:cNvSpPr>
          <p:nvPr>
            <p:ph type="body" idx="1"/>
          </p:nvPr>
        </p:nvSpPr>
        <p:spPr>
          <a:noFill/>
        </p:spPr>
        <p:txBody>
          <a:bodyPr/>
          <a:lstStyle/>
          <a:p>
            <a:endParaRPr lang="zh-CN" altLang="en-US"/>
          </a:p>
        </p:txBody>
      </p:sp>
      <p:sp>
        <p:nvSpPr>
          <p:cNvPr id="15364"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ct val="0"/>
              </a:spcBef>
              <a:spcAft>
                <a:spcPct val="0"/>
              </a:spcAft>
              <a:buClrTx/>
              <a:buSzTx/>
              <a:buFont typeface="Arial" panose="020B0604020202020204" pitchFamily="34" charset="0"/>
              <a:buNone/>
              <a:defRPr/>
            </a:pPr>
            <a:fld id="{8B95434F-5F0A-4D3B-AFAA-1305BC50D32E}" type="slidenum">
              <a:rPr kumimoji="0" lang="zh-CN" altLang="en-US" sz="1800" b="0" i="0" u="none" strike="noStrike" kern="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14</a:t>
            </a:fld>
            <a:endParaRPr kumimoji="0" lang="en-US" altLang="zh-CN" sz="1800" b="0" i="0" u="none" strike="noStrike" kern="0" cap="none" spc="0" normalizeH="0" baseline="0" noProof="0">
              <a:ln>
                <a:noFill/>
              </a:ln>
              <a:solidFill>
                <a:schemeClr val="tx1"/>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702385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xfrm>
            <a:off x="381000" y="685800"/>
            <a:ext cx="6096000" cy="3429000"/>
          </a:xfrm>
        </p:spPr>
      </p:sp>
      <p:sp>
        <p:nvSpPr>
          <p:cNvPr id="15363" name="备注占位符 2"/>
          <p:cNvSpPr>
            <a:spLocks noGrp="1"/>
          </p:cNvSpPr>
          <p:nvPr>
            <p:ph type="body" idx="1"/>
          </p:nvPr>
        </p:nvSpPr>
        <p:spPr>
          <a:noFill/>
        </p:spPr>
        <p:txBody>
          <a:bodyPr/>
          <a:lstStyle/>
          <a:p>
            <a:endParaRPr lang="zh-CN" altLang="en-US"/>
          </a:p>
        </p:txBody>
      </p:sp>
      <p:sp>
        <p:nvSpPr>
          <p:cNvPr id="15364"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ct val="0"/>
              </a:spcBef>
              <a:spcAft>
                <a:spcPct val="0"/>
              </a:spcAft>
              <a:buClrTx/>
              <a:buSzTx/>
              <a:buFont typeface="Arial" panose="020B0604020202020204" pitchFamily="34" charset="0"/>
              <a:buNone/>
              <a:defRPr/>
            </a:pPr>
            <a:fld id="{8B95434F-5F0A-4D3B-AFAA-1305BC50D32E}" type="slidenum">
              <a:rPr kumimoji="0" lang="zh-CN" altLang="en-US" sz="1800" b="0" i="0" u="none" strike="noStrike" kern="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15</a:t>
            </a:fld>
            <a:endParaRPr kumimoji="0" lang="en-US" altLang="zh-CN" sz="1800" b="0" i="0" u="none" strike="noStrike" kern="0" cap="none" spc="0" normalizeH="0" baseline="0" noProof="0">
              <a:ln>
                <a:noFill/>
              </a:ln>
              <a:solidFill>
                <a:schemeClr val="tx1"/>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647422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215245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p:cNvSpPr>
            <a:spLocks noGrp="1" noRot="1" noChangeAspect="1" noTextEdit="1"/>
          </p:cNvSpPr>
          <p:nvPr>
            <p:ph type="sldImg"/>
          </p:nvPr>
        </p:nvSpPr>
        <p:spPr>
          <a:xfrm>
            <a:off x="381000" y="685800"/>
            <a:ext cx="6096000" cy="3429000"/>
          </a:xfrm>
        </p:spPr>
      </p:sp>
      <p:sp>
        <p:nvSpPr>
          <p:cNvPr id="9219" name="备注占位符 2"/>
          <p:cNvSpPr>
            <a:spLocks noGrp="1"/>
          </p:cNvSpPr>
          <p:nvPr>
            <p:ph type="body" idx="1"/>
          </p:nvPr>
        </p:nvSpPr>
        <p:spPr>
          <a:noFill/>
        </p:spPr>
        <p:txBody>
          <a:bodyPr/>
          <a:lstStyle/>
          <a:p>
            <a:endParaRPr lang="zh-CN" altLang="en-US"/>
          </a:p>
        </p:txBody>
      </p:sp>
      <p:sp>
        <p:nvSpPr>
          <p:cNvPr id="9220"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fld id="{C7BDE8F9-4B4F-4977-B46F-B87873817831}" type="slidenum">
              <a:rPr lang="zh-CN" altLang="en-US" smtClean="0"/>
              <a:t>2</a:t>
            </a:fld>
            <a:endParaRPr lang="en-US" altLang="zh-CN"/>
          </a:p>
        </p:txBody>
      </p:sp>
    </p:spTree>
    <p:extLst>
      <p:ext uri="{BB962C8B-B14F-4D97-AF65-F5344CB8AC3E}">
        <p14:creationId xmlns:p14="http://schemas.microsoft.com/office/powerpoint/2010/main" val="3472210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p:cNvSpPr>
            <a:spLocks noGrp="1" noRot="1" noChangeAspect="1" noTextEdit="1"/>
          </p:cNvSpPr>
          <p:nvPr>
            <p:ph type="sldImg"/>
          </p:nvPr>
        </p:nvSpPr>
        <p:spPr>
          <a:xfrm>
            <a:off x="381000" y="685800"/>
            <a:ext cx="6096000" cy="3429000"/>
          </a:xfrm>
        </p:spPr>
      </p:sp>
      <p:sp>
        <p:nvSpPr>
          <p:cNvPr id="9219" name="备注占位符 2"/>
          <p:cNvSpPr>
            <a:spLocks noGrp="1"/>
          </p:cNvSpPr>
          <p:nvPr>
            <p:ph type="body" idx="1"/>
          </p:nvPr>
        </p:nvSpPr>
        <p:spPr>
          <a:noFill/>
        </p:spPr>
        <p:txBody>
          <a:bodyPr/>
          <a:lstStyle/>
          <a:p>
            <a:endParaRPr lang="zh-CN" altLang="en-US"/>
          </a:p>
        </p:txBody>
      </p:sp>
      <p:sp>
        <p:nvSpPr>
          <p:cNvPr id="9220"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fld id="{C7BDE8F9-4B4F-4977-B46F-B87873817831}" type="slidenum">
              <a:rPr lang="zh-CN" altLang="en-US" smtClean="0"/>
              <a:t>3</a:t>
            </a:fld>
            <a:endParaRPr lang="en-US" altLang="zh-CN"/>
          </a:p>
        </p:txBody>
      </p:sp>
    </p:spTree>
    <p:extLst>
      <p:ext uri="{BB962C8B-B14F-4D97-AF65-F5344CB8AC3E}">
        <p14:creationId xmlns:p14="http://schemas.microsoft.com/office/powerpoint/2010/main" val="100707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p:cNvSpPr>
            <a:spLocks noGrp="1" noRot="1" noChangeAspect="1" noTextEdit="1"/>
          </p:cNvSpPr>
          <p:nvPr>
            <p:ph type="sldImg"/>
          </p:nvPr>
        </p:nvSpPr>
        <p:spPr>
          <a:xfrm>
            <a:off x="381000" y="685800"/>
            <a:ext cx="6096000" cy="3429000"/>
          </a:xfrm>
        </p:spPr>
      </p:sp>
      <p:sp>
        <p:nvSpPr>
          <p:cNvPr id="9219" name="备注占位符 2"/>
          <p:cNvSpPr>
            <a:spLocks noGrp="1"/>
          </p:cNvSpPr>
          <p:nvPr>
            <p:ph type="body" idx="1"/>
          </p:nvPr>
        </p:nvSpPr>
        <p:spPr>
          <a:noFill/>
        </p:spPr>
        <p:txBody>
          <a:bodyPr/>
          <a:lstStyle/>
          <a:p>
            <a:endParaRPr lang="zh-CN" altLang="en-US"/>
          </a:p>
        </p:txBody>
      </p:sp>
      <p:sp>
        <p:nvSpPr>
          <p:cNvPr id="9220"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fld id="{C7BDE8F9-4B4F-4977-B46F-B87873817831}" type="slidenum">
              <a:rPr lang="zh-CN" altLang="en-US" smtClean="0"/>
              <a:t>4</a:t>
            </a:fld>
            <a:endParaRPr lang="en-US" altLang="zh-CN"/>
          </a:p>
        </p:txBody>
      </p:sp>
    </p:spTree>
    <p:extLst>
      <p:ext uri="{BB962C8B-B14F-4D97-AF65-F5344CB8AC3E}">
        <p14:creationId xmlns:p14="http://schemas.microsoft.com/office/powerpoint/2010/main" val="1875703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xfrm>
            <a:off x="381000" y="685800"/>
            <a:ext cx="6096000" cy="3429000"/>
          </a:xfrm>
        </p:spPr>
      </p:sp>
      <p:sp>
        <p:nvSpPr>
          <p:cNvPr id="15363" name="备注占位符 2"/>
          <p:cNvSpPr>
            <a:spLocks noGrp="1"/>
          </p:cNvSpPr>
          <p:nvPr>
            <p:ph type="body" idx="1"/>
          </p:nvPr>
        </p:nvSpPr>
        <p:spPr>
          <a:noFill/>
        </p:spPr>
        <p:txBody>
          <a:bodyPr/>
          <a:lstStyle/>
          <a:p>
            <a:endParaRPr lang="zh-CN" altLang="en-US"/>
          </a:p>
        </p:txBody>
      </p:sp>
      <p:sp>
        <p:nvSpPr>
          <p:cNvPr id="15364"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ct val="0"/>
              </a:spcBef>
              <a:spcAft>
                <a:spcPct val="0"/>
              </a:spcAft>
              <a:buClrTx/>
              <a:buSzTx/>
              <a:buFont typeface="Arial" panose="020B0604020202020204" pitchFamily="34" charset="0"/>
              <a:buNone/>
              <a:defRPr/>
            </a:pPr>
            <a:fld id="{8B95434F-5F0A-4D3B-AFAA-1305BC50D32E}" type="slidenum">
              <a:rPr kumimoji="0" lang="zh-CN" altLang="en-US" sz="1800" b="0" i="0" u="none" strike="noStrike" kern="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5</a:t>
            </a:fld>
            <a:endParaRPr kumimoji="0" lang="en-US" altLang="zh-CN" sz="1800" b="0" i="0" u="none" strike="noStrike" kern="0" cap="none" spc="0" normalizeH="0" baseline="0" noProof="0">
              <a:ln>
                <a:noFill/>
              </a:ln>
              <a:solidFill>
                <a:schemeClr val="tx1"/>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652667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xfrm>
            <a:off x="381000" y="685800"/>
            <a:ext cx="6096000" cy="3429000"/>
          </a:xfrm>
        </p:spPr>
      </p:sp>
      <p:sp>
        <p:nvSpPr>
          <p:cNvPr id="15363" name="备注占位符 2"/>
          <p:cNvSpPr>
            <a:spLocks noGrp="1"/>
          </p:cNvSpPr>
          <p:nvPr>
            <p:ph type="body" idx="1"/>
          </p:nvPr>
        </p:nvSpPr>
        <p:spPr>
          <a:noFill/>
        </p:spPr>
        <p:txBody>
          <a:bodyPr/>
          <a:lstStyle/>
          <a:p>
            <a:endParaRPr lang="zh-CN" altLang="en-US"/>
          </a:p>
        </p:txBody>
      </p:sp>
      <p:sp>
        <p:nvSpPr>
          <p:cNvPr id="15364"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ct val="0"/>
              </a:spcBef>
              <a:spcAft>
                <a:spcPct val="0"/>
              </a:spcAft>
              <a:buClrTx/>
              <a:buSzTx/>
              <a:buFont typeface="Arial" panose="020B0604020202020204" pitchFamily="34" charset="0"/>
              <a:buNone/>
              <a:defRPr/>
            </a:pPr>
            <a:fld id="{8B95434F-5F0A-4D3B-AFAA-1305BC50D32E}" type="slidenum">
              <a:rPr kumimoji="0" lang="zh-CN" altLang="en-US" sz="1800" b="0" i="0" u="none" strike="noStrike" kern="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6</a:t>
            </a:fld>
            <a:endParaRPr kumimoji="0" lang="en-US" altLang="zh-CN" sz="1800" b="0" i="0" u="none" strike="noStrike" kern="0" cap="none" spc="0" normalizeH="0" baseline="0" noProof="0">
              <a:ln>
                <a:noFill/>
              </a:ln>
              <a:solidFill>
                <a:schemeClr val="tx1"/>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533179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xfrm>
            <a:off x="381000" y="685800"/>
            <a:ext cx="6096000" cy="3429000"/>
          </a:xfrm>
        </p:spPr>
      </p:sp>
      <p:sp>
        <p:nvSpPr>
          <p:cNvPr id="15363" name="备注占位符 2"/>
          <p:cNvSpPr>
            <a:spLocks noGrp="1"/>
          </p:cNvSpPr>
          <p:nvPr>
            <p:ph type="body" idx="1"/>
          </p:nvPr>
        </p:nvSpPr>
        <p:spPr>
          <a:noFill/>
        </p:spPr>
        <p:txBody>
          <a:bodyPr/>
          <a:lstStyle/>
          <a:p>
            <a:endParaRPr lang="zh-CN" altLang="en-US"/>
          </a:p>
        </p:txBody>
      </p:sp>
      <p:sp>
        <p:nvSpPr>
          <p:cNvPr id="15364"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ct val="0"/>
              </a:spcBef>
              <a:spcAft>
                <a:spcPct val="0"/>
              </a:spcAft>
              <a:buClrTx/>
              <a:buSzTx/>
              <a:buFont typeface="Arial" panose="020B0604020202020204" pitchFamily="34" charset="0"/>
              <a:buNone/>
              <a:defRPr/>
            </a:pPr>
            <a:fld id="{8B95434F-5F0A-4D3B-AFAA-1305BC50D32E}" type="slidenum">
              <a:rPr kumimoji="0" lang="zh-CN" altLang="en-US" sz="1800" b="0" i="0" u="none" strike="noStrike" kern="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7</a:t>
            </a:fld>
            <a:endParaRPr kumimoji="0" lang="en-US" altLang="zh-CN" sz="1800" b="0" i="0" u="none" strike="noStrike" kern="0" cap="none" spc="0" normalizeH="0" baseline="0" noProof="0">
              <a:ln>
                <a:noFill/>
              </a:ln>
              <a:solidFill>
                <a:schemeClr val="tx1"/>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220430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p:cNvSpPr>
            <a:spLocks noGrp="1" noRot="1" noChangeAspect="1" noTextEdit="1"/>
          </p:cNvSpPr>
          <p:nvPr>
            <p:ph type="sldImg"/>
          </p:nvPr>
        </p:nvSpPr>
        <p:spPr>
          <a:xfrm>
            <a:off x="381000" y="685800"/>
            <a:ext cx="6096000" cy="3429000"/>
          </a:xfrm>
        </p:spPr>
      </p:sp>
      <p:sp>
        <p:nvSpPr>
          <p:cNvPr id="9219" name="备注占位符 2"/>
          <p:cNvSpPr>
            <a:spLocks noGrp="1"/>
          </p:cNvSpPr>
          <p:nvPr>
            <p:ph type="body" idx="1"/>
          </p:nvPr>
        </p:nvSpPr>
        <p:spPr>
          <a:noFill/>
        </p:spPr>
        <p:txBody>
          <a:bodyPr/>
          <a:lstStyle/>
          <a:p>
            <a:r>
              <a:rPr lang="en-US" altLang="zh-CN" dirty="0" smtClean="0"/>
              <a:t>https://www.ypppt.com/</a:t>
            </a:r>
            <a:endParaRPr lang="zh-CN" altLang="en-US" dirty="0"/>
          </a:p>
        </p:txBody>
      </p:sp>
      <p:sp>
        <p:nvSpPr>
          <p:cNvPr id="9220"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fld id="{C7BDE8F9-4B4F-4977-B46F-B87873817831}" type="slidenum">
              <a:rPr lang="zh-CN" altLang="en-US" smtClean="0"/>
              <a:t>8</a:t>
            </a:fld>
            <a:endParaRPr lang="en-US" altLang="zh-CN"/>
          </a:p>
        </p:txBody>
      </p:sp>
    </p:spTree>
    <p:extLst>
      <p:ext uri="{BB962C8B-B14F-4D97-AF65-F5344CB8AC3E}">
        <p14:creationId xmlns:p14="http://schemas.microsoft.com/office/powerpoint/2010/main" val="713591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xfrm>
            <a:off x="381000" y="685800"/>
            <a:ext cx="6096000" cy="3429000"/>
          </a:xfrm>
        </p:spPr>
      </p:sp>
      <p:sp>
        <p:nvSpPr>
          <p:cNvPr id="15363" name="备注占位符 2"/>
          <p:cNvSpPr>
            <a:spLocks noGrp="1"/>
          </p:cNvSpPr>
          <p:nvPr>
            <p:ph type="body" idx="1"/>
          </p:nvPr>
        </p:nvSpPr>
        <p:spPr>
          <a:noFill/>
        </p:spPr>
        <p:txBody>
          <a:bodyPr/>
          <a:lstStyle/>
          <a:p>
            <a:endParaRPr lang="zh-CN" altLang="en-US"/>
          </a:p>
        </p:txBody>
      </p:sp>
      <p:sp>
        <p:nvSpPr>
          <p:cNvPr id="15364" name="灯片编号占位符 3"/>
          <p:cNvSpPr>
            <a:spLocks noGrp="1"/>
          </p:cNvSpPr>
          <p:nvPr>
            <p:ph type="sldNum" sz="quarter" idx="5"/>
          </p:nvPr>
        </p:nvSpPr>
        <p:spPr>
          <a:noFill/>
        </p:spPr>
        <p:txBody>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ct val="0"/>
              </a:spcBef>
              <a:spcAft>
                <a:spcPct val="0"/>
              </a:spcAft>
              <a:buClrTx/>
              <a:buSzTx/>
              <a:buFont typeface="Arial" panose="020B0604020202020204" pitchFamily="34" charset="0"/>
              <a:buNone/>
              <a:defRPr/>
            </a:pPr>
            <a:fld id="{8B95434F-5F0A-4D3B-AFAA-1305BC50D32E}" type="slidenum">
              <a:rPr kumimoji="0" lang="zh-CN" altLang="en-US" sz="1800" b="0" i="0" u="none" strike="noStrike" kern="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9</a:t>
            </a:fld>
            <a:endParaRPr kumimoji="0" lang="en-US" altLang="zh-CN" sz="1800" b="0" i="0" u="none" strike="noStrike" kern="0" cap="none" spc="0" normalizeH="0" baseline="0" noProof="0">
              <a:ln>
                <a:noFill/>
              </a:ln>
              <a:solidFill>
                <a:schemeClr val="tx1"/>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076957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1490" y="313791"/>
            <a:ext cx="433543" cy="433543"/>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43965" y="908053"/>
            <a:ext cx="2743201" cy="521811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3" y="908053"/>
            <a:ext cx="8081963" cy="52181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2_标题和内容">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435210" y="916483"/>
            <a:ext cx="11380444" cy="36000"/>
          </a:xfrm>
          <a:prstGeom prst="rect">
            <a:avLst/>
          </a:prstGeom>
          <a:pattFill prst="dkUpDiag">
            <a:fgClr>
              <a:srgbClr val="FF0000"/>
            </a:fgClr>
            <a:bgClr>
              <a:srgbClr val="C00000"/>
            </a:bgClr>
          </a:pattFill>
          <a:ln w="19050" cap="flat" cmpd="sng" algn="ctr">
            <a:noFill/>
            <a:prstDash val="solid"/>
          </a:ln>
          <a:effectLst/>
        </p:spPr>
        <p:txBody>
          <a:bodyPr rot="0" spcFirstLastPara="0" vertOverflow="overflow" horzOverflow="overflow" vert="horz" wrap="square" lIns="121917" tIns="60959" rIns="121917" bIns="60959" numCol="1" spcCol="0" rtlCol="0" fromWordArt="0" anchor="ctr" anchorCtr="0" forceAA="0" compatLnSpc="1">
            <a:noAutofit/>
          </a:bodyP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Calibri" panose="020F0502020204030204"/>
              <a:ea typeface="Noto Sans S Chinese Light" panose="020B0300000000000000" pitchFamily="34" charset="-122"/>
              <a:cs typeface="+mn-cs"/>
            </a:endParaRPr>
          </a:p>
        </p:txBody>
      </p:sp>
      <p:pic>
        <p:nvPicPr>
          <p:cNvPr id="13" name="Picture 2" descr="E:\0000000我图PPT\00001PNG素材\01党委政府\天安门抽象.png"/>
          <p:cNvPicPr>
            <a:picLocks noChangeAspect="1" noChangeArrowheads="1"/>
          </p:cNvPicPr>
          <p:nvPr userDrawn="1"/>
        </p:nvPicPr>
        <p:blipFill>
          <a:blip r:embed="rId2" cstate="email">
            <a:extLst>
              <a:ext uri="{BEBA8EAE-BF5A-486C-A8C5-ECC9F3942E4B}">
                <a14:imgProps xmlns:a14="http://schemas.microsoft.com/office/drawing/2010/main">
                  <a14:imgLayer>
                    <a14:imgEffect>
                      <a14:brightnessContrast bright="-9000" contrast="24000"/>
                    </a14:imgEffect>
                  </a14:imgLayer>
                </a14:imgProps>
              </a:ext>
              <a:ext uri="{28A0092B-C50C-407E-A947-70E740481C1C}">
                <a14:useLocalDpi xmlns:a14="http://schemas.microsoft.com/office/drawing/2010/main"/>
              </a:ext>
            </a:extLst>
          </a:blip>
          <a:stretch>
            <a:fillRect/>
          </a:stretch>
        </p:blipFill>
        <p:spPr bwMode="auto">
          <a:xfrm>
            <a:off x="9903457" y="210968"/>
            <a:ext cx="1770346" cy="741515"/>
          </a:xfrm>
          <a:prstGeom prst="rect">
            <a:avLst/>
          </a:prstGeom>
          <a:noFill/>
          <a:extLst>
            <a:ext uri="{909E8E84-426E-40DD-AFC4-6F175D3DCCD1}">
              <a14:hiddenFill xmlns:a14="http://schemas.microsoft.com/office/drawing/2010/main">
                <a:solidFill>
                  <a:srgbClr val="FFFFFF"/>
                </a:solidFill>
              </a14:hiddenFill>
            </a:ext>
          </a:extLst>
        </p:spPr>
      </p:pic>
      <p:pic>
        <p:nvPicPr>
          <p:cNvPr id="14" name="图片 4"/>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0619" y="6191269"/>
            <a:ext cx="12578000" cy="666731"/>
          </a:xfrm>
          <a:prstGeom prst="rect">
            <a:avLst/>
          </a:prstGeom>
          <a:noFill/>
          <a:ln w="9525">
            <a:noFill/>
            <a:miter lim="800000"/>
          </a:ln>
        </p:spPr>
      </p:pic>
      <p:pic>
        <p:nvPicPr>
          <p:cNvPr id="7" name="图片 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 y="2"/>
            <a:ext cx="1619850" cy="909597"/>
          </a:xfrm>
          <a:prstGeom prst="rect">
            <a:avLst/>
          </a:prstGeom>
          <a:effectLst>
            <a:outerShdw blurRad="63500" sx="102000" sy="102000" algn="ctr" rotWithShape="0">
              <a:prstClr val="black">
                <a:alpha val="40000"/>
              </a:prstClr>
            </a:outerShdw>
          </a:effectLst>
        </p:spPr>
      </p:pic>
    </p:spTree>
  </p:cSld>
  <p:clrMapOvr>
    <a:masterClrMapping/>
  </p:clrMapOvr>
  <p:transition spd="slow" advClick="0" advTm="5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par>
                          <p:cTn id="8" fill="hold" nodeType="afterGroup">
                            <p:stCondLst>
                              <p:cond delay="500"/>
                            </p:stCondLst>
                            <p:childTnLst>
                              <p:par>
                                <p:cTn id="9" presetID="16" presetClass="entr" presetSubtype="21"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barn(inVertical)">
                                      <p:cBhvr>
                                        <p:cTn id="11" dur="500"/>
                                        <p:tgtEl>
                                          <p:spTgt spid="13"/>
                                        </p:tgtEl>
                                      </p:cBhvr>
                                    </p:animEffect>
                                  </p:childTnLst>
                                </p:cTn>
                              </p:par>
                              <p:par>
                                <p:cTn id="12" presetID="14" presetClass="entr" presetSubtype="10" fill="hold"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randombar(horizont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596" y="1122363"/>
            <a:ext cx="9147572"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596" y="3602038"/>
            <a:ext cx="914757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71828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23052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2175" y="1709739"/>
            <a:ext cx="10519708"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2175" y="4589464"/>
            <a:ext cx="10519708"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198518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528" y="1825625"/>
            <a:ext cx="5183624"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4611" y="1825625"/>
            <a:ext cx="5183624"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74488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40116" y="365126"/>
            <a:ext cx="10519708"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40117" y="1681163"/>
            <a:ext cx="51598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40117" y="2505075"/>
            <a:ext cx="5159802"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4611" y="1681163"/>
            <a:ext cx="518521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4611" y="2505075"/>
            <a:ext cx="5185213"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223649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554863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51526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chemeClr val="accent1"/>
                </a:solidFill>
              </a:defRPr>
            </a:lvl1pPr>
          </a:lstStyle>
          <a:p>
            <a:r>
              <a:rPr lang="zh-CN" altLang="en-US"/>
              <a:t>单击此处编辑母版标题样式</a:t>
            </a:r>
          </a:p>
        </p:txBody>
      </p:sp>
      <p:sp>
        <p:nvSpPr>
          <p:cNvPr id="3" name="内容占位符 2"/>
          <p:cNvSpPr>
            <a:spLocks noGrp="1"/>
          </p:cNvSpPr>
          <p:nvPr>
            <p:ph idx="1"/>
          </p:nvPr>
        </p:nvSpPr>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8" name="Rectangle 5"/>
          <p:cNvSpPr>
            <a:spLocks noChangeArrowheads="1"/>
          </p:cNvSpPr>
          <p:nvPr userDrawn="1"/>
        </p:nvSpPr>
        <p:spPr bwMode="auto">
          <a:xfrm>
            <a:off x="0" y="6715125"/>
            <a:ext cx="12196763" cy="142875"/>
          </a:xfrm>
          <a:prstGeom prst="rect">
            <a:avLst/>
          </a:prstGeom>
          <a:solidFill>
            <a:schemeClr val="tx1"/>
          </a:solidFill>
          <a:ln>
            <a:noFill/>
          </a:ln>
        </p:spPr>
        <p:txBody>
          <a:bodyPr vert="horz" wrap="square" lIns="91440" tIns="45721" rIns="91440" bIns="45721" numCol="1" anchor="t" anchorCtr="0" compatLnSpc="1"/>
          <a:lstStyle/>
          <a:p>
            <a:endParaRPr lang="zh-CN" altLang="en-US"/>
          </a:p>
        </p:txBody>
      </p:sp>
      <p:sp>
        <p:nvSpPr>
          <p:cNvPr id="13" name="Freeform 7"/>
          <p:cNvSpPr/>
          <p:nvPr userDrawn="1"/>
        </p:nvSpPr>
        <p:spPr bwMode="auto">
          <a:xfrm>
            <a:off x="11660602" y="6249989"/>
            <a:ext cx="438914" cy="433975"/>
          </a:xfrm>
          <a:custGeom>
            <a:avLst/>
            <a:gdLst>
              <a:gd name="T0" fmla="*/ 0 w 684"/>
              <a:gd name="T1" fmla="*/ 727 h 727"/>
              <a:gd name="T2" fmla="*/ 0 w 684"/>
              <a:gd name="T3" fmla="*/ 0 h 727"/>
              <a:gd name="T4" fmla="*/ 342 w 684"/>
              <a:gd name="T5" fmla="*/ 183 h 727"/>
              <a:gd name="T6" fmla="*/ 684 w 684"/>
              <a:gd name="T7" fmla="*/ 0 h 727"/>
              <a:gd name="T8" fmla="*/ 684 w 684"/>
              <a:gd name="T9" fmla="*/ 727 h 727"/>
              <a:gd name="T10" fmla="*/ 0 w 684"/>
              <a:gd name="T11" fmla="*/ 727 h 727"/>
            </a:gdLst>
            <a:ahLst/>
            <a:cxnLst>
              <a:cxn ang="0">
                <a:pos x="T0" y="T1"/>
              </a:cxn>
              <a:cxn ang="0">
                <a:pos x="T2" y="T3"/>
              </a:cxn>
              <a:cxn ang="0">
                <a:pos x="T4" y="T5"/>
              </a:cxn>
              <a:cxn ang="0">
                <a:pos x="T6" y="T7"/>
              </a:cxn>
              <a:cxn ang="0">
                <a:pos x="T8" y="T9"/>
              </a:cxn>
              <a:cxn ang="0">
                <a:pos x="T10" y="T11"/>
              </a:cxn>
            </a:cxnLst>
            <a:rect l="0" t="0" r="r" b="b"/>
            <a:pathLst>
              <a:path w="684" h="727">
                <a:moveTo>
                  <a:pt x="0" y="727"/>
                </a:moveTo>
                <a:lnTo>
                  <a:pt x="0" y="0"/>
                </a:lnTo>
                <a:lnTo>
                  <a:pt x="342" y="183"/>
                </a:lnTo>
                <a:lnTo>
                  <a:pt x="684" y="0"/>
                </a:lnTo>
                <a:lnTo>
                  <a:pt x="684" y="727"/>
                </a:lnTo>
                <a:lnTo>
                  <a:pt x="0" y="727"/>
                </a:lnTo>
                <a:close/>
              </a:path>
            </a:pathLst>
          </a:custGeom>
          <a:solidFill>
            <a:schemeClr val="tx1"/>
          </a:solidFill>
          <a:ln>
            <a:noFill/>
          </a:ln>
        </p:spPr>
        <p:txBody>
          <a:bodyPr vert="horz" wrap="square" lIns="91440" tIns="45721" rIns="91440" bIns="45721" numCol="1" anchor="t" anchorCtr="0" compatLnSpc="1"/>
          <a:lstStyle/>
          <a:p>
            <a:endParaRPr lang="zh-CN" altLang="en-US"/>
          </a:p>
        </p:txBody>
      </p:sp>
      <p:sp>
        <p:nvSpPr>
          <p:cNvPr id="5" name="TextBox 3"/>
          <p:cNvSpPr txBox="1">
            <a:spLocks noChangeArrowheads="1"/>
          </p:cNvSpPr>
          <p:nvPr userDrawn="1"/>
        </p:nvSpPr>
        <p:spPr bwMode="auto">
          <a:xfrm>
            <a:off x="11652963" y="6345408"/>
            <a:ext cx="443788" cy="30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fld id="{147BAE08-4BDD-4DD0-83FF-A4CAB9D57868}" type="slidenum">
              <a:rPr lang="en-US" altLang="zh-CN" sz="1400" smtClean="0">
                <a:solidFill>
                  <a:schemeClr val="accent3"/>
                </a:solidFill>
                <a:latin typeface="+mj-ea"/>
                <a:ea typeface="+mj-ea"/>
              </a:rPr>
              <a:t>‹#›</a:t>
            </a:fld>
            <a:endParaRPr lang="zh-CN" altLang="en-US" sz="1400">
              <a:solidFill>
                <a:schemeClr val="accent3"/>
              </a:solidFill>
              <a:latin typeface="+mj-ea"/>
              <a:ea typeface="+mj-ea"/>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0117" y="457200"/>
            <a:ext cx="3933773"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5213" y="987426"/>
            <a:ext cx="617461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40117" y="2057400"/>
            <a:ext cx="393377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921720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0117" y="457200"/>
            <a:ext cx="3933773"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5213" y="987426"/>
            <a:ext cx="6174611"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40117" y="2057400"/>
            <a:ext cx="393377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2604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625419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8309" y="365125"/>
            <a:ext cx="2629927"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527" y="365125"/>
            <a:ext cx="7737322"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7604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0">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963616" y="4406901"/>
            <a:ext cx="10366375"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6" y="2906713"/>
            <a:ext cx="10366375"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599" y="1600201"/>
            <a:ext cx="541178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3788" y="1600201"/>
            <a:ext cx="54133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3" y="274639"/>
            <a:ext cx="10977563"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1" y="1535113"/>
            <a:ext cx="538956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1" y="2174875"/>
            <a:ext cx="538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6014" y="1535113"/>
            <a:ext cx="5391151"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6014" y="2174875"/>
            <a:ext cx="539115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49"/>
            <a:ext cx="4013201" cy="1162051"/>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8850" y="273053"/>
            <a:ext cx="681831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3"/>
            <a:ext cx="401320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0775" y="4800601"/>
            <a:ext cx="7318375" cy="566739"/>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90775" y="612775"/>
            <a:ext cx="731837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90775" y="5367339"/>
            <a:ext cx="7318375"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file:///D:\qq&#25991;&#20214;\712321467\Image\C2C\Image2\%7b75232B38-A165-1FB7-499C-2E1C792CACB5%7d.pn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3" y="908051"/>
            <a:ext cx="1097756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zh-CN"/>
              <a:t>单击此处编辑母版标题样式</a:t>
            </a:r>
          </a:p>
        </p:txBody>
      </p:sp>
      <p:sp>
        <p:nvSpPr>
          <p:cNvPr id="1027" name="Rectangle 3"/>
          <p:cNvSpPr>
            <a:spLocks noGrp="1" noChangeArrowheads="1"/>
          </p:cNvSpPr>
          <p:nvPr>
            <p:ph type="body" idx="1"/>
          </p:nvPr>
        </p:nvSpPr>
        <p:spPr bwMode="auto">
          <a:xfrm>
            <a:off x="609603" y="1600201"/>
            <a:ext cx="1097756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zh-CN"/>
              <a:t>单击此处编辑母版文本样式</a:t>
            </a:r>
          </a:p>
          <a:p>
            <a:pPr lvl="1"/>
            <a:r>
              <a:rPr lang="zh-CN" altLang="zh-CN"/>
              <a:t>第二级</a:t>
            </a:r>
          </a:p>
        </p:txBody>
      </p:sp>
      <p:pic>
        <p:nvPicPr>
          <p:cNvPr id="1028" name="图片 1073743875" descr="学科网 zxxk.com"/>
          <p:cNvPicPr>
            <a:picLocks noChangeAspect="1"/>
          </p:cNvPicPr>
          <p:nvPr/>
        </p:nvPicPr>
        <p:blipFill>
          <a:blip r:link="rId15"/>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l" rtl="0" eaLnBrk="0" fontAlgn="base" hangingPunct="0">
        <a:spcBef>
          <a:spcPct val="0"/>
        </a:spcBef>
        <a:spcAft>
          <a:spcPct val="0"/>
        </a:spcAft>
        <a:defRPr sz="2400">
          <a:solidFill>
            <a:schemeClr val="accent1"/>
          </a:solidFill>
          <a:latin typeface="+mj-lt"/>
          <a:ea typeface="+mj-ea"/>
          <a:cs typeface="+mj-cs"/>
        </a:defRPr>
      </a:lvl1pPr>
      <a:lvl2pPr algn="l" rtl="0" eaLnBrk="0" fontAlgn="base" hangingPunct="0">
        <a:spcBef>
          <a:spcPct val="0"/>
        </a:spcBef>
        <a:spcAft>
          <a:spcPct val="0"/>
        </a:spcAft>
        <a:defRPr sz="2400">
          <a:solidFill>
            <a:schemeClr val="accent1"/>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a:solidFill>
            <a:schemeClr val="accent1"/>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a:solidFill>
            <a:schemeClr val="accent1"/>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a:solidFill>
            <a:schemeClr val="accent1"/>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eaLnBrk="0" fontAlgn="base" hangingPunct="0">
        <a:spcBef>
          <a:spcPct val="20000"/>
        </a:spcBef>
        <a:spcAft>
          <a:spcPct val="0"/>
        </a:spcAft>
        <a:buChar char="•"/>
        <a:defRPr sz="2000">
          <a:solidFill>
            <a:schemeClr val="accent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1"/>
          </a:solidFill>
          <a:latin typeface="+mn-lt"/>
          <a:ea typeface="仿宋_GB2312" pitchFamily="49" charset="-122"/>
        </a:defRPr>
      </a:lvl2pPr>
      <a:lvl3pPr marL="1143000" indent="-228600" algn="l" rtl="0" eaLnBrk="0" fontAlgn="base" hangingPunct="0">
        <a:spcBef>
          <a:spcPct val="20000"/>
        </a:spcBef>
        <a:spcAft>
          <a:spcPct val="0"/>
        </a:spcAft>
        <a:buChar char="•"/>
        <a:defRPr sz="2400">
          <a:solidFill>
            <a:schemeClr val="tx1"/>
          </a:solidFill>
          <a:latin typeface="+mn-lt"/>
          <a:ea typeface="宋体" panose="02010600030101010101"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6pPr>
      <a:lvl7pPr marL="29718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7pPr>
      <a:lvl8pPr marL="34290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8pPr>
      <a:lvl9pPr marL="3886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528" y="365126"/>
            <a:ext cx="10519708"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528" y="1825625"/>
            <a:ext cx="10519708"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527" y="6356351"/>
            <a:ext cx="2744272"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16E5758D-A3C3-4E88-8AC0-22500507BD7E}" type="datetimeFigureOut">
              <a:rPr lang="zh-CN" altLang="en-US" smtClean="0">
                <a:solidFill>
                  <a:prstClr val="black">
                    <a:tint val="75000"/>
                  </a:prstClr>
                </a:solidFill>
                <a:latin typeface="Calibri" panose="020F0502020204030204"/>
              </a:rPr>
              <a:pPr eaLnBrk="1" fontAlgn="auto" hangingPunct="1">
                <a:spcBef>
                  <a:spcPts val="0"/>
                </a:spcBef>
                <a:spcAft>
                  <a:spcPts val="0"/>
                </a:spcAft>
              </a:pPr>
              <a:t>2023/3/9</a:t>
            </a:fld>
            <a:endParaRPr lang="zh-CN" alt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4040178" y="6356351"/>
            <a:ext cx="4116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zh-CN" alt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3964" y="6356351"/>
            <a:ext cx="27442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AA4E786F-588D-4932-A7B2-AE3451FA4ACA}" type="slidenum">
              <a:rPr lang="zh-CN" altLang="en-US" smtClean="0">
                <a:solidFill>
                  <a:prstClr val="black">
                    <a:tint val="75000"/>
                  </a:prstClr>
                </a:solidFill>
                <a:latin typeface="Calibri" panose="020F0502020204030204"/>
              </a:rPr>
              <a:pPr eaLnBrk="1" fontAlgn="auto" hangingPunct="1">
                <a:spcBef>
                  <a:spcPts val="0"/>
                </a:spcBef>
                <a:spcAft>
                  <a:spcPts val="0"/>
                </a:spcAft>
              </a:pPr>
              <a:t>‹#›</a:t>
            </a:fld>
            <a:endParaRPr lang="zh-CN" alt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97407731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6.xml"/><Relationship Id="rId1" Type="http://schemas.openxmlformats.org/officeDocument/2006/relationships/slideLayout" Target="../slideLayouts/slideLayout1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8" name="图片 17" hidden="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33291" y="1791603"/>
            <a:ext cx="3457875" cy="1982866"/>
          </a:xfrm>
          <a:prstGeom prst="rect">
            <a:avLst/>
          </a:prstGeom>
        </p:spPr>
      </p:pic>
      <p:grpSp>
        <p:nvGrpSpPr>
          <p:cNvPr id="3" name="组合 2"/>
          <p:cNvGrpSpPr/>
          <p:nvPr/>
        </p:nvGrpSpPr>
        <p:grpSpPr>
          <a:xfrm>
            <a:off x="2286967" y="4325118"/>
            <a:ext cx="7802136" cy="369332"/>
            <a:chOff x="2197312" y="3851755"/>
            <a:chExt cx="7802136" cy="369332"/>
          </a:xfrm>
        </p:grpSpPr>
        <p:sp>
          <p:nvSpPr>
            <p:cNvPr id="20" name="文本框 19"/>
            <p:cNvSpPr txBox="1"/>
            <p:nvPr/>
          </p:nvSpPr>
          <p:spPr>
            <a:xfrm>
              <a:off x="3060964" y="3851755"/>
              <a:ext cx="6074831" cy="369332"/>
            </a:xfrm>
            <a:prstGeom prst="rect">
              <a:avLst/>
            </a:prstGeom>
            <a:noFill/>
          </p:spPr>
          <p:txBody>
            <a:bodyPr wrap="square" rtlCol="0">
              <a:spAutoFit/>
            </a:bodyPr>
            <a:lstStyle/>
            <a:p>
              <a:pPr algn="dist"/>
              <a:r>
                <a:rPr lang="zh-CN" altLang="en-US">
                  <a:solidFill>
                    <a:schemeClr val="accent1"/>
                  </a:solidFill>
                  <a:latin typeface="思源黑体 CN Heavy" panose="020B0A00000000000000" pitchFamily="34" charset="-122"/>
                  <a:ea typeface="思源黑体 CN Heavy" panose="020B0A00000000000000" pitchFamily="34" charset="-122"/>
                  <a:cs typeface="+mn-ea"/>
                  <a:sym typeface="庞门正道标题体" panose="02010600030101010101" pitchFamily="2" charset="-122"/>
                </a:rPr>
                <a:t>党支部主题党日专题党课</a:t>
              </a:r>
              <a:endParaRPr>
                <a:solidFill>
                  <a:schemeClr val="accent1"/>
                </a:solidFill>
                <a:latin typeface="思源黑体 CN Heavy" panose="020B0A00000000000000" pitchFamily="34" charset="-122"/>
                <a:ea typeface="思源黑体 CN Heavy" panose="020B0A00000000000000" pitchFamily="34" charset="-122"/>
                <a:cs typeface="+mn-ea"/>
                <a:sym typeface="庞门正道标题体" panose="02010600030101010101" pitchFamily="2" charset="-122"/>
              </a:endParaRPr>
            </a:p>
          </p:txBody>
        </p:sp>
        <p:grpSp>
          <p:nvGrpSpPr>
            <p:cNvPr id="2" name="组合 1"/>
            <p:cNvGrpSpPr/>
            <p:nvPr/>
          </p:nvGrpSpPr>
          <p:grpSpPr>
            <a:xfrm>
              <a:off x="2197312" y="4013562"/>
              <a:ext cx="7802136" cy="197281"/>
              <a:chOff x="3245227" y="4043469"/>
              <a:chExt cx="5623561" cy="0"/>
            </a:xfrm>
          </p:grpSpPr>
          <p:cxnSp>
            <p:nvCxnSpPr>
              <p:cNvPr id="21" name="直接连接符 20"/>
              <p:cNvCxnSpPr/>
              <p:nvPr/>
            </p:nvCxnSpPr>
            <p:spPr>
              <a:xfrm>
                <a:off x="8246292" y="4043469"/>
                <a:ext cx="622496" cy="0"/>
              </a:xfrm>
              <a:prstGeom prst="line">
                <a:avLst/>
              </a:prstGeom>
              <a:ln>
                <a:solidFill>
                  <a:srgbClr val="3F3F3F"/>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3245227" y="4043469"/>
                <a:ext cx="622496" cy="0"/>
              </a:xfrm>
              <a:prstGeom prst="line">
                <a:avLst/>
              </a:prstGeom>
              <a:ln>
                <a:solidFill>
                  <a:srgbClr val="3F3F3F"/>
                </a:solidFill>
              </a:ln>
            </p:spPr>
            <p:style>
              <a:lnRef idx="1">
                <a:schemeClr val="accent1"/>
              </a:lnRef>
              <a:fillRef idx="0">
                <a:schemeClr val="accent1"/>
              </a:fillRef>
              <a:effectRef idx="0">
                <a:schemeClr val="accent1"/>
              </a:effectRef>
              <a:fontRef idx="minor">
                <a:schemeClr val="tx1"/>
              </a:fontRef>
            </p:style>
          </p:cxnSp>
        </p:grpSp>
      </p:grpSp>
      <p:sp>
        <p:nvSpPr>
          <p:cNvPr id="23" name="文本框 22"/>
          <p:cNvSpPr txBox="1"/>
          <p:nvPr/>
        </p:nvSpPr>
        <p:spPr>
          <a:xfrm>
            <a:off x="2281957" y="1982864"/>
            <a:ext cx="7802136" cy="2106731"/>
          </a:xfrm>
          <a:prstGeom prst="rect">
            <a:avLst/>
          </a:prstGeom>
          <a:noFill/>
        </p:spPr>
        <p:txBody>
          <a:bodyPr wrap="none" rtlCol="0">
            <a:spAutoFit/>
          </a:bodyPr>
          <a:lstStyle/>
          <a:p>
            <a:pPr algn="ctr">
              <a:lnSpc>
                <a:spcPct val="85000"/>
              </a:lnSpc>
            </a:pPr>
            <a:r>
              <a:rPr lang="zh-CN" altLang="en-US" sz="8800" b="1" dirty="0">
                <a:solidFill>
                  <a:srgbClr val="FF0000"/>
                </a:solidFill>
                <a:latin typeface="思源黑体 CN Heavy" panose="020B0A00000000000000" pitchFamily="34" charset="-122"/>
                <a:ea typeface="思源黑体 CN Heavy" panose="020B0A00000000000000" pitchFamily="34" charset="-122"/>
                <a:cs typeface="+mn-ea"/>
                <a:sym typeface="庞门正道标题体" panose="02010600030101010101" pitchFamily="2" charset="-122"/>
              </a:rPr>
              <a:t>中国共产党人</a:t>
            </a:r>
            <a:endParaRPr lang="en-US" altLang="zh-CN" sz="8800" b="1" dirty="0">
              <a:solidFill>
                <a:srgbClr val="FF0000"/>
              </a:solidFill>
              <a:latin typeface="思源黑体 CN Heavy" panose="020B0A00000000000000" pitchFamily="34" charset="-122"/>
              <a:ea typeface="思源黑体 CN Heavy" panose="020B0A00000000000000" pitchFamily="34" charset="-122"/>
              <a:cs typeface="+mn-ea"/>
              <a:sym typeface="庞门正道标题体" panose="02010600030101010101" pitchFamily="2" charset="-122"/>
            </a:endParaRPr>
          </a:p>
          <a:p>
            <a:pPr algn="ctr">
              <a:lnSpc>
                <a:spcPct val="85000"/>
              </a:lnSpc>
            </a:pPr>
            <a:r>
              <a:rPr lang="zh-CN" altLang="en-US" sz="6600" b="1" dirty="0">
                <a:solidFill>
                  <a:srgbClr val="FF0000"/>
                </a:solidFill>
                <a:latin typeface="思源黑体 CN Heavy" panose="020B0A00000000000000" pitchFamily="34" charset="-122"/>
                <a:ea typeface="思源黑体 CN Heavy" panose="020B0A00000000000000" pitchFamily="34" charset="-122"/>
                <a:cs typeface="+mn-ea"/>
                <a:sym typeface="庞门正道标题体" panose="02010600030101010101" pitchFamily="2" charset="-122"/>
              </a:rPr>
              <a:t>精神谱系的核心要义</a:t>
            </a:r>
          </a:p>
        </p:txBody>
      </p:sp>
      <p:pic>
        <p:nvPicPr>
          <p:cNvPr id="24" name="图片 2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348163" y="333286"/>
            <a:ext cx="1435100" cy="1435100"/>
          </a:xfrm>
          <a:prstGeom prst="rect">
            <a:avLst/>
          </a:prstGeom>
        </p:spPr>
      </p:pic>
      <p:pic>
        <p:nvPicPr>
          <p:cNvPr id="25" name="图片 2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417027" y="-1"/>
            <a:ext cx="2779736" cy="19828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7178">
        <p14:flash/>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7178">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p:cTn id="13" dur="500" fill="hold"/>
                                        <p:tgtEl>
                                          <p:spTgt spid="23"/>
                                        </p:tgtEl>
                                        <p:attrNameLst>
                                          <p:attrName>ppt_w</p:attrName>
                                        </p:attrNameLst>
                                      </p:cBhvr>
                                      <p:tavLst>
                                        <p:tav tm="0">
                                          <p:val>
                                            <p:fltVal val="0"/>
                                          </p:val>
                                        </p:tav>
                                        <p:tav tm="100000">
                                          <p:val>
                                            <p:strVal val="#ppt_w"/>
                                          </p:val>
                                        </p:tav>
                                      </p:tavLst>
                                    </p:anim>
                                    <p:anim calcmode="lin" valueType="num">
                                      <p:cBhvr>
                                        <p:cTn id="14" dur="500" fill="hold"/>
                                        <p:tgtEl>
                                          <p:spTgt spid="23"/>
                                        </p:tgtEl>
                                        <p:attrNameLst>
                                          <p:attrName>ppt_h</p:attrName>
                                        </p:attrNameLst>
                                      </p:cBhvr>
                                      <p:tavLst>
                                        <p:tav tm="0">
                                          <p:val>
                                            <p:fltVal val="0"/>
                                          </p:val>
                                        </p:tav>
                                        <p:tav tm="100000">
                                          <p:val>
                                            <p:strVal val="#ppt_h"/>
                                          </p:val>
                                        </p:tav>
                                      </p:tavLst>
                                    </p:anim>
                                    <p:animEffect transition="in" filter="fade">
                                      <p:cBhvr>
                                        <p:cTn id="1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885033" y="1805356"/>
            <a:ext cx="8496944" cy="3571516"/>
            <a:chOff x="3253171" y="1616972"/>
            <a:chExt cx="8496944" cy="3571516"/>
          </a:xfrm>
        </p:grpSpPr>
        <p:sp>
          <p:nvSpPr>
            <p:cNvPr id="25" name="Rectangle 9"/>
            <p:cNvSpPr>
              <a:spLocks noChangeArrowheads="1"/>
            </p:cNvSpPr>
            <p:nvPr/>
          </p:nvSpPr>
          <p:spPr bwMode="auto">
            <a:xfrm>
              <a:off x="3253171" y="1858278"/>
              <a:ext cx="8496944" cy="3330210"/>
            </a:xfrm>
            <a:prstGeom prst="rect">
              <a:avLst/>
            </a:prstGeom>
            <a:solidFill>
              <a:schemeClr val="bg2"/>
            </a:solidFill>
            <a:ln w="9" cap="flat">
              <a:solidFill>
                <a:schemeClr val="bg2">
                  <a:lumMod val="75000"/>
                </a:schemeClr>
              </a:solidFill>
              <a:prstDash val="solid"/>
              <a:miter lim="800000"/>
            </a:ln>
          </p:spPr>
          <p:txBody>
            <a:bodyPr vert="horz" wrap="square" lIns="91440" tIns="45721" rIns="91440" bIns="45721" numCol="1" anchor="t" anchorCtr="0" compatLnSpc="1"/>
            <a:lstStyle/>
            <a:p>
              <a:endParaRPr lang="zh-CN" altLang="en-US">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32" name="TextBox 17"/>
            <p:cNvSpPr txBox="1"/>
            <p:nvPr/>
          </p:nvSpPr>
          <p:spPr>
            <a:xfrm>
              <a:off x="3629578" y="1616972"/>
              <a:ext cx="6366121" cy="400110"/>
            </a:xfrm>
            <a:prstGeom prst="rect">
              <a:avLst/>
            </a:prstGeom>
            <a:solidFill>
              <a:schemeClr val="tx1"/>
            </a:solidFill>
          </p:spPr>
          <p:txBody>
            <a:bodyPr wrap="square" rtlCol="0">
              <a:spAutoFit/>
            </a:bodyPr>
            <a:lstStyle/>
            <a:p>
              <a:pPr algn="ctr"/>
              <a:r>
                <a:rPr lang="zh-CN" altLang="en-US" sz="20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社会主义信念是中国共产党人精神谱系的价值导向。</a:t>
              </a:r>
              <a:endParaRPr lang="en-US" altLang="zh-CN" sz="20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33" name="TextBox 18"/>
            <p:cNvSpPr txBox="1"/>
            <p:nvPr/>
          </p:nvSpPr>
          <p:spPr>
            <a:xfrm>
              <a:off x="3591088" y="2326752"/>
              <a:ext cx="7821109" cy="2265557"/>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zh-CN" altLang="en-US" sz="160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社会主义是一种社会实践，也是一种价值追求，中国共产党人精神谱系体现了社会主义价值导向。</a:t>
              </a:r>
              <a:endParaRPr lang="en-US" altLang="zh-CN" sz="160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50000"/>
                </a:lnSpc>
                <a:buFont typeface="Arial" panose="020B0604020202020204" pitchFamily="34" charset="0"/>
                <a:buChar char="•"/>
              </a:pPr>
              <a:r>
                <a:rPr lang="zh-CN" altLang="en-US" sz="1600" b="1">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中国共产党人精神谱系中的社会主义因素前后承续、发扬光大。</a:t>
              </a:r>
              <a:r>
                <a:rPr lang="zh-CN" altLang="en-US" sz="160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从中共一大确立共产主义远大目标到新中国成立后确立社会主义基本制度，从开辟中国特色社会主义道路到中国特色社会主义进入新时代，中国共产党始终高擎社会主义大旗，社会主义从信念、理论到实践、制度，在中国结出丰硕果实。</a:t>
              </a:r>
              <a:endParaRPr lang="zh-CN" altLang="en-US" sz="1600">
                <a:solidFill>
                  <a:schemeClr val="accent1"/>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grpSp>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1490" y="313791"/>
            <a:ext cx="433543" cy="433543"/>
          </a:xfrm>
          <a:prstGeom prst="rect">
            <a:avLst/>
          </a:prstGeom>
        </p:spPr>
      </p:pic>
      <p:sp>
        <p:nvSpPr>
          <p:cNvPr id="31" name="矩形 30"/>
          <p:cNvSpPr/>
          <p:nvPr/>
        </p:nvSpPr>
        <p:spPr>
          <a:xfrm>
            <a:off x="9005570" y="1701165"/>
            <a:ext cx="3184525" cy="5177790"/>
          </a:xfrm>
          <a:prstGeom prst="rect">
            <a:avLst/>
          </a:prstGeom>
          <a:blipFill rotWithShape="1">
            <a:blip r:embed="rId5"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9" name="文本框 8"/>
          <p:cNvSpPr txBox="1"/>
          <p:nvPr/>
        </p:nvSpPr>
        <p:spPr>
          <a:xfrm>
            <a:off x="920571" y="336258"/>
            <a:ext cx="5897890" cy="369332"/>
          </a:xfrm>
          <a:prstGeom prst="rect">
            <a:avLst/>
          </a:prstGeom>
          <a:noFill/>
          <a:effectLst/>
        </p:spPr>
        <p:txBody>
          <a:bodyPr wrap="square" rtlCol="0">
            <a:spAutoFit/>
          </a:bodyPr>
          <a:lstStyle/>
          <a:p>
            <a:r>
              <a:rPr lang="zh-CN" altLang="en-US" spc="100">
                <a:ln w="19050">
                  <a:noFill/>
                </a:ln>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对中国特色社会主义矢志不渝的信念</a:t>
            </a:r>
          </a:p>
        </p:txBody>
      </p:sp>
    </p:spTree>
  </p:cSld>
  <p:clrMapOvr>
    <a:masterClrMapping/>
  </p:clrMapOvr>
  <p:transition spd="slow" advTm="8323">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885033" y="1805356"/>
            <a:ext cx="8496944" cy="4071916"/>
            <a:chOff x="3253171" y="1616972"/>
            <a:chExt cx="8496944" cy="4071916"/>
          </a:xfrm>
        </p:grpSpPr>
        <p:sp>
          <p:nvSpPr>
            <p:cNvPr id="25" name="Rectangle 9"/>
            <p:cNvSpPr>
              <a:spLocks noChangeArrowheads="1"/>
            </p:cNvSpPr>
            <p:nvPr/>
          </p:nvSpPr>
          <p:spPr bwMode="auto">
            <a:xfrm>
              <a:off x="3253171" y="1858278"/>
              <a:ext cx="8496944" cy="3830610"/>
            </a:xfrm>
            <a:prstGeom prst="rect">
              <a:avLst/>
            </a:prstGeom>
            <a:solidFill>
              <a:schemeClr val="bg2"/>
            </a:solidFill>
            <a:ln w="9" cap="flat">
              <a:solidFill>
                <a:schemeClr val="bg2">
                  <a:lumMod val="75000"/>
                </a:schemeClr>
              </a:solidFill>
              <a:prstDash val="solid"/>
              <a:miter lim="800000"/>
            </a:ln>
          </p:spPr>
          <p:txBody>
            <a:bodyPr vert="horz" wrap="square" lIns="91440" tIns="45721" rIns="91440" bIns="45721" numCol="1" anchor="t" anchorCtr="0" compatLnSpc="1"/>
            <a:lstStyle/>
            <a:p>
              <a:endParaRPr lang="zh-CN" altLang="en-US">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32" name="TextBox 17"/>
            <p:cNvSpPr txBox="1"/>
            <p:nvPr/>
          </p:nvSpPr>
          <p:spPr>
            <a:xfrm>
              <a:off x="3629578" y="1616972"/>
              <a:ext cx="6366121" cy="400110"/>
            </a:xfrm>
            <a:prstGeom prst="rect">
              <a:avLst/>
            </a:prstGeom>
            <a:solidFill>
              <a:schemeClr val="tx1"/>
            </a:solidFill>
          </p:spPr>
          <p:txBody>
            <a:bodyPr wrap="square" rtlCol="0">
              <a:spAutoFit/>
            </a:bodyPr>
            <a:lstStyle/>
            <a:p>
              <a:pPr algn="ctr"/>
              <a:r>
                <a:rPr lang="zh-CN" altLang="en-US" sz="20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在中国特色社会主义康庄大道上阔步前进。</a:t>
              </a:r>
              <a:endParaRPr lang="en-US" altLang="zh-CN" sz="20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33" name="TextBox 18"/>
            <p:cNvSpPr txBox="1"/>
            <p:nvPr/>
          </p:nvSpPr>
          <p:spPr>
            <a:xfrm>
              <a:off x="3628765" y="2112796"/>
              <a:ext cx="7821109" cy="3316998"/>
            </a:xfrm>
            <a:prstGeom prst="rect">
              <a:avLst/>
            </a:prstGeom>
            <a:noFill/>
          </p:spPr>
          <p:txBody>
            <a:bodyPr wrap="square" rtlCol="0">
              <a:spAutoFit/>
            </a:bodyPr>
            <a:lstStyle/>
            <a:p>
              <a:pPr marL="285750" indent="-285750" algn="just">
                <a:lnSpc>
                  <a:spcPct val="120000"/>
                </a:lnSpc>
                <a:buFont typeface="Arial" panose="020B0604020202020204" pitchFamily="34" charset="0"/>
                <a:buChar char="•"/>
              </a:pPr>
              <a:r>
                <a:rPr lang="zh-CN" altLang="en-US" sz="1600" b="1">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坚持和发展中国特色社会主义是当代中国发展进步的根本方向。</a:t>
              </a:r>
              <a:r>
                <a:rPr lang="zh-CN" altLang="en-US" sz="160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中国特色社会主义道路是历史的选择、人民的选择、时代的选择，中国特色社会主义不是从天上掉下来的，是党和人民历尽千辛万苦、付出巨大代价取得的根本成就。</a:t>
              </a:r>
              <a:endParaRPr lang="en-US" altLang="zh-CN" sz="160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20000"/>
                </a:lnSpc>
                <a:buFont typeface="Arial" panose="020B0604020202020204" pitchFamily="34" charset="0"/>
                <a:buChar char="•"/>
              </a:pPr>
              <a:r>
                <a:rPr lang="zh-CN" altLang="en-US" sz="1600" b="1">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中国特色社会主义是社会主义，不是别的什么主义。</a:t>
              </a:r>
              <a:r>
                <a:rPr lang="zh-CN" altLang="en-US" sz="160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习近平总书记指出：“中国共产党拥有百年奋斗实践和</a:t>
              </a:r>
              <a:r>
                <a:rPr lang="en-US" altLang="zh-CN" sz="160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70</a:t>
              </a:r>
              <a:r>
                <a:rPr lang="zh-CN" altLang="en-US" sz="160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多年执政兴国经验，我们积极学习借鉴人类文明的一切有益成果，欢迎一切有益的建议和善意的批评，但我们绝不接受‘教师爷’般颐指气使的说教！中国共产党和中国人民将在自己选择的道路上昂首阔步走下去，把中国发展进步的命运牢牢掌握在自己手中！”</a:t>
              </a:r>
              <a:endParaRPr lang="en-US" altLang="zh-CN" sz="160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20000"/>
                </a:lnSpc>
                <a:buFont typeface="Arial" panose="020B0604020202020204" pitchFamily="34" charset="0"/>
                <a:buChar char="•"/>
              </a:pPr>
              <a:r>
                <a:rPr lang="zh-CN" altLang="en-US" sz="1600" b="1">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中国特色社会主义创造了中国式现代化新道路，创造了人类文明新形态。</a:t>
              </a:r>
              <a:r>
                <a:rPr lang="zh-CN" altLang="en-US" sz="160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党员干部要在新时代伟大征程中坚定中国特色社会主义道路自信、理论自信、制度自信、文化自信。</a:t>
              </a:r>
              <a:endParaRPr lang="zh-CN" altLang="en-US" sz="1600">
                <a:solidFill>
                  <a:schemeClr val="accent1"/>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grpSp>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1490" y="313791"/>
            <a:ext cx="433543" cy="433543"/>
          </a:xfrm>
          <a:prstGeom prst="rect">
            <a:avLst/>
          </a:prstGeom>
        </p:spPr>
      </p:pic>
      <p:sp>
        <p:nvSpPr>
          <p:cNvPr id="31" name="矩形 30"/>
          <p:cNvSpPr/>
          <p:nvPr/>
        </p:nvSpPr>
        <p:spPr>
          <a:xfrm>
            <a:off x="9005570" y="1701165"/>
            <a:ext cx="3184525" cy="5177790"/>
          </a:xfrm>
          <a:prstGeom prst="rect">
            <a:avLst/>
          </a:prstGeom>
          <a:blipFill rotWithShape="1">
            <a:blip r:embed="rId5"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9" name="文本框 8"/>
          <p:cNvSpPr txBox="1"/>
          <p:nvPr/>
        </p:nvSpPr>
        <p:spPr>
          <a:xfrm>
            <a:off x="920571" y="336258"/>
            <a:ext cx="5897890" cy="369332"/>
          </a:xfrm>
          <a:prstGeom prst="rect">
            <a:avLst/>
          </a:prstGeom>
          <a:noFill/>
          <a:effectLst/>
        </p:spPr>
        <p:txBody>
          <a:bodyPr wrap="square" rtlCol="0">
            <a:spAutoFit/>
          </a:bodyPr>
          <a:lstStyle/>
          <a:p>
            <a:r>
              <a:rPr lang="zh-CN" altLang="en-US" spc="100">
                <a:ln w="19050">
                  <a:noFill/>
                </a:ln>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对中国特色社会主义矢志不渝的信念</a:t>
            </a:r>
          </a:p>
        </p:txBody>
      </p:sp>
    </p:spTree>
  </p:cSld>
  <p:clrMapOvr>
    <a:masterClrMapping/>
  </p:clrMapOvr>
  <p:transition spd="slow" advTm="8323">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089054" y="1017191"/>
            <a:ext cx="3457875" cy="1982866"/>
          </a:xfrm>
          <a:prstGeom prst="rect">
            <a:avLst/>
          </a:prstGeom>
        </p:spPr>
      </p:pic>
      <p:sp>
        <p:nvSpPr>
          <p:cNvPr id="11" name="矩形 10"/>
          <p:cNvSpPr/>
          <p:nvPr/>
        </p:nvSpPr>
        <p:spPr>
          <a:xfrm>
            <a:off x="5581222" y="1556792"/>
            <a:ext cx="1034318" cy="1003439"/>
          </a:xfrm>
          <a:prstGeom prst="rect">
            <a:avLst/>
          </a:prstGeom>
          <a:solidFill>
            <a:srgbClr val="FF1009"/>
          </a:solidFill>
          <a:ln>
            <a:solidFill>
              <a:srgbClr val="FF10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03</a:t>
            </a:r>
            <a:endParaRPr lang="zh-CN" altLang="en-US" sz="48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18" name="文本框 17"/>
          <p:cNvSpPr txBox="1"/>
          <p:nvPr/>
        </p:nvSpPr>
        <p:spPr>
          <a:xfrm>
            <a:off x="2539111" y="2852936"/>
            <a:ext cx="7118540" cy="1938992"/>
          </a:xfrm>
          <a:prstGeom prst="rect">
            <a:avLst/>
          </a:prstGeom>
          <a:noFill/>
          <a:effectLst/>
        </p:spPr>
        <p:txBody>
          <a:bodyPr wrap="square" rtlCol="0">
            <a:spAutoFit/>
          </a:bodyPr>
          <a:lstStyle/>
          <a:p>
            <a:pPr algn="dist"/>
            <a:r>
              <a:rPr lang="zh-CN" altLang="en-US" sz="6000" b="1">
                <a:ln w="19050">
                  <a:noFill/>
                </a:ln>
                <a:solidFill>
                  <a:srgbClr val="FF1009"/>
                </a:solidFill>
                <a:latin typeface="思源黑体 CN Heavy" panose="020B0A00000000000000" pitchFamily="34" charset="-122"/>
                <a:ea typeface="思源黑体 CN Heavy" panose="020B0A00000000000000" pitchFamily="34" charset="-122"/>
                <a:cs typeface="+mn-ea"/>
                <a:sym typeface="庞门正道标题体" panose="02010600030101010101" pitchFamily="2" charset="-122"/>
              </a:rPr>
              <a:t>对实现中华民族伟大复兴坚定不移的信心</a:t>
            </a:r>
          </a:p>
        </p:txBody>
      </p:sp>
      <p:pic>
        <p:nvPicPr>
          <p:cNvPr id="20" name="图片 1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536788" y="-7619"/>
            <a:ext cx="2659975" cy="1897436"/>
          </a:xfrm>
          <a:prstGeom prst="rect">
            <a:avLst/>
          </a:prstGeom>
        </p:spPr>
      </p:pic>
    </p:spTree>
  </p:cSld>
  <p:clrMapOvr>
    <a:masterClrMapping/>
  </p:clrMapOvr>
  <p:transition spd="slow" advTm="3364">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1490" y="313791"/>
            <a:ext cx="433543" cy="433543"/>
          </a:xfrm>
          <a:prstGeom prst="rect">
            <a:avLst/>
          </a:prstGeom>
        </p:spPr>
      </p:pic>
      <p:sp>
        <p:nvSpPr>
          <p:cNvPr id="9" name="文本框 8"/>
          <p:cNvSpPr txBox="1"/>
          <p:nvPr/>
        </p:nvSpPr>
        <p:spPr>
          <a:xfrm>
            <a:off x="920571" y="336258"/>
            <a:ext cx="5897890" cy="369332"/>
          </a:xfrm>
          <a:prstGeom prst="rect">
            <a:avLst/>
          </a:prstGeom>
          <a:noFill/>
          <a:effectLst/>
        </p:spPr>
        <p:txBody>
          <a:bodyPr wrap="square" rtlCol="0">
            <a:spAutoFit/>
          </a:bodyPr>
          <a:lstStyle/>
          <a:p>
            <a:r>
              <a:rPr lang="zh-CN" altLang="en-US" spc="100">
                <a:ln w="19050">
                  <a:noFill/>
                </a:ln>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对实现中华民族伟大复兴坚定不移的信心</a:t>
            </a:r>
          </a:p>
        </p:txBody>
      </p:sp>
      <p:sp>
        <p:nvSpPr>
          <p:cNvPr id="10" name="学党史感党恩跟党走"/>
          <p:cNvSpPr/>
          <p:nvPr/>
        </p:nvSpPr>
        <p:spPr>
          <a:xfrm>
            <a:off x="1825089" y="1375242"/>
            <a:ext cx="8896877" cy="539751"/>
          </a:xfrm>
          <a:prstGeom prst="roundRect">
            <a:avLst>
              <a:gd name="adj" fmla="val 0"/>
            </a:avLst>
          </a:prstGeom>
          <a:gradFill>
            <a:gsLst>
              <a:gs pos="90000">
                <a:srgbClr val="C00000"/>
              </a:gs>
              <a:gs pos="30000">
                <a:srgbClr val="FF3300"/>
              </a:gs>
            </a:gsLst>
            <a:lin ang="54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9" tIns="34291" rIns="68579" bIns="34291" anchor="ctr"/>
          <a:lstStyle/>
          <a:p>
            <a:pPr algn="ctr">
              <a:defRPr/>
            </a:pPr>
            <a:r>
              <a:rPr lang="zh-CN" altLang="en-US" b="1" noProof="1">
                <a:solidFill>
                  <a:schemeClr val="bg2"/>
                </a:solidFill>
                <a:latin typeface="微软雅黑" panose="020B0503020204020204" pitchFamily="34" charset="-122"/>
                <a:ea typeface="微软雅黑" panose="020B0503020204020204" pitchFamily="34" charset="-122"/>
              </a:rPr>
              <a:t>中国共产党人是中华民族伟大复兴的积极践行者。</a:t>
            </a:r>
          </a:p>
        </p:txBody>
      </p:sp>
      <p:grpSp>
        <p:nvGrpSpPr>
          <p:cNvPr id="3" name="组合 2"/>
          <p:cNvGrpSpPr/>
          <p:nvPr/>
        </p:nvGrpSpPr>
        <p:grpSpPr>
          <a:xfrm>
            <a:off x="1825090" y="2143299"/>
            <a:ext cx="8903418" cy="3285485"/>
            <a:chOff x="1825089" y="2447771"/>
            <a:chExt cx="8903418" cy="3285485"/>
          </a:xfrm>
        </p:grpSpPr>
        <p:sp>
          <p:nvSpPr>
            <p:cNvPr id="11" name="学党史感党恩跟党走"/>
            <p:cNvSpPr/>
            <p:nvPr/>
          </p:nvSpPr>
          <p:spPr>
            <a:xfrm>
              <a:off x="1825089" y="2447771"/>
              <a:ext cx="8903418" cy="3285485"/>
            </a:xfrm>
            <a:prstGeom prst="rect">
              <a:avLst/>
            </a:prstGeom>
            <a:noFill/>
            <a:ln w="19050">
              <a:solidFill>
                <a:srgbClr val="FF1009"/>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2" name="学党史感党恩跟党走"/>
            <p:cNvSpPr txBox="1">
              <a:spLocks noChangeArrowheads="1"/>
            </p:cNvSpPr>
            <p:nvPr/>
          </p:nvSpPr>
          <p:spPr bwMode="auto">
            <a:xfrm>
              <a:off x="2032388" y="2749113"/>
              <a:ext cx="8488821" cy="2682801"/>
            </a:xfrm>
            <a:prstGeom prst="rect">
              <a:avLst/>
            </a:prstGeom>
            <a:noFill/>
            <a:ln w="9525">
              <a:noFill/>
              <a:miter lim="800000"/>
            </a:ln>
          </p:spPr>
          <p:txBody>
            <a:bodyPr lIns="117224" tIns="58612" rIns="117224" bIns="58612"/>
            <a:lstStyle/>
            <a:p>
              <a:pPr marL="285750" indent="-285750" algn="just">
                <a:lnSpc>
                  <a:spcPct val="120000"/>
                </a:lnSpc>
                <a:buFont typeface="Arial" panose="020B0604020202020204" pitchFamily="34" charset="0"/>
                <a:buChar char="•"/>
              </a:pPr>
              <a:r>
                <a:rPr lang="zh-CN" altLang="en-US" sz="1600" b="1">
                  <a:solidFill>
                    <a:srgbClr val="595959"/>
                  </a:solidFill>
                  <a:latin typeface="庞门正道标题体" panose="02010600030101010101" pitchFamily="2" charset="-122"/>
                  <a:ea typeface="微软雅黑" panose="020B0503020204020204" pitchFamily="34" charset="-122"/>
                  <a:cs typeface="+mn-ea"/>
                </a:rPr>
                <a:t>实现中华民族伟大复兴是近代以来中国人民不懈追求的伟大梦想，中国共产党始终把为中国人民谋幸福、为中华民族谋复兴确立为自己的初心使命。</a:t>
              </a:r>
              <a:endParaRPr lang="en-US" altLang="zh-CN" sz="1600" b="1">
                <a:solidFill>
                  <a:srgbClr val="595959"/>
                </a:solidFill>
                <a:latin typeface="庞门正道标题体" panose="02010600030101010101" pitchFamily="2" charset="-122"/>
                <a:ea typeface="微软雅黑" panose="020B0503020204020204" pitchFamily="34" charset="-122"/>
                <a:cs typeface="+mn-ea"/>
              </a:endParaRPr>
            </a:p>
            <a:p>
              <a:pPr marL="285750" indent="-285750" algn="just">
                <a:lnSpc>
                  <a:spcPct val="120000"/>
                </a:lnSpc>
                <a:buFont typeface="Arial" panose="020B0604020202020204" pitchFamily="34" charset="0"/>
                <a:buChar char="•"/>
              </a:pPr>
              <a:r>
                <a:rPr lang="zh-CN" altLang="en-US" sz="1600" b="1">
                  <a:solidFill>
                    <a:srgbClr val="FF1009"/>
                  </a:solidFill>
                  <a:latin typeface="庞门正道标题体" panose="02010600030101010101" pitchFamily="2" charset="-122"/>
                  <a:ea typeface="微软雅黑" panose="020B0503020204020204" pitchFamily="34" charset="-122"/>
                  <a:cs typeface="+mn-ea"/>
                </a:rPr>
                <a:t>新民主主义革命伟大胜利</a:t>
              </a:r>
              <a:r>
                <a:rPr lang="zh-CN" altLang="en-US" sz="1600">
                  <a:solidFill>
                    <a:srgbClr val="595959"/>
                  </a:solidFill>
                  <a:latin typeface="庞门正道标题体" panose="02010600030101010101" pitchFamily="2" charset="-122"/>
                  <a:ea typeface="微软雅黑" panose="020B0503020204020204" pitchFamily="34" charset="-122"/>
                  <a:cs typeface="+mn-ea"/>
                </a:rPr>
                <a:t>，为实现中华民族伟大复兴创造了根本社会条件；</a:t>
              </a:r>
              <a:r>
                <a:rPr lang="zh-CN" altLang="en-US" sz="1600" b="1">
                  <a:solidFill>
                    <a:srgbClr val="FF1009"/>
                  </a:solidFill>
                  <a:latin typeface="庞门正道标题体" panose="02010600030101010101" pitchFamily="2" charset="-122"/>
                  <a:ea typeface="微软雅黑" panose="020B0503020204020204" pitchFamily="34" charset="-122"/>
                  <a:cs typeface="+mn-ea"/>
                </a:rPr>
                <a:t>社会主义革命和建设伟大成就</a:t>
              </a:r>
              <a:r>
                <a:rPr lang="zh-CN" altLang="en-US" sz="1600">
                  <a:solidFill>
                    <a:srgbClr val="595959"/>
                  </a:solidFill>
                  <a:latin typeface="庞门正道标题体" panose="02010600030101010101" pitchFamily="2" charset="-122"/>
                  <a:ea typeface="微软雅黑" panose="020B0503020204020204" pitchFamily="34" charset="-122"/>
                  <a:cs typeface="+mn-ea"/>
                </a:rPr>
                <a:t>，为实现中华民族伟大复兴奠定了根本政治前提和制度基础；</a:t>
              </a:r>
              <a:r>
                <a:rPr lang="zh-CN" altLang="en-US" sz="1600" b="1">
                  <a:solidFill>
                    <a:srgbClr val="FF1009"/>
                  </a:solidFill>
                  <a:latin typeface="庞门正道标题体" panose="02010600030101010101" pitchFamily="2" charset="-122"/>
                  <a:ea typeface="微软雅黑" panose="020B0503020204020204" pitchFamily="34" charset="-122"/>
                  <a:cs typeface="+mn-ea"/>
                </a:rPr>
                <a:t>改革开放和社会主义现代化建设伟大成就</a:t>
              </a:r>
              <a:r>
                <a:rPr lang="zh-CN" altLang="en-US" sz="1600">
                  <a:solidFill>
                    <a:srgbClr val="595959"/>
                  </a:solidFill>
                  <a:latin typeface="庞门正道标题体" panose="02010600030101010101" pitchFamily="2" charset="-122"/>
                  <a:ea typeface="微软雅黑" panose="020B0503020204020204" pitchFamily="34" charset="-122"/>
                  <a:cs typeface="+mn-ea"/>
                </a:rPr>
                <a:t>，为实现中华民族伟大复兴提供了充满新的活力的体制保证和快速发展的物质条件；</a:t>
              </a:r>
              <a:r>
                <a:rPr lang="zh-CN" altLang="en-US" sz="1600" b="1">
                  <a:solidFill>
                    <a:srgbClr val="FF1009"/>
                  </a:solidFill>
                  <a:latin typeface="庞门正道标题体" panose="02010600030101010101" pitchFamily="2" charset="-122"/>
                  <a:ea typeface="微软雅黑" panose="020B0503020204020204" pitchFamily="34" charset="-122"/>
                  <a:cs typeface="+mn-ea"/>
                </a:rPr>
                <a:t>新时代中国特色社会主义伟大成就</a:t>
              </a:r>
              <a:r>
                <a:rPr lang="zh-CN" altLang="en-US" sz="1600">
                  <a:solidFill>
                    <a:srgbClr val="595959"/>
                  </a:solidFill>
                  <a:latin typeface="庞门正道标题体" panose="02010600030101010101" pitchFamily="2" charset="-122"/>
                  <a:ea typeface="微软雅黑" panose="020B0503020204020204" pitchFamily="34" charset="-122"/>
                  <a:cs typeface="+mn-ea"/>
                </a:rPr>
                <a:t>，为实现中华民族伟大复兴提供了更为完善的制度保证、更为坚实的物质基础、更为主动的精神力量。</a:t>
              </a:r>
              <a:endParaRPr lang="en-US" altLang="zh-CN" sz="1600">
                <a:solidFill>
                  <a:srgbClr val="595959"/>
                </a:solidFill>
                <a:latin typeface="庞门正道标题体" panose="02010600030101010101" pitchFamily="2" charset="-122"/>
                <a:ea typeface="微软雅黑" panose="020B0503020204020204" pitchFamily="34" charset="-122"/>
                <a:cs typeface="+mn-ea"/>
              </a:endParaRPr>
            </a:p>
            <a:p>
              <a:pPr marL="285750" indent="-285750" algn="just">
                <a:lnSpc>
                  <a:spcPct val="120000"/>
                </a:lnSpc>
                <a:buFont typeface="Arial" panose="020B0604020202020204" pitchFamily="34" charset="0"/>
                <a:buChar char="•"/>
              </a:pPr>
              <a:r>
                <a:rPr lang="zh-CN" altLang="en-US" sz="1600" b="1">
                  <a:solidFill>
                    <a:srgbClr val="595959"/>
                  </a:solidFill>
                  <a:latin typeface="庞门正道标题体" panose="02010600030101010101" pitchFamily="2" charset="-122"/>
                  <a:ea typeface="微软雅黑" panose="020B0503020204020204" pitchFamily="34" charset="-122"/>
                  <a:cs typeface="+mn-ea"/>
                </a:rPr>
                <a:t>在全面建设社会主义现代化国家新征程上，中国共产党充分调动全国人民的积极性、主动性、创造性，统筹协调好各方面利益关系，汇聚起实现中华民族伟大复兴的磅礴力量。</a:t>
              </a:r>
            </a:p>
          </p:txBody>
        </p:sp>
      </p:grpSp>
      <p:pic>
        <p:nvPicPr>
          <p:cNvPr id="13" name="图片 4"/>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365143" y="5892064"/>
            <a:ext cx="12792628" cy="965071"/>
          </a:xfrm>
          <a:prstGeom prst="rect">
            <a:avLst/>
          </a:prstGeom>
          <a:noFill/>
          <a:ln w="9525">
            <a:noFill/>
            <a:miter lim="800000"/>
          </a:ln>
        </p:spPr>
      </p:pic>
    </p:spTree>
  </p:cSld>
  <p:clrMapOvr>
    <a:masterClrMapping/>
  </p:clrMapOvr>
  <p:transition spd="slow" advTm="8323">
    <p:push dir="u"/>
  </p:transition>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1490" y="313791"/>
            <a:ext cx="433543" cy="433543"/>
          </a:xfrm>
          <a:prstGeom prst="rect">
            <a:avLst/>
          </a:prstGeom>
        </p:spPr>
      </p:pic>
      <p:sp>
        <p:nvSpPr>
          <p:cNvPr id="9" name="文本框 8"/>
          <p:cNvSpPr txBox="1"/>
          <p:nvPr/>
        </p:nvSpPr>
        <p:spPr>
          <a:xfrm>
            <a:off x="920571" y="336258"/>
            <a:ext cx="5897890" cy="369332"/>
          </a:xfrm>
          <a:prstGeom prst="rect">
            <a:avLst/>
          </a:prstGeom>
          <a:noFill/>
          <a:effectLst/>
        </p:spPr>
        <p:txBody>
          <a:bodyPr wrap="square" rtlCol="0">
            <a:spAutoFit/>
          </a:bodyPr>
          <a:lstStyle/>
          <a:p>
            <a:r>
              <a:rPr lang="zh-CN" altLang="en-US" spc="100">
                <a:ln w="19050">
                  <a:noFill/>
                </a:ln>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对实现中华民族伟大复兴坚定不移的信心</a:t>
            </a:r>
          </a:p>
        </p:txBody>
      </p:sp>
      <p:sp>
        <p:nvSpPr>
          <p:cNvPr id="10" name="学党史感党恩跟党走"/>
          <p:cNvSpPr/>
          <p:nvPr/>
        </p:nvSpPr>
        <p:spPr>
          <a:xfrm>
            <a:off x="1649943" y="1375242"/>
            <a:ext cx="8896877" cy="539751"/>
          </a:xfrm>
          <a:prstGeom prst="roundRect">
            <a:avLst>
              <a:gd name="adj" fmla="val 0"/>
            </a:avLst>
          </a:prstGeom>
          <a:gradFill>
            <a:gsLst>
              <a:gs pos="90000">
                <a:srgbClr val="C00000"/>
              </a:gs>
              <a:gs pos="30000">
                <a:srgbClr val="FF3300"/>
              </a:gs>
            </a:gsLst>
            <a:lin ang="54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9" tIns="34291" rIns="68579" bIns="34291" anchor="ctr"/>
          <a:lstStyle/>
          <a:p>
            <a:pPr algn="ctr">
              <a:defRPr/>
            </a:pPr>
            <a:r>
              <a:rPr lang="zh-CN" altLang="en-US" b="1" noProof="1">
                <a:solidFill>
                  <a:schemeClr val="bg2"/>
                </a:solidFill>
                <a:latin typeface="微软雅黑" panose="020B0503020204020204" pitchFamily="34" charset="-122"/>
                <a:ea typeface="微软雅黑" panose="020B0503020204020204" pitchFamily="34" charset="-122"/>
              </a:rPr>
              <a:t>实现中华民族伟大复兴是中国共产党人精神谱系的主题主线。</a:t>
            </a:r>
          </a:p>
        </p:txBody>
      </p:sp>
      <p:grpSp>
        <p:nvGrpSpPr>
          <p:cNvPr id="3" name="组合 2"/>
          <p:cNvGrpSpPr/>
          <p:nvPr/>
        </p:nvGrpSpPr>
        <p:grpSpPr>
          <a:xfrm>
            <a:off x="1646672" y="2143299"/>
            <a:ext cx="8903418" cy="3285485"/>
            <a:chOff x="1646671" y="2447771"/>
            <a:chExt cx="8903418" cy="3285485"/>
          </a:xfrm>
        </p:grpSpPr>
        <p:sp>
          <p:nvSpPr>
            <p:cNvPr id="11" name="学党史感党恩跟党走"/>
            <p:cNvSpPr/>
            <p:nvPr/>
          </p:nvSpPr>
          <p:spPr>
            <a:xfrm>
              <a:off x="1646671" y="2447771"/>
              <a:ext cx="8903418" cy="3285485"/>
            </a:xfrm>
            <a:prstGeom prst="rect">
              <a:avLst/>
            </a:prstGeom>
            <a:noFill/>
            <a:ln w="19050">
              <a:solidFill>
                <a:srgbClr val="FF1009"/>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2" name="学党史感党恩跟党走"/>
            <p:cNvSpPr txBox="1">
              <a:spLocks noChangeArrowheads="1"/>
            </p:cNvSpPr>
            <p:nvPr/>
          </p:nvSpPr>
          <p:spPr bwMode="auto">
            <a:xfrm>
              <a:off x="1908382" y="2847611"/>
              <a:ext cx="8379996" cy="2682801"/>
            </a:xfrm>
            <a:prstGeom prst="rect">
              <a:avLst/>
            </a:prstGeom>
            <a:noFill/>
            <a:ln w="9525">
              <a:noFill/>
              <a:miter lim="800000"/>
            </a:ln>
          </p:spPr>
          <p:txBody>
            <a:bodyPr lIns="117224" tIns="58612" rIns="117224" bIns="58612"/>
            <a:lstStyle/>
            <a:p>
              <a:pPr marL="285750" indent="-285750" algn="just">
                <a:lnSpc>
                  <a:spcPct val="120000"/>
                </a:lnSpc>
                <a:buFont typeface="Arial" panose="020B0604020202020204" pitchFamily="34" charset="0"/>
                <a:buChar char="•"/>
              </a:pPr>
              <a:r>
                <a:rPr lang="zh-CN" altLang="en-US" sz="1600">
                  <a:solidFill>
                    <a:srgbClr val="595959"/>
                  </a:solidFill>
                  <a:latin typeface="庞门正道标题体" panose="02010600030101010101" pitchFamily="2" charset="-122"/>
                  <a:ea typeface="微软雅黑" panose="020B0503020204020204" pitchFamily="34" charset="-122"/>
                  <a:cs typeface="+mn-ea"/>
                </a:rPr>
                <a:t>从五四精神、抗战精神、抗美援朝精神、两弹一星精神、红旗渠精神、载人航天精神、青藏铁路精神、科学家精神、探月精神、新北斗精神等伟大精神出现的历史时期可以看到，中国共产党为实现中华民族伟大复兴</a:t>
              </a:r>
              <a:r>
                <a:rPr lang="zh-CN" altLang="en-US" sz="1600" b="1">
                  <a:solidFill>
                    <a:srgbClr val="FF1009"/>
                  </a:solidFill>
                  <a:latin typeface="庞门正道标题体" panose="02010600030101010101" pitchFamily="2" charset="-122"/>
                  <a:ea typeface="微软雅黑" panose="020B0503020204020204" pitchFamily="34" charset="-122"/>
                  <a:cs typeface="+mn-ea"/>
                </a:rPr>
                <a:t>践行初心、担当使命，不怕牺牲、英勇斗争</a:t>
              </a:r>
              <a:r>
                <a:rPr lang="zh-CN" altLang="en-US" sz="1600">
                  <a:solidFill>
                    <a:srgbClr val="595959"/>
                  </a:solidFill>
                  <a:latin typeface="庞门正道标题体" panose="02010600030101010101" pitchFamily="2" charset="-122"/>
                  <a:ea typeface="微软雅黑" panose="020B0503020204020204" pitchFamily="34" charset="-122"/>
                  <a:cs typeface="+mn-ea"/>
                </a:rPr>
                <a:t>，团结带领中国人民浴血奋战、百折不挠，创造了新民主主义革命的伟大成就；</a:t>
              </a:r>
              <a:endParaRPr lang="en-US" altLang="zh-CN" sz="1600">
                <a:solidFill>
                  <a:srgbClr val="595959"/>
                </a:solidFill>
                <a:latin typeface="庞门正道标题体" panose="02010600030101010101" pitchFamily="2" charset="-122"/>
                <a:ea typeface="微软雅黑" panose="020B0503020204020204" pitchFamily="34" charset="-122"/>
                <a:cs typeface="+mn-ea"/>
              </a:endParaRPr>
            </a:p>
            <a:p>
              <a:pPr marL="285750" indent="-285750" algn="just">
                <a:lnSpc>
                  <a:spcPct val="120000"/>
                </a:lnSpc>
                <a:buFont typeface="Arial" panose="020B0604020202020204" pitchFamily="34" charset="0"/>
                <a:buChar char="•"/>
              </a:pPr>
              <a:r>
                <a:rPr lang="zh-CN" altLang="en-US" sz="1600" b="1">
                  <a:solidFill>
                    <a:srgbClr val="FF1009"/>
                  </a:solidFill>
                  <a:latin typeface="庞门正道标题体" panose="02010600030101010101" pitchFamily="2" charset="-122"/>
                  <a:ea typeface="微软雅黑" panose="020B0503020204020204" pitchFamily="34" charset="-122"/>
                  <a:cs typeface="+mn-ea"/>
                </a:rPr>
                <a:t>自力更生、发愤图强</a:t>
              </a:r>
              <a:r>
                <a:rPr lang="zh-CN" altLang="en-US" sz="1600">
                  <a:solidFill>
                    <a:srgbClr val="595959"/>
                  </a:solidFill>
                  <a:latin typeface="庞门正道标题体" panose="02010600030101010101" pitchFamily="2" charset="-122"/>
                  <a:ea typeface="微软雅黑" panose="020B0503020204020204" pitchFamily="34" charset="-122"/>
                  <a:cs typeface="+mn-ea"/>
                </a:rPr>
                <a:t>，创造了社会主义革命和建设的伟大成就；</a:t>
              </a:r>
              <a:endParaRPr lang="en-US" altLang="zh-CN" sz="1600">
                <a:solidFill>
                  <a:srgbClr val="595959"/>
                </a:solidFill>
                <a:latin typeface="庞门正道标题体" panose="02010600030101010101" pitchFamily="2" charset="-122"/>
                <a:ea typeface="微软雅黑" panose="020B0503020204020204" pitchFamily="34" charset="-122"/>
                <a:cs typeface="+mn-ea"/>
              </a:endParaRPr>
            </a:p>
            <a:p>
              <a:pPr marL="285750" indent="-285750" algn="just">
                <a:lnSpc>
                  <a:spcPct val="120000"/>
                </a:lnSpc>
                <a:buFont typeface="Arial" panose="020B0604020202020204" pitchFamily="34" charset="0"/>
                <a:buChar char="•"/>
              </a:pPr>
              <a:r>
                <a:rPr lang="zh-CN" altLang="en-US" sz="1600" b="1">
                  <a:solidFill>
                    <a:srgbClr val="FF1009"/>
                  </a:solidFill>
                  <a:latin typeface="庞门正道标题体" panose="02010600030101010101" pitchFamily="2" charset="-122"/>
                  <a:ea typeface="微软雅黑" panose="020B0503020204020204" pitchFamily="34" charset="-122"/>
                  <a:cs typeface="+mn-ea"/>
                </a:rPr>
                <a:t>解放思想、锐意进取</a:t>
              </a:r>
              <a:r>
                <a:rPr lang="zh-CN" altLang="en-US" sz="1600">
                  <a:solidFill>
                    <a:srgbClr val="595959"/>
                  </a:solidFill>
                  <a:latin typeface="庞门正道标题体" panose="02010600030101010101" pitchFamily="2" charset="-122"/>
                  <a:ea typeface="微软雅黑" panose="020B0503020204020204" pitchFamily="34" charset="-122"/>
                  <a:cs typeface="+mn-ea"/>
                </a:rPr>
                <a:t>，创造了改革开放和社会主义现代化建设的伟大成就；</a:t>
              </a:r>
              <a:endParaRPr lang="en-US" altLang="zh-CN" sz="1600">
                <a:solidFill>
                  <a:srgbClr val="595959"/>
                </a:solidFill>
                <a:latin typeface="庞门正道标题体" panose="02010600030101010101" pitchFamily="2" charset="-122"/>
                <a:ea typeface="微软雅黑" panose="020B0503020204020204" pitchFamily="34" charset="-122"/>
                <a:cs typeface="+mn-ea"/>
              </a:endParaRPr>
            </a:p>
            <a:p>
              <a:pPr marL="285750" indent="-285750" algn="just">
                <a:lnSpc>
                  <a:spcPct val="120000"/>
                </a:lnSpc>
                <a:buFont typeface="Arial" panose="020B0604020202020204" pitchFamily="34" charset="0"/>
                <a:buChar char="•"/>
              </a:pPr>
              <a:r>
                <a:rPr lang="zh-CN" altLang="en-US" sz="1600" b="1">
                  <a:solidFill>
                    <a:srgbClr val="FF1009"/>
                  </a:solidFill>
                  <a:latin typeface="庞门正道标题体" panose="02010600030101010101" pitchFamily="2" charset="-122"/>
                  <a:ea typeface="微软雅黑" panose="020B0503020204020204" pitchFamily="34" charset="-122"/>
                  <a:cs typeface="+mn-ea"/>
                </a:rPr>
                <a:t>自信自强、守正创新</a:t>
              </a:r>
              <a:r>
                <a:rPr lang="zh-CN" altLang="en-US" sz="1600">
                  <a:solidFill>
                    <a:srgbClr val="595959"/>
                  </a:solidFill>
                  <a:latin typeface="庞门正道标题体" panose="02010600030101010101" pitchFamily="2" charset="-122"/>
                  <a:ea typeface="微软雅黑" panose="020B0503020204020204" pitchFamily="34" charset="-122"/>
                  <a:cs typeface="+mn-ea"/>
                </a:rPr>
                <a:t>，创造了新时代中国特色社会主义的伟大成就，中华民族伟大复兴进入了不可逆转的历史进程！</a:t>
              </a:r>
              <a:endParaRPr lang="zh-CN" altLang="en-US" sz="1600" b="1">
                <a:solidFill>
                  <a:srgbClr val="595959"/>
                </a:solidFill>
                <a:latin typeface="庞门正道标题体" panose="02010600030101010101" pitchFamily="2" charset="-122"/>
                <a:ea typeface="微软雅黑" panose="020B0503020204020204" pitchFamily="34" charset="-122"/>
                <a:cs typeface="+mn-ea"/>
              </a:endParaRPr>
            </a:p>
          </p:txBody>
        </p:sp>
      </p:grpSp>
      <p:pic>
        <p:nvPicPr>
          <p:cNvPr id="13" name="图片 4"/>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365143" y="5892064"/>
            <a:ext cx="12792628" cy="965071"/>
          </a:xfrm>
          <a:prstGeom prst="rect">
            <a:avLst/>
          </a:prstGeom>
          <a:noFill/>
          <a:ln w="9525">
            <a:noFill/>
            <a:miter lim="800000"/>
          </a:ln>
        </p:spPr>
      </p:pic>
    </p:spTree>
  </p:cSld>
  <p:clrMapOvr>
    <a:masterClrMapping/>
  </p:clrMapOvr>
  <p:transition spd="slow" advTm="8323">
    <p:push dir="u"/>
  </p:transition>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1490" y="313791"/>
            <a:ext cx="433543" cy="433543"/>
          </a:xfrm>
          <a:prstGeom prst="rect">
            <a:avLst/>
          </a:prstGeom>
        </p:spPr>
      </p:pic>
      <p:sp>
        <p:nvSpPr>
          <p:cNvPr id="9" name="文本框 8"/>
          <p:cNvSpPr txBox="1"/>
          <p:nvPr/>
        </p:nvSpPr>
        <p:spPr>
          <a:xfrm>
            <a:off x="920571" y="336258"/>
            <a:ext cx="5897890" cy="369332"/>
          </a:xfrm>
          <a:prstGeom prst="rect">
            <a:avLst/>
          </a:prstGeom>
          <a:noFill/>
          <a:effectLst/>
        </p:spPr>
        <p:txBody>
          <a:bodyPr wrap="square" rtlCol="0">
            <a:spAutoFit/>
          </a:bodyPr>
          <a:lstStyle/>
          <a:p>
            <a:r>
              <a:rPr lang="zh-CN" altLang="en-US" spc="100">
                <a:ln w="19050">
                  <a:noFill/>
                </a:ln>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对实现中华民族伟大复兴坚定不移的信心</a:t>
            </a:r>
          </a:p>
        </p:txBody>
      </p:sp>
      <p:sp>
        <p:nvSpPr>
          <p:cNvPr id="10" name="学党史感党恩跟党走"/>
          <p:cNvSpPr/>
          <p:nvPr/>
        </p:nvSpPr>
        <p:spPr>
          <a:xfrm>
            <a:off x="1649943" y="1375242"/>
            <a:ext cx="8896877" cy="539751"/>
          </a:xfrm>
          <a:prstGeom prst="roundRect">
            <a:avLst>
              <a:gd name="adj" fmla="val 0"/>
            </a:avLst>
          </a:prstGeom>
          <a:gradFill>
            <a:gsLst>
              <a:gs pos="90000">
                <a:srgbClr val="C00000"/>
              </a:gs>
              <a:gs pos="30000">
                <a:srgbClr val="FF3300"/>
              </a:gs>
            </a:gsLst>
            <a:lin ang="54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9" tIns="34291" rIns="68579" bIns="34291" anchor="ctr"/>
          <a:lstStyle/>
          <a:p>
            <a:pPr algn="ctr">
              <a:defRPr/>
            </a:pPr>
            <a:r>
              <a:rPr lang="zh-CN" altLang="en-US" b="1" noProof="1">
                <a:solidFill>
                  <a:schemeClr val="bg2"/>
                </a:solidFill>
                <a:latin typeface="微软雅黑" panose="020B0503020204020204" pitchFamily="34" charset="-122"/>
                <a:ea typeface="微软雅黑" panose="020B0503020204020204" pitchFamily="34" charset="-122"/>
              </a:rPr>
              <a:t>踔厉奋发为实现中华民族伟大复兴中国梦而奋斗。</a:t>
            </a:r>
          </a:p>
        </p:txBody>
      </p:sp>
      <p:grpSp>
        <p:nvGrpSpPr>
          <p:cNvPr id="3" name="组合 2"/>
          <p:cNvGrpSpPr/>
          <p:nvPr/>
        </p:nvGrpSpPr>
        <p:grpSpPr>
          <a:xfrm>
            <a:off x="1646672" y="2143299"/>
            <a:ext cx="8903418" cy="3517949"/>
            <a:chOff x="1646671" y="2447771"/>
            <a:chExt cx="8903418" cy="3517949"/>
          </a:xfrm>
        </p:grpSpPr>
        <p:sp>
          <p:nvSpPr>
            <p:cNvPr id="11" name="学党史感党恩跟党走"/>
            <p:cNvSpPr/>
            <p:nvPr/>
          </p:nvSpPr>
          <p:spPr>
            <a:xfrm>
              <a:off x="1646671" y="2447771"/>
              <a:ext cx="8903418" cy="3517949"/>
            </a:xfrm>
            <a:prstGeom prst="rect">
              <a:avLst/>
            </a:prstGeom>
            <a:noFill/>
            <a:ln w="19050">
              <a:solidFill>
                <a:srgbClr val="FF1009"/>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2" name="学党史感党恩跟党走"/>
            <p:cNvSpPr txBox="1">
              <a:spLocks noChangeArrowheads="1"/>
            </p:cNvSpPr>
            <p:nvPr/>
          </p:nvSpPr>
          <p:spPr bwMode="auto">
            <a:xfrm>
              <a:off x="1912505" y="2619743"/>
              <a:ext cx="8379996" cy="3285485"/>
            </a:xfrm>
            <a:prstGeom prst="rect">
              <a:avLst/>
            </a:prstGeom>
            <a:noFill/>
            <a:ln w="9525">
              <a:noFill/>
              <a:miter lim="800000"/>
            </a:ln>
          </p:spPr>
          <p:txBody>
            <a:bodyPr lIns="117224" tIns="58612" rIns="117224" bIns="58612"/>
            <a:lstStyle/>
            <a:p>
              <a:pPr marL="285750" indent="-285750" algn="just">
                <a:lnSpc>
                  <a:spcPct val="120000"/>
                </a:lnSpc>
                <a:buFont typeface="Arial" panose="020B0604020202020204" pitchFamily="34" charset="0"/>
                <a:buChar char="•"/>
              </a:pPr>
              <a:r>
                <a:rPr lang="zh-CN" altLang="en-US" sz="1500" b="1">
                  <a:solidFill>
                    <a:srgbClr val="595959"/>
                  </a:solidFill>
                  <a:latin typeface="庞门正道标题体" panose="02010600030101010101" pitchFamily="2" charset="-122"/>
                  <a:ea typeface="微软雅黑" panose="020B0503020204020204" pitchFamily="34" charset="-122"/>
                  <a:cs typeface="+mn-ea"/>
                </a:rPr>
                <a:t>实现中华民族伟大复兴离不开中国精神，要弘扬以爱国主义为核心的民族精神和以改革创新为核心的时代精神。</a:t>
              </a:r>
              <a:endParaRPr lang="en-US" altLang="zh-CN" sz="1500" b="1">
                <a:solidFill>
                  <a:srgbClr val="595959"/>
                </a:solidFill>
                <a:latin typeface="庞门正道标题体" panose="02010600030101010101" pitchFamily="2" charset="-122"/>
                <a:ea typeface="微软雅黑" panose="020B0503020204020204" pitchFamily="34" charset="-122"/>
                <a:cs typeface="+mn-ea"/>
              </a:endParaRPr>
            </a:p>
            <a:p>
              <a:pPr marL="285750" indent="-285750" algn="just">
                <a:lnSpc>
                  <a:spcPct val="120000"/>
                </a:lnSpc>
                <a:buFont typeface="Arial" panose="020B0604020202020204" pitchFamily="34" charset="0"/>
                <a:buChar char="•"/>
              </a:pPr>
              <a:r>
                <a:rPr lang="zh-CN" altLang="en-US" sz="1500">
                  <a:solidFill>
                    <a:srgbClr val="595959"/>
                  </a:solidFill>
                  <a:latin typeface="庞门正道标题体" panose="02010600030101010101" pitchFamily="2" charset="-122"/>
                  <a:ea typeface="微软雅黑" panose="020B0503020204020204" pitchFamily="34" charset="-122"/>
                  <a:cs typeface="+mn-ea"/>
                </a:rPr>
                <a:t>中国共产党人的精神谱系承载着共产党人的</a:t>
              </a:r>
              <a:r>
                <a:rPr lang="zh-CN" altLang="en-US" sz="1500" b="1">
                  <a:solidFill>
                    <a:srgbClr val="FF1009"/>
                  </a:solidFill>
                  <a:latin typeface="庞门正道标题体" panose="02010600030101010101" pitchFamily="2" charset="-122"/>
                  <a:ea typeface="微软雅黑" panose="020B0503020204020204" pitchFamily="34" charset="-122"/>
                  <a:cs typeface="+mn-ea"/>
                </a:rPr>
                <a:t>“初心”</a:t>
              </a:r>
              <a:r>
                <a:rPr lang="zh-CN" altLang="en-US" sz="1500">
                  <a:solidFill>
                    <a:srgbClr val="595959"/>
                  </a:solidFill>
                  <a:latin typeface="庞门正道标题体" panose="02010600030101010101" pitchFamily="2" charset="-122"/>
                  <a:ea typeface="微软雅黑" panose="020B0503020204020204" pitchFamily="34" charset="-122"/>
                  <a:cs typeface="+mn-ea"/>
                </a:rPr>
                <a:t>，也宣示着新时代的</a:t>
              </a:r>
              <a:r>
                <a:rPr lang="zh-CN" altLang="en-US" sz="1500" b="1">
                  <a:solidFill>
                    <a:srgbClr val="FF1009"/>
                  </a:solidFill>
                  <a:latin typeface="庞门正道标题体" panose="02010600030101010101" pitchFamily="2" charset="-122"/>
                  <a:ea typeface="微软雅黑" panose="020B0503020204020204" pitchFamily="34" charset="-122"/>
                  <a:cs typeface="+mn-ea"/>
                </a:rPr>
                <a:t>“使命”</a:t>
              </a:r>
              <a:r>
                <a:rPr lang="zh-CN" altLang="en-US" sz="1500">
                  <a:solidFill>
                    <a:srgbClr val="595959"/>
                  </a:solidFill>
                  <a:latin typeface="庞门正道标题体" panose="02010600030101010101" pitchFamily="2" charset="-122"/>
                  <a:ea typeface="微软雅黑" panose="020B0503020204020204" pitchFamily="34" charset="-122"/>
                  <a:cs typeface="+mn-ea"/>
                </a:rPr>
                <a:t>，不忘初心、牢记使命，就不要忘记我们是共产党人、我们是革命者，不要丧失了革命精神。</a:t>
              </a:r>
              <a:endParaRPr lang="en-US" altLang="zh-CN" sz="1500">
                <a:solidFill>
                  <a:srgbClr val="595959"/>
                </a:solidFill>
                <a:latin typeface="庞门正道标题体" panose="02010600030101010101" pitchFamily="2" charset="-122"/>
                <a:ea typeface="微软雅黑" panose="020B0503020204020204" pitchFamily="34" charset="-122"/>
                <a:cs typeface="+mn-ea"/>
              </a:endParaRPr>
            </a:p>
            <a:p>
              <a:pPr marL="285750" indent="-285750" algn="just">
                <a:lnSpc>
                  <a:spcPct val="120000"/>
                </a:lnSpc>
                <a:buFont typeface="Arial" panose="020B0604020202020204" pitchFamily="34" charset="0"/>
                <a:buChar char="•"/>
              </a:pPr>
              <a:r>
                <a:rPr lang="zh-CN" altLang="en-US" sz="1500">
                  <a:solidFill>
                    <a:srgbClr val="595959"/>
                  </a:solidFill>
                  <a:latin typeface="庞门正道标题体" panose="02010600030101010101" pitchFamily="2" charset="-122"/>
                  <a:ea typeface="微软雅黑" panose="020B0503020204020204" pitchFamily="34" charset="-122"/>
                  <a:cs typeface="+mn-ea"/>
                </a:rPr>
                <a:t>现在，我们比历史上任何时期都更接近中华民族伟大复兴的目标，比历史上任何时期都更有信心、有能力实现这个目标。</a:t>
              </a:r>
              <a:endParaRPr lang="en-US" altLang="zh-CN" sz="1500">
                <a:solidFill>
                  <a:srgbClr val="595959"/>
                </a:solidFill>
                <a:latin typeface="庞门正道标题体" panose="02010600030101010101" pitchFamily="2" charset="-122"/>
                <a:ea typeface="微软雅黑" panose="020B0503020204020204" pitchFamily="34" charset="-122"/>
                <a:cs typeface="+mn-ea"/>
              </a:endParaRPr>
            </a:p>
            <a:p>
              <a:pPr marL="285750" indent="-285750" algn="just">
                <a:lnSpc>
                  <a:spcPct val="120000"/>
                </a:lnSpc>
                <a:buFont typeface="Arial" panose="020B0604020202020204" pitchFamily="34" charset="0"/>
                <a:buChar char="•"/>
              </a:pPr>
              <a:r>
                <a:rPr lang="zh-CN" altLang="en-US" sz="1500">
                  <a:solidFill>
                    <a:srgbClr val="595959"/>
                  </a:solidFill>
                  <a:latin typeface="庞门正道标题体" panose="02010600030101010101" pitchFamily="2" charset="-122"/>
                  <a:ea typeface="微软雅黑" panose="020B0503020204020204" pitchFamily="34" charset="-122"/>
                  <a:cs typeface="+mn-ea"/>
                </a:rPr>
                <a:t>当然，</a:t>
              </a:r>
              <a:r>
                <a:rPr lang="zh-CN" altLang="en-US" sz="1500" b="1">
                  <a:solidFill>
                    <a:srgbClr val="FF1009"/>
                  </a:solidFill>
                  <a:latin typeface="庞门正道标题体" panose="02010600030101010101" pitchFamily="2" charset="-122"/>
                  <a:ea typeface="微软雅黑" panose="020B0503020204020204" pitchFamily="34" charset="-122"/>
                  <a:cs typeface="+mn-ea"/>
                </a:rPr>
                <a:t>我们必须清醒认识到</a:t>
              </a:r>
              <a:r>
                <a:rPr lang="zh-CN" altLang="en-US" sz="1500">
                  <a:solidFill>
                    <a:srgbClr val="595959"/>
                  </a:solidFill>
                  <a:latin typeface="庞门正道标题体" panose="02010600030101010101" pitchFamily="2" charset="-122"/>
                  <a:ea typeface="微软雅黑" panose="020B0503020204020204" pitchFamily="34" charset="-122"/>
                  <a:cs typeface="+mn-ea"/>
                </a:rPr>
                <a:t>，中华民族伟大复兴绝不是轻轻松松、敲锣打鼓就能实现的，前进道路上仍然存在可以预料和难以预料的各种风险挑战。</a:t>
              </a:r>
              <a:r>
                <a:rPr lang="zh-CN" altLang="en-US" sz="1500" b="1">
                  <a:solidFill>
                    <a:srgbClr val="FF1009"/>
                  </a:solidFill>
                  <a:latin typeface="庞门正道标题体" panose="02010600030101010101" pitchFamily="2" charset="-122"/>
                  <a:ea typeface="微软雅黑" panose="020B0503020204020204" pitchFamily="34" charset="-122"/>
                  <a:cs typeface="+mn-ea"/>
                </a:rPr>
                <a:t>我们要充分认识</a:t>
              </a:r>
              <a:r>
                <a:rPr lang="zh-CN" altLang="en-US" sz="1500">
                  <a:solidFill>
                    <a:srgbClr val="595959"/>
                  </a:solidFill>
                  <a:latin typeface="庞门正道标题体" panose="02010600030101010101" pitchFamily="2" charset="-122"/>
                  <a:ea typeface="微软雅黑" panose="020B0503020204020204" pitchFamily="34" charset="-122"/>
                  <a:cs typeface="+mn-ea"/>
                </a:rPr>
                <a:t>实现第二个百年奋斗目标和中华民族伟大复兴的历史必然性，弘扬中国人民不断奋斗的志气、骨气、底气，既直面遇到的各种风险与挑战，更树立奋勇向前的信心和勇气，在新的起点上，保持战略定力、锚定战略目标，在实现中华民族伟大复兴的进程中跑好属于我们这代人的这一棒。</a:t>
              </a:r>
              <a:endParaRPr lang="zh-CN" altLang="en-US" sz="1500" b="1">
                <a:solidFill>
                  <a:srgbClr val="595959"/>
                </a:solidFill>
                <a:latin typeface="庞门正道标题体" panose="02010600030101010101" pitchFamily="2" charset="-122"/>
                <a:ea typeface="微软雅黑" panose="020B0503020204020204" pitchFamily="34" charset="-122"/>
                <a:cs typeface="+mn-ea"/>
              </a:endParaRPr>
            </a:p>
          </p:txBody>
        </p:sp>
      </p:grpSp>
      <p:pic>
        <p:nvPicPr>
          <p:cNvPr id="13" name="图片 4"/>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357354" y="5892929"/>
            <a:ext cx="12792628" cy="965071"/>
          </a:xfrm>
          <a:prstGeom prst="rect">
            <a:avLst/>
          </a:prstGeom>
          <a:noFill/>
          <a:ln w="9525">
            <a:noFill/>
            <a:miter lim="800000"/>
          </a:ln>
        </p:spPr>
      </p:pic>
    </p:spTree>
  </p:cSld>
  <p:clrMapOvr>
    <a:masterClrMapping/>
  </p:clrMapOvr>
  <p:transition spd="slow" advTm="8323">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383" y="2949866"/>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eaLnBrk="1" fontAlgn="auto" hangingPunct="1">
              <a:spcBef>
                <a:spcPts val="0"/>
              </a:spcBef>
              <a:spcAft>
                <a:spcPts val="0"/>
              </a:spcAft>
              <a:defRPr/>
            </a:pPr>
            <a:r>
              <a:rPr lang="en-US" altLang="zh-CN" sz="28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2382" y="2182093"/>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eaLnBrk="1" fontAlgn="auto" hangingPunct="1">
              <a:spcBef>
                <a:spcPts val="0"/>
              </a:spcBef>
              <a:spcAft>
                <a:spcPts val="0"/>
              </a:spcAft>
              <a:defRPr/>
            </a:pP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4212" y="3921023"/>
            <a:ext cx="6906409" cy="1692771"/>
          </a:xfrm>
          <a:prstGeom prst="rect">
            <a:avLst/>
          </a:prstGeom>
          <a:noFill/>
          <a:ln w="25400" cap="flat" cmpd="sng" algn="ctr">
            <a:noFill/>
            <a:prstDash val="solid"/>
          </a:ln>
          <a:effectLst/>
        </p:spPr>
        <p:txBody>
          <a:bodyPr rtlCol="0" anchor="ctr"/>
          <a:lstStyle/>
          <a:p>
            <a:pPr eaLnBrk="1" fontAlgn="auto" hangingPunct="1">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eaLnBrk="1" fontAlgn="auto" hangingPunct="1">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eaLnBrk="1" fontAlgn="auto" hangingPunct="1">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eaLnBrk="1" fontAlgn="auto" hangingPunct="1">
              <a:lnSpc>
                <a:spcPts val="2400"/>
              </a:lnSpc>
              <a:spcBef>
                <a:spcPts val="0"/>
              </a:spcBef>
              <a:spcAft>
                <a:spcPts val="0"/>
              </a:spcAft>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eaLnBrk="1" fontAlgn="auto" hangingPunct="1">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11386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8" name="TextBox 29"/>
          <p:cNvSpPr txBox="1"/>
          <p:nvPr/>
        </p:nvSpPr>
        <p:spPr>
          <a:xfrm>
            <a:off x="5791114" y="836712"/>
            <a:ext cx="5131801" cy="1015663"/>
          </a:xfrm>
          <a:prstGeom prst="rect">
            <a:avLst/>
          </a:prstGeom>
          <a:noFill/>
        </p:spPr>
        <p:txBody>
          <a:bodyPr wrap="square" rtlCol="0">
            <a:spAutoFit/>
          </a:bodyPr>
          <a:lstStyle>
            <a:defPPr>
              <a:defRPr lang="zh-CN"/>
            </a:defPPr>
            <a:lvl1pPr algn="just">
              <a:defRPr sz="2200">
                <a:solidFill>
                  <a:schemeClr val="accent1"/>
                </a:solidFill>
                <a:latin typeface="+mn-ea"/>
                <a:ea typeface="+mn-ea"/>
              </a:defRPr>
            </a:lvl1pPr>
          </a:lstStyle>
          <a:p>
            <a:pPr algn="r"/>
            <a:r>
              <a:rPr lang="zh-CN" altLang="en-US" sz="6000" b="1" spc="300">
                <a:blipFill>
                  <a:blip r:embed="rId4"/>
                  <a:stretch>
                    <a:fillRect/>
                  </a:stretch>
                </a:blip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前言</a:t>
            </a:r>
            <a:r>
              <a:rPr lang="zh-CN" altLang="en-US" sz="4000" b="1">
                <a:blipFill>
                  <a:blip r:embed="rId4"/>
                  <a:stretch>
                    <a:fillRect/>
                  </a:stretch>
                </a:blip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 </a:t>
            </a:r>
            <a:r>
              <a:rPr lang="en-US" altLang="zh-CN" sz="2400" b="1">
                <a:blipFill>
                  <a:blip r:embed="rId4"/>
                  <a:stretch>
                    <a:fillRect/>
                  </a:stretch>
                </a:blip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Qian Yan</a:t>
            </a:r>
            <a:endParaRPr lang="zh-CN" altLang="en-US" sz="4000" b="1">
              <a:blipFill>
                <a:blip r:embed="rId4"/>
                <a:stretch>
                  <a:fillRect/>
                </a:stretch>
              </a:blip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10" name="矩形 9"/>
          <p:cNvSpPr/>
          <p:nvPr/>
        </p:nvSpPr>
        <p:spPr>
          <a:xfrm>
            <a:off x="2137941" y="1943170"/>
            <a:ext cx="8784974" cy="3142014"/>
          </a:xfrm>
          <a:prstGeom prst="rect">
            <a:avLst/>
          </a:prstGeom>
        </p:spPr>
        <p:txBody>
          <a:bodyPr wrap="square">
            <a:spAutoFit/>
          </a:bodyPr>
          <a:lstStyle/>
          <a:p>
            <a:pPr marL="285750" indent="-285750" algn="just" eaLnBrk="1">
              <a:lnSpc>
                <a:spcPct val="125000"/>
              </a:lnSpc>
              <a:buFont typeface="Wingdings" panose="05000000000000000000" pitchFamily="2" charset="2"/>
              <a:buChar char="l"/>
            </a:pPr>
            <a:r>
              <a:rPr lang="zh-CN" altLang="en-US" sz="160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共产党弘扬伟大建党精神，在长期奋斗中构建起中国共产党人的精神谱系，锤炼出鲜明的政治品格。中国共产党人的精神谱系是中国共产党百年奋斗的思想精华与精神风貌，反映了中国共产党的性质宗旨、初心使命、主题主线、主流本质。</a:t>
            </a:r>
            <a:endParaRPr lang="en-US" altLang="zh-CN" sz="160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eaLnBrk="1">
              <a:lnSpc>
                <a:spcPct val="125000"/>
              </a:lnSpc>
              <a:buFont typeface="Wingdings" panose="05000000000000000000" pitchFamily="2" charset="2"/>
              <a:buChar char="l"/>
            </a:pPr>
            <a:r>
              <a:rPr lang="zh-CN" altLang="en-US" sz="160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中国共产党人精神谱系的核心要义是中国共产党人精神谱系的根本与灵魂，贯穿于中国共产党百年奋斗历程之中。</a:t>
            </a:r>
            <a:endParaRPr lang="en-US" altLang="zh-CN" sz="160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eaLnBrk="1">
              <a:lnSpc>
                <a:spcPct val="125000"/>
              </a:lnSpc>
              <a:buFont typeface="Wingdings" panose="05000000000000000000" pitchFamily="2" charset="2"/>
              <a:buChar char="l"/>
            </a:pPr>
            <a:r>
              <a:rPr lang="zh-CN" altLang="en-US" sz="160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习近平总书记指出：“无论过去、现在还是将来，对马克思主义的信仰，对中国特色社会主义的信念，对实现中华民族伟大复兴中国梦的信心，都是指引和支撑中国人民站起来、富起来、强起来的强大精神力量。”对马克思主义的信仰、对中国特色社会主义的信念、对实现中华民族伟大复兴的信心是中国共产党战胜国内外敌人、克服各种艰难险阻、推进伟大工程和伟大事业的精神动力，也是中国共产党人精神谱系的核心要义。</a:t>
            </a:r>
          </a:p>
        </p:txBody>
      </p:sp>
      <p:sp>
        <p:nvSpPr>
          <p:cNvPr id="2" name="文本框 1"/>
          <p:cNvSpPr txBox="1"/>
          <p:nvPr/>
        </p:nvSpPr>
        <p:spPr>
          <a:xfrm>
            <a:off x="3938141" y="620688"/>
            <a:ext cx="1584176" cy="230832"/>
          </a:xfrm>
          <a:prstGeom prst="rect">
            <a:avLst/>
          </a:prstGeom>
          <a:noFill/>
        </p:spPr>
        <p:txBody>
          <a:bodyPr wrap="square" rtlCol="0">
            <a:spAutoFit/>
          </a:bodyPr>
          <a:lstStyle/>
          <a:p>
            <a:r>
              <a:rPr lang="en-US" altLang="zh-CN" sz="900" dirty="0">
                <a:solidFill>
                  <a:srgbClr val="FBF6F0"/>
                </a:solidFill>
              </a:rPr>
              <a:t>https://www.ypppt.com/</a:t>
            </a:r>
            <a:endParaRPr lang="zh-CN" altLang="en-US" sz="900" dirty="0">
              <a:solidFill>
                <a:srgbClr val="FBF6F0"/>
              </a:solidFill>
            </a:endParaRPr>
          </a:p>
        </p:txBody>
      </p:sp>
    </p:spTree>
  </p:cSld>
  <p:clrMapOvr>
    <a:masterClrMapping/>
  </p:clrMapOvr>
  <p:transition spd="slow" advTm="4617">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par>
                          <p:cTn id="8" fill="hold" nodeType="afterGroup">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3" name="组合 2"/>
          <p:cNvGrpSpPr/>
          <p:nvPr/>
        </p:nvGrpSpPr>
        <p:grpSpPr>
          <a:xfrm>
            <a:off x="5234285" y="2869472"/>
            <a:ext cx="5761434" cy="1930301"/>
            <a:chOff x="3361283" y="2933114"/>
            <a:chExt cx="5761434" cy="1930301"/>
          </a:xfrm>
        </p:grpSpPr>
        <p:grpSp>
          <p:nvGrpSpPr>
            <p:cNvPr id="2" name="组合 1"/>
            <p:cNvGrpSpPr/>
            <p:nvPr/>
          </p:nvGrpSpPr>
          <p:grpSpPr>
            <a:xfrm>
              <a:off x="3362077" y="2933114"/>
              <a:ext cx="5096123" cy="495886"/>
              <a:chOff x="6114826" y="3181057"/>
              <a:chExt cx="5096123" cy="495886"/>
            </a:xfrm>
          </p:grpSpPr>
          <p:sp>
            <p:nvSpPr>
              <p:cNvPr id="46" name="矩形 45"/>
              <p:cNvSpPr/>
              <p:nvPr/>
            </p:nvSpPr>
            <p:spPr>
              <a:xfrm>
                <a:off x="6114826" y="3181057"/>
                <a:ext cx="591326" cy="495886"/>
              </a:xfrm>
              <a:prstGeom prst="rect">
                <a:avLst/>
              </a:prstGeom>
              <a:solidFill>
                <a:srgbClr val="FF1009"/>
              </a:solidFill>
              <a:ln>
                <a:solidFill>
                  <a:srgbClr val="FF10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01</a:t>
                </a:r>
                <a:endParaRPr lang="zh-CN" altLang="en-US"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50" name="矩形 49"/>
              <p:cNvSpPr/>
              <p:nvPr/>
            </p:nvSpPr>
            <p:spPr>
              <a:xfrm>
                <a:off x="7049299" y="3202272"/>
                <a:ext cx="4161650" cy="453457"/>
              </a:xfrm>
              <a:prstGeom prst="rect">
                <a:avLst/>
              </a:prstGeom>
            </p:spPr>
            <p:txBody>
              <a:bodyPr wrap="square">
                <a:spAutoFit/>
              </a:bodyPr>
              <a:lstStyle/>
              <a:p>
                <a:pPr>
                  <a:lnSpc>
                    <a:spcPct val="130000"/>
                  </a:lnSpc>
                </a:pPr>
                <a:r>
                  <a:rPr lang="zh-CN" altLang="en-US" sz="2000" b="1" dirty="0">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对马克思主义一以贯之的信仰</a:t>
                </a:r>
              </a:p>
            </p:txBody>
          </p:sp>
        </p:grpSp>
        <p:grpSp>
          <p:nvGrpSpPr>
            <p:cNvPr id="23" name="组合 22"/>
            <p:cNvGrpSpPr/>
            <p:nvPr/>
          </p:nvGrpSpPr>
          <p:grpSpPr>
            <a:xfrm>
              <a:off x="3361283" y="3650321"/>
              <a:ext cx="5400599" cy="495886"/>
              <a:chOff x="6114826" y="3181057"/>
              <a:chExt cx="5400599" cy="495886"/>
            </a:xfrm>
          </p:grpSpPr>
          <p:sp>
            <p:nvSpPr>
              <p:cNvPr id="24" name="矩形 23"/>
              <p:cNvSpPr/>
              <p:nvPr/>
            </p:nvSpPr>
            <p:spPr>
              <a:xfrm>
                <a:off x="6114826" y="3181057"/>
                <a:ext cx="591326" cy="495886"/>
              </a:xfrm>
              <a:prstGeom prst="rect">
                <a:avLst/>
              </a:prstGeom>
              <a:solidFill>
                <a:srgbClr val="FF1009"/>
              </a:solidFill>
              <a:ln>
                <a:solidFill>
                  <a:srgbClr val="FF10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02</a:t>
                </a:r>
                <a:endParaRPr lang="zh-CN" altLang="en-US"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25" name="矩形 24"/>
              <p:cNvSpPr/>
              <p:nvPr/>
            </p:nvSpPr>
            <p:spPr>
              <a:xfrm>
                <a:off x="7049298" y="3202272"/>
                <a:ext cx="4466127" cy="453457"/>
              </a:xfrm>
              <a:prstGeom prst="rect">
                <a:avLst/>
              </a:prstGeom>
            </p:spPr>
            <p:txBody>
              <a:bodyPr wrap="square">
                <a:spAutoFit/>
              </a:bodyPr>
              <a:lstStyle/>
              <a:p>
                <a:pPr>
                  <a:lnSpc>
                    <a:spcPct val="130000"/>
                  </a:lnSpc>
                </a:pPr>
                <a:r>
                  <a:rPr lang="zh-CN" altLang="en-US" sz="2000" b="1">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对中国特色社会主义矢志不渝的信念</a:t>
                </a:r>
              </a:p>
            </p:txBody>
          </p:sp>
        </p:grpSp>
        <p:grpSp>
          <p:nvGrpSpPr>
            <p:cNvPr id="52" name="组合 51"/>
            <p:cNvGrpSpPr/>
            <p:nvPr/>
          </p:nvGrpSpPr>
          <p:grpSpPr>
            <a:xfrm>
              <a:off x="3361283" y="4367529"/>
              <a:ext cx="5761434" cy="495886"/>
              <a:chOff x="6114826" y="3181057"/>
              <a:chExt cx="5761434" cy="495886"/>
            </a:xfrm>
          </p:grpSpPr>
          <p:sp>
            <p:nvSpPr>
              <p:cNvPr id="53" name="矩形 52"/>
              <p:cNvSpPr/>
              <p:nvPr/>
            </p:nvSpPr>
            <p:spPr>
              <a:xfrm>
                <a:off x="6114826" y="3181057"/>
                <a:ext cx="591326" cy="495886"/>
              </a:xfrm>
              <a:prstGeom prst="rect">
                <a:avLst/>
              </a:prstGeom>
              <a:solidFill>
                <a:srgbClr val="FF1009"/>
              </a:solidFill>
              <a:ln>
                <a:solidFill>
                  <a:srgbClr val="FF10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03</a:t>
                </a:r>
                <a:endParaRPr lang="zh-CN" altLang="en-US"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55" name="矩形 54"/>
              <p:cNvSpPr/>
              <p:nvPr/>
            </p:nvSpPr>
            <p:spPr>
              <a:xfrm>
                <a:off x="7049298" y="3202272"/>
                <a:ext cx="4826962" cy="453457"/>
              </a:xfrm>
              <a:prstGeom prst="rect">
                <a:avLst/>
              </a:prstGeom>
            </p:spPr>
            <p:txBody>
              <a:bodyPr wrap="square">
                <a:spAutoFit/>
              </a:bodyPr>
              <a:lstStyle/>
              <a:p>
                <a:pPr>
                  <a:lnSpc>
                    <a:spcPct val="130000"/>
                  </a:lnSpc>
                </a:pPr>
                <a:r>
                  <a:rPr lang="zh-CN" altLang="en-US" sz="2000" b="1">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对实现中华民族伟大复兴坚定不移的信心</a:t>
                </a:r>
              </a:p>
            </p:txBody>
          </p:sp>
        </p:grpSp>
      </p:grpSp>
      <p:grpSp>
        <p:nvGrpSpPr>
          <p:cNvPr id="5" name="组合 4"/>
          <p:cNvGrpSpPr/>
          <p:nvPr/>
        </p:nvGrpSpPr>
        <p:grpSpPr>
          <a:xfrm>
            <a:off x="1648004" y="1774848"/>
            <a:ext cx="3343493" cy="1384995"/>
            <a:chOff x="7851805" y="1349450"/>
            <a:chExt cx="3343493" cy="1384995"/>
          </a:xfrm>
        </p:grpSpPr>
        <p:sp>
          <p:nvSpPr>
            <p:cNvPr id="51" name="TextBox 29"/>
            <p:cNvSpPr txBox="1"/>
            <p:nvPr/>
          </p:nvSpPr>
          <p:spPr>
            <a:xfrm>
              <a:off x="8952820" y="1349450"/>
              <a:ext cx="2242478" cy="1384995"/>
            </a:xfrm>
            <a:prstGeom prst="rect">
              <a:avLst/>
            </a:prstGeom>
            <a:noFill/>
          </p:spPr>
          <p:txBody>
            <a:bodyPr wrap="square" rtlCol="0">
              <a:spAutoFit/>
            </a:bodyPr>
            <a:lstStyle>
              <a:defPPr>
                <a:defRPr lang="zh-CN"/>
              </a:defPPr>
              <a:lvl1pPr algn="just">
                <a:defRPr sz="2200">
                  <a:solidFill>
                    <a:schemeClr val="accent1"/>
                  </a:solidFill>
                  <a:latin typeface="+mn-ea"/>
                  <a:ea typeface="+mn-ea"/>
                </a:defRPr>
              </a:lvl1pPr>
            </a:lstStyle>
            <a:p>
              <a:pPr algn="ctr"/>
              <a:r>
                <a:rPr lang="zh-CN" altLang="en-US" sz="6000" b="1" spc="300">
                  <a:solidFill>
                    <a:srgbClr val="FF0000"/>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目录</a:t>
              </a:r>
              <a:r>
                <a:rPr lang="zh-CN" altLang="en-US" sz="4000" b="1">
                  <a:solidFill>
                    <a:srgbClr val="FF0000"/>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  </a:t>
              </a:r>
              <a:endParaRPr lang="en-US" altLang="zh-CN" sz="4000" b="1">
                <a:solidFill>
                  <a:srgbClr val="FF0000"/>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algn="ctr"/>
              <a:r>
                <a:rPr lang="en-US" altLang="zh-CN" sz="2400" b="1">
                  <a:blipFill>
                    <a:blip r:embed="rId4"/>
                    <a:stretch>
                      <a:fillRect/>
                    </a:stretch>
                  </a:blip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CONTENT</a:t>
              </a:r>
              <a:endParaRPr lang="zh-CN" altLang="en-US" sz="4000" b="1">
                <a:blipFill>
                  <a:blip r:embed="rId4"/>
                  <a:stretch>
                    <a:fillRect/>
                  </a:stretch>
                </a:blip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pic>
          <p:nvPicPr>
            <p:cNvPr id="4" name="图片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851805" y="1349450"/>
              <a:ext cx="1316850" cy="1310754"/>
            </a:xfrm>
            <a:prstGeom prst="rect">
              <a:avLst/>
            </a:prstGeom>
          </p:spPr>
        </p:pic>
      </p:grpSp>
    </p:spTree>
  </p:cSld>
  <p:clrMapOvr>
    <a:masterClrMapping/>
  </p:clrMapOvr>
  <p:transition spd="slow" advTm="8138">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089054" y="1017191"/>
            <a:ext cx="3457875" cy="1982866"/>
          </a:xfrm>
          <a:prstGeom prst="rect">
            <a:avLst/>
          </a:prstGeom>
        </p:spPr>
      </p:pic>
      <p:sp>
        <p:nvSpPr>
          <p:cNvPr id="11" name="矩形 10"/>
          <p:cNvSpPr/>
          <p:nvPr/>
        </p:nvSpPr>
        <p:spPr>
          <a:xfrm>
            <a:off x="5581222" y="1556792"/>
            <a:ext cx="1034318" cy="1003439"/>
          </a:xfrm>
          <a:prstGeom prst="rect">
            <a:avLst/>
          </a:prstGeom>
          <a:solidFill>
            <a:srgbClr val="FF1009"/>
          </a:solidFill>
          <a:ln>
            <a:solidFill>
              <a:srgbClr val="FF10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01</a:t>
            </a:r>
            <a:endParaRPr lang="zh-CN" altLang="en-US" sz="32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18" name="文本框 17"/>
          <p:cNvSpPr txBox="1"/>
          <p:nvPr/>
        </p:nvSpPr>
        <p:spPr>
          <a:xfrm>
            <a:off x="3166559" y="2852936"/>
            <a:ext cx="5863645" cy="1938992"/>
          </a:xfrm>
          <a:prstGeom prst="rect">
            <a:avLst/>
          </a:prstGeom>
          <a:noFill/>
          <a:effectLst/>
        </p:spPr>
        <p:txBody>
          <a:bodyPr wrap="square" rtlCol="0">
            <a:spAutoFit/>
          </a:bodyPr>
          <a:lstStyle/>
          <a:p>
            <a:pPr algn="dist"/>
            <a:r>
              <a:rPr lang="zh-CN" altLang="en-US" sz="6000" b="1" dirty="0">
                <a:ln w="19050">
                  <a:noFill/>
                </a:ln>
                <a:solidFill>
                  <a:srgbClr val="FF1009"/>
                </a:solidFill>
                <a:latin typeface="思源黑体 CN Heavy" panose="020B0A00000000000000" pitchFamily="34" charset="-122"/>
                <a:ea typeface="思源黑体 CN Heavy" panose="020B0A00000000000000" pitchFamily="34" charset="-122"/>
                <a:cs typeface="+mn-ea"/>
                <a:sym typeface="庞门正道标题体" panose="02010600030101010101" pitchFamily="2" charset="-122"/>
              </a:rPr>
              <a:t>对马克思主义一以贯之的信仰</a:t>
            </a:r>
          </a:p>
        </p:txBody>
      </p:sp>
      <p:pic>
        <p:nvPicPr>
          <p:cNvPr id="20" name="图片 1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536788" y="-7619"/>
            <a:ext cx="2659975" cy="1897436"/>
          </a:xfrm>
          <a:prstGeom prst="rect">
            <a:avLst/>
          </a:prstGeom>
        </p:spPr>
      </p:pic>
    </p:spTree>
  </p:cSld>
  <p:clrMapOvr>
    <a:masterClrMapping/>
  </p:clrMapOvr>
  <p:transition spd="slow" advTm="3364">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6" name="文本框 25"/>
          <p:cNvSpPr txBox="1"/>
          <p:nvPr/>
        </p:nvSpPr>
        <p:spPr>
          <a:xfrm>
            <a:off x="920571" y="336258"/>
            <a:ext cx="5897890" cy="369332"/>
          </a:xfrm>
          <a:prstGeom prst="rect">
            <a:avLst/>
          </a:prstGeom>
          <a:noFill/>
          <a:effectLst/>
        </p:spPr>
        <p:txBody>
          <a:bodyPr wrap="square" rtlCol="0">
            <a:spAutoFit/>
          </a:bodyPr>
          <a:lstStyle/>
          <a:p>
            <a:r>
              <a:rPr lang="zh-CN" altLang="en-US" spc="100">
                <a:ln w="19050">
                  <a:noFill/>
                </a:ln>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对马克思主义一以贯之的信仰</a:t>
            </a:r>
          </a:p>
        </p:txBody>
      </p:sp>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1490" y="313791"/>
            <a:ext cx="433543" cy="433543"/>
          </a:xfrm>
          <a:prstGeom prst="rect">
            <a:avLst/>
          </a:prstGeom>
        </p:spPr>
      </p:pic>
      <p:sp>
        <p:nvSpPr>
          <p:cNvPr id="31" name="Aitds4-1"/>
          <p:cNvSpPr>
            <a:spLocks noChangeArrowheads="1"/>
          </p:cNvSpPr>
          <p:nvPr/>
        </p:nvSpPr>
        <p:spPr bwMode="auto">
          <a:xfrm>
            <a:off x="705622" y="1533280"/>
            <a:ext cx="10785518" cy="4199976"/>
          </a:xfrm>
          <a:prstGeom prst="roundRect">
            <a:avLst>
              <a:gd name="adj" fmla="val 3130"/>
            </a:avLst>
          </a:prstGeom>
          <a:noFill/>
          <a:ln w="19050">
            <a:solidFill>
              <a:srgbClr val="F17475">
                <a:lumMod val="75000"/>
              </a:srgbClr>
            </a:solidFill>
            <a:rou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defTabSz="914400" eaLnBrk="1" fontAlgn="auto" hangingPunct="1">
              <a:spcBef>
                <a:spcPct val="0"/>
              </a:spcBef>
              <a:spcAft>
                <a:spcPct val="0"/>
              </a:spcAft>
              <a:buNone/>
              <a:defRPr/>
            </a:pPr>
            <a:r>
              <a:rPr lang="en-US" altLang="zh-CN" sz="1500" b="1" kern="0">
                <a:solidFill>
                  <a:srgbClr val="C00000"/>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 </a:t>
            </a:r>
            <a:endParaRPr lang="zh-CN" altLang="en-US" sz="1500" b="1" kern="0">
              <a:solidFill>
                <a:srgbClr val="C00000"/>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37" name="Aitds3"/>
          <p:cNvSpPr/>
          <p:nvPr/>
        </p:nvSpPr>
        <p:spPr>
          <a:xfrm>
            <a:off x="1129829" y="2040221"/>
            <a:ext cx="9504058" cy="3141566"/>
          </a:xfrm>
          <a:prstGeom prst="rect">
            <a:avLst/>
          </a:prstGeom>
        </p:spPr>
        <p:txBody>
          <a:bodyPr wrap="square">
            <a:spAutoFit/>
          </a:bodyPr>
          <a:lstStyle/>
          <a:p>
            <a:pPr marL="285750" indent="-285750" algn="just">
              <a:lnSpc>
                <a:spcPct val="125000"/>
              </a:lnSpc>
              <a:buFont typeface="Arial" panose="020B0604020202020204" pitchFamily="34" charset="0"/>
              <a:buChar char="•"/>
            </a:pP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共产党人精神谱系的根与本、源与泉来自对马克思主义的信仰。立根固本就是坚定对马克思主义的信仰，对共产主义和社会主义的信念，对党和人民的忠诚。从党成立之日起，共产党人对马克思主义信仰明确昭示、努力践行、终生不渝。毛泽东同志曾提到，他读了</a:t>
            </a:r>
            <a:r>
              <a:rPr lang="en-US" altLang="zh-CN"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a:t>
            </a: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共产党宣言</a:t>
            </a:r>
            <a:r>
              <a:rPr lang="en-US" altLang="zh-CN"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a:t>
            </a: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等三本书之后，就树立起对马克思主义的信仰，之后再也没有动摇。</a:t>
            </a:r>
            <a:endParaRPr lang="en-US" altLang="zh-CN"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25000"/>
              </a:lnSpc>
              <a:buFont typeface="Arial" panose="020B0604020202020204" pitchFamily="34" charset="0"/>
              <a:buChar char="•"/>
            </a:pP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邓小平同志说过，“我是个马克思主义者。我一直遵循马克思主义的基本原则。”</a:t>
            </a:r>
            <a:endParaRPr lang="en-US" altLang="zh-CN"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25000"/>
              </a:lnSpc>
              <a:buFont typeface="Arial" panose="020B0604020202020204" pitchFamily="34" charset="0"/>
              <a:buChar char="•"/>
            </a:pP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马克思主义是中国共产党领导人民救国救民的精神向导，是指引中国革命、建设、改革事业的行动指南。</a:t>
            </a:r>
            <a:endParaRPr lang="en-US" altLang="zh-CN"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25000"/>
              </a:lnSpc>
              <a:buFont typeface="Arial" panose="020B0604020202020204" pitchFamily="34" charset="0"/>
              <a:buChar char="•"/>
            </a:pP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历史一再证明，马克思主义是我们党和人民事业不断发展的参天大树之根本，是我们党和人民不断奋进的万里长河之泉源。背离或放弃马克思主义，我们党就会失去灵魂、迷失方向、精神迷茫，中国的历史命运就会改写。</a:t>
            </a:r>
          </a:p>
        </p:txBody>
      </p:sp>
      <p:sp>
        <p:nvSpPr>
          <p:cNvPr id="38" name="矩形: 圆角 37"/>
          <p:cNvSpPr/>
          <p:nvPr/>
        </p:nvSpPr>
        <p:spPr>
          <a:xfrm>
            <a:off x="1489869" y="1319017"/>
            <a:ext cx="7296203" cy="428526"/>
          </a:xfrm>
          <a:prstGeom prst="roundRect">
            <a:avLst>
              <a:gd name="adj" fmla="val 50000"/>
            </a:avLst>
          </a:prstGeom>
          <a:solidFill>
            <a:srgbClr val="FF1009"/>
          </a:solidFill>
          <a:ln w="25400" cap="flat" cmpd="sng" algn="ctr">
            <a:solidFill>
              <a:srgbClr val="FF1009"/>
            </a:solidFill>
            <a:prstDash val="solid"/>
          </a:ln>
          <a:effectLst/>
        </p:spPr>
        <p:txBody>
          <a:bodyPr rtlCol="0" anchor="ctr"/>
          <a:lstStyle/>
          <a:p>
            <a:pPr algn="ctr" defTabSz="914400" eaLnBrk="1" fontAlgn="auto" hangingPunct="1">
              <a:spcBef>
                <a:spcPct val="0"/>
              </a:spcBef>
              <a:spcAft>
                <a:spcPct val="0"/>
              </a:spcAft>
              <a:defRPr/>
            </a:pPr>
            <a:r>
              <a:rPr lang="zh-CN" altLang="en-US" sz="2000" kern="0" dirty="0">
                <a:solidFill>
                  <a:srgbClr val="FFFFFF"/>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中国共产党人是马克思主义的坚定信仰者。</a:t>
            </a:r>
          </a:p>
        </p:txBody>
      </p:sp>
      <p:grpSp>
        <p:nvGrpSpPr>
          <p:cNvPr id="7" name="组合 6"/>
          <p:cNvGrpSpPr/>
          <p:nvPr/>
        </p:nvGrpSpPr>
        <p:grpSpPr>
          <a:xfrm flipH="1">
            <a:off x="7970589" y="3798177"/>
            <a:ext cx="4248880" cy="3141565"/>
            <a:chOff x="-75248" y="1768920"/>
            <a:chExt cx="7517237" cy="5206297"/>
          </a:xfrm>
        </p:grpSpPr>
        <p:pic>
          <p:nvPicPr>
            <p:cNvPr id="8" name="图片 7"/>
            <p:cNvPicPr>
              <a:picLocks noChangeAspect="1"/>
            </p:cNvPicPr>
            <p:nvPr/>
          </p:nvPicPr>
          <p:blipFill>
            <a:blip r:embed="rId5"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flipH="1">
              <a:off x="-75248" y="3955285"/>
              <a:ext cx="7517237" cy="2986299"/>
            </a:xfrm>
            <a:prstGeom prst="rect">
              <a:avLst/>
            </a:prstGeom>
          </p:spPr>
        </p:pic>
        <p:pic>
          <p:nvPicPr>
            <p:cNvPr id="9" name="图片 8"/>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321062" y="1768920"/>
              <a:ext cx="6159820" cy="5206297"/>
            </a:xfrm>
            <a:prstGeom prst="rect">
              <a:avLst/>
            </a:prstGeom>
          </p:spPr>
        </p:pic>
      </p:grpSp>
    </p:spTree>
  </p:cSld>
  <p:clrMapOvr>
    <a:masterClrMapping/>
  </p:clrMapOvr>
  <p:transition spd="slow" advTm="8323">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up)">
                                      <p:cBhvr>
                                        <p:cTn id="7" dur="500"/>
                                        <p:tgtEl>
                                          <p:spTgt spid="37"/>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p:cTn id="12" dur="500" fill="hold"/>
                                        <p:tgtEl>
                                          <p:spTgt spid="38"/>
                                        </p:tgtEl>
                                        <p:attrNameLst>
                                          <p:attrName>ppt_w</p:attrName>
                                        </p:attrNameLst>
                                      </p:cBhvr>
                                      <p:tavLst>
                                        <p:tav tm="0">
                                          <p:val>
                                            <p:fltVal val="0"/>
                                          </p:val>
                                        </p:tav>
                                        <p:tav tm="100000">
                                          <p:val>
                                            <p:strVal val="#ppt_w"/>
                                          </p:val>
                                        </p:tav>
                                      </p:tavLst>
                                    </p:anim>
                                    <p:anim calcmode="lin" valueType="num">
                                      <p:cBhvr>
                                        <p:cTn id="13" dur="500" fill="hold"/>
                                        <p:tgtEl>
                                          <p:spTgt spid="38"/>
                                        </p:tgtEl>
                                        <p:attrNameLst>
                                          <p:attrName>ppt_h</p:attrName>
                                        </p:attrNameLst>
                                      </p:cBhvr>
                                      <p:tavLst>
                                        <p:tav tm="0">
                                          <p:val>
                                            <p:fltVal val="0"/>
                                          </p:val>
                                        </p:tav>
                                        <p:tav tm="100000">
                                          <p:val>
                                            <p:strVal val="#ppt_h"/>
                                          </p:val>
                                        </p:tav>
                                      </p:tavLst>
                                    </p:anim>
                                  </p:childTnLst>
                                </p:cTn>
                              </p:par>
                              <p:par>
                                <p:cTn id="14" presetID="42"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6" name="文本框 25"/>
          <p:cNvSpPr txBox="1"/>
          <p:nvPr/>
        </p:nvSpPr>
        <p:spPr>
          <a:xfrm>
            <a:off x="920571" y="336258"/>
            <a:ext cx="5897890" cy="369332"/>
          </a:xfrm>
          <a:prstGeom prst="rect">
            <a:avLst/>
          </a:prstGeom>
          <a:noFill/>
          <a:effectLst/>
        </p:spPr>
        <p:txBody>
          <a:bodyPr wrap="square" rtlCol="0">
            <a:spAutoFit/>
          </a:bodyPr>
          <a:lstStyle/>
          <a:p>
            <a:r>
              <a:rPr lang="zh-CN" altLang="en-US" spc="100">
                <a:ln w="19050">
                  <a:noFill/>
                </a:ln>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对马克思主义一以贯之的信仰</a:t>
            </a:r>
          </a:p>
        </p:txBody>
      </p:sp>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1490" y="313791"/>
            <a:ext cx="433543" cy="433543"/>
          </a:xfrm>
          <a:prstGeom prst="rect">
            <a:avLst/>
          </a:prstGeom>
        </p:spPr>
      </p:pic>
      <p:sp>
        <p:nvSpPr>
          <p:cNvPr id="31" name="Aitds4-1"/>
          <p:cNvSpPr>
            <a:spLocks noChangeArrowheads="1"/>
          </p:cNvSpPr>
          <p:nvPr/>
        </p:nvSpPr>
        <p:spPr bwMode="auto">
          <a:xfrm>
            <a:off x="705622" y="1533280"/>
            <a:ext cx="10361312" cy="4199976"/>
          </a:xfrm>
          <a:prstGeom prst="roundRect">
            <a:avLst>
              <a:gd name="adj" fmla="val 3130"/>
            </a:avLst>
          </a:prstGeom>
          <a:noFill/>
          <a:ln w="19050">
            <a:solidFill>
              <a:srgbClr val="F17475">
                <a:lumMod val="75000"/>
              </a:srgbClr>
            </a:solidFill>
            <a:rou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defTabSz="914400" eaLnBrk="1" fontAlgn="auto" hangingPunct="1">
              <a:spcBef>
                <a:spcPct val="0"/>
              </a:spcBef>
              <a:spcAft>
                <a:spcPct val="0"/>
              </a:spcAft>
              <a:buNone/>
              <a:defRPr/>
            </a:pPr>
            <a:r>
              <a:rPr lang="en-US" altLang="zh-CN" sz="1500" b="1" kern="0">
                <a:solidFill>
                  <a:srgbClr val="C00000"/>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 </a:t>
            </a:r>
            <a:endParaRPr lang="zh-CN" altLang="en-US" sz="1500" b="1" kern="0">
              <a:solidFill>
                <a:srgbClr val="C00000"/>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38" name="矩形: 圆角 37"/>
          <p:cNvSpPr/>
          <p:nvPr/>
        </p:nvSpPr>
        <p:spPr>
          <a:xfrm>
            <a:off x="1489869" y="1319017"/>
            <a:ext cx="7296203" cy="428526"/>
          </a:xfrm>
          <a:prstGeom prst="roundRect">
            <a:avLst>
              <a:gd name="adj" fmla="val 50000"/>
            </a:avLst>
          </a:prstGeom>
          <a:solidFill>
            <a:srgbClr val="FF1009"/>
          </a:solidFill>
          <a:ln w="25400" cap="flat" cmpd="sng" algn="ctr">
            <a:solidFill>
              <a:srgbClr val="FF1009"/>
            </a:solidFill>
            <a:prstDash val="solid"/>
          </a:ln>
          <a:effectLst/>
        </p:spPr>
        <p:txBody>
          <a:bodyPr rtlCol="0" anchor="ctr"/>
          <a:lstStyle/>
          <a:p>
            <a:pPr algn="ctr" defTabSz="914400" eaLnBrk="1" fontAlgn="auto" hangingPunct="1">
              <a:spcBef>
                <a:spcPct val="0"/>
              </a:spcBef>
              <a:spcAft>
                <a:spcPct val="0"/>
              </a:spcAft>
              <a:defRPr/>
            </a:pPr>
            <a:r>
              <a:rPr lang="zh-CN" altLang="en-US" sz="2000" kern="0" dirty="0">
                <a:solidFill>
                  <a:srgbClr val="FFFFFF"/>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马克思主义信仰是中国共产党人精神谱系的政治灵魂。</a:t>
            </a:r>
          </a:p>
        </p:txBody>
      </p:sp>
      <p:grpSp>
        <p:nvGrpSpPr>
          <p:cNvPr id="7" name="组合 6"/>
          <p:cNvGrpSpPr/>
          <p:nvPr/>
        </p:nvGrpSpPr>
        <p:grpSpPr>
          <a:xfrm flipH="1">
            <a:off x="7970589" y="3798177"/>
            <a:ext cx="4248880" cy="3141565"/>
            <a:chOff x="-75248" y="1768920"/>
            <a:chExt cx="7517237" cy="5206297"/>
          </a:xfrm>
        </p:grpSpPr>
        <p:pic>
          <p:nvPicPr>
            <p:cNvPr id="8" name="图片 7"/>
            <p:cNvPicPr>
              <a:picLocks noChangeAspect="1"/>
            </p:cNvPicPr>
            <p:nvPr/>
          </p:nvPicPr>
          <p:blipFill>
            <a:blip r:embed="rId5"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flipH="1">
              <a:off x="-75248" y="3955285"/>
              <a:ext cx="7517237" cy="2986299"/>
            </a:xfrm>
            <a:prstGeom prst="rect">
              <a:avLst/>
            </a:prstGeom>
          </p:spPr>
        </p:pic>
        <p:pic>
          <p:nvPicPr>
            <p:cNvPr id="9" name="图片 8"/>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321062" y="1768920"/>
              <a:ext cx="6159820" cy="5206297"/>
            </a:xfrm>
            <a:prstGeom prst="rect">
              <a:avLst/>
            </a:prstGeom>
          </p:spPr>
        </p:pic>
      </p:grpSp>
      <p:sp>
        <p:nvSpPr>
          <p:cNvPr id="37" name="Aitds3"/>
          <p:cNvSpPr/>
          <p:nvPr/>
        </p:nvSpPr>
        <p:spPr>
          <a:xfrm>
            <a:off x="1129829" y="2069979"/>
            <a:ext cx="9504058" cy="3298980"/>
          </a:xfrm>
          <a:prstGeom prst="rect">
            <a:avLst/>
          </a:prstGeom>
        </p:spPr>
        <p:txBody>
          <a:bodyPr wrap="square">
            <a:spAutoFit/>
          </a:bodyPr>
          <a:lstStyle/>
          <a:p>
            <a:pPr marL="285750" indent="-285750" algn="just">
              <a:lnSpc>
                <a:spcPct val="125000"/>
              </a:lnSpc>
              <a:buFont typeface="Arial" panose="020B0604020202020204" pitchFamily="34" charset="0"/>
              <a:buChar char="•"/>
            </a:pPr>
            <a:r>
              <a:rPr lang="zh-CN" altLang="en-US"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中国共产党是用马克思主义武装起来的政党，马克思主义是中国共产党人理想信念的灵魂。</a:t>
            </a:r>
            <a:endParaRPr lang="en-US" altLang="zh-CN"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25000"/>
              </a:lnSpc>
              <a:buFont typeface="Arial" panose="020B0604020202020204" pitchFamily="34" charset="0"/>
              <a:buChar char="•"/>
            </a:pPr>
            <a:r>
              <a:rPr lang="zh-CN" altLang="en-US"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中国共产党人精神谱系在革命、建设、改革等不同历史时期具有不同的内容，蕴含其中始终不变的是马克思主义信仰。</a:t>
            </a:r>
            <a:endParaRPr lang="en-US" altLang="zh-CN"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25000"/>
              </a:lnSpc>
              <a:buFont typeface="Arial" panose="020B0604020202020204" pitchFamily="34" charset="0"/>
              <a:buChar char="•"/>
            </a:pPr>
            <a:r>
              <a:rPr lang="zh-CN" altLang="en-US"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从</a:t>
            </a:r>
            <a:r>
              <a:rPr lang="zh-CN" altLang="en-US" sz="1400" b="1"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李大钊</a:t>
            </a:r>
            <a:r>
              <a:rPr lang="zh-CN" altLang="en-US"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发出</a:t>
            </a:r>
            <a:r>
              <a:rPr lang="zh-CN" altLang="en-US" sz="1400" b="1" dirty="0">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“人生最高之理想，在求达于真理”</a:t>
            </a:r>
            <a:r>
              <a:rPr lang="zh-CN" altLang="en-US"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的呼声开始，中国共产党以伟大建党精神奠定信仰之基、开辟信仰之源。</a:t>
            </a:r>
            <a:endParaRPr lang="en-US" altLang="zh-CN"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25000"/>
              </a:lnSpc>
              <a:buFont typeface="Arial" panose="020B0604020202020204" pitchFamily="34" charset="0"/>
              <a:buChar char="•"/>
            </a:pPr>
            <a:r>
              <a:rPr lang="zh-CN" altLang="en-US" sz="1400" b="1"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从井冈山上走出</a:t>
            </a:r>
            <a:r>
              <a:rPr lang="zh-CN" altLang="en-US"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中国革命新道路到遵义会议独立自主解决中国革命新问题，</a:t>
            </a:r>
            <a:r>
              <a:rPr lang="zh-CN" altLang="en-US" sz="1400" b="1"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从延安整风改造</a:t>
            </a:r>
            <a:r>
              <a:rPr lang="zh-CN" altLang="en-US"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我们的学习到西柏坡党的七届二中全会谋划新中国美好蓝图，</a:t>
            </a:r>
            <a:r>
              <a:rPr lang="zh-CN" altLang="en-US" sz="1400" b="1"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从改变中国</a:t>
            </a:r>
            <a:r>
              <a:rPr lang="zh-CN" altLang="en-US"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一穷二白落后面貌到建立社会主义基本制度，</a:t>
            </a:r>
            <a:r>
              <a:rPr lang="zh-CN" altLang="en-US" sz="1400" b="1"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从开启改革开放</a:t>
            </a:r>
            <a:r>
              <a:rPr lang="zh-CN" altLang="en-US"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伟大征程到中国特色社会主义进入新时代，中国共产党人始终坚守马克思主义信仰，铸就了井冈山精神、长征精神、延安精神、红岩精神、西柏坡精神、雷锋精神、大庆精神、改革开放精神、脱贫攻坚精神等一系列伟大精神。</a:t>
            </a:r>
            <a:endParaRPr lang="en-US" altLang="zh-CN"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25000"/>
              </a:lnSpc>
              <a:buFont typeface="Arial" panose="020B0604020202020204" pitchFamily="34" charset="0"/>
              <a:buChar char="•"/>
            </a:pPr>
            <a:r>
              <a:rPr lang="zh-CN" altLang="en-US" sz="1400" dirty="0">
                <a:solidFill>
                  <a:schemeClr val="bg1">
                    <a:lumMod val="50000"/>
                  </a:schemeClr>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理想指引前进方向，信念决定事业成败，无论是风雨如晦的革命年代还是筚路蓝缕的和平时期，中国共产党能够历经挫折而不断奋起、历尽苦难而淬火成钢，归根到底在于千千万万中国共产党人心中的远大理想和革命信念始终坚定执着，始终闪耀着火热的光芒。</a:t>
            </a:r>
          </a:p>
        </p:txBody>
      </p:sp>
    </p:spTree>
  </p:cSld>
  <p:clrMapOvr>
    <a:masterClrMapping/>
  </p:clrMapOvr>
  <p:transition spd="slow" advTm="8323">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up)">
                                      <p:cBhvr>
                                        <p:cTn id="7" dur="500"/>
                                        <p:tgtEl>
                                          <p:spTgt spid="37"/>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p:cTn id="12" dur="500" fill="hold"/>
                                        <p:tgtEl>
                                          <p:spTgt spid="38"/>
                                        </p:tgtEl>
                                        <p:attrNameLst>
                                          <p:attrName>ppt_w</p:attrName>
                                        </p:attrNameLst>
                                      </p:cBhvr>
                                      <p:tavLst>
                                        <p:tav tm="0">
                                          <p:val>
                                            <p:fltVal val="0"/>
                                          </p:val>
                                        </p:tav>
                                        <p:tav tm="100000">
                                          <p:val>
                                            <p:strVal val="#ppt_w"/>
                                          </p:val>
                                        </p:tav>
                                      </p:tavLst>
                                    </p:anim>
                                    <p:anim calcmode="lin" valueType="num">
                                      <p:cBhvr>
                                        <p:cTn id="13" dur="500" fill="hold"/>
                                        <p:tgtEl>
                                          <p:spTgt spid="38"/>
                                        </p:tgtEl>
                                        <p:attrNameLst>
                                          <p:attrName>ppt_h</p:attrName>
                                        </p:attrNameLst>
                                      </p:cBhvr>
                                      <p:tavLst>
                                        <p:tav tm="0">
                                          <p:val>
                                            <p:fltVal val="0"/>
                                          </p:val>
                                        </p:tav>
                                        <p:tav tm="100000">
                                          <p:val>
                                            <p:strVal val="#ppt_h"/>
                                          </p:val>
                                        </p:tav>
                                      </p:tavLst>
                                    </p:anim>
                                  </p:childTnLst>
                                </p:cTn>
                              </p:par>
                              <p:par>
                                <p:cTn id="14" presetID="42"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7"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6" name="文本框 25"/>
          <p:cNvSpPr txBox="1"/>
          <p:nvPr/>
        </p:nvSpPr>
        <p:spPr>
          <a:xfrm>
            <a:off x="920571" y="336258"/>
            <a:ext cx="5897890" cy="369332"/>
          </a:xfrm>
          <a:prstGeom prst="rect">
            <a:avLst/>
          </a:prstGeom>
          <a:noFill/>
          <a:effectLst/>
        </p:spPr>
        <p:txBody>
          <a:bodyPr wrap="square" rtlCol="0">
            <a:spAutoFit/>
          </a:bodyPr>
          <a:lstStyle/>
          <a:p>
            <a:r>
              <a:rPr lang="zh-CN" altLang="en-US" spc="100">
                <a:ln w="19050">
                  <a:noFill/>
                </a:ln>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对马克思主义一以贯之的信仰</a:t>
            </a:r>
          </a:p>
        </p:txBody>
      </p:sp>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1490" y="313791"/>
            <a:ext cx="433543" cy="433543"/>
          </a:xfrm>
          <a:prstGeom prst="rect">
            <a:avLst/>
          </a:prstGeom>
        </p:spPr>
      </p:pic>
      <p:sp>
        <p:nvSpPr>
          <p:cNvPr id="31" name="Aitds4-1"/>
          <p:cNvSpPr>
            <a:spLocks noChangeArrowheads="1"/>
          </p:cNvSpPr>
          <p:nvPr/>
        </p:nvSpPr>
        <p:spPr bwMode="auto">
          <a:xfrm>
            <a:off x="705622" y="1533280"/>
            <a:ext cx="10361312" cy="4199976"/>
          </a:xfrm>
          <a:prstGeom prst="roundRect">
            <a:avLst>
              <a:gd name="adj" fmla="val 3130"/>
            </a:avLst>
          </a:prstGeom>
          <a:noFill/>
          <a:ln w="19050">
            <a:solidFill>
              <a:srgbClr val="F17475">
                <a:lumMod val="75000"/>
              </a:srgbClr>
            </a:solidFill>
            <a:rou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defTabSz="914400" eaLnBrk="1" fontAlgn="auto" hangingPunct="1">
              <a:spcBef>
                <a:spcPct val="0"/>
              </a:spcBef>
              <a:spcAft>
                <a:spcPct val="0"/>
              </a:spcAft>
              <a:buNone/>
              <a:defRPr/>
            </a:pPr>
            <a:r>
              <a:rPr lang="en-US" altLang="zh-CN" sz="1500" b="1" kern="0">
                <a:solidFill>
                  <a:srgbClr val="C00000"/>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 </a:t>
            </a:r>
            <a:endParaRPr lang="zh-CN" altLang="en-US" sz="1500" b="1" kern="0">
              <a:solidFill>
                <a:srgbClr val="C00000"/>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38" name="矩形: 圆角 37"/>
          <p:cNvSpPr/>
          <p:nvPr/>
        </p:nvSpPr>
        <p:spPr>
          <a:xfrm>
            <a:off x="1489869" y="1319017"/>
            <a:ext cx="7296203" cy="428526"/>
          </a:xfrm>
          <a:prstGeom prst="roundRect">
            <a:avLst>
              <a:gd name="adj" fmla="val 50000"/>
            </a:avLst>
          </a:prstGeom>
          <a:solidFill>
            <a:srgbClr val="FF1009"/>
          </a:solidFill>
          <a:ln w="25400" cap="flat" cmpd="sng" algn="ctr">
            <a:solidFill>
              <a:srgbClr val="FF1009"/>
            </a:solidFill>
            <a:prstDash val="solid"/>
          </a:ln>
          <a:effectLst/>
        </p:spPr>
        <p:txBody>
          <a:bodyPr rtlCol="0" anchor="ctr"/>
          <a:lstStyle/>
          <a:p>
            <a:pPr algn="ctr" defTabSz="914400" eaLnBrk="1" fontAlgn="auto" hangingPunct="1">
              <a:spcBef>
                <a:spcPct val="0"/>
              </a:spcBef>
              <a:spcAft>
                <a:spcPct val="0"/>
              </a:spcAft>
              <a:defRPr/>
            </a:pPr>
            <a:r>
              <a:rPr lang="zh-CN" altLang="en-US" sz="2000" kern="0" dirty="0">
                <a:solidFill>
                  <a:srgbClr val="FFFFFF"/>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高举当代中国马克思主义、</a:t>
            </a:r>
            <a:r>
              <a:rPr lang="en-US" altLang="zh-CN" sz="2000" kern="0" dirty="0">
                <a:solidFill>
                  <a:srgbClr val="FFFFFF"/>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21</a:t>
            </a:r>
            <a:r>
              <a:rPr lang="zh-CN" altLang="en-US" sz="2000" kern="0" dirty="0">
                <a:solidFill>
                  <a:srgbClr val="FFFFFF"/>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世纪马克思主义伟大旗帜。</a:t>
            </a:r>
          </a:p>
        </p:txBody>
      </p:sp>
      <p:grpSp>
        <p:nvGrpSpPr>
          <p:cNvPr id="7" name="组合 6"/>
          <p:cNvGrpSpPr/>
          <p:nvPr/>
        </p:nvGrpSpPr>
        <p:grpSpPr>
          <a:xfrm flipH="1">
            <a:off x="7970589" y="3798177"/>
            <a:ext cx="4248880" cy="3141565"/>
            <a:chOff x="-75248" y="1768920"/>
            <a:chExt cx="7517237" cy="5206297"/>
          </a:xfrm>
        </p:grpSpPr>
        <p:pic>
          <p:nvPicPr>
            <p:cNvPr id="8" name="图片 7"/>
            <p:cNvPicPr>
              <a:picLocks noChangeAspect="1"/>
            </p:cNvPicPr>
            <p:nvPr/>
          </p:nvPicPr>
          <p:blipFill>
            <a:blip r:embed="rId5"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flipH="1">
              <a:off x="-75248" y="3955285"/>
              <a:ext cx="7517237" cy="2986299"/>
            </a:xfrm>
            <a:prstGeom prst="rect">
              <a:avLst/>
            </a:prstGeom>
          </p:spPr>
        </p:pic>
        <p:pic>
          <p:nvPicPr>
            <p:cNvPr id="9" name="图片 8"/>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321062" y="1768920"/>
              <a:ext cx="6159820" cy="5206297"/>
            </a:xfrm>
            <a:prstGeom prst="rect">
              <a:avLst/>
            </a:prstGeom>
          </p:spPr>
        </p:pic>
      </p:grpSp>
      <p:sp>
        <p:nvSpPr>
          <p:cNvPr id="37" name="Aitds3"/>
          <p:cNvSpPr/>
          <p:nvPr/>
        </p:nvSpPr>
        <p:spPr>
          <a:xfrm>
            <a:off x="1129016" y="2198480"/>
            <a:ext cx="9504058" cy="2526013"/>
          </a:xfrm>
          <a:prstGeom prst="rect">
            <a:avLst/>
          </a:prstGeom>
        </p:spPr>
        <p:txBody>
          <a:bodyPr wrap="square">
            <a:spAutoFit/>
          </a:bodyPr>
          <a:lstStyle/>
          <a:p>
            <a:pPr marL="285750" indent="-285750" algn="just">
              <a:lnSpc>
                <a:spcPct val="125000"/>
              </a:lnSpc>
              <a:buFont typeface="Arial" panose="020B0604020202020204" pitchFamily="34" charset="0"/>
              <a:buChar char="•"/>
            </a:pP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中国共产党之所以能够完成近代以来各种政治力量不可能完成的艰巨任务，就在于始终把马克思主义这一科学理论作为自己的行动指南，并坚持在实践中不断丰富和发展马克思主义。</a:t>
            </a:r>
            <a:endParaRPr lang="en-US" altLang="zh-CN"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25000"/>
              </a:lnSpc>
              <a:buFont typeface="Arial" panose="020B0604020202020204" pitchFamily="34" charset="0"/>
              <a:buChar char="•"/>
            </a:pP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坚定马克思主义信仰、坚持马克思主义基本原理不动摇，就要不断推进马克思主义中国化时代化，在新时代就要高举当代中国马克思主义、</a:t>
            </a:r>
            <a:r>
              <a:rPr lang="en-US" altLang="zh-CN"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21</a:t>
            </a: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世纪马克思主义伟大旗帜不动摇。</a:t>
            </a:r>
            <a:endParaRPr lang="en-US" altLang="zh-CN"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25000"/>
              </a:lnSpc>
              <a:buFont typeface="Arial" panose="020B0604020202020204" pitchFamily="34" charset="0"/>
              <a:buChar char="•"/>
            </a:pP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习近平总书记指出：“从</a:t>
            </a:r>
            <a:r>
              <a:rPr lang="en-US" altLang="zh-CN"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a:t>
            </a: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共产党宣言</a:t>
            </a:r>
            <a:r>
              <a:rPr lang="en-US" altLang="zh-CN"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a:t>
            </a: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发表到今天，</a:t>
            </a:r>
            <a:r>
              <a:rPr lang="en-US" altLang="zh-CN"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170</a:t>
            </a:r>
            <a:r>
              <a:rPr lang="zh-CN" altLang="en-US" sz="1600" dirty="0">
                <a:solidFill>
                  <a:schemeClr val="accent6"/>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年过去了，人类社会发生了翻天覆地的变化，但马克思主义所阐述的一般原理整个来说仍然是完全正确的。”面向第二个百年奋斗目标和中华民族伟大复兴的神圣事业，全党要振奋精神、接续奋斗，深刻认识“两个确立”的决定性意义，自觉做习近平新时代中国特色社会主义思想的坚定信仰者和忠实实践者。</a:t>
            </a:r>
          </a:p>
        </p:txBody>
      </p:sp>
    </p:spTree>
  </p:cSld>
  <p:clrMapOvr>
    <a:masterClrMapping/>
  </p:clrMapOvr>
  <p:transition spd="slow" advTm="8323">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up)">
                                      <p:cBhvr>
                                        <p:cTn id="7" dur="500"/>
                                        <p:tgtEl>
                                          <p:spTgt spid="37"/>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p:cTn id="12" dur="500" fill="hold"/>
                                        <p:tgtEl>
                                          <p:spTgt spid="38"/>
                                        </p:tgtEl>
                                        <p:attrNameLst>
                                          <p:attrName>ppt_w</p:attrName>
                                        </p:attrNameLst>
                                      </p:cBhvr>
                                      <p:tavLst>
                                        <p:tav tm="0">
                                          <p:val>
                                            <p:fltVal val="0"/>
                                          </p:val>
                                        </p:tav>
                                        <p:tav tm="100000">
                                          <p:val>
                                            <p:strVal val="#ppt_w"/>
                                          </p:val>
                                        </p:tav>
                                      </p:tavLst>
                                    </p:anim>
                                    <p:anim calcmode="lin" valueType="num">
                                      <p:cBhvr>
                                        <p:cTn id="13" dur="500" fill="hold"/>
                                        <p:tgtEl>
                                          <p:spTgt spid="38"/>
                                        </p:tgtEl>
                                        <p:attrNameLst>
                                          <p:attrName>ppt_h</p:attrName>
                                        </p:attrNameLst>
                                      </p:cBhvr>
                                      <p:tavLst>
                                        <p:tav tm="0">
                                          <p:val>
                                            <p:fltVal val="0"/>
                                          </p:val>
                                        </p:tav>
                                        <p:tav tm="100000">
                                          <p:val>
                                            <p:strVal val="#ppt_h"/>
                                          </p:val>
                                        </p:tav>
                                      </p:tavLst>
                                    </p:anim>
                                  </p:childTnLst>
                                </p:cTn>
                              </p:par>
                              <p:par>
                                <p:cTn id="14" presetID="42"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089054" y="1017191"/>
            <a:ext cx="3457875" cy="1982866"/>
          </a:xfrm>
          <a:prstGeom prst="rect">
            <a:avLst/>
          </a:prstGeom>
        </p:spPr>
      </p:pic>
      <p:sp>
        <p:nvSpPr>
          <p:cNvPr id="11" name="矩形 10"/>
          <p:cNvSpPr/>
          <p:nvPr/>
        </p:nvSpPr>
        <p:spPr>
          <a:xfrm>
            <a:off x="5581222" y="1556792"/>
            <a:ext cx="1034318" cy="1003439"/>
          </a:xfrm>
          <a:prstGeom prst="rect">
            <a:avLst/>
          </a:prstGeom>
          <a:solidFill>
            <a:srgbClr val="FF1009"/>
          </a:solidFill>
          <a:ln>
            <a:solidFill>
              <a:srgbClr val="FF10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02</a:t>
            </a:r>
            <a:endParaRPr lang="zh-CN" altLang="en-US" sz="48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18" name="文本框 17"/>
          <p:cNvSpPr txBox="1"/>
          <p:nvPr/>
        </p:nvSpPr>
        <p:spPr>
          <a:xfrm>
            <a:off x="2868274" y="2852936"/>
            <a:ext cx="6460215" cy="1938992"/>
          </a:xfrm>
          <a:prstGeom prst="rect">
            <a:avLst/>
          </a:prstGeom>
          <a:noFill/>
          <a:effectLst/>
        </p:spPr>
        <p:txBody>
          <a:bodyPr wrap="square" rtlCol="0">
            <a:spAutoFit/>
          </a:bodyPr>
          <a:lstStyle/>
          <a:p>
            <a:pPr algn="dist"/>
            <a:r>
              <a:rPr lang="zh-CN" altLang="en-US" sz="6000" b="1">
                <a:ln w="19050">
                  <a:noFill/>
                </a:ln>
                <a:solidFill>
                  <a:srgbClr val="FF1009"/>
                </a:solidFill>
                <a:latin typeface="思源黑体 CN Heavy" panose="020B0A00000000000000" pitchFamily="34" charset="-122"/>
                <a:ea typeface="思源黑体 CN Heavy" panose="020B0A00000000000000" pitchFamily="34" charset="-122"/>
                <a:cs typeface="+mn-ea"/>
                <a:sym typeface="庞门正道标题体" panose="02010600030101010101" pitchFamily="2" charset="-122"/>
              </a:rPr>
              <a:t>对中国特色社会主义矢志不渝的信念</a:t>
            </a:r>
          </a:p>
        </p:txBody>
      </p:sp>
      <p:pic>
        <p:nvPicPr>
          <p:cNvPr id="20" name="图片 1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536788" y="-7619"/>
            <a:ext cx="2659975" cy="1897436"/>
          </a:xfrm>
          <a:prstGeom prst="rect">
            <a:avLst/>
          </a:prstGeom>
        </p:spPr>
      </p:pic>
    </p:spTree>
  </p:cSld>
  <p:clrMapOvr>
    <a:masterClrMapping/>
  </p:clrMapOvr>
  <p:transition spd="slow" advTm="3364">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885033" y="1805356"/>
            <a:ext cx="8496944" cy="3571516"/>
            <a:chOff x="3253171" y="1616972"/>
            <a:chExt cx="8496944" cy="3571516"/>
          </a:xfrm>
        </p:grpSpPr>
        <p:sp>
          <p:nvSpPr>
            <p:cNvPr id="25" name="Rectangle 9"/>
            <p:cNvSpPr>
              <a:spLocks noChangeArrowheads="1"/>
            </p:cNvSpPr>
            <p:nvPr/>
          </p:nvSpPr>
          <p:spPr bwMode="auto">
            <a:xfrm>
              <a:off x="3253171" y="1858278"/>
              <a:ext cx="8496944" cy="3330210"/>
            </a:xfrm>
            <a:prstGeom prst="rect">
              <a:avLst/>
            </a:prstGeom>
            <a:solidFill>
              <a:schemeClr val="bg2"/>
            </a:solidFill>
            <a:ln w="9" cap="flat">
              <a:solidFill>
                <a:schemeClr val="bg2">
                  <a:lumMod val="75000"/>
                </a:schemeClr>
              </a:solidFill>
              <a:prstDash val="solid"/>
              <a:miter lim="800000"/>
            </a:ln>
          </p:spPr>
          <p:txBody>
            <a:bodyPr vert="horz" wrap="square" lIns="91440" tIns="45721" rIns="91440" bIns="45721" numCol="1" anchor="t" anchorCtr="0" compatLnSpc="1"/>
            <a:lstStyle/>
            <a:p>
              <a:endParaRPr lang="zh-CN" altLang="en-US">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32" name="TextBox 17"/>
            <p:cNvSpPr txBox="1"/>
            <p:nvPr/>
          </p:nvSpPr>
          <p:spPr>
            <a:xfrm>
              <a:off x="3629578" y="1616972"/>
              <a:ext cx="6366121" cy="400110"/>
            </a:xfrm>
            <a:prstGeom prst="rect">
              <a:avLst/>
            </a:prstGeom>
            <a:solidFill>
              <a:schemeClr val="tx1"/>
            </a:solidFill>
          </p:spPr>
          <p:txBody>
            <a:bodyPr wrap="square" rtlCol="0">
              <a:spAutoFit/>
            </a:bodyPr>
            <a:lstStyle/>
            <a:p>
              <a:pPr algn="ctr"/>
              <a:r>
                <a:rPr lang="zh-CN" altLang="en-US" sz="20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中国共产党是中国特色社会主义的坚强领导者。</a:t>
              </a:r>
              <a:endParaRPr lang="en-US" altLang="zh-CN" sz="2000" b="1">
                <a:solidFill>
                  <a:schemeClr val="bg2"/>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33" name="TextBox 18"/>
            <p:cNvSpPr txBox="1"/>
            <p:nvPr/>
          </p:nvSpPr>
          <p:spPr>
            <a:xfrm>
              <a:off x="3591088" y="2234632"/>
              <a:ext cx="7821109" cy="2635080"/>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zh-CN" altLang="en-US" sz="1600" dirty="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中国共产党从成立起就把为实现社会主义、共产主义作为自己的奋斗目标，经过</a:t>
              </a:r>
              <a:r>
                <a:rPr lang="en-US" altLang="zh-CN" sz="1600" dirty="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28</a:t>
              </a:r>
              <a:r>
                <a:rPr lang="zh-CN" altLang="en-US" sz="1600" dirty="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年艰苦奋斗领导中国人民建立了新中国，然后建立了社会主义基本制度。</a:t>
              </a:r>
              <a:endParaRPr lang="en-US" altLang="zh-CN" sz="1600" dirty="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50000"/>
                </a:lnSpc>
                <a:buFont typeface="Arial" panose="020B0604020202020204" pitchFamily="34" charset="0"/>
                <a:buChar char="•"/>
              </a:pPr>
              <a:r>
                <a:rPr lang="zh-CN" altLang="en-US" sz="1600" dirty="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党在社会主义革命和建设时期取得的巨大成就，为在新的历史时期开创中国特色社会主义提供了宝贵经验、理论准备、物质基础。</a:t>
              </a:r>
              <a:endParaRPr lang="en-US" altLang="zh-CN" sz="1600" dirty="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a:p>
              <a:pPr marL="285750" indent="-285750" algn="just">
                <a:lnSpc>
                  <a:spcPct val="150000"/>
                </a:lnSpc>
                <a:buFont typeface="Arial" panose="020B0604020202020204" pitchFamily="34" charset="0"/>
                <a:buChar char="•"/>
              </a:pPr>
              <a:r>
                <a:rPr lang="zh-CN" altLang="en-US" sz="1600" dirty="0">
                  <a:solidFill>
                    <a:srgbClr val="59595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在新时代，坚定共产主义远大理想和中国特色社会主义共同理想成为时代强音，中国共产党制定战略目标和阶段性规划，描绘了实现中华民族伟大复兴中国梦的宏伟蓝图。</a:t>
              </a:r>
              <a:endParaRPr lang="zh-CN" altLang="en-US" sz="1600" dirty="0">
                <a:solidFill>
                  <a:schemeClr val="accent1"/>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grpSp>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1490" y="313791"/>
            <a:ext cx="433543" cy="433543"/>
          </a:xfrm>
          <a:prstGeom prst="rect">
            <a:avLst/>
          </a:prstGeom>
        </p:spPr>
      </p:pic>
      <p:sp>
        <p:nvSpPr>
          <p:cNvPr id="31" name="矩形 30"/>
          <p:cNvSpPr/>
          <p:nvPr/>
        </p:nvSpPr>
        <p:spPr>
          <a:xfrm>
            <a:off x="9005570" y="1701165"/>
            <a:ext cx="3184525" cy="5177790"/>
          </a:xfrm>
          <a:prstGeom prst="rect">
            <a:avLst/>
          </a:prstGeom>
          <a:blipFill rotWithShape="1">
            <a:blip r:embed="rId5"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庞门正道标题体" panose="02010600030101010101" pitchFamily="2" charset="-122"/>
              <a:ea typeface="微软雅黑" panose="020B0503020204020204" pitchFamily="34" charset="-122"/>
              <a:cs typeface="+mn-ea"/>
              <a:sym typeface="庞门正道标题体" panose="02010600030101010101" pitchFamily="2" charset="-122"/>
            </a:endParaRPr>
          </a:p>
        </p:txBody>
      </p:sp>
      <p:sp>
        <p:nvSpPr>
          <p:cNvPr id="9" name="文本框 8"/>
          <p:cNvSpPr txBox="1"/>
          <p:nvPr/>
        </p:nvSpPr>
        <p:spPr>
          <a:xfrm>
            <a:off x="920571" y="336258"/>
            <a:ext cx="5897890" cy="369332"/>
          </a:xfrm>
          <a:prstGeom prst="rect">
            <a:avLst/>
          </a:prstGeom>
          <a:noFill/>
          <a:effectLst/>
        </p:spPr>
        <p:txBody>
          <a:bodyPr wrap="square" rtlCol="0">
            <a:spAutoFit/>
          </a:bodyPr>
          <a:lstStyle/>
          <a:p>
            <a:r>
              <a:rPr lang="zh-CN" altLang="en-US" spc="100">
                <a:ln w="19050">
                  <a:noFill/>
                </a:ln>
                <a:solidFill>
                  <a:srgbClr val="FF1009"/>
                </a:solidFill>
                <a:latin typeface="庞门正道标题体" panose="02010600030101010101" pitchFamily="2" charset="-122"/>
                <a:ea typeface="微软雅黑" panose="020B0503020204020204" pitchFamily="34" charset="-122"/>
                <a:cs typeface="+mn-ea"/>
                <a:sym typeface="庞门正道标题体" panose="02010600030101010101" pitchFamily="2" charset="-122"/>
              </a:rPr>
              <a:t>对中国特色社会主义矢志不渝的信念</a:t>
            </a:r>
          </a:p>
        </p:txBody>
      </p:sp>
    </p:spTree>
  </p:cSld>
  <p:clrMapOvr>
    <a:masterClrMapping/>
  </p:clrMapOvr>
  <p:transition spd="slow" advTm="8323">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PLAYERS_CUSTOMIZATION" val="UEsDBBQAAgAIADZb60g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2W+tI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DZb60i+fNZIuQIAAFEKAAAhAAAAdW5pdmVyc2FsL2ZsYXNoX3NraW5fc2V0dGluZ3MueG1slVbbTuMwEH3nK6ruO2GvZSVTCUpXQmIXBIh3p5kmVh07sp2y/fv1ODax24ZmO0KqZ87xXDwzhegNE/OzyYSsJJfqGYxhotSoCboJK66meWuMFOcrKQwIcy6kqimfzj/9ch+SOeQpltyCGstZ0xX0bmbuM4bifXyfoQwRVrJuqNjdy1Ke53S1KZVsRXEytGrXgOJMbCzy4udssRx0wJk2dwbqJKblJco4SqNAa8CQfixRTrI4zYEHTxfuM5LTu/o4+z3almlmHO36M8oQraElpEW+vEYZxgt7e/oqM5SPCQb+Ggv9+gVlEMrpDlR6+e03lEGGbNrmf3qkUbLEgqacjx/xncMlLez4YVQXKCcJmBA6OvkKvjwu19sI5L/Gc09wXJXkj1jXvYWAj55zmBvVAsnCqbPpSr49tMbOB8zXlGsLiFU96NEG/UhbHa5JdT3uCd6YKCKQV/SIV8nbGhZdvBEw1ff4xeLGrYo4vnddFKCCrVdGEfbKHvnHlvUAGSl75DNnBTwIvjuA71s6TnjiG+ofM6q+jz4pvzWDoPYYChZOwYqu7nFydeTbKwKmlgXMNcbzwmrAZyOZ03UxZQdBEUG3rKSGSfEbcfnOZaNJtmfwrXa8sYhhhsOxfnMx2i0dP5g7n50sCOl+FfrkuvPE2CV+NaXG0FVV218lPZ14np0SW5hpdpyBa9LCQd2JtRzJqanagHqRko/1IqSBGOsyGwLLbrSG4CSLSkCy40Um/pJj1RdtnYNa2kdjELom1XW4ipUVt3/mlcEbFClhwNgxTWWvE5S9N2Wk8B0AVK2q0LLdobPULTeMwxbC5EcKl/BQZkTbFh3qtmtzD2sT95vXjGpIvyj6RolxqeEI4dXGJdOVExtG9LyhuXaZJWMfVnB/c7KUwy7D1ovXmDv7TkoutvbDClol/iv5D1BLAwQUAAIACAA2W+tIKpYPZ/4CAACXCwAAJgAAAHVuaXZlcnNhbC9odG1sX3B1Ymxpc2hpbmdfc2V0dGluZ3MueG1szZZvTxoxGMDf8ymaLr6UU+emI3cYIxiJToiwTV+Zci1cY6+9tT3wfLVPsw+2T7KnV0CIjp1GloUQ6NM+v+df+7Th0X0q0IRpw5WM8G59ByMmY0W5HEf4y+B0+xAjY4mkRCjJIiwVRkfNWpjlQ8FN0mfWwlKDACNNI7MRTqzNGkEwnU7r3GTazSqRW+CbeqzSINPMMGmZDjJBCvixRcYMnhEqAOCbKjlTa9ZqCIWe9FnRXDDEKXguuQuKiDObChz4VUMS3421yiU9UUJppMfDCL87PHaf+RpPavGUSZcS0wShE9sGoZQ7J4jo8weGEsbHCXh7sI/RlFObRHhv31FgdfCUUrJ95MRRThSkQNoZPmWWUGKJH3p7lt1bMxd4ES0kSXk8gBnkwo9wa3B7dtNrX110Ls9vB93uxaDT806UOsEqJwxWDYXgkMp1zBZ2QmItiRPwG3RGRBgWBsui+bKRkivOuTEaKgGpL7UwGoGnoojwseZEYMQtETxezFqix8yecgExON3d+kha/Aj08cYJ0YYtG5rPGJfFuPlN5YKiQuVI8DuGrEIQUZ7Cv4Sh5XSjkVZpKRXEWGQEpwxNOJsyelRmaQb8k6EbMJHmoAmbLxPMegvfc/6AhmykNHAZmcBWBTk3nl9/ETgjxjxCydzHrf5Fp9W+7Vy22tdbLkBCJ0TGL4RDCVma2Y3wSYGksnM9SEdMcsPKolBOy7kqsdVfXwbD01z4Mr91MZbQGyzJZqy8pDB/9aCy2YRMyoPoDleJhiPIoSSeCRMxHHcuc1YVGBOJlBQFIjE0KuOO9YSr3IDEH2CPNq/30OsjLsvRGG4OsKgp05WQO7t77/c/fDw4/NSoB79+/NxeqzRr4T1BnDnfw0/WNvFFI3/aDcPA9c7n27DV+b/qwr2r9tcqmbpsXw8qFandr4TrVlnVPa+y6spfG72lK6OSC9Bmxv7YQKMRPOWW0bfcNK8o/Pr712+LNyr8BqNYu33/3yD8aPHcWnlfhcGzD8AayFcf083ab1BLAwQUAAIACAA2W+tItIcUDKABAAAuBgAAHwAAAHVuaXZlcnNhbC9odG1sX3NraW5fc2V0dGluZ3MuanONlE1vwjAMhu/8CpRdJ8Q+YbuhwSQkDpPGbdohFFMq0jhKAoMh/vvq8NWk6SC+NK+evo4dOdtGs1gsYc3X5tZ9u/2Hv3cakGb1Em59XdToOenMiGwK4ywHkUlgAbIiZMaFgZO+OyMxZyad62TzSb6mZMjwZFYSVcRCRzQT0VYR7SeirWOJf49go1TVvqJSnydLa1G2EpQWpG1J1Dl3DLt5d6tcYADjCvQFdMYT8Ew7btWRZ8enDkWZSzBXXG5GmGJrwpNFqnEpp3X55xsFurjxxR5ov3TeBp6dyIwdWsjDxIMuRT2pNBgDh7zPA4ooLPgERMm37dY/qGdcLSigV5nJ7JHu3VGUacVTqHSp26PwMVl4VbrZoahyFtZ2TzzcU3iE4BvQFav+I4UHolqqKy5QaUypIxW02vMTKpBPM5keUrcpohwdlmzruncu1B2/z7wRwmCE5pGJzOsejium3kYH1wRZR7GZFzExlhcjmor9HDyQx9PY8Bmh/VeTcWt5Ms+L16F4GanjYIpv0EM5QxJyrhegx4iiqOf70snD5I3dH1BLAwQUAAIACAA2W+tIPTwv0cEAAADlAQAAGgAAAHVuaXZlcnNhbC9pMThuX3ByZXNldHMueG1snZGxCsIwEIb3PkW43cRupSR1E9wcdJaaphppLyWXWh/flIp0kYBDIP/xfT8kJ3evvmNP48k6VJDzLTCD2jUWbwrOp/2mAEahxqbuHBoF6IDtqkzavMCjN2QCsViBpOAewlAKMU0TtzT42ECuG0MsJq5dL+LpHYrZFMOiwuKW9i/7M4MqyxiT19F24YBVvMe0IIy8VjA7F43cYutA/AIakwBMqsFQAmh9AngMCcCPK0CK75vnpEcK8aNikGK1nip7A1BLAwQUAAIACAA2W+tIlBOzImkAAABuAAAAHAAAAHVuaXZlcnNhbC9sb2NhbF9zZXR0aW5ncy54bWwNzDEOgzAMQNGdU1jeKe3WgcDGVpbSA1jERZEcG5GA4PZk+8PTb/szChy8pWDq8PV4IrDO5oMuDn/TUL8RUib1JKbsUA2h76pWbCb5cs4FJliFLt4mjiUyjxSLHHYRqOFTXv/AHpuuugF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NlvrSDXb2a1oAQAA8wIAACkAAAB1bml2ZXJzYWwvc2tpbl9jdXN0b21pemF0aW9uX3NldHRpbmdzLnhtbI1S22obMRB9z1eI/IAljW4LW4OuxZCHQhPyvPWqYYmjLSuFhKKPrzatcdy6tJqnmXPmDDM6fX6ckn3OZX6avg9lmtPnWMqUHvL2CqF+Px/m5dMScyx5c6rcT2mcX3bp67zWWjWXIY3DMtoVzVuMwttDSmrlVMuYYRRJ5qlXyHluG9aB68A2zFFi+81vEj91l7iPqVxW7Tdn6J8Nu5TjUnZpjK9bOGe/h843+LgM49R4eSvYGvU4tTq2BmKES+4r1QAgkOWOOFyl7KQmyGPGMVSjKFBAhHPSiUok5dCy0ImmwnwnEJOMUVepp60baW0ctVVCR4hu07zqbA3BSIwRIQSYq1xAMBg1NjQNDWo9IDgwIKo2mihAwQYTWPXOC8uRol5gXJkxgPHpuKft3p/rVP3vdY7n/IfgxS+4iK7e2lwwV79/XpZGvo1P3w5DiejLkONu/HAd7m5urn958s2/R8Zq1LbxX339A1BLAwQUAAIACAA3W+tIzZF56aEOAADyXgAAFwAAAHVuaXZlcnNhbC91bml2ZXJzYWwucG5n7dx5VNLbvgBwy6HJTnUalDJJTbunCdRKKZRs0DzZeE3rlIJD0mm4ZJSCMaTlTdPkqCl4NGny1r1mZB0PDihiKVEG1dXMVMggKRIRUQEZfpfee2sd1Hfe/2+tH2vxc/32z9+ePpu9v/ufnbl3d8jsmYtn2tjYzA7dsW2/jY1dmI2NbeJ0B0uKecvqEMufKfj9IVtsHghdvlhu7LBBu4JsbCpps4wx9pb7Gad3HMLb2Hz35Nt3Ch93L97GJvpy6LagcEK0sodLK2m/2ZIIdFy79ipXeGtL+I6f3ctu3tgRFHRxW5zg1o5jedW+S1F5N+q1y3YPvDiPHeWI+oU+LzSVl6pjOr6qEcwqFcnUOtbc09eVLCEna7VcwDSAoxq6RAAnZeQ5SnhhioMzZtyFQndIAJzXxK/LVbKdNFSjhgkYo8yy7dDXWZP+N8fZ+VQ8xYBgcMiGiNX7ZkEwE/K7IW48tlzalQWlGivN8JxwL9XtYJ9GG1tH+B+XVzGY3/KcpOc2ruVIm3oen0+YkAfm1LfnaKqpChN7pnn8u98uxthvz5+/qV2N8MA+nfB8M30Kz9KXcyfVDIPdDFeH9uanTWqUXf6DGbkChmFiPZb5YWJuuf8rY2L5cExMXqSnp7DIe2LDjjY2bdsePm9S2Y1Nd8ozfrgxUDyh7NTuC+mZV+65T+yhxgvpodEF1/yxLZNbN2v+wn3b4ycxzsp/4P6PC7W4iY07Y7vIa+WtK88mdeMiL+KB/R9LIBPToxxWh4VvW5g7qZtWh9VeYUxVNExs3bPZBxn3Mla6T3I6yJAdCM3EJ0xMPwt5CN8378C2iQU4P4R/WRk78x4IAUKAECAECAFCgBAgBAgBQoAQIAQIAUKAECAECAFCgBAgBAgBQoAQIAQIAUKAECAECAFCgBAgBAgBQoAQIAQIAUKAECAECAFCgBAgBAgBQoAQIAQIAUKAECAECAFCgBAgBAgBQoAQIAQIAUKAECAECAFCgBAgBAgBQoAQIAQIAUKAECDE/0+IRkrMkEkrkej5kImFWy4A9kP6k8EZvP/llL33FzCxMXExTyc92mSblrlnJnPBpMYsYzAOFR3ynlQD05+D/FmyT9m1ScnuttF5tmF2wanhNyd0y2LH6V5pmZimSVWlqdeHNZhGu+r2oEzDA59e0JNV9VpxzyYVB48HsvnrXSWEEql6QxsMFVJAH1dgtaRxVN+/JpAeMMZo0fSoRUzz8N3PCJVOT1P5coHXUNUiieq9SC9NFxT74QbEZG1P8azl2igxgSNNNKQ/wbmOH/asVFyDvi8BeAW4BcUi5UtR7AKlOlCk1Btz8ZCLmR4ooF3fL3Gdlr8nUC871JxHrJYmQhEl/GjRkdqzav8U6jzUxzbDoBXU5gSM0W2somHLxx0LDtaLQqDk30jCTWLsSGLp1y5+T+DoXvfvvERVwVf59WP2n95/Lbq904nmYUjHnWOJB5BWPfh5A9y8eezinEBdT0saBBEhZJ5wRIxV85ei+uiyjIuC19NSslTsJs2Cr0UelixuG5w0BX/FyS9aDb7WRt37QrbOZaQS+u/nzXEAga1Tt0SxhL2fu+zzX0byyFdGWnPLsvi5po/JC+q0+AdWnTMMcUZ3fVzEfIeWeleQ0FI+p4pGHP5ac194nBMF77TLv1v7ub2Z4ELmZrDCCJvmW70qc2h54UsRodnxQHfiUdk/S0+Y36KEhJ+FitU5lnfnhQm3bEw3DrSyUWY1zSmyy2Nv/R5z8UVf61+00sGSgWy4TVPVTgbeukl/oBrVkStYwriRJN5yRy+o5banPJI1YB7r4IqjFs+IoA+FZ6wlutxNEZTJTw/Pml/hepdtoNqNO2sS9yEL1lCtm3OOqUB0xgH+5aKLfLP6byYpeaQ9cs4VL+4heCdKLXYdJuPOP0tH2omg5sHLdVSjFMpNOcYkj3ZuZ16YQ3SRU8xy1xeERnmDyJMWR/Wjl/JGvStcL7MNL2nWo/V72w5zcQh0iDP8qyT5XHCHsRKnjoOaio+LrhdjzmBifL7TK7vYwCl7KRBYBdd/O+FTY7ja3ExGV494z6NBschCfIzsPU9Wp2qoW+L9xY3pUq4ZTOIirGeTzbEf3Kjpg7qtvSaUtMBBgxAZVFygnE2Tp0Ipul7gfPRZhTQb2FAKE9ISj1egAt8SuGrVMPGtIvsNzU9MRRaq8d0Uid6ZL4ozatUaf61mKQ4q9xM3BPDVEj5/KUBGsgK0JlhAlp4AHRoJs8u35cU7ZM6DDhwOz6YrTnLJ+k/0FXFNcW6uO0IeMiSjq66ruayFYS2iU5QltF436mORAsnpweVY//JOt1mG5kL6pVQ9WUjuaYHMbtE8xEta8E3tfIgIxje0ys8Y5Ps1BbN9g5ej6O0QT+gJQPPOoUTNIZCKgVOGEn3bquAW6CMarkue41GajdMgha6Kj0RdLvPfZWjRNvghu/x9z/vY82YM1GXjnTi01XOCSNBbd2d6PU77myiBtB+9eFeEvFdJwVuveKkeDtFciunGQR/gFTEwk7kqQznfAAn7XaQJ7mawfmTcjDOQdwfQSqjT66Nw2apNDVflkSFbGs3kCOxZAb9EFMQX4SgAnidroKG4Ih2RJs/xdVY+eYWUKJceGarWSrDvDl4XmZVpAndGa/uzxkT0XMa5k3W1zst2H+C1e0Z9f7QvT9bN3UNu3enKp/hs+LH3gvkXet/9/xpaueNPfCVkcxfKwz8zymlqjiIcDgFMGpFltlLELgzrU8QuCQlGQiRrTVnrLVULJbwz3zRlb6Pb5avjRPiSrGt/ZX2ojoBDNkTIPRgnpwrM8N29Rf4OZsPpU+hbj1amle+s/YQ5o6i8umf4MmlpfjuRUCdxsZ7cP2Sk7kxrNFuY8NJMgw7791/Ul592YXxKh0WsukoqsyYcMTIz9dRyRvk1Pem4Q/qJCi0MwYRQWuKWYOFc83Odqpwu64909/3+qqou6v5JaEdVmkDnneP8voGWLoiN8UllmTcw9PYnE34u3knj/5TUj0YlKebjKPtLx7RxqJz2FT8NpdQtqNBqiz2tF5cSn4cppWdkSnmDY5MxrUwzwzQKc4C4xXA2xhiQx0glaknIunfmx1G01lc+5gB0zuOx/XO1JpcIplMIxXx36huCUSMPoJTKF3kZmF8phIfkH4Q19O7pXlyS95s1T5Vl/anRZ/5JWzg9Z21YH82P5zctXz2DovDcKI/4S/me4zhtsZt1bVy8B8XnVVHDVahRUQj/19i1YaPUwy/Nnghf135po8ITIeV3U7zb9GdKTJLl+Uho9PV9Q5W/U4+hpC2ko82k0JeUmEdjui4Y0VuIBdiqfidkOY3OIVvGEI0uuwQTFM0VvkwfdVq3IlxLzi1t9+xJ/iI/Lg981c8tFMTZ31n4TBmZLQ7O11fttkyM5ZqhJC7ReuZohA/SucZP+9IEZPTp4bYOeJHIVkvdKcyFHamN+pcLWUwcIHYqNJgR0kBbF7sXWzcXMZJXYgg0G3dubSk6ufW1ec5bVtX/jKJLvHiDH+9+dOFjUxPr7o+dTx/X3rmdwYYBNQUYH1fDaGvwOghwnmIfz3uKi18FiIXT/6jHVkcOST8U9Dq+yhGhZctaUd2l5Vl4mKAz5FrNaoiKO/a+qFx+pRx/mAwcgENwkkBVDyxs1NL+xHhO9zHzUTfN0Z0aeT10yREPhuP88seIkST0k3hLjOGQcUq9yWmXw68Q+9+p7GHP1GVBSHiPk8eDkTc32uO6g/PxsPqNi39Zm6o06HYVWs0Du20lFIOynvrki6KmlZBHRVc7Z2WoAw1cQYLdBX06hk9LXOnaCvxOdvRY1gqUktY8O4HqKIECbcRsel+rs48YV9JRw1T5s9TIFA4ZtZoBxRp87hAb5lwN0ahpB1rhiQLWtDRBKsYHvduHqaNN3cBdPKTTkpa+JRkU67HlWT+Rp6okgTYlxSmmCF48ssU0ta877tD1y+xkc7DcEin90Xll/z1lFYSOlfRHiKnnotlD/syhRJJlRXNqzksstKxpxOe2G2vjq1XeV9/4oelJA18zssv45llTAw6M1MmQLL3gN1qYpnUtgtYuHU7i5o4bI+LGu0zKT067IpjT6EgcSSiRW0KhGv/C6V51LOyjNHihS9yW38iZwulTpFQR1+H4iHdLF85eXeXKrzkYG/PRr7IAgcNe+mPi8J5NGuRNO/A6/lxSSCnLHC3GGiv86Q0LsKW30wWpdBlyA+NwkPGIK1+RmFInCR836VxL9cOJkZ+/FiFH8bwTVE67nFdFNR4e00lImpdn7j/cCOPFzw9rSZO9d0JSstvLCC6USjREnRRsFQT4J2BIs7NOoER1BTSuT+IqmuY9TWqJCg4GqqKvtxPqMI9meElHdnU0VHuwbg7555iaku2qtYmF1ovX4AJR5QPTkaFnfPQh1JB3qcHgQhTWb7yrH/VnIJvHehc7nY3vTFTWvCU4SvkHo3L4vU7DBfOsu+FbaPaCDmOZp8k6CGvPD8flsDorfbzF8s/88zkqvwHCOQdBlxQzdORF9+vn66LlZ6/uuaP2zu/YS3TphFFmpKi+nrSOFH1PK1EMc4Xtk1w5RzRiiV0fB2zcuyNQa8nBJTdK+iFv62gDmetch08WWtEqIc5UuOkIen0iep3/WIkWEchELd6Zl9r0WvTSn5E9h1Qx8iT34g7JiqgklwB/VfJ5rq5mfvK4aH6VreiLvj9Xzv2CF48ygef8UaWTfb5s2mADhRc7cSuZKk/YDO80rkGIlEPIaO6HifuU00stOxjM0D309ncrFOcC910vxx8dl0fp2wsYd8Z0r0k7nIe+gx8vQymn/xLoPXHrZykW7ZgdMfQRDYzRbdWhvD87uNyyE8n/v54nA4aXz2U/c09nw9qknIkbwOpdtrdzs3Eoy4KglABmdt4dr0lbvs0Vqa+D+9iAQ74aarYEe90mnZRWNe32QE9CDx42kD6+3h9+dQieBdkVb1BSbd5hbP0kkeQMG8sndPvubQ+2YNL+A1BLAwQUAAIACAA3W+tIle6RfksAAABrAAAAGwAAAHVuaXZlcnNhbC91bml2ZXJzYWwucG5nLnhtbLOxr8jNUShLLSrOzM+zVTLUM1Cyt+PlsikoSi3LTC1XqACKAQUhQEmhEsg1QnDLM1NKMoBCBuZmCMGM1Mz0jBJbJQsDc7igPtBMAFBLAQIAABQAAgAIADZb60gVDq0oZAQAAAcRAAAdAAAAAAAAAAEAAAAAAAAAAAB1bml2ZXJzYWwvY29tbW9uX21lc3NhZ2VzLmxuZ1BLAQIAABQAAgAIADZb60gIfgsjKQMAAIYMAAAnAAAAAAAAAAEAAAAAAJ8EAAB1bml2ZXJzYWwvZmxhc2hfcHVibGlzaGluZ19zZXR0aW5ncy54bWxQSwECAAAUAAIACAA2W+tIvnzWSLkCAABRCgAAIQAAAAAAAAABAAAAAAANCAAAdW5pdmVyc2FsL2ZsYXNoX3NraW5fc2V0dGluZ3MueG1sUEsBAgAAFAACAAgANlvrSCqWD2f+AgAAlwsAACYAAAAAAAAAAQAAAAAABQsAAHVuaXZlcnNhbC9odG1sX3B1Ymxpc2hpbmdfc2V0dGluZ3MueG1sUEsBAgAAFAACAAgANlvrSLSHFAygAQAALgYAAB8AAAAAAAAAAQAAAAAARw4AAHVuaXZlcnNhbC9odG1sX3NraW5fc2V0dGluZ3MuanNQSwECAAAUAAIACAA2W+tIPTwv0cEAAADlAQAAGgAAAAAAAAABAAAAAAAkEAAAdW5pdmVyc2FsL2kxOG5fcHJlc2V0cy54bWxQSwECAAAUAAIACAA2W+tIlBOzImkAAABuAAAAHAAAAAAAAAABAAAAAAAdEQAAdW5pdmVyc2FsL2xvY2FsX3NldHRpbmdzLnhtbFBLAQIAABQAAgAIAESUV0cjtE77+wIAALAIAAAUAAAAAAAAAAEAAAAAAMARAAB1bml2ZXJzYWwvcGxheWVyLnhtbFBLAQIAABQAAgAIADZb60g129mtaAEAAPMCAAApAAAAAAAAAAEAAAAAAO0UAAB1bml2ZXJzYWwvc2tpbl9jdXN0b21pemF0aW9uX3NldHRpbmdzLnhtbFBLAQIAABQAAgAIADdb60jNkXnpoQ4AAPJeAAAXAAAAAAAAAAAAAAAAAJwWAAB1bml2ZXJzYWwvdW5pdmVyc2FsLnBuZ1BLAQIAABQAAgAIADdb60iV7pF+SwAAAGsAAAAbAAAAAAAAAAEAAAAAAHIlAAB1bml2ZXJzYWwvdW5pdmVyc2FsLnBuZy54bWxQSwUGAAAAAAsACwBJAwAA9iUAAAAA"/>
  <p:tag name="ISPRING_PRESENTATION_TITLE" val="tukuppt3"/>
  <p:tag name="ISPRING_RESOURCE_PATHS_HASH_2" val="8771971f2a7c438cfc395e51151f1c4179d89"/>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1B6D952A-F6DB-478D-8E8F-657F6D5CAB00"/>
  <p:tag name="ISPRINGCLOUDFOLDERID" val="0"/>
  <p:tag name="ISPRINGCLOUDFOLDERPATH" val="Repository"/>
  <p:tag name="ISPRINGONLINEFOLDERID" val="0"/>
  <p:tag name="ISPRINGONLINEFOLDERPATH" val="Content List"/>
</p:tagLst>
</file>

<file path=ppt/theme/theme1.xml><?xml version="1.0" encoding="utf-8"?>
<a:theme xmlns:a="http://schemas.openxmlformats.org/drawingml/2006/main" name="第一PPT模板网-WWW.1PPT.COM">
  <a:themeElements>
    <a:clrScheme name="自定义 2">
      <a:dk1>
        <a:srgbClr val="C00000"/>
      </a:dk1>
      <a:lt1>
        <a:srgbClr val="FFFFFF"/>
      </a:lt1>
      <a:dk2>
        <a:srgbClr val="FFFFFF"/>
      </a:dk2>
      <a:lt2>
        <a:srgbClr val="FFFFFF"/>
      </a:lt2>
      <a:accent1>
        <a:srgbClr val="404040"/>
      </a:accent1>
      <a:accent2>
        <a:srgbClr val="C00000"/>
      </a:accent2>
      <a:accent3>
        <a:srgbClr val="FFFFFF"/>
      </a:accent3>
      <a:accent4>
        <a:srgbClr val="FFFFFF"/>
      </a:accent4>
      <a:accent5>
        <a:srgbClr val="C00000"/>
      </a:accent5>
      <a:accent6>
        <a:srgbClr val="4D4948"/>
      </a:accent6>
      <a:hlink>
        <a:srgbClr val="FFFFFF"/>
      </a:hlink>
      <a:folHlink>
        <a:srgbClr val="FFFFFF"/>
      </a:folHlink>
    </a:clrScheme>
    <a:fontScheme name="v04wgrhr">
      <a:majorFont>
        <a:latin typeface="庞门正道标题体"/>
        <a:ea typeface="微软雅黑"/>
        <a:cs typeface="Arial"/>
      </a:majorFont>
      <a:minorFont>
        <a:latin typeface="庞门正道标题体"/>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2026</Words>
  <Application>Microsoft Office PowerPoint</Application>
  <PresentationFormat>自定义</PresentationFormat>
  <Paragraphs>99</Paragraphs>
  <Slides>16</Slides>
  <Notes>16</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16</vt:i4>
      </vt:variant>
    </vt:vector>
  </HeadingPairs>
  <TitlesOfParts>
    <vt:vector size="29" baseType="lpstr">
      <vt:lpstr>Meiryo</vt:lpstr>
      <vt:lpstr>Noto Sans S Chinese Light</vt:lpstr>
      <vt:lpstr>仿宋_GB2312</vt:lpstr>
      <vt:lpstr>庞门正道标题体</vt:lpstr>
      <vt:lpstr>思源黑体 CN Heavy</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7</cp:revision>
  <cp:lastPrinted>2022-07-23T19:24:15Z</cp:lastPrinted>
  <dcterms:created xsi:type="dcterms:W3CDTF">2022-07-23T19:24:15Z</dcterms:created>
  <dcterms:modified xsi:type="dcterms:W3CDTF">2023-03-09T07:26:22Z</dcterms:modified>
</cp:coreProperties>
</file>